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307" r:id="rId3"/>
    <p:sldId id="348" r:id="rId4"/>
    <p:sldId id="351" r:id="rId5"/>
    <p:sldId id="352" r:id="rId6"/>
    <p:sldId id="353" r:id="rId7"/>
    <p:sldId id="367" r:id="rId8"/>
    <p:sldId id="373" r:id="rId9"/>
    <p:sldId id="372" r:id="rId10"/>
    <p:sldId id="591" r:id="rId11"/>
    <p:sldId id="590" r:id="rId12"/>
    <p:sldId id="592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2334"/>
    <a:srgbClr val="232C41"/>
    <a:srgbClr val="1F2739"/>
    <a:srgbClr val="1F2638"/>
    <a:srgbClr val="254AA4"/>
    <a:srgbClr val="1DC4FF"/>
    <a:srgbClr val="BC121A"/>
    <a:srgbClr val="334CC2"/>
    <a:srgbClr val="255CFD"/>
    <a:srgbClr val="226C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59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0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B1481A-AA9C-409A-B07A-4F956FE9D4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B2B3929-A6E2-4B35-9BDC-9AB71357AF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F7A2CC5-6016-4ABE-8A56-E1AB570CA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0AFD4-E431-4BCD-8B4F-AA7E84D4945C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7A2D8A-F004-4802-84EC-0068A1A6B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3A7CB60-A0F0-4A35-AB0B-B8E7482C8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A9FC-3934-4F6D-BD25-E1E9F5638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955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E55891-4750-4B96-8E0F-D3D55C0DD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CEA47D1-3BA8-458B-8DEF-F2B92168B2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CA5EF8-62CC-491D-AF4D-44D6F04D2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0AFD4-E431-4BCD-8B4F-AA7E84D4945C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738E6B0-A3B5-4AC1-BFFC-D784B681C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FB190B1-88A4-4714-B64D-DA6D53801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A9FC-3934-4F6D-BD25-E1E9F5638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81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8DA6F9E-B5D1-4B90-A4C8-8E2DB48838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45D79A2-980C-405F-97A7-20224EF6DA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F663B8-6A6F-487F-80F3-AFA8C2D26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0AFD4-E431-4BCD-8B4F-AA7E84D4945C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46AC1F-470B-483A-B1A1-8C2B122F5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411B049-79CC-4675-9F31-26FB61BFE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A9FC-3934-4F6D-BD25-E1E9F5638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2488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DC31B9-9290-497F-8D21-3A54B3D557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5918BBE-FA52-49CD-BE38-E8A0F526E9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3B3E9BE-0695-4DF9-AA22-EB1195D4E0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A29882-9626-4D44-B779-4C9627DD365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E254F1-4454-4F1F-ACF6-56BF6D25E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88A6B0-16FD-4AAE-A33D-5DA407273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E58410-E1D2-490A-BBCC-BF8258FEEC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7073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63934C98-E6EB-46DE-9D73-553AD7DDA492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</a:schemeClr>
              </a:gs>
              <a:gs pos="46000">
                <a:srgbClr val="7030A0"/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6ED6B19-8FBF-408E-BC4E-75DD6DB784C8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57000"/>
                </a:schemeClr>
              </a:gs>
              <a:gs pos="0">
                <a:schemeClr val="tx1">
                  <a:alpha val="64000"/>
                </a:schemeClr>
              </a:gs>
              <a:gs pos="100000">
                <a:schemeClr val="tx1">
                  <a:alpha val="67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6298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A9B5C9D-AF0E-4C4F-903D-FF26C9EDE00F}"/>
              </a:ext>
            </a:extLst>
          </p:cNvPr>
          <p:cNvGrpSpPr/>
          <p:nvPr userDrawn="1"/>
        </p:nvGrpSpPr>
        <p:grpSpPr>
          <a:xfrm>
            <a:off x="0" y="-1"/>
            <a:ext cx="12192000" cy="4991101"/>
            <a:chOff x="0" y="-1"/>
            <a:chExt cx="12192000" cy="592182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8D10B546-3A68-46A5-A66F-A2FE1F086A86}"/>
                </a:ext>
              </a:extLst>
            </p:cNvPr>
            <p:cNvSpPr/>
            <p:nvPr/>
          </p:nvSpPr>
          <p:spPr>
            <a:xfrm>
              <a:off x="0" y="-1"/>
              <a:ext cx="12192000" cy="5921829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46000">
                  <a:srgbClr val="7030A0"/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90AD68C-1964-492B-9ACC-1F2E11B846B6}"/>
                </a:ext>
              </a:extLst>
            </p:cNvPr>
            <p:cNvSpPr/>
            <p:nvPr/>
          </p:nvSpPr>
          <p:spPr>
            <a:xfrm>
              <a:off x="0" y="0"/>
              <a:ext cx="12192000" cy="5921828"/>
            </a:xfrm>
            <a:prstGeom prst="rect">
              <a:avLst/>
            </a:prstGeom>
            <a:gradFill flip="none" rotWithShape="1">
              <a:gsLst>
                <a:gs pos="50000">
                  <a:schemeClr val="tx1">
                    <a:alpha val="57000"/>
                  </a:schemeClr>
                </a:gs>
                <a:gs pos="0">
                  <a:schemeClr val="tx1">
                    <a:alpha val="64000"/>
                  </a:schemeClr>
                </a:gs>
                <a:gs pos="100000">
                  <a:schemeClr val="tx1">
                    <a:alpha val="67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38078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BCED686C-301F-4325-948D-7E630F04E547}"/>
              </a:ext>
            </a:extLst>
          </p:cNvPr>
          <p:cNvGrpSpPr/>
          <p:nvPr userDrawn="1"/>
        </p:nvGrpSpPr>
        <p:grpSpPr>
          <a:xfrm>
            <a:off x="0" y="-1"/>
            <a:ext cx="12192000" cy="916401"/>
            <a:chOff x="0" y="-1"/>
            <a:chExt cx="12192000" cy="592182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79B770C0-DD29-4751-A956-7200DB50690E}"/>
                </a:ext>
              </a:extLst>
            </p:cNvPr>
            <p:cNvSpPr/>
            <p:nvPr/>
          </p:nvSpPr>
          <p:spPr>
            <a:xfrm>
              <a:off x="0" y="-1"/>
              <a:ext cx="12192000" cy="5921829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46000">
                  <a:srgbClr val="7030A0"/>
                </a:gs>
                <a:gs pos="100000">
                  <a:schemeClr val="tx1">
                    <a:lumMod val="95000"/>
                    <a:lumOff val="5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941A869-4745-4730-8C38-CEB4BBB1D5EE}"/>
                </a:ext>
              </a:extLst>
            </p:cNvPr>
            <p:cNvSpPr/>
            <p:nvPr/>
          </p:nvSpPr>
          <p:spPr>
            <a:xfrm>
              <a:off x="0" y="0"/>
              <a:ext cx="12192000" cy="5921828"/>
            </a:xfrm>
            <a:prstGeom prst="rect">
              <a:avLst/>
            </a:prstGeom>
            <a:gradFill flip="none" rotWithShape="1">
              <a:gsLst>
                <a:gs pos="50000">
                  <a:schemeClr val="tx1">
                    <a:alpha val="57000"/>
                  </a:schemeClr>
                </a:gs>
                <a:gs pos="0">
                  <a:schemeClr val="tx1">
                    <a:alpha val="64000"/>
                  </a:schemeClr>
                </a:gs>
                <a:gs pos="100000">
                  <a:schemeClr val="tx1">
                    <a:alpha val="67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82407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ECF284A7-14E3-4FC5-88B8-3779CAF746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4" t="10764" r="224" b="10427"/>
          <a:stretch/>
        </p:blipFill>
        <p:spPr>
          <a:xfrm>
            <a:off x="-27407" y="-3848"/>
            <a:ext cx="12246813" cy="689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0733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51421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  <p15:guide id="5" orient="horz" pos="346">
          <p15:clr>
            <a:srgbClr val="FBAE40"/>
          </p15:clr>
        </p15:guide>
        <p15:guide id="6" orient="horz" pos="3974">
          <p15:clr>
            <a:srgbClr val="FBAE40"/>
          </p15:clr>
        </p15:guide>
        <p15:guide id="7" orient="horz" pos="3067">
          <p15:clr>
            <a:srgbClr val="FBAE40"/>
          </p15:clr>
        </p15:guide>
        <p15:guide id="9" pos="438">
          <p15:clr>
            <a:srgbClr val="FBAE40"/>
          </p15:clr>
        </p15:guide>
        <p15:guide id="10" pos="7242">
          <p15:clr>
            <a:srgbClr val="FBAE40"/>
          </p15:clr>
        </p15:guide>
        <p15:guide id="11" pos="2026">
          <p15:clr>
            <a:srgbClr val="FBAE40"/>
          </p15:clr>
        </p15:guide>
        <p15:guide id="12" pos="565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58056F1-ACBA-4D12-8D91-34589497F1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87" b="1071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1359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A368374C-87CC-4370-BEAB-631D184D6E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079"/>
            <a:ext cx="12215647" cy="687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946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C4B2C9-E02B-422F-8348-D885E80D6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91B4203-F110-4E5F-80DD-5F0D2372EE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0DD8DE6-B778-465C-987D-D4892A195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0AFD4-E431-4BCD-8B4F-AA7E84D4945C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33DECA-8C12-45E0-891B-9AD5001CF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7CFC67-A0F3-4400-A7DC-489F10481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A9FC-3934-4F6D-BD25-E1E9F5638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7440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B2854629-B6C3-4AF5-A7FC-A0E9C69E4D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21" b="10079"/>
          <a:stretch/>
        </p:blipFill>
        <p:spPr>
          <a:xfrm>
            <a:off x="-1" y="1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3326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340BCE7-12D3-4E0B-A234-678A9D30541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8B1313"/>
              </a:gs>
              <a:gs pos="35000">
                <a:srgbClr val="8B1313"/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6725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F66C5E0-F9B4-46B3-A57A-06A5E627EF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DF6262D-ACA0-49E6-B3F9-7F0D2E09C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85509E-AF36-4A9D-AC78-FBA185C127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4A29882-9626-4D44-B779-4C9627DD3655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7761A3-BD7D-4E94-A4B8-1A71257EF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5AFAA46-0B12-4E69-80C9-25D5EE28E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9E58410-E1D2-490A-BBCC-BF8258FEEC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028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D15DFF-825A-4DA2-B458-16D349542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4D327C0-A56C-428B-BCF6-C10B8B88EB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4C08833-3F69-4921-885E-93CB81F6A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0AFD4-E431-4BCD-8B4F-AA7E84D4945C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FB2C50-39D4-4C77-B729-01E5AFF64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74066D-AAFC-4B5D-B7A2-8F9BF99F8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A9FC-3934-4F6D-BD25-E1E9F5638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482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EEA8E0-0CC9-47B0-8B42-5FA57BE85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CD4898-98E6-4C17-9635-1D9B435E48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262C504-05EC-4FAE-845D-CEE9D37783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D57C9D9-401F-427F-BA1A-60BE989E4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0AFD4-E431-4BCD-8B4F-AA7E84D4945C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4AF758A-FEE8-4112-936A-D23B50042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889CCD1-AFB9-4ABB-B41F-BA2E1155B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A9FC-3934-4F6D-BD25-E1E9F5638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067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994EC25-B3C1-42E7-A18D-35B59D1F3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142154B-4791-4CF5-839A-638B467020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77A24B5-06F9-445F-91EB-AB90A92540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F7D3DCA-D0A5-4463-9A83-529B77DB3B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7EB5154-FE02-47B9-B876-EEAB33E362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CDFA1B9-0D51-4F22-BEAF-E7761BBF9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0AFD4-E431-4BCD-8B4F-AA7E84D4945C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4CF831E-01AD-4DBD-A4AB-8DAE78411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E54BD9F-110B-4BA4-B316-7CEFBB97E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A9FC-3934-4F6D-BD25-E1E9F5638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314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0D2207-6AA5-4882-8E55-72122C538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D35CFB5-6563-4E11-8665-E7F90A6C8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0AFD4-E431-4BCD-8B4F-AA7E84D4945C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48F36D7-5A8B-4697-ADD1-66883EB43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4239BDC-587D-48DE-BFD6-56231E63F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A9FC-3934-4F6D-BD25-E1E9F5638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103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49D0450-C594-48CA-8989-7E138D6C6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0AFD4-E431-4BCD-8B4F-AA7E84D4945C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3719ADA-F0F4-4F8C-809E-DE5CA2E55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0ED0EBD-2D4E-4DF7-B072-A44050AF5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A9FC-3934-4F6D-BD25-E1E9F5638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334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142B65-38D1-49F3-A0CA-88E1C2F22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D229F15-BD4C-4D17-A74C-6377A7C1C8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BF97461-0A29-4DC7-83FB-7F0451B97E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A584EB-C8C6-4532-9E51-FE5B985AF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0AFD4-E431-4BCD-8B4F-AA7E84D4945C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272F888-6031-4431-AE8C-6603197717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7CA92A2-90E8-4DCC-B4BE-4D2AB746F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A9FC-3934-4F6D-BD25-E1E9F5638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201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C4B6C4-EF73-4634-B438-42DB66009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77479CC-4AC4-4E41-B7D8-1DB3B1DC9B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68C6245-CAE9-48DA-81E6-870BB25C2D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2D396E1-0AB9-4941-BE17-5683B373A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0AFD4-E431-4BCD-8B4F-AA7E84D4945C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8677224-F644-4425-846A-C944BE624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51CBDB7-E831-4F77-BB24-66EBBB618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18A9FC-3934-4F6D-BD25-E1E9F5638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983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EEFCE4E-A198-49A2-9954-AE0FAB813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2792C31-28A3-4079-9FC6-580A3BA0D1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98FE26-632A-46AF-8927-4F91030630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0AFD4-E431-4BCD-8B4F-AA7E84D4945C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70573D-0D90-4A09-940A-9BD6C2838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A41C0D-7A65-4980-8088-1AA1889C50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8A9FC-3934-4F6D-BD25-E1E9F56384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369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89CC465C-878D-47A7-9B58-8257EF32C9C1}"/>
              </a:ext>
            </a:extLst>
          </p:cNvPr>
          <p:cNvSpPr/>
          <p:nvPr userDrawn="1"/>
        </p:nvSpPr>
        <p:spPr>
          <a:xfrm>
            <a:off x="24482323" y="-775765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34A5111-3730-49E3-B156-E64173163DB7}"/>
              </a:ext>
            </a:extLst>
          </p:cNvPr>
          <p:cNvSpPr/>
          <p:nvPr userDrawn="1"/>
        </p:nvSpPr>
        <p:spPr>
          <a:xfrm>
            <a:off x="24482323" y="1433543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D04EDAD-7944-4B6C-8D0A-A01E6994B51B}"/>
              </a:ext>
            </a:extLst>
          </p:cNvPr>
          <p:cNvSpPr/>
          <p:nvPr userDrawn="1"/>
        </p:nvSpPr>
        <p:spPr>
          <a:xfrm>
            <a:off x="-11120283" y="14335432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5D43C54-74D1-4A38-85AF-AA7CCD330235}"/>
              </a:ext>
            </a:extLst>
          </p:cNvPr>
          <p:cNvSpPr/>
          <p:nvPr userDrawn="1"/>
        </p:nvSpPr>
        <p:spPr>
          <a:xfrm>
            <a:off x="-11120283" y="-8613060"/>
            <a:ext cx="1091380" cy="10028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881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211">
          <p15:clr>
            <a:srgbClr val="F26B43"/>
          </p15:clr>
        </p15:guide>
        <p15:guide id="4" pos="438">
          <p15:clr>
            <a:srgbClr val="F26B43"/>
          </p15:clr>
        </p15:guide>
        <p15:guide id="5" pos="7242">
          <p15:clr>
            <a:srgbClr val="F26B43"/>
          </p15:clr>
        </p15:guide>
        <p15:guide id="6" pos="7469">
          <p15:clr>
            <a:srgbClr val="F26B43"/>
          </p15:clr>
        </p15:guide>
        <p15:guide id="7" orient="horz" pos="346">
          <p15:clr>
            <a:srgbClr val="F26B43"/>
          </p15:clr>
        </p15:guide>
        <p15:guide id="8" orient="horz" pos="3974">
          <p15:clr>
            <a:srgbClr val="F26B43"/>
          </p15:clr>
        </p15:guide>
        <p15:guide id="9" orient="horz" pos="164">
          <p15:clr>
            <a:srgbClr val="F26B43"/>
          </p15:clr>
        </p15:guide>
        <p15:guide id="10" orient="horz" pos="41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17" Type="http://schemas.openxmlformats.org/officeDocument/2006/relationships/tags" Target="../tags/tag117.xml"/><Relationship Id="rId21" Type="http://schemas.openxmlformats.org/officeDocument/2006/relationships/tags" Target="../tags/tag21.xml"/><Relationship Id="rId324" Type="http://schemas.openxmlformats.org/officeDocument/2006/relationships/tags" Target="../tags/tag324.xml"/><Relationship Id="rId531" Type="http://schemas.openxmlformats.org/officeDocument/2006/relationships/tags" Target="../tags/tag531.xml"/><Relationship Id="rId629" Type="http://schemas.openxmlformats.org/officeDocument/2006/relationships/tags" Target="../tags/tag627.xml"/><Relationship Id="rId170" Type="http://schemas.openxmlformats.org/officeDocument/2006/relationships/tags" Target="../tags/tag170.xml"/><Relationship Id="rId268" Type="http://schemas.openxmlformats.org/officeDocument/2006/relationships/tags" Target="../tags/tag268.xml"/><Relationship Id="rId475" Type="http://schemas.openxmlformats.org/officeDocument/2006/relationships/tags" Target="../tags/tag475.xml"/><Relationship Id="rId32" Type="http://schemas.openxmlformats.org/officeDocument/2006/relationships/tags" Target="../tags/tag32.xml"/><Relationship Id="rId128" Type="http://schemas.openxmlformats.org/officeDocument/2006/relationships/tags" Target="../tags/tag128.xml"/><Relationship Id="rId335" Type="http://schemas.openxmlformats.org/officeDocument/2006/relationships/tags" Target="../tags/tag335.xml"/><Relationship Id="rId542" Type="http://schemas.openxmlformats.org/officeDocument/2006/relationships/tags" Target="../tags/tag542.xml"/><Relationship Id="rId181" Type="http://schemas.openxmlformats.org/officeDocument/2006/relationships/tags" Target="../tags/tag181.xml"/><Relationship Id="rId402" Type="http://schemas.openxmlformats.org/officeDocument/2006/relationships/tags" Target="../tags/tag402.xml"/><Relationship Id="rId279" Type="http://schemas.openxmlformats.org/officeDocument/2006/relationships/tags" Target="../tags/tag279.xml"/><Relationship Id="rId486" Type="http://schemas.openxmlformats.org/officeDocument/2006/relationships/tags" Target="../tags/tag486.xml"/><Relationship Id="rId43" Type="http://schemas.openxmlformats.org/officeDocument/2006/relationships/tags" Target="../tags/tag43.xml"/><Relationship Id="rId139" Type="http://schemas.openxmlformats.org/officeDocument/2006/relationships/tags" Target="../tags/tag139.xml"/><Relationship Id="rId346" Type="http://schemas.openxmlformats.org/officeDocument/2006/relationships/tags" Target="../tags/tag346.xml"/><Relationship Id="rId553" Type="http://schemas.openxmlformats.org/officeDocument/2006/relationships/tags" Target="../tags/tag553.xml"/><Relationship Id="rId192" Type="http://schemas.openxmlformats.org/officeDocument/2006/relationships/tags" Target="../tags/tag192.xml"/><Relationship Id="rId206" Type="http://schemas.openxmlformats.org/officeDocument/2006/relationships/tags" Target="../tags/tag206.xml"/><Relationship Id="rId413" Type="http://schemas.openxmlformats.org/officeDocument/2006/relationships/tags" Target="../tags/tag413.xml"/><Relationship Id="rId497" Type="http://schemas.openxmlformats.org/officeDocument/2006/relationships/tags" Target="../tags/tag497.xml"/><Relationship Id="rId620" Type="http://schemas.openxmlformats.org/officeDocument/2006/relationships/tags" Target="../tags/tag620.xml"/><Relationship Id="rId357" Type="http://schemas.openxmlformats.org/officeDocument/2006/relationships/tags" Target="../tags/tag357.xml"/><Relationship Id="rId54" Type="http://schemas.openxmlformats.org/officeDocument/2006/relationships/tags" Target="../tags/tag54.xml"/><Relationship Id="rId217" Type="http://schemas.openxmlformats.org/officeDocument/2006/relationships/tags" Target="../tags/tag217.xml"/><Relationship Id="rId564" Type="http://schemas.openxmlformats.org/officeDocument/2006/relationships/tags" Target="../tags/tag564.xml"/><Relationship Id="rId424" Type="http://schemas.openxmlformats.org/officeDocument/2006/relationships/tags" Target="../tags/tag424.xml"/><Relationship Id="rId631" Type="http://schemas.openxmlformats.org/officeDocument/2006/relationships/tags" Target="../tags/tag629.xml"/><Relationship Id="rId270" Type="http://schemas.openxmlformats.org/officeDocument/2006/relationships/tags" Target="../tags/tag270.xml"/><Relationship Id="rId65" Type="http://schemas.openxmlformats.org/officeDocument/2006/relationships/tags" Target="../tags/tag65.xml"/><Relationship Id="rId130" Type="http://schemas.openxmlformats.org/officeDocument/2006/relationships/tags" Target="../tags/tag130.xml"/><Relationship Id="rId368" Type="http://schemas.openxmlformats.org/officeDocument/2006/relationships/tags" Target="../tags/tag368.xml"/><Relationship Id="rId575" Type="http://schemas.openxmlformats.org/officeDocument/2006/relationships/tags" Target="../tags/tag575.xml"/><Relationship Id="rId228" Type="http://schemas.openxmlformats.org/officeDocument/2006/relationships/tags" Target="../tags/tag228.xml"/><Relationship Id="rId435" Type="http://schemas.openxmlformats.org/officeDocument/2006/relationships/tags" Target="../tags/tag435.xml"/><Relationship Id="rId281" Type="http://schemas.openxmlformats.org/officeDocument/2006/relationships/tags" Target="../tags/tag281.xml"/><Relationship Id="rId502" Type="http://schemas.openxmlformats.org/officeDocument/2006/relationships/tags" Target="../tags/tag502.xml"/><Relationship Id="rId76" Type="http://schemas.openxmlformats.org/officeDocument/2006/relationships/tags" Target="../tags/tag76.xml"/><Relationship Id="rId141" Type="http://schemas.openxmlformats.org/officeDocument/2006/relationships/tags" Target="../tags/tag141.xml"/><Relationship Id="rId379" Type="http://schemas.openxmlformats.org/officeDocument/2006/relationships/tags" Target="../tags/tag379.xml"/><Relationship Id="rId586" Type="http://schemas.openxmlformats.org/officeDocument/2006/relationships/tags" Target="../tags/tag586.xml"/><Relationship Id="rId7" Type="http://schemas.openxmlformats.org/officeDocument/2006/relationships/tags" Target="../tags/tag7.xml"/><Relationship Id="rId239" Type="http://schemas.openxmlformats.org/officeDocument/2006/relationships/tags" Target="../tags/tag239.xml"/><Relationship Id="rId446" Type="http://schemas.openxmlformats.org/officeDocument/2006/relationships/tags" Target="../tags/tag446.xml"/><Relationship Id="rId292" Type="http://schemas.openxmlformats.org/officeDocument/2006/relationships/tags" Target="../tags/tag292.xml"/><Relationship Id="rId306" Type="http://schemas.openxmlformats.org/officeDocument/2006/relationships/tags" Target="../tags/tag306.xml"/><Relationship Id="rId87" Type="http://schemas.openxmlformats.org/officeDocument/2006/relationships/tags" Target="../tags/tag87.xml"/><Relationship Id="rId513" Type="http://schemas.openxmlformats.org/officeDocument/2006/relationships/tags" Target="../tags/tag513.xml"/><Relationship Id="rId597" Type="http://schemas.openxmlformats.org/officeDocument/2006/relationships/tags" Target="../tags/tag597.xml"/><Relationship Id="rId152" Type="http://schemas.openxmlformats.org/officeDocument/2006/relationships/tags" Target="../tags/tag152.xml"/><Relationship Id="rId457" Type="http://schemas.openxmlformats.org/officeDocument/2006/relationships/tags" Target="../tags/tag457.xml"/><Relationship Id="rId14" Type="http://schemas.openxmlformats.org/officeDocument/2006/relationships/tags" Target="../tags/tag14.xml"/><Relationship Id="rId317" Type="http://schemas.openxmlformats.org/officeDocument/2006/relationships/tags" Target="../tags/tag317.xml"/><Relationship Id="rId524" Type="http://schemas.openxmlformats.org/officeDocument/2006/relationships/tags" Target="../tags/tag524.xml"/><Relationship Id="rId98" Type="http://schemas.openxmlformats.org/officeDocument/2006/relationships/tags" Target="../tags/tag98.xml"/><Relationship Id="rId163" Type="http://schemas.openxmlformats.org/officeDocument/2006/relationships/tags" Target="../tags/tag163.xml"/><Relationship Id="rId370" Type="http://schemas.openxmlformats.org/officeDocument/2006/relationships/tags" Target="../tags/tag370.xml"/><Relationship Id="rId230" Type="http://schemas.openxmlformats.org/officeDocument/2006/relationships/tags" Target="../tags/tag230.xml"/><Relationship Id="rId468" Type="http://schemas.openxmlformats.org/officeDocument/2006/relationships/tags" Target="../tags/tag468.xml"/><Relationship Id="rId25" Type="http://schemas.openxmlformats.org/officeDocument/2006/relationships/tags" Target="../tags/tag25.xml"/><Relationship Id="rId328" Type="http://schemas.openxmlformats.org/officeDocument/2006/relationships/tags" Target="../tags/tag328.xml"/><Relationship Id="rId535" Type="http://schemas.openxmlformats.org/officeDocument/2006/relationships/tags" Target="../tags/tag535.xml"/><Relationship Id="rId174" Type="http://schemas.openxmlformats.org/officeDocument/2006/relationships/tags" Target="../tags/tag174.xml"/><Relationship Id="rId381" Type="http://schemas.openxmlformats.org/officeDocument/2006/relationships/tags" Target="../tags/tag381.xml"/><Relationship Id="rId602" Type="http://schemas.openxmlformats.org/officeDocument/2006/relationships/tags" Target="../tags/tag602.xml"/><Relationship Id="rId241" Type="http://schemas.openxmlformats.org/officeDocument/2006/relationships/tags" Target="../tags/tag241.xml"/><Relationship Id="rId479" Type="http://schemas.openxmlformats.org/officeDocument/2006/relationships/tags" Target="../tags/tag479.xml"/><Relationship Id="rId36" Type="http://schemas.openxmlformats.org/officeDocument/2006/relationships/tags" Target="../tags/tag36.xml"/><Relationship Id="rId339" Type="http://schemas.openxmlformats.org/officeDocument/2006/relationships/tags" Target="../tags/tag339.xml"/><Relationship Id="rId546" Type="http://schemas.openxmlformats.org/officeDocument/2006/relationships/tags" Target="../tags/tag546.xml"/><Relationship Id="rId101" Type="http://schemas.openxmlformats.org/officeDocument/2006/relationships/tags" Target="../tags/tag101.xml"/><Relationship Id="rId185" Type="http://schemas.openxmlformats.org/officeDocument/2006/relationships/tags" Target="../tags/tag185.xml"/><Relationship Id="rId406" Type="http://schemas.openxmlformats.org/officeDocument/2006/relationships/tags" Target="../tags/tag406.xml"/><Relationship Id="rId392" Type="http://schemas.openxmlformats.org/officeDocument/2006/relationships/tags" Target="../tags/tag392.xml"/><Relationship Id="rId613" Type="http://schemas.openxmlformats.org/officeDocument/2006/relationships/tags" Target="../tags/tag613.xml"/><Relationship Id="rId252" Type="http://schemas.openxmlformats.org/officeDocument/2006/relationships/tags" Target="../tags/tag252.xml"/><Relationship Id="rId294" Type="http://schemas.openxmlformats.org/officeDocument/2006/relationships/tags" Target="../tags/tag294.xml"/><Relationship Id="rId308" Type="http://schemas.openxmlformats.org/officeDocument/2006/relationships/tags" Target="../tags/tag308.xml"/><Relationship Id="rId515" Type="http://schemas.openxmlformats.org/officeDocument/2006/relationships/tags" Target="../tags/tag515.xml"/><Relationship Id="rId47" Type="http://schemas.openxmlformats.org/officeDocument/2006/relationships/tags" Target="../tags/tag47.xml"/><Relationship Id="rId89" Type="http://schemas.openxmlformats.org/officeDocument/2006/relationships/tags" Target="../tags/tag89.xml"/><Relationship Id="rId112" Type="http://schemas.openxmlformats.org/officeDocument/2006/relationships/tags" Target="../tags/tag112.xml"/><Relationship Id="rId154" Type="http://schemas.openxmlformats.org/officeDocument/2006/relationships/tags" Target="../tags/tag154.xml"/><Relationship Id="rId361" Type="http://schemas.openxmlformats.org/officeDocument/2006/relationships/tags" Target="../tags/tag361.xml"/><Relationship Id="rId557" Type="http://schemas.openxmlformats.org/officeDocument/2006/relationships/tags" Target="../tags/tag557.xml"/><Relationship Id="rId599" Type="http://schemas.openxmlformats.org/officeDocument/2006/relationships/tags" Target="../tags/tag599.xml"/><Relationship Id="rId196" Type="http://schemas.openxmlformats.org/officeDocument/2006/relationships/tags" Target="../tags/tag196.xml"/><Relationship Id="rId417" Type="http://schemas.openxmlformats.org/officeDocument/2006/relationships/tags" Target="../tags/tag417.xml"/><Relationship Id="rId459" Type="http://schemas.openxmlformats.org/officeDocument/2006/relationships/tags" Target="../tags/tag459.xml"/><Relationship Id="rId624" Type="http://schemas.microsoft.com/office/2007/relationships/media" Target="../media/media1.mp3"/><Relationship Id="rId16" Type="http://schemas.openxmlformats.org/officeDocument/2006/relationships/tags" Target="../tags/tag16.xml"/><Relationship Id="rId221" Type="http://schemas.openxmlformats.org/officeDocument/2006/relationships/tags" Target="../tags/tag221.xml"/><Relationship Id="rId263" Type="http://schemas.openxmlformats.org/officeDocument/2006/relationships/tags" Target="../tags/tag263.xml"/><Relationship Id="rId319" Type="http://schemas.openxmlformats.org/officeDocument/2006/relationships/tags" Target="../tags/tag319.xml"/><Relationship Id="rId470" Type="http://schemas.openxmlformats.org/officeDocument/2006/relationships/tags" Target="../tags/tag470.xml"/><Relationship Id="rId526" Type="http://schemas.openxmlformats.org/officeDocument/2006/relationships/tags" Target="../tags/tag526.xml"/><Relationship Id="rId58" Type="http://schemas.openxmlformats.org/officeDocument/2006/relationships/tags" Target="../tags/tag58.xml"/><Relationship Id="rId123" Type="http://schemas.openxmlformats.org/officeDocument/2006/relationships/tags" Target="../tags/tag123.xml"/><Relationship Id="rId330" Type="http://schemas.openxmlformats.org/officeDocument/2006/relationships/tags" Target="../tags/tag330.xml"/><Relationship Id="rId568" Type="http://schemas.openxmlformats.org/officeDocument/2006/relationships/tags" Target="../tags/tag568.xml"/><Relationship Id="rId165" Type="http://schemas.openxmlformats.org/officeDocument/2006/relationships/tags" Target="../tags/tag165.xml"/><Relationship Id="rId372" Type="http://schemas.openxmlformats.org/officeDocument/2006/relationships/tags" Target="../tags/tag372.xml"/><Relationship Id="rId428" Type="http://schemas.openxmlformats.org/officeDocument/2006/relationships/tags" Target="../tags/tag428.xml"/><Relationship Id="rId635" Type="http://schemas.openxmlformats.org/officeDocument/2006/relationships/tags" Target="../tags/tag633.xml"/><Relationship Id="rId232" Type="http://schemas.openxmlformats.org/officeDocument/2006/relationships/tags" Target="../tags/tag232.xml"/><Relationship Id="rId274" Type="http://schemas.openxmlformats.org/officeDocument/2006/relationships/tags" Target="../tags/tag274.xml"/><Relationship Id="rId481" Type="http://schemas.openxmlformats.org/officeDocument/2006/relationships/tags" Target="../tags/tag481.xml"/><Relationship Id="rId27" Type="http://schemas.openxmlformats.org/officeDocument/2006/relationships/tags" Target="../tags/tag27.xml"/><Relationship Id="rId69" Type="http://schemas.openxmlformats.org/officeDocument/2006/relationships/tags" Target="../tags/tag69.xml"/><Relationship Id="rId134" Type="http://schemas.openxmlformats.org/officeDocument/2006/relationships/tags" Target="../tags/tag134.xml"/><Relationship Id="rId537" Type="http://schemas.openxmlformats.org/officeDocument/2006/relationships/tags" Target="../tags/tag537.xml"/><Relationship Id="rId579" Type="http://schemas.openxmlformats.org/officeDocument/2006/relationships/tags" Target="../tags/tag579.xml"/><Relationship Id="rId80" Type="http://schemas.openxmlformats.org/officeDocument/2006/relationships/tags" Target="../tags/tag80.xml"/><Relationship Id="rId176" Type="http://schemas.openxmlformats.org/officeDocument/2006/relationships/tags" Target="../tags/tag176.xml"/><Relationship Id="rId341" Type="http://schemas.openxmlformats.org/officeDocument/2006/relationships/tags" Target="../tags/tag341.xml"/><Relationship Id="rId383" Type="http://schemas.openxmlformats.org/officeDocument/2006/relationships/tags" Target="../tags/tag383.xml"/><Relationship Id="rId439" Type="http://schemas.openxmlformats.org/officeDocument/2006/relationships/tags" Target="../tags/tag439.xml"/><Relationship Id="rId590" Type="http://schemas.openxmlformats.org/officeDocument/2006/relationships/tags" Target="../tags/tag590.xml"/><Relationship Id="rId604" Type="http://schemas.openxmlformats.org/officeDocument/2006/relationships/tags" Target="../tags/tag604.xml"/><Relationship Id="rId201" Type="http://schemas.openxmlformats.org/officeDocument/2006/relationships/tags" Target="../tags/tag201.xml"/><Relationship Id="rId243" Type="http://schemas.openxmlformats.org/officeDocument/2006/relationships/tags" Target="../tags/tag243.xml"/><Relationship Id="rId285" Type="http://schemas.openxmlformats.org/officeDocument/2006/relationships/tags" Target="../tags/tag285.xml"/><Relationship Id="rId450" Type="http://schemas.openxmlformats.org/officeDocument/2006/relationships/tags" Target="../tags/tag450.xml"/><Relationship Id="rId506" Type="http://schemas.openxmlformats.org/officeDocument/2006/relationships/tags" Target="../tags/tag506.xml"/><Relationship Id="rId38" Type="http://schemas.openxmlformats.org/officeDocument/2006/relationships/tags" Target="../tags/tag38.xml"/><Relationship Id="rId103" Type="http://schemas.openxmlformats.org/officeDocument/2006/relationships/tags" Target="../tags/tag103.xml"/><Relationship Id="rId310" Type="http://schemas.openxmlformats.org/officeDocument/2006/relationships/tags" Target="../tags/tag310.xml"/><Relationship Id="rId492" Type="http://schemas.openxmlformats.org/officeDocument/2006/relationships/tags" Target="../tags/tag492.xml"/><Relationship Id="rId548" Type="http://schemas.openxmlformats.org/officeDocument/2006/relationships/tags" Target="../tags/tag548.xml"/><Relationship Id="rId91" Type="http://schemas.openxmlformats.org/officeDocument/2006/relationships/tags" Target="../tags/tag91.xml"/><Relationship Id="rId145" Type="http://schemas.openxmlformats.org/officeDocument/2006/relationships/tags" Target="../tags/tag145.xml"/><Relationship Id="rId187" Type="http://schemas.openxmlformats.org/officeDocument/2006/relationships/tags" Target="../tags/tag187.xml"/><Relationship Id="rId352" Type="http://schemas.openxmlformats.org/officeDocument/2006/relationships/tags" Target="../tags/tag352.xml"/><Relationship Id="rId394" Type="http://schemas.openxmlformats.org/officeDocument/2006/relationships/tags" Target="../tags/tag394.xml"/><Relationship Id="rId408" Type="http://schemas.openxmlformats.org/officeDocument/2006/relationships/tags" Target="../tags/tag408.xml"/><Relationship Id="rId615" Type="http://schemas.openxmlformats.org/officeDocument/2006/relationships/tags" Target="../tags/tag615.xml"/><Relationship Id="rId212" Type="http://schemas.openxmlformats.org/officeDocument/2006/relationships/tags" Target="../tags/tag212.xml"/><Relationship Id="rId254" Type="http://schemas.openxmlformats.org/officeDocument/2006/relationships/tags" Target="../tags/tag254.xml"/><Relationship Id="rId49" Type="http://schemas.openxmlformats.org/officeDocument/2006/relationships/tags" Target="../tags/tag49.xml"/><Relationship Id="rId114" Type="http://schemas.openxmlformats.org/officeDocument/2006/relationships/tags" Target="../tags/tag114.xml"/><Relationship Id="rId296" Type="http://schemas.openxmlformats.org/officeDocument/2006/relationships/tags" Target="../tags/tag296.xml"/><Relationship Id="rId461" Type="http://schemas.openxmlformats.org/officeDocument/2006/relationships/tags" Target="../tags/tag461.xml"/><Relationship Id="rId517" Type="http://schemas.openxmlformats.org/officeDocument/2006/relationships/tags" Target="../tags/tag517.xml"/><Relationship Id="rId559" Type="http://schemas.openxmlformats.org/officeDocument/2006/relationships/tags" Target="../tags/tag559.xml"/><Relationship Id="rId60" Type="http://schemas.openxmlformats.org/officeDocument/2006/relationships/tags" Target="../tags/tag60.xml"/><Relationship Id="rId156" Type="http://schemas.openxmlformats.org/officeDocument/2006/relationships/tags" Target="../tags/tag156.xml"/><Relationship Id="rId198" Type="http://schemas.openxmlformats.org/officeDocument/2006/relationships/tags" Target="../tags/tag198.xml"/><Relationship Id="rId321" Type="http://schemas.openxmlformats.org/officeDocument/2006/relationships/tags" Target="../tags/tag321.xml"/><Relationship Id="rId363" Type="http://schemas.openxmlformats.org/officeDocument/2006/relationships/tags" Target="../tags/tag363.xml"/><Relationship Id="rId419" Type="http://schemas.openxmlformats.org/officeDocument/2006/relationships/tags" Target="../tags/tag419.xml"/><Relationship Id="rId570" Type="http://schemas.openxmlformats.org/officeDocument/2006/relationships/tags" Target="../tags/tag570.xml"/><Relationship Id="rId626" Type="http://schemas.openxmlformats.org/officeDocument/2006/relationships/tags" Target="../tags/tag624.xml"/><Relationship Id="rId223" Type="http://schemas.openxmlformats.org/officeDocument/2006/relationships/tags" Target="../tags/tag223.xml"/><Relationship Id="rId430" Type="http://schemas.openxmlformats.org/officeDocument/2006/relationships/tags" Target="../tags/tag430.xml"/><Relationship Id="rId18" Type="http://schemas.openxmlformats.org/officeDocument/2006/relationships/tags" Target="../tags/tag18.xml"/><Relationship Id="rId265" Type="http://schemas.openxmlformats.org/officeDocument/2006/relationships/tags" Target="../tags/tag265.xml"/><Relationship Id="rId472" Type="http://schemas.openxmlformats.org/officeDocument/2006/relationships/tags" Target="../tags/tag472.xml"/><Relationship Id="rId528" Type="http://schemas.openxmlformats.org/officeDocument/2006/relationships/tags" Target="../tags/tag528.xml"/><Relationship Id="rId125" Type="http://schemas.openxmlformats.org/officeDocument/2006/relationships/tags" Target="../tags/tag125.xml"/><Relationship Id="rId167" Type="http://schemas.openxmlformats.org/officeDocument/2006/relationships/tags" Target="../tags/tag167.xml"/><Relationship Id="rId332" Type="http://schemas.openxmlformats.org/officeDocument/2006/relationships/tags" Target="../tags/tag332.xml"/><Relationship Id="rId374" Type="http://schemas.openxmlformats.org/officeDocument/2006/relationships/tags" Target="../tags/tag374.xml"/><Relationship Id="rId581" Type="http://schemas.openxmlformats.org/officeDocument/2006/relationships/tags" Target="../tags/tag581.xml"/><Relationship Id="rId71" Type="http://schemas.openxmlformats.org/officeDocument/2006/relationships/tags" Target="../tags/tag71.xml"/><Relationship Id="rId234" Type="http://schemas.openxmlformats.org/officeDocument/2006/relationships/tags" Target="../tags/tag234.xml"/><Relationship Id="rId637" Type="http://schemas.openxmlformats.org/officeDocument/2006/relationships/tags" Target="../tags/tag635.xml"/><Relationship Id="rId2" Type="http://schemas.openxmlformats.org/officeDocument/2006/relationships/tags" Target="../tags/tag2.xml"/><Relationship Id="rId29" Type="http://schemas.openxmlformats.org/officeDocument/2006/relationships/tags" Target="../tags/tag29.xml"/><Relationship Id="rId276" Type="http://schemas.openxmlformats.org/officeDocument/2006/relationships/tags" Target="../tags/tag276.xml"/><Relationship Id="rId441" Type="http://schemas.openxmlformats.org/officeDocument/2006/relationships/tags" Target="../tags/tag441.xml"/><Relationship Id="rId483" Type="http://schemas.openxmlformats.org/officeDocument/2006/relationships/tags" Target="../tags/tag483.xml"/><Relationship Id="rId539" Type="http://schemas.openxmlformats.org/officeDocument/2006/relationships/tags" Target="../tags/tag539.xml"/><Relationship Id="rId40" Type="http://schemas.openxmlformats.org/officeDocument/2006/relationships/tags" Target="../tags/tag40.xml"/><Relationship Id="rId136" Type="http://schemas.openxmlformats.org/officeDocument/2006/relationships/tags" Target="../tags/tag136.xml"/><Relationship Id="rId178" Type="http://schemas.openxmlformats.org/officeDocument/2006/relationships/tags" Target="../tags/tag178.xml"/><Relationship Id="rId301" Type="http://schemas.openxmlformats.org/officeDocument/2006/relationships/tags" Target="../tags/tag301.xml"/><Relationship Id="rId343" Type="http://schemas.openxmlformats.org/officeDocument/2006/relationships/tags" Target="../tags/tag343.xml"/><Relationship Id="rId550" Type="http://schemas.openxmlformats.org/officeDocument/2006/relationships/tags" Target="../tags/tag550.xml"/><Relationship Id="rId82" Type="http://schemas.openxmlformats.org/officeDocument/2006/relationships/tags" Target="../tags/tag82.xml"/><Relationship Id="rId203" Type="http://schemas.openxmlformats.org/officeDocument/2006/relationships/tags" Target="../tags/tag203.xml"/><Relationship Id="rId385" Type="http://schemas.openxmlformats.org/officeDocument/2006/relationships/tags" Target="../tags/tag385.xml"/><Relationship Id="rId592" Type="http://schemas.openxmlformats.org/officeDocument/2006/relationships/tags" Target="../tags/tag592.xml"/><Relationship Id="rId606" Type="http://schemas.openxmlformats.org/officeDocument/2006/relationships/tags" Target="../tags/tag606.xml"/><Relationship Id="rId245" Type="http://schemas.openxmlformats.org/officeDocument/2006/relationships/tags" Target="../tags/tag245.xml"/><Relationship Id="rId287" Type="http://schemas.openxmlformats.org/officeDocument/2006/relationships/tags" Target="../tags/tag287.xml"/><Relationship Id="rId410" Type="http://schemas.openxmlformats.org/officeDocument/2006/relationships/tags" Target="../tags/tag410.xml"/><Relationship Id="rId452" Type="http://schemas.openxmlformats.org/officeDocument/2006/relationships/tags" Target="../tags/tag452.xml"/><Relationship Id="rId494" Type="http://schemas.openxmlformats.org/officeDocument/2006/relationships/tags" Target="../tags/tag494.xml"/><Relationship Id="rId508" Type="http://schemas.openxmlformats.org/officeDocument/2006/relationships/tags" Target="../tags/tag508.xml"/><Relationship Id="rId105" Type="http://schemas.openxmlformats.org/officeDocument/2006/relationships/tags" Target="../tags/tag105.xml"/><Relationship Id="rId147" Type="http://schemas.openxmlformats.org/officeDocument/2006/relationships/tags" Target="../tags/tag147.xml"/><Relationship Id="rId312" Type="http://schemas.openxmlformats.org/officeDocument/2006/relationships/tags" Target="../tags/tag312.xml"/><Relationship Id="rId354" Type="http://schemas.openxmlformats.org/officeDocument/2006/relationships/tags" Target="../tags/tag354.xml"/><Relationship Id="rId51" Type="http://schemas.openxmlformats.org/officeDocument/2006/relationships/tags" Target="../tags/tag51.xml"/><Relationship Id="rId93" Type="http://schemas.openxmlformats.org/officeDocument/2006/relationships/tags" Target="../tags/tag93.xml"/><Relationship Id="rId189" Type="http://schemas.openxmlformats.org/officeDocument/2006/relationships/tags" Target="../tags/tag189.xml"/><Relationship Id="rId396" Type="http://schemas.openxmlformats.org/officeDocument/2006/relationships/tags" Target="../tags/tag396.xml"/><Relationship Id="rId561" Type="http://schemas.openxmlformats.org/officeDocument/2006/relationships/tags" Target="../tags/tag561.xml"/><Relationship Id="rId617" Type="http://schemas.openxmlformats.org/officeDocument/2006/relationships/tags" Target="../tags/tag617.xml"/><Relationship Id="rId214" Type="http://schemas.openxmlformats.org/officeDocument/2006/relationships/tags" Target="../tags/tag214.xml"/><Relationship Id="rId256" Type="http://schemas.openxmlformats.org/officeDocument/2006/relationships/tags" Target="../tags/tag256.xml"/><Relationship Id="rId298" Type="http://schemas.openxmlformats.org/officeDocument/2006/relationships/tags" Target="../tags/tag298.xml"/><Relationship Id="rId421" Type="http://schemas.openxmlformats.org/officeDocument/2006/relationships/tags" Target="../tags/tag421.xml"/><Relationship Id="rId463" Type="http://schemas.openxmlformats.org/officeDocument/2006/relationships/tags" Target="../tags/tag463.xml"/><Relationship Id="rId519" Type="http://schemas.openxmlformats.org/officeDocument/2006/relationships/tags" Target="../tags/tag519.xml"/><Relationship Id="rId116" Type="http://schemas.openxmlformats.org/officeDocument/2006/relationships/tags" Target="../tags/tag116.xml"/><Relationship Id="rId158" Type="http://schemas.openxmlformats.org/officeDocument/2006/relationships/tags" Target="../tags/tag158.xml"/><Relationship Id="rId323" Type="http://schemas.openxmlformats.org/officeDocument/2006/relationships/tags" Target="../tags/tag323.xml"/><Relationship Id="rId530" Type="http://schemas.openxmlformats.org/officeDocument/2006/relationships/tags" Target="../tags/tag530.xml"/><Relationship Id="rId20" Type="http://schemas.openxmlformats.org/officeDocument/2006/relationships/tags" Target="../tags/tag20.xml"/><Relationship Id="rId62" Type="http://schemas.openxmlformats.org/officeDocument/2006/relationships/tags" Target="../tags/tag62.xml"/><Relationship Id="rId365" Type="http://schemas.openxmlformats.org/officeDocument/2006/relationships/tags" Target="../tags/tag365.xml"/><Relationship Id="rId572" Type="http://schemas.openxmlformats.org/officeDocument/2006/relationships/tags" Target="../tags/tag572.xml"/><Relationship Id="rId628" Type="http://schemas.openxmlformats.org/officeDocument/2006/relationships/tags" Target="../tags/tag626.xml"/><Relationship Id="rId225" Type="http://schemas.openxmlformats.org/officeDocument/2006/relationships/tags" Target="../tags/tag225.xml"/><Relationship Id="rId267" Type="http://schemas.openxmlformats.org/officeDocument/2006/relationships/tags" Target="../tags/tag267.xml"/><Relationship Id="rId432" Type="http://schemas.openxmlformats.org/officeDocument/2006/relationships/tags" Target="../tags/tag432.xml"/><Relationship Id="rId474" Type="http://schemas.openxmlformats.org/officeDocument/2006/relationships/tags" Target="../tags/tag474.xml"/><Relationship Id="rId127" Type="http://schemas.openxmlformats.org/officeDocument/2006/relationships/tags" Target="../tags/tag127.xml"/><Relationship Id="rId31" Type="http://schemas.openxmlformats.org/officeDocument/2006/relationships/tags" Target="../tags/tag31.xml"/><Relationship Id="rId73" Type="http://schemas.openxmlformats.org/officeDocument/2006/relationships/tags" Target="../tags/tag73.xml"/><Relationship Id="rId169" Type="http://schemas.openxmlformats.org/officeDocument/2006/relationships/tags" Target="../tags/tag169.xml"/><Relationship Id="rId334" Type="http://schemas.openxmlformats.org/officeDocument/2006/relationships/tags" Target="../tags/tag334.xml"/><Relationship Id="rId376" Type="http://schemas.openxmlformats.org/officeDocument/2006/relationships/tags" Target="../tags/tag376.xml"/><Relationship Id="rId541" Type="http://schemas.openxmlformats.org/officeDocument/2006/relationships/tags" Target="../tags/tag541.xml"/><Relationship Id="rId583" Type="http://schemas.openxmlformats.org/officeDocument/2006/relationships/tags" Target="../tags/tag583.xml"/><Relationship Id="rId639" Type="http://schemas.openxmlformats.org/officeDocument/2006/relationships/image" Target="../media/image5.png"/><Relationship Id="rId4" Type="http://schemas.openxmlformats.org/officeDocument/2006/relationships/tags" Target="../tags/tag4.xml"/><Relationship Id="rId180" Type="http://schemas.openxmlformats.org/officeDocument/2006/relationships/tags" Target="../tags/tag180.xml"/><Relationship Id="rId236" Type="http://schemas.openxmlformats.org/officeDocument/2006/relationships/tags" Target="../tags/tag236.xml"/><Relationship Id="rId278" Type="http://schemas.openxmlformats.org/officeDocument/2006/relationships/tags" Target="../tags/tag278.xml"/><Relationship Id="rId401" Type="http://schemas.openxmlformats.org/officeDocument/2006/relationships/tags" Target="../tags/tag401.xml"/><Relationship Id="rId443" Type="http://schemas.openxmlformats.org/officeDocument/2006/relationships/tags" Target="../tags/tag443.xml"/><Relationship Id="rId303" Type="http://schemas.openxmlformats.org/officeDocument/2006/relationships/tags" Target="../tags/tag303.xml"/><Relationship Id="rId485" Type="http://schemas.openxmlformats.org/officeDocument/2006/relationships/tags" Target="../tags/tag485.xml"/><Relationship Id="rId42" Type="http://schemas.openxmlformats.org/officeDocument/2006/relationships/tags" Target="../tags/tag42.xml"/><Relationship Id="rId84" Type="http://schemas.openxmlformats.org/officeDocument/2006/relationships/tags" Target="../tags/tag84.xml"/><Relationship Id="rId138" Type="http://schemas.openxmlformats.org/officeDocument/2006/relationships/tags" Target="../tags/tag138.xml"/><Relationship Id="rId345" Type="http://schemas.openxmlformats.org/officeDocument/2006/relationships/tags" Target="../tags/tag345.xml"/><Relationship Id="rId387" Type="http://schemas.openxmlformats.org/officeDocument/2006/relationships/tags" Target="../tags/tag387.xml"/><Relationship Id="rId510" Type="http://schemas.openxmlformats.org/officeDocument/2006/relationships/tags" Target="../tags/tag510.xml"/><Relationship Id="rId552" Type="http://schemas.openxmlformats.org/officeDocument/2006/relationships/tags" Target="../tags/tag552.xml"/><Relationship Id="rId594" Type="http://schemas.openxmlformats.org/officeDocument/2006/relationships/tags" Target="../tags/tag594.xml"/><Relationship Id="rId608" Type="http://schemas.openxmlformats.org/officeDocument/2006/relationships/tags" Target="../tags/tag608.xml"/><Relationship Id="rId191" Type="http://schemas.openxmlformats.org/officeDocument/2006/relationships/tags" Target="../tags/tag191.xml"/><Relationship Id="rId205" Type="http://schemas.openxmlformats.org/officeDocument/2006/relationships/tags" Target="../tags/tag205.xml"/><Relationship Id="rId247" Type="http://schemas.openxmlformats.org/officeDocument/2006/relationships/tags" Target="../tags/tag247.xml"/><Relationship Id="rId412" Type="http://schemas.openxmlformats.org/officeDocument/2006/relationships/tags" Target="../tags/tag412.xml"/><Relationship Id="rId107" Type="http://schemas.openxmlformats.org/officeDocument/2006/relationships/tags" Target="../tags/tag107.xml"/><Relationship Id="rId289" Type="http://schemas.openxmlformats.org/officeDocument/2006/relationships/tags" Target="../tags/tag289.xml"/><Relationship Id="rId454" Type="http://schemas.openxmlformats.org/officeDocument/2006/relationships/tags" Target="../tags/tag454.xml"/><Relationship Id="rId496" Type="http://schemas.openxmlformats.org/officeDocument/2006/relationships/tags" Target="../tags/tag496.xml"/><Relationship Id="rId11" Type="http://schemas.openxmlformats.org/officeDocument/2006/relationships/tags" Target="../tags/tag11.xml"/><Relationship Id="rId53" Type="http://schemas.openxmlformats.org/officeDocument/2006/relationships/tags" Target="../tags/tag53.xml"/><Relationship Id="rId149" Type="http://schemas.openxmlformats.org/officeDocument/2006/relationships/tags" Target="../tags/tag149.xml"/><Relationship Id="rId314" Type="http://schemas.openxmlformats.org/officeDocument/2006/relationships/tags" Target="../tags/tag314.xml"/><Relationship Id="rId356" Type="http://schemas.openxmlformats.org/officeDocument/2006/relationships/tags" Target="../tags/tag356.xml"/><Relationship Id="rId398" Type="http://schemas.openxmlformats.org/officeDocument/2006/relationships/tags" Target="../tags/tag398.xml"/><Relationship Id="rId521" Type="http://schemas.openxmlformats.org/officeDocument/2006/relationships/tags" Target="../tags/tag521.xml"/><Relationship Id="rId563" Type="http://schemas.openxmlformats.org/officeDocument/2006/relationships/tags" Target="../tags/tag563.xml"/><Relationship Id="rId619" Type="http://schemas.openxmlformats.org/officeDocument/2006/relationships/tags" Target="../tags/tag619.xml"/><Relationship Id="rId95" Type="http://schemas.openxmlformats.org/officeDocument/2006/relationships/tags" Target="../tags/tag95.xml"/><Relationship Id="rId160" Type="http://schemas.openxmlformats.org/officeDocument/2006/relationships/tags" Target="../tags/tag160.xml"/><Relationship Id="rId216" Type="http://schemas.openxmlformats.org/officeDocument/2006/relationships/tags" Target="../tags/tag216.xml"/><Relationship Id="rId423" Type="http://schemas.openxmlformats.org/officeDocument/2006/relationships/tags" Target="../tags/tag423.xml"/><Relationship Id="rId258" Type="http://schemas.openxmlformats.org/officeDocument/2006/relationships/tags" Target="../tags/tag258.xml"/><Relationship Id="rId465" Type="http://schemas.openxmlformats.org/officeDocument/2006/relationships/tags" Target="../tags/tag465.xml"/><Relationship Id="rId630" Type="http://schemas.openxmlformats.org/officeDocument/2006/relationships/tags" Target="../tags/tag628.xml"/><Relationship Id="rId22" Type="http://schemas.openxmlformats.org/officeDocument/2006/relationships/tags" Target="../tags/tag22.xml"/><Relationship Id="rId64" Type="http://schemas.openxmlformats.org/officeDocument/2006/relationships/tags" Target="../tags/tag64.xml"/><Relationship Id="rId118" Type="http://schemas.openxmlformats.org/officeDocument/2006/relationships/tags" Target="../tags/tag118.xml"/><Relationship Id="rId325" Type="http://schemas.openxmlformats.org/officeDocument/2006/relationships/tags" Target="../tags/tag325.xml"/><Relationship Id="rId367" Type="http://schemas.openxmlformats.org/officeDocument/2006/relationships/tags" Target="../tags/tag367.xml"/><Relationship Id="rId532" Type="http://schemas.openxmlformats.org/officeDocument/2006/relationships/tags" Target="../tags/tag532.xml"/><Relationship Id="rId574" Type="http://schemas.openxmlformats.org/officeDocument/2006/relationships/tags" Target="../tags/tag574.xml"/><Relationship Id="rId171" Type="http://schemas.openxmlformats.org/officeDocument/2006/relationships/tags" Target="../tags/tag171.xml"/><Relationship Id="rId227" Type="http://schemas.openxmlformats.org/officeDocument/2006/relationships/tags" Target="../tags/tag227.xml"/><Relationship Id="rId269" Type="http://schemas.openxmlformats.org/officeDocument/2006/relationships/tags" Target="../tags/tag269.xml"/><Relationship Id="rId434" Type="http://schemas.openxmlformats.org/officeDocument/2006/relationships/tags" Target="../tags/tag434.xml"/><Relationship Id="rId476" Type="http://schemas.openxmlformats.org/officeDocument/2006/relationships/tags" Target="../tags/tag476.xml"/><Relationship Id="rId33" Type="http://schemas.openxmlformats.org/officeDocument/2006/relationships/tags" Target="../tags/tag33.xml"/><Relationship Id="rId129" Type="http://schemas.openxmlformats.org/officeDocument/2006/relationships/tags" Target="../tags/tag129.xml"/><Relationship Id="rId280" Type="http://schemas.openxmlformats.org/officeDocument/2006/relationships/tags" Target="../tags/tag280.xml"/><Relationship Id="rId336" Type="http://schemas.openxmlformats.org/officeDocument/2006/relationships/tags" Target="../tags/tag336.xml"/><Relationship Id="rId501" Type="http://schemas.openxmlformats.org/officeDocument/2006/relationships/tags" Target="../tags/tag501.xml"/><Relationship Id="rId543" Type="http://schemas.openxmlformats.org/officeDocument/2006/relationships/tags" Target="../tags/tag543.xml"/><Relationship Id="rId75" Type="http://schemas.openxmlformats.org/officeDocument/2006/relationships/tags" Target="../tags/tag75.xml"/><Relationship Id="rId140" Type="http://schemas.openxmlformats.org/officeDocument/2006/relationships/tags" Target="../tags/tag140.xml"/><Relationship Id="rId182" Type="http://schemas.openxmlformats.org/officeDocument/2006/relationships/tags" Target="../tags/tag182.xml"/><Relationship Id="rId378" Type="http://schemas.openxmlformats.org/officeDocument/2006/relationships/tags" Target="../tags/tag378.xml"/><Relationship Id="rId403" Type="http://schemas.openxmlformats.org/officeDocument/2006/relationships/tags" Target="../tags/tag403.xml"/><Relationship Id="rId585" Type="http://schemas.openxmlformats.org/officeDocument/2006/relationships/tags" Target="../tags/tag585.xml"/><Relationship Id="rId6" Type="http://schemas.openxmlformats.org/officeDocument/2006/relationships/tags" Target="../tags/tag6.xml"/><Relationship Id="rId238" Type="http://schemas.openxmlformats.org/officeDocument/2006/relationships/tags" Target="../tags/tag238.xml"/><Relationship Id="rId445" Type="http://schemas.openxmlformats.org/officeDocument/2006/relationships/tags" Target="../tags/tag445.xml"/><Relationship Id="rId487" Type="http://schemas.openxmlformats.org/officeDocument/2006/relationships/tags" Target="../tags/tag487.xml"/><Relationship Id="rId610" Type="http://schemas.openxmlformats.org/officeDocument/2006/relationships/tags" Target="../tags/tag610.xml"/><Relationship Id="rId291" Type="http://schemas.openxmlformats.org/officeDocument/2006/relationships/tags" Target="../tags/tag291.xml"/><Relationship Id="rId305" Type="http://schemas.openxmlformats.org/officeDocument/2006/relationships/tags" Target="../tags/tag305.xml"/><Relationship Id="rId347" Type="http://schemas.openxmlformats.org/officeDocument/2006/relationships/tags" Target="../tags/tag347.xml"/><Relationship Id="rId512" Type="http://schemas.openxmlformats.org/officeDocument/2006/relationships/tags" Target="../tags/tag512.xml"/><Relationship Id="rId44" Type="http://schemas.openxmlformats.org/officeDocument/2006/relationships/tags" Target="../tags/tag44.xml"/><Relationship Id="rId86" Type="http://schemas.openxmlformats.org/officeDocument/2006/relationships/tags" Target="../tags/tag86.xml"/><Relationship Id="rId151" Type="http://schemas.openxmlformats.org/officeDocument/2006/relationships/tags" Target="../tags/tag151.xml"/><Relationship Id="rId389" Type="http://schemas.openxmlformats.org/officeDocument/2006/relationships/tags" Target="../tags/tag389.xml"/><Relationship Id="rId554" Type="http://schemas.openxmlformats.org/officeDocument/2006/relationships/tags" Target="../tags/tag554.xml"/><Relationship Id="rId596" Type="http://schemas.openxmlformats.org/officeDocument/2006/relationships/tags" Target="../tags/tag596.xml"/><Relationship Id="rId193" Type="http://schemas.openxmlformats.org/officeDocument/2006/relationships/tags" Target="../tags/tag193.xml"/><Relationship Id="rId207" Type="http://schemas.openxmlformats.org/officeDocument/2006/relationships/tags" Target="../tags/tag207.xml"/><Relationship Id="rId249" Type="http://schemas.openxmlformats.org/officeDocument/2006/relationships/tags" Target="../tags/tag249.xml"/><Relationship Id="rId414" Type="http://schemas.openxmlformats.org/officeDocument/2006/relationships/tags" Target="../tags/tag414.xml"/><Relationship Id="rId456" Type="http://schemas.openxmlformats.org/officeDocument/2006/relationships/tags" Target="../tags/tag456.xml"/><Relationship Id="rId498" Type="http://schemas.openxmlformats.org/officeDocument/2006/relationships/tags" Target="../tags/tag498.xml"/><Relationship Id="rId621" Type="http://schemas.openxmlformats.org/officeDocument/2006/relationships/tags" Target="../tags/tag621.xml"/><Relationship Id="rId13" Type="http://schemas.openxmlformats.org/officeDocument/2006/relationships/tags" Target="../tags/tag13.xml"/><Relationship Id="rId109" Type="http://schemas.openxmlformats.org/officeDocument/2006/relationships/tags" Target="../tags/tag109.xml"/><Relationship Id="rId260" Type="http://schemas.openxmlformats.org/officeDocument/2006/relationships/tags" Target="../tags/tag260.xml"/><Relationship Id="rId316" Type="http://schemas.openxmlformats.org/officeDocument/2006/relationships/tags" Target="../tags/tag316.xml"/><Relationship Id="rId523" Type="http://schemas.openxmlformats.org/officeDocument/2006/relationships/tags" Target="../tags/tag523.xml"/><Relationship Id="rId55" Type="http://schemas.openxmlformats.org/officeDocument/2006/relationships/tags" Target="../tags/tag55.xml"/><Relationship Id="rId97" Type="http://schemas.openxmlformats.org/officeDocument/2006/relationships/tags" Target="../tags/tag97.xml"/><Relationship Id="rId120" Type="http://schemas.openxmlformats.org/officeDocument/2006/relationships/tags" Target="../tags/tag120.xml"/><Relationship Id="rId358" Type="http://schemas.openxmlformats.org/officeDocument/2006/relationships/tags" Target="../tags/tag358.xml"/><Relationship Id="rId565" Type="http://schemas.openxmlformats.org/officeDocument/2006/relationships/tags" Target="../tags/tag565.xml"/><Relationship Id="rId162" Type="http://schemas.openxmlformats.org/officeDocument/2006/relationships/tags" Target="../tags/tag162.xml"/><Relationship Id="rId218" Type="http://schemas.openxmlformats.org/officeDocument/2006/relationships/tags" Target="../tags/tag218.xml"/><Relationship Id="rId425" Type="http://schemas.openxmlformats.org/officeDocument/2006/relationships/tags" Target="../tags/tag425.xml"/><Relationship Id="rId467" Type="http://schemas.openxmlformats.org/officeDocument/2006/relationships/tags" Target="../tags/tag467.xml"/><Relationship Id="rId632" Type="http://schemas.openxmlformats.org/officeDocument/2006/relationships/tags" Target="../tags/tag630.xml"/><Relationship Id="rId271" Type="http://schemas.openxmlformats.org/officeDocument/2006/relationships/tags" Target="../tags/tag271.xml"/><Relationship Id="rId24" Type="http://schemas.openxmlformats.org/officeDocument/2006/relationships/tags" Target="../tags/tag24.xml"/><Relationship Id="rId66" Type="http://schemas.openxmlformats.org/officeDocument/2006/relationships/tags" Target="../tags/tag66.xml"/><Relationship Id="rId131" Type="http://schemas.openxmlformats.org/officeDocument/2006/relationships/tags" Target="../tags/tag131.xml"/><Relationship Id="rId327" Type="http://schemas.openxmlformats.org/officeDocument/2006/relationships/tags" Target="../tags/tag327.xml"/><Relationship Id="rId369" Type="http://schemas.openxmlformats.org/officeDocument/2006/relationships/tags" Target="../tags/tag369.xml"/><Relationship Id="rId534" Type="http://schemas.openxmlformats.org/officeDocument/2006/relationships/tags" Target="../tags/tag534.xml"/><Relationship Id="rId576" Type="http://schemas.openxmlformats.org/officeDocument/2006/relationships/tags" Target="../tags/tag576.xml"/><Relationship Id="rId173" Type="http://schemas.openxmlformats.org/officeDocument/2006/relationships/tags" Target="../tags/tag173.xml"/><Relationship Id="rId229" Type="http://schemas.openxmlformats.org/officeDocument/2006/relationships/tags" Target="../tags/tag229.xml"/><Relationship Id="rId380" Type="http://schemas.openxmlformats.org/officeDocument/2006/relationships/tags" Target="../tags/tag380.xml"/><Relationship Id="rId436" Type="http://schemas.openxmlformats.org/officeDocument/2006/relationships/tags" Target="../tags/tag436.xml"/><Relationship Id="rId601" Type="http://schemas.openxmlformats.org/officeDocument/2006/relationships/tags" Target="../tags/tag601.xml"/><Relationship Id="rId240" Type="http://schemas.openxmlformats.org/officeDocument/2006/relationships/tags" Target="../tags/tag240.xml"/><Relationship Id="rId478" Type="http://schemas.openxmlformats.org/officeDocument/2006/relationships/tags" Target="../tags/tag478.xml"/><Relationship Id="rId35" Type="http://schemas.openxmlformats.org/officeDocument/2006/relationships/tags" Target="../tags/tag35.xml"/><Relationship Id="rId77" Type="http://schemas.openxmlformats.org/officeDocument/2006/relationships/tags" Target="../tags/tag77.xml"/><Relationship Id="rId100" Type="http://schemas.openxmlformats.org/officeDocument/2006/relationships/tags" Target="../tags/tag100.xml"/><Relationship Id="rId282" Type="http://schemas.openxmlformats.org/officeDocument/2006/relationships/tags" Target="../tags/tag282.xml"/><Relationship Id="rId338" Type="http://schemas.openxmlformats.org/officeDocument/2006/relationships/tags" Target="../tags/tag338.xml"/><Relationship Id="rId503" Type="http://schemas.openxmlformats.org/officeDocument/2006/relationships/tags" Target="../tags/tag503.xml"/><Relationship Id="rId545" Type="http://schemas.openxmlformats.org/officeDocument/2006/relationships/tags" Target="../tags/tag545.xml"/><Relationship Id="rId587" Type="http://schemas.openxmlformats.org/officeDocument/2006/relationships/tags" Target="../tags/tag587.xml"/><Relationship Id="rId8" Type="http://schemas.openxmlformats.org/officeDocument/2006/relationships/tags" Target="../tags/tag8.xml"/><Relationship Id="rId142" Type="http://schemas.openxmlformats.org/officeDocument/2006/relationships/tags" Target="../tags/tag142.xml"/><Relationship Id="rId184" Type="http://schemas.openxmlformats.org/officeDocument/2006/relationships/tags" Target="../tags/tag184.xml"/><Relationship Id="rId391" Type="http://schemas.openxmlformats.org/officeDocument/2006/relationships/tags" Target="../tags/tag391.xml"/><Relationship Id="rId405" Type="http://schemas.openxmlformats.org/officeDocument/2006/relationships/tags" Target="../tags/tag405.xml"/><Relationship Id="rId447" Type="http://schemas.openxmlformats.org/officeDocument/2006/relationships/tags" Target="../tags/tag447.xml"/><Relationship Id="rId612" Type="http://schemas.openxmlformats.org/officeDocument/2006/relationships/tags" Target="../tags/tag612.xml"/><Relationship Id="rId251" Type="http://schemas.openxmlformats.org/officeDocument/2006/relationships/tags" Target="../tags/tag251.xml"/><Relationship Id="rId489" Type="http://schemas.openxmlformats.org/officeDocument/2006/relationships/tags" Target="../tags/tag489.xml"/><Relationship Id="rId46" Type="http://schemas.openxmlformats.org/officeDocument/2006/relationships/tags" Target="../tags/tag46.xml"/><Relationship Id="rId293" Type="http://schemas.openxmlformats.org/officeDocument/2006/relationships/tags" Target="../tags/tag293.xml"/><Relationship Id="rId307" Type="http://schemas.openxmlformats.org/officeDocument/2006/relationships/tags" Target="../tags/tag307.xml"/><Relationship Id="rId349" Type="http://schemas.openxmlformats.org/officeDocument/2006/relationships/tags" Target="../tags/tag349.xml"/><Relationship Id="rId514" Type="http://schemas.openxmlformats.org/officeDocument/2006/relationships/tags" Target="../tags/tag514.xml"/><Relationship Id="rId556" Type="http://schemas.openxmlformats.org/officeDocument/2006/relationships/tags" Target="../tags/tag556.xml"/><Relationship Id="rId88" Type="http://schemas.openxmlformats.org/officeDocument/2006/relationships/tags" Target="../tags/tag88.xml"/><Relationship Id="rId111" Type="http://schemas.openxmlformats.org/officeDocument/2006/relationships/tags" Target="../tags/tag111.xml"/><Relationship Id="rId153" Type="http://schemas.openxmlformats.org/officeDocument/2006/relationships/tags" Target="../tags/tag153.xml"/><Relationship Id="rId195" Type="http://schemas.openxmlformats.org/officeDocument/2006/relationships/tags" Target="../tags/tag195.xml"/><Relationship Id="rId209" Type="http://schemas.openxmlformats.org/officeDocument/2006/relationships/tags" Target="../tags/tag209.xml"/><Relationship Id="rId360" Type="http://schemas.openxmlformats.org/officeDocument/2006/relationships/tags" Target="../tags/tag360.xml"/><Relationship Id="rId416" Type="http://schemas.openxmlformats.org/officeDocument/2006/relationships/tags" Target="../tags/tag416.xml"/><Relationship Id="rId598" Type="http://schemas.openxmlformats.org/officeDocument/2006/relationships/tags" Target="../tags/tag598.xml"/><Relationship Id="rId220" Type="http://schemas.openxmlformats.org/officeDocument/2006/relationships/tags" Target="../tags/tag220.xml"/><Relationship Id="rId458" Type="http://schemas.openxmlformats.org/officeDocument/2006/relationships/tags" Target="../tags/tag458.xml"/><Relationship Id="rId623" Type="http://schemas.openxmlformats.org/officeDocument/2006/relationships/tags" Target="../tags/tag623.xml"/><Relationship Id="rId15" Type="http://schemas.openxmlformats.org/officeDocument/2006/relationships/tags" Target="../tags/tag15.xml"/><Relationship Id="rId57" Type="http://schemas.openxmlformats.org/officeDocument/2006/relationships/tags" Target="../tags/tag57.xml"/><Relationship Id="rId262" Type="http://schemas.openxmlformats.org/officeDocument/2006/relationships/tags" Target="../tags/tag262.xml"/><Relationship Id="rId318" Type="http://schemas.openxmlformats.org/officeDocument/2006/relationships/tags" Target="../tags/tag318.xml"/><Relationship Id="rId525" Type="http://schemas.openxmlformats.org/officeDocument/2006/relationships/tags" Target="../tags/tag525.xml"/><Relationship Id="rId567" Type="http://schemas.openxmlformats.org/officeDocument/2006/relationships/tags" Target="../tags/tag567.xml"/><Relationship Id="rId99" Type="http://schemas.openxmlformats.org/officeDocument/2006/relationships/tags" Target="../tags/tag99.xml"/><Relationship Id="rId122" Type="http://schemas.openxmlformats.org/officeDocument/2006/relationships/tags" Target="../tags/tag122.xml"/><Relationship Id="rId164" Type="http://schemas.openxmlformats.org/officeDocument/2006/relationships/tags" Target="../tags/tag164.xml"/><Relationship Id="rId371" Type="http://schemas.openxmlformats.org/officeDocument/2006/relationships/tags" Target="../tags/tag371.xml"/><Relationship Id="rId427" Type="http://schemas.openxmlformats.org/officeDocument/2006/relationships/tags" Target="../tags/tag427.xml"/><Relationship Id="rId469" Type="http://schemas.openxmlformats.org/officeDocument/2006/relationships/tags" Target="../tags/tag469.xml"/><Relationship Id="rId634" Type="http://schemas.openxmlformats.org/officeDocument/2006/relationships/tags" Target="../tags/tag632.xml"/><Relationship Id="rId26" Type="http://schemas.openxmlformats.org/officeDocument/2006/relationships/tags" Target="../tags/tag26.xml"/><Relationship Id="rId231" Type="http://schemas.openxmlformats.org/officeDocument/2006/relationships/tags" Target="../tags/tag231.xml"/><Relationship Id="rId273" Type="http://schemas.openxmlformats.org/officeDocument/2006/relationships/tags" Target="../tags/tag273.xml"/><Relationship Id="rId329" Type="http://schemas.openxmlformats.org/officeDocument/2006/relationships/tags" Target="../tags/tag329.xml"/><Relationship Id="rId480" Type="http://schemas.openxmlformats.org/officeDocument/2006/relationships/tags" Target="../tags/tag480.xml"/><Relationship Id="rId536" Type="http://schemas.openxmlformats.org/officeDocument/2006/relationships/tags" Target="../tags/tag536.xml"/><Relationship Id="rId68" Type="http://schemas.openxmlformats.org/officeDocument/2006/relationships/tags" Target="../tags/tag68.xml"/><Relationship Id="rId133" Type="http://schemas.openxmlformats.org/officeDocument/2006/relationships/tags" Target="../tags/tag133.xml"/><Relationship Id="rId175" Type="http://schemas.openxmlformats.org/officeDocument/2006/relationships/tags" Target="../tags/tag175.xml"/><Relationship Id="rId340" Type="http://schemas.openxmlformats.org/officeDocument/2006/relationships/tags" Target="../tags/tag340.xml"/><Relationship Id="rId578" Type="http://schemas.openxmlformats.org/officeDocument/2006/relationships/tags" Target="../tags/tag578.xml"/><Relationship Id="rId200" Type="http://schemas.openxmlformats.org/officeDocument/2006/relationships/tags" Target="../tags/tag200.xml"/><Relationship Id="rId382" Type="http://schemas.openxmlformats.org/officeDocument/2006/relationships/tags" Target="../tags/tag382.xml"/><Relationship Id="rId438" Type="http://schemas.openxmlformats.org/officeDocument/2006/relationships/tags" Target="../tags/tag438.xml"/><Relationship Id="rId603" Type="http://schemas.openxmlformats.org/officeDocument/2006/relationships/tags" Target="../tags/tag603.xml"/><Relationship Id="rId242" Type="http://schemas.openxmlformats.org/officeDocument/2006/relationships/tags" Target="../tags/tag242.xml"/><Relationship Id="rId284" Type="http://schemas.openxmlformats.org/officeDocument/2006/relationships/tags" Target="../tags/tag284.xml"/><Relationship Id="rId491" Type="http://schemas.openxmlformats.org/officeDocument/2006/relationships/tags" Target="../tags/tag491.xml"/><Relationship Id="rId505" Type="http://schemas.openxmlformats.org/officeDocument/2006/relationships/tags" Target="../tags/tag505.xml"/><Relationship Id="rId37" Type="http://schemas.openxmlformats.org/officeDocument/2006/relationships/tags" Target="../tags/tag37.xml"/><Relationship Id="rId79" Type="http://schemas.openxmlformats.org/officeDocument/2006/relationships/tags" Target="../tags/tag79.xml"/><Relationship Id="rId102" Type="http://schemas.openxmlformats.org/officeDocument/2006/relationships/tags" Target="../tags/tag102.xml"/><Relationship Id="rId144" Type="http://schemas.openxmlformats.org/officeDocument/2006/relationships/tags" Target="../tags/tag144.xml"/><Relationship Id="rId547" Type="http://schemas.openxmlformats.org/officeDocument/2006/relationships/tags" Target="../tags/tag547.xml"/><Relationship Id="rId589" Type="http://schemas.openxmlformats.org/officeDocument/2006/relationships/tags" Target="../tags/tag589.xml"/><Relationship Id="rId90" Type="http://schemas.openxmlformats.org/officeDocument/2006/relationships/tags" Target="../tags/tag90.xml"/><Relationship Id="rId186" Type="http://schemas.openxmlformats.org/officeDocument/2006/relationships/tags" Target="../tags/tag186.xml"/><Relationship Id="rId351" Type="http://schemas.openxmlformats.org/officeDocument/2006/relationships/tags" Target="../tags/tag351.xml"/><Relationship Id="rId393" Type="http://schemas.openxmlformats.org/officeDocument/2006/relationships/tags" Target="../tags/tag393.xml"/><Relationship Id="rId407" Type="http://schemas.openxmlformats.org/officeDocument/2006/relationships/tags" Target="../tags/tag407.xml"/><Relationship Id="rId449" Type="http://schemas.openxmlformats.org/officeDocument/2006/relationships/tags" Target="../tags/tag449.xml"/><Relationship Id="rId614" Type="http://schemas.openxmlformats.org/officeDocument/2006/relationships/tags" Target="../tags/tag614.xml"/><Relationship Id="rId211" Type="http://schemas.openxmlformats.org/officeDocument/2006/relationships/tags" Target="../tags/tag211.xml"/><Relationship Id="rId253" Type="http://schemas.openxmlformats.org/officeDocument/2006/relationships/tags" Target="../tags/tag253.xml"/><Relationship Id="rId295" Type="http://schemas.openxmlformats.org/officeDocument/2006/relationships/tags" Target="../tags/tag295.xml"/><Relationship Id="rId309" Type="http://schemas.openxmlformats.org/officeDocument/2006/relationships/tags" Target="../tags/tag309.xml"/><Relationship Id="rId460" Type="http://schemas.openxmlformats.org/officeDocument/2006/relationships/tags" Target="../tags/tag460.xml"/><Relationship Id="rId516" Type="http://schemas.openxmlformats.org/officeDocument/2006/relationships/tags" Target="../tags/tag516.xml"/><Relationship Id="rId48" Type="http://schemas.openxmlformats.org/officeDocument/2006/relationships/tags" Target="../tags/tag48.xml"/><Relationship Id="rId113" Type="http://schemas.openxmlformats.org/officeDocument/2006/relationships/tags" Target="../tags/tag113.xml"/><Relationship Id="rId320" Type="http://schemas.openxmlformats.org/officeDocument/2006/relationships/tags" Target="../tags/tag320.xml"/><Relationship Id="rId558" Type="http://schemas.openxmlformats.org/officeDocument/2006/relationships/tags" Target="../tags/tag558.xml"/><Relationship Id="rId155" Type="http://schemas.openxmlformats.org/officeDocument/2006/relationships/tags" Target="../tags/tag155.xml"/><Relationship Id="rId197" Type="http://schemas.openxmlformats.org/officeDocument/2006/relationships/tags" Target="../tags/tag197.xml"/><Relationship Id="rId362" Type="http://schemas.openxmlformats.org/officeDocument/2006/relationships/tags" Target="../tags/tag362.xml"/><Relationship Id="rId418" Type="http://schemas.openxmlformats.org/officeDocument/2006/relationships/tags" Target="../tags/tag418.xml"/><Relationship Id="rId625" Type="http://schemas.openxmlformats.org/officeDocument/2006/relationships/audio" Target="../media/media1.mp3"/><Relationship Id="rId222" Type="http://schemas.openxmlformats.org/officeDocument/2006/relationships/tags" Target="../tags/tag222.xml"/><Relationship Id="rId264" Type="http://schemas.openxmlformats.org/officeDocument/2006/relationships/tags" Target="../tags/tag264.xml"/><Relationship Id="rId471" Type="http://schemas.openxmlformats.org/officeDocument/2006/relationships/tags" Target="../tags/tag471.xml"/><Relationship Id="rId17" Type="http://schemas.openxmlformats.org/officeDocument/2006/relationships/tags" Target="../tags/tag17.xml"/><Relationship Id="rId59" Type="http://schemas.openxmlformats.org/officeDocument/2006/relationships/tags" Target="../tags/tag59.xml"/><Relationship Id="rId124" Type="http://schemas.openxmlformats.org/officeDocument/2006/relationships/tags" Target="../tags/tag124.xml"/><Relationship Id="rId527" Type="http://schemas.openxmlformats.org/officeDocument/2006/relationships/tags" Target="../tags/tag527.xml"/><Relationship Id="rId569" Type="http://schemas.openxmlformats.org/officeDocument/2006/relationships/tags" Target="../tags/tag569.xml"/><Relationship Id="rId70" Type="http://schemas.openxmlformats.org/officeDocument/2006/relationships/tags" Target="../tags/tag70.xml"/><Relationship Id="rId166" Type="http://schemas.openxmlformats.org/officeDocument/2006/relationships/tags" Target="../tags/tag166.xml"/><Relationship Id="rId331" Type="http://schemas.openxmlformats.org/officeDocument/2006/relationships/tags" Target="../tags/tag331.xml"/><Relationship Id="rId373" Type="http://schemas.openxmlformats.org/officeDocument/2006/relationships/tags" Target="../tags/tag373.xml"/><Relationship Id="rId429" Type="http://schemas.openxmlformats.org/officeDocument/2006/relationships/tags" Target="../tags/tag429.xml"/><Relationship Id="rId580" Type="http://schemas.openxmlformats.org/officeDocument/2006/relationships/tags" Target="../tags/tag580.xml"/><Relationship Id="rId636" Type="http://schemas.openxmlformats.org/officeDocument/2006/relationships/tags" Target="../tags/tag634.xml"/><Relationship Id="rId1" Type="http://schemas.openxmlformats.org/officeDocument/2006/relationships/tags" Target="../tags/tag1.xml"/><Relationship Id="rId233" Type="http://schemas.openxmlformats.org/officeDocument/2006/relationships/tags" Target="../tags/tag233.xml"/><Relationship Id="rId440" Type="http://schemas.openxmlformats.org/officeDocument/2006/relationships/tags" Target="../tags/tag440.xml"/><Relationship Id="rId28" Type="http://schemas.openxmlformats.org/officeDocument/2006/relationships/tags" Target="../tags/tag28.xml"/><Relationship Id="rId275" Type="http://schemas.openxmlformats.org/officeDocument/2006/relationships/tags" Target="../tags/tag275.xml"/><Relationship Id="rId300" Type="http://schemas.openxmlformats.org/officeDocument/2006/relationships/tags" Target="../tags/tag300.xml"/><Relationship Id="rId482" Type="http://schemas.openxmlformats.org/officeDocument/2006/relationships/tags" Target="../tags/tag482.xml"/><Relationship Id="rId538" Type="http://schemas.openxmlformats.org/officeDocument/2006/relationships/tags" Target="../tags/tag538.xml"/><Relationship Id="rId81" Type="http://schemas.openxmlformats.org/officeDocument/2006/relationships/tags" Target="../tags/tag81.xml"/><Relationship Id="rId135" Type="http://schemas.openxmlformats.org/officeDocument/2006/relationships/tags" Target="../tags/tag135.xml"/><Relationship Id="rId177" Type="http://schemas.openxmlformats.org/officeDocument/2006/relationships/tags" Target="../tags/tag177.xml"/><Relationship Id="rId342" Type="http://schemas.openxmlformats.org/officeDocument/2006/relationships/tags" Target="../tags/tag342.xml"/><Relationship Id="rId384" Type="http://schemas.openxmlformats.org/officeDocument/2006/relationships/tags" Target="../tags/tag384.xml"/><Relationship Id="rId591" Type="http://schemas.openxmlformats.org/officeDocument/2006/relationships/tags" Target="../tags/tag591.xml"/><Relationship Id="rId605" Type="http://schemas.openxmlformats.org/officeDocument/2006/relationships/tags" Target="../tags/tag605.xml"/><Relationship Id="rId202" Type="http://schemas.openxmlformats.org/officeDocument/2006/relationships/tags" Target="../tags/tag202.xml"/><Relationship Id="rId244" Type="http://schemas.openxmlformats.org/officeDocument/2006/relationships/tags" Target="../tags/tag244.xml"/><Relationship Id="rId39" Type="http://schemas.openxmlformats.org/officeDocument/2006/relationships/tags" Target="../tags/tag39.xml"/><Relationship Id="rId286" Type="http://schemas.openxmlformats.org/officeDocument/2006/relationships/tags" Target="../tags/tag286.xml"/><Relationship Id="rId451" Type="http://schemas.openxmlformats.org/officeDocument/2006/relationships/tags" Target="../tags/tag451.xml"/><Relationship Id="rId493" Type="http://schemas.openxmlformats.org/officeDocument/2006/relationships/tags" Target="../tags/tag493.xml"/><Relationship Id="rId507" Type="http://schemas.openxmlformats.org/officeDocument/2006/relationships/tags" Target="../tags/tag507.xml"/><Relationship Id="rId549" Type="http://schemas.openxmlformats.org/officeDocument/2006/relationships/tags" Target="../tags/tag549.xml"/><Relationship Id="rId50" Type="http://schemas.openxmlformats.org/officeDocument/2006/relationships/tags" Target="../tags/tag50.xml"/><Relationship Id="rId104" Type="http://schemas.openxmlformats.org/officeDocument/2006/relationships/tags" Target="../tags/tag104.xml"/><Relationship Id="rId146" Type="http://schemas.openxmlformats.org/officeDocument/2006/relationships/tags" Target="../tags/tag146.xml"/><Relationship Id="rId188" Type="http://schemas.openxmlformats.org/officeDocument/2006/relationships/tags" Target="../tags/tag188.xml"/><Relationship Id="rId311" Type="http://schemas.openxmlformats.org/officeDocument/2006/relationships/tags" Target="../tags/tag311.xml"/><Relationship Id="rId353" Type="http://schemas.openxmlformats.org/officeDocument/2006/relationships/tags" Target="../tags/tag353.xml"/><Relationship Id="rId395" Type="http://schemas.openxmlformats.org/officeDocument/2006/relationships/tags" Target="../tags/tag395.xml"/><Relationship Id="rId409" Type="http://schemas.openxmlformats.org/officeDocument/2006/relationships/tags" Target="../tags/tag409.xml"/><Relationship Id="rId560" Type="http://schemas.openxmlformats.org/officeDocument/2006/relationships/tags" Target="../tags/tag560.xml"/><Relationship Id="rId92" Type="http://schemas.openxmlformats.org/officeDocument/2006/relationships/tags" Target="../tags/tag92.xml"/><Relationship Id="rId213" Type="http://schemas.openxmlformats.org/officeDocument/2006/relationships/tags" Target="../tags/tag213.xml"/><Relationship Id="rId420" Type="http://schemas.openxmlformats.org/officeDocument/2006/relationships/tags" Target="../tags/tag420.xml"/><Relationship Id="rId616" Type="http://schemas.openxmlformats.org/officeDocument/2006/relationships/tags" Target="../tags/tag616.xml"/><Relationship Id="rId255" Type="http://schemas.openxmlformats.org/officeDocument/2006/relationships/tags" Target="../tags/tag255.xml"/><Relationship Id="rId297" Type="http://schemas.openxmlformats.org/officeDocument/2006/relationships/tags" Target="../tags/tag297.xml"/><Relationship Id="rId462" Type="http://schemas.openxmlformats.org/officeDocument/2006/relationships/tags" Target="../tags/tag462.xml"/><Relationship Id="rId518" Type="http://schemas.openxmlformats.org/officeDocument/2006/relationships/tags" Target="../tags/tag518.xml"/><Relationship Id="rId115" Type="http://schemas.openxmlformats.org/officeDocument/2006/relationships/tags" Target="../tags/tag115.xml"/><Relationship Id="rId157" Type="http://schemas.openxmlformats.org/officeDocument/2006/relationships/tags" Target="../tags/tag157.xml"/><Relationship Id="rId322" Type="http://schemas.openxmlformats.org/officeDocument/2006/relationships/tags" Target="../tags/tag322.xml"/><Relationship Id="rId364" Type="http://schemas.openxmlformats.org/officeDocument/2006/relationships/tags" Target="../tags/tag364.xml"/><Relationship Id="rId61" Type="http://schemas.openxmlformats.org/officeDocument/2006/relationships/tags" Target="../tags/tag61.xml"/><Relationship Id="rId199" Type="http://schemas.openxmlformats.org/officeDocument/2006/relationships/tags" Target="../tags/tag199.xml"/><Relationship Id="rId571" Type="http://schemas.openxmlformats.org/officeDocument/2006/relationships/tags" Target="../tags/tag571.xml"/><Relationship Id="rId627" Type="http://schemas.openxmlformats.org/officeDocument/2006/relationships/tags" Target="../tags/tag625.xml"/><Relationship Id="rId19" Type="http://schemas.openxmlformats.org/officeDocument/2006/relationships/tags" Target="../tags/tag19.xml"/><Relationship Id="rId224" Type="http://schemas.openxmlformats.org/officeDocument/2006/relationships/tags" Target="../tags/tag224.xml"/><Relationship Id="rId266" Type="http://schemas.openxmlformats.org/officeDocument/2006/relationships/tags" Target="../tags/tag266.xml"/><Relationship Id="rId431" Type="http://schemas.openxmlformats.org/officeDocument/2006/relationships/tags" Target="../tags/tag431.xml"/><Relationship Id="rId473" Type="http://schemas.openxmlformats.org/officeDocument/2006/relationships/tags" Target="../tags/tag473.xml"/><Relationship Id="rId529" Type="http://schemas.openxmlformats.org/officeDocument/2006/relationships/tags" Target="../tags/tag529.xml"/><Relationship Id="rId30" Type="http://schemas.openxmlformats.org/officeDocument/2006/relationships/tags" Target="../tags/tag30.xml"/><Relationship Id="rId126" Type="http://schemas.openxmlformats.org/officeDocument/2006/relationships/tags" Target="../tags/tag126.xml"/><Relationship Id="rId168" Type="http://schemas.openxmlformats.org/officeDocument/2006/relationships/tags" Target="../tags/tag168.xml"/><Relationship Id="rId333" Type="http://schemas.openxmlformats.org/officeDocument/2006/relationships/tags" Target="../tags/tag333.xml"/><Relationship Id="rId540" Type="http://schemas.openxmlformats.org/officeDocument/2006/relationships/tags" Target="../tags/tag540.xml"/><Relationship Id="rId72" Type="http://schemas.openxmlformats.org/officeDocument/2006/relationships/tags" Target="../tags/tag72.xml"/><Relationship Id="rId375" Type="http://schemas.openxmlformats.org/officeDocument/2006/relationships/tags" Target="../tags/tag375.xml"/><Relationship Id="rId582" Type="http://schemas.openxmlformats.org/officeDocument/2006/relationships/tags" Target="../tags/tag582.xml"/><Relationship Id="rId638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235" Type="http://schemas.openxmlformats.org/officeDocument/2006/relationships/tags" Target="../tags/tag235.xml"/><Relationship Id="rId277" Type="http://schemas.openxmlformats.org/officeDocument/2006/relationships/tags" Target="../tags/tag277.xml"/><Relationship Id="rId400" Type="http://schemas.openxmlformats.org/officeDocument/2006/relationships/tags" Target="../tags/tag400.xml"/><Relationship Id="rId442" Type="http://schemas.openxmlformats.org/officeDocument/2006/relationships/tags" Target="../tags/tag442.xml"/><Relationship Id="rId484" Type="http://schemas.openxmlformats.org/officeDocument/2006/relationships/tags" Target="../tags/tag484.xml"/><Relationship Id="rId137" Type="http://schemas.openxmlformats.org/officeDocument/2006/relationships/tags" Target="../tags/tag137.xml"/><Relationship Id="rId302" Type="http://schemas.openxmlformats.org/officeDocument/2006/relationships/tags" Target="../tags/tag302.xml"/><Relationship Id="rId344" Type="http://schemas.openxmlformats.org/officeDocument/2006/relationships/tags" Target="../tags/tag344.xml"/><Relationship Id="rId41" Type="http://schemas.openxmlformats.org/officeDocument/2006/relationships/tags" Target="../tags/tag41.xml"/><Relationship Id="rId83" Type="http://schemas.openxmlformats.org/officeDocument/2006/relationships/tags" Target="../tags/tag83.xml"/><Relationship Id="rId179" Type="http://schemas.openxmlformats.org/officeDocument/2006/relationships/tags" Target="../tags/tag179.xml"/><Relationship Id="rId386" Type="http://schemas.openxmlformats.org/officeDocument/2006/relationships/tags" Target="../tags/tag386.xml"/><Relationship Id="rId551" Type="http://schemas.openxmlformats.org/officeDocument/2006/relationships/tags" Target="../tags/tag551.xml"/><Relationship Id="rId593" Type="http://schemas.openxmlformats.org/officeDocument/2006/relationships/tags" Target="../tags/tag593.xml"/><Relationship Id="rId607" Type="http://schemas.openxmlformats.org/officeDocument/2006/relationships/tags" Target="../tags/tag607.xml"/><Relationship Id="rId190" Type="http://schemas.openxmlformats.org/officeDocument/2006/relationships/tags" Target="../tags/tag190.xml"/><Relationship Id="rId204" Type="http://schemas.openxmlformats.org/officeDocument/2006/relationships/tags" Target="../tags/tag204.xml"/><Relationship Id="rId246" Type="http://schemas.openxmlformats.org/officeDocument/2006/relationships/tags" Target="../tags/tag246.xml"/><Relationship Id="rId288" Type="http://schemas.openxmlformats.org/officeDocument/2006/relationships/tags" Target="../tags/tag288.xml"/><Relationship Id="rId411" Type="http://schemas.openxmlformats.org/officeDocument/2006/relationships/tags" Target="../tags/tag411.xml"/><Relationship Id="rId453" Type="http://schemas.openxmlformats.org/officeDocument/2006/relationships/tags" Target="../tags/tag453.xml"/><Relationship Id="rId509" Type="http://schemas.openxmlformats.org/officeDocument/2006/relationships/tags" Target="../tags/tag509.xml"/><Relationship Id="rId106" Type="http://schemas.openxmlformats.org/officeDocument/2006/relationships/tags" Target="../tags/tag106.xml"/><Relationship Id="rId313" Type="http://schemas.openxmlformats.org/officeDocument/2006/relationships/tags" Target="../tags/tag313.xml"/><Relationship Id="rId495" Type="http://schemas.openxmlformats.org/officeDocument/2006/relationships/tags" Target="../tags/tag495.xml"/><Relationship Id="rId10" Type="http://schemas.openxmlformats.org/officeDocument/2006/relationships/tags" Target="../tags/tag10.xml"/><Relationship Id="rId52" Type="http://schemas.openxmlformats.org/officeDocument/2006/relationships/tags" Target="../tags/tag52.xml"/><Relationship Id="rId94" Type="http://schemas.openxmlformats.org/officeDocument/2006/relationships/tags" Target="../tags/tag94.xml"/><Relationship Id="rId148" Type="http://schemas.openxmlformats.org/officeDocument/2006/relationships/tags" Target="../tags/tag148.xml"/><Relationship Id="rId355" Type="http://schemas.openxmlformats.org/officeDocument/2006/relationships/tags" Target="../tags/tag355.xml"/><Relationship Id="rId397" Type="http://schemas.openxmlformats.org/officeDocument/2006/relationships/tags" Target="../tags/tag397.xml"/><Relationship Id="rId520" Type="http://schemas.openxmlformats.org/officeDocument/2006/relationships/tags" Target="../tags/tag520.xml"/><Relationship Id="rId562" Type="http://schemas.openxmlformats.org/officeDocument/2006/relationships/tags" Target="../tags/tag562.xml"/><Relationship Id="rId618" Type="http://schemas.openxmlformats.org/officeDocument/2006/relationships/tags" Target="../tags/tag618.xml"/><Relationship Id="rId215" Type="http://schemas.openxmlformats.org/officeDocument/2006/relationships/tags" Target="../tags/tag215.xml"/><Relationship Id="rId257" Type="http://schemas.openxmlformats.org/officeDocument/2006/relationships/tags" Target="../tags/tag257.xml"/><Relationship Id="rId422" Type="http://schemas.openxmlformats.org/officeDocument/2006/relationships/tags" Target="../tags/tag422.xml"/><Relationship Id="rId464" Type="http://schemas.openxmlformats.org/officeDocument/2006/relationships/tags" Target="../tags/tag464.xml"/><Relationship Id="rId299" Type="http://schemas.openxmlformats.org/officeDocument/2006/relationships/tags" Target="../tags/tag299.xml"/><Relationship Id="rId63" Type="http://schemas.openxmlformats.org/officeDocument/2006/relationships/tags" Target="../tags/tag63.xml"/><Relationship Id="rId159" Type="http://schemas.openxmlformats.org/officeDocument/2006/relationships/tags" Target="../tags/tag159.xml"/><Relationship Id="rId366" Type="http://schemas.openxmlformats.org/officeDocument/2006/relationships/tags" Target="../tags/tag366.xml"/><Relationship Id="rId573" Type="http://schemas.openxmlformats.org/officeDocument/2006/relationships/tags" Target="../tags/tag573.xml"/><Relationship Id="rId226" Type="http://schemas.openxmlformats.org/officeDocument/2006/relationships/tags" Target="../tags/tag226.xml"/><Relationship Id="rId433" Type="http://schemas.openxmlformats.org/officeDocument/2006/relationships/tags" Target="../tags/tag433.xml"/><Relationship Id="rId640" Type="http://schemas.openxmlformats.org/officeDocument/2006/relationships/image" Target="../media/image6.png"/><Relationship Id="rId74" Type="http://schemas.openxmlformats.org/officeDocument/2006/relationships/tags" Target="../tags/tag74.xml"/><Relationship Id="rId377" Type="http://schemas.openxmlformats.org/officeDocument/2006/relationships/tags" Target="../tags/tag377.xml"/><Relationship Id="rId500" Type="http://schemas.openxmlformats.org/officeDocument/2006/relationships/tags" Target="../tags/tag500.xml"/><Relationship Id="rId584" Type="http://schemas.openxmlformats.org/officeDocument/2006/relationships/tags" Target="../tags/tag584.xml"/><Relationship Id="rId5" Type="http://schemas.openxmlformats.org/officeDocument/2006/relationships/tags" Target="../tags/tag5.xml"/><Relationship Id="rId237" Type="http://schemas.openxmlformats.org/officeDocument/2006/relationships/tags" Target="../tags/tag237.xml"/><Relationship Id="rId444" Type="http://schemas.openxmlformats.org/officeDocument/2006/relationships/tags" Target="../tags/tag444.xml"/><Relationship Id="rId290" Type="http://schemas.openxmlformats.org/officeDocument/2006/relationships/tags" Target="../tags/tag290.xml"/><Relationship Id="rId304" Type="http://schemas.openxmlformats.org/officeDocument/2006/relationships/tags" Target="../tags/tag304.xml"/><Relationship Id="rId388" Type="http://schemas.openxmlformats.org/officeDocument/2006/relationships/tags" Target="../tags/tag388.xml"/><Relationship Id="rId511" Type="http://schemas.openxmlformats.org/officeDocument/2006/relationships/tags" Target="../tags/tag511.xml"/><Relationship Id="rId609" Type="http://schemas.openxmlformats.org/officeDocument/2006/relationships/tags" Target="../tags/tag609.xml"/><Relationship Id="rId85" Type="http://schemas.openxmlformats.org/officeDocument/2006/relationships/tags" Target="../tags/tag85.xml"/><Relationship Id="rId150" Type="http://schemas.openxmlformats.org/officeDocument/2006/relationships/tags" Target="../tags/tag150.xml"/><Relationship Id="rId595" Type="http://schemas.openxmlformats.org/officeDocument/2006/relationships/tags" Target="../tags/tag595.xml"/><Relationship Id="rId248" Type="http://schemas.openxmlformats.org/officeDocument/2006/relationships/tags" Target="../tags/tag248.xml"/><Relationship Id="rId455" Type="http://schemas.openxmlformats.org/officeDocument/2006/relationships/tags" Target="../tags/tag455.xml"/><Relationship Id="rId12" Type="http://schemas.openxmlformats.org/officeDocument/2006/relationships/tags" Target="../tags/tag12.xml"/><Relationship Id="rId108" Type="http://schemas.openxmlformats.org/officeDocument/2006/relationships/tags" Target="../tags/tag108.xml"/><Relationship Id="rId315" Type="http://schemas.openxmlformats.org/officeDocument/2006/relationships/tags" Target="../tags/tag315.xml"/><Relationship Id="rId522" Type="http://schemas.openxmlformats.org/officeDocument/2006/relationships/tags" Target="../tags/tag522.xml"/><Relationship Id="rId96" Type="http://schemas.openxmlformats.org/officeDocument/2006/relationships/tags" Target="../tags/tag96.xml"/><Relationship Id="rId161" Type="http://schemas.openxmlformats.org/officeDocument/2006/relationships/tags" Target="../tags/tag161.xml"/><Relationship Id="rId399" Type="http://schemas.openxmlformats.org/officeDocument/2006/relationships/tags" Target="../tags/tag399.xml"/><Relationship Id="rId259" Type="http://schemas.openxmlformats.org/officeDocument/2006/relationships/tags" Target="../tags/tag259.xml"/><Relationship Id="rId466" Type="http://schemas.openxmlformats.org/officeDocument/2006/relationships/tags" Target="../tags/tag466.xml"/><Relationship Id="rId23" Type="http://schemas.openxmlformats.org/officeDocument/2006/relationships/tags" Target="../tags/tag23.xml"/><Relationship Id="rId119" Type="http://schemas.openxmlformats.org/officeDocument/2006/relationships/tags" Target="../tags/tag119.xml"/><Relationship Id="rId326" Type="http://schemas.openxmlformats.org/officeDocument/2006/relationships/tags" Target="../tags/tag326.xml"/><Relationship Id="rId533" Type="http://schemas.openxmlformats.org/officeDocument/2006/relationships/tags" Target="../tags/tag533.xml"/><Relationship Id="rId172" Type="http://schemas.openxmlformats.org/officeDocument/2006/relationships/tags" Target="../tags/tag172.xml"/><Relationship Id="rId477" Type="http://schemas.openxmlformats.org/officeDocument/2006/relationships/tags" Target="../tags/tag477.xml"/><Relationship Id="rId600" Type="http://schemas.openxmlformats.org/officeDocument/2006/relationships/tags" Target="../tags/tag600.xml"/><Relationship Id="rId337" Type="http://schemas.openxmlformats.org/officeDocument/2006/relationships/tags" Target="../tags/tag337.xml"/><Relationship Id="rId34" Type="http://schemas.openxmlformats.org/officeDocument/2006/relationships/tags" Target="../tags/tag34.xml"/><Relationship Id="rId544" Type="http://schemas.openxmlformats.org/officeDocument/2006/relationships/tags" Target="../tags/tag544.xml"/><Relationship Id="rId183" Type="http://schemas.openxmlformats.org/officeDocument/2006/relationships/tags" Target="../tags/tag183.xml"/><Relationship Id="rId390" Type="http://schemas.openxmlformats.org/officeDocument/2006/relationships/tags" Target="../tags/tag390.xml"/><Relationship Id="rId404" Type="http://schemas.openxmlformats.org/officeDocument/2006/relationships/tags" Target="../tags/tag404.xml"/><Relationship Id="rId611" Type="http://schemas.openxmlformats.org/officeDocument/2006/relationships/tags" Target="../tags/tag611.xml"/><Relationship Id="rId250" Type="http://schemas.openxmlformats.org/officeDocument/2006/relationships/tags" Target="../tags/tag250.xml"/><Relationship Id="rId488" Type="http://schemas.openxmlformats.org/officeDocument/2006/relationships/tags" Target="../tags/tag488.xml"/><Relationship Id="rId45" Type="http://schemas.openxmlformats.org/officeDocument/2006/relationships/tags" Target="../tags/tag45.xml"/><Relationship Id="rId110" Type="http://schemas.openxmlformats.org/officeDocument/2006/relationships/tags" Target="../tags/tag110.xml"/><Relationship Id="rId348" Type="http://schemas.openxmlformats.org/officeDocument/2006/relationships/tags" Target="../tags/tag348.xml"/><Relationship Id="rId555" Type="http://schemas.openxmlformats.org/officeDocument/2006/relationships/tags" Target="../tags/tag555.xml"/><Relationship Id="rId194" Type="http://schemas.openxmlformats.org/officeDocument/2006/relationships/tags" Target="../tags/tag194.xml"/><Relationship Id="rId208" Type="http://schemas.openxmlformats.org/officeDocument/2006/relationships/tags" Target="../tags/tag208.xml"/><Relationship Id="rId415" Type="http://schemas.openxmlformats.org/officeDocument/2006/relationships/tags" Target="../tags/tag415.xml"/><Relationship Id="rId622" Type="http://schemas.openxmlformats.org/officeDocument/2006/relationships/tags" Target="../tags/tag622.xml"/><Relationship Id="rId261" Type="http://schemas.openxmlformats.org/officeDocument/2006/relationships/tags" Target="../tags/tag261.xml"/><Relationship Id="rId499" Type="http://schemas.openxmlformats.org/officeDocument/2006/relationships/tags" Target="../tags/tag499.xml"/><Relationship Id="rId56" Type="http://schemas.openxmlformats.org/officeDocument/2006/relationships/tags" Target="../tags/tag56.xml"/><Relationship Id="rId359" Type="http://schemas.openxmlformats.org/officeDocument/2006/relationships/tags" Target="../tags/tag359.xml"/><Relationship Id="rId566" Type="http://schemas.openxmlformats.org/officeDocument/2006/relationships/tags" Target="../tags/tag566.xml"/><Relationship Id="rId121" Type="http://schemas.openxmlformats.org/officeDocument/2006/relationships/tags" Target="../tags/tag121.xml"/><Relationship Id="rId219" Type="http://schemas.openxmlformats.org/officeDocument/2006/relationships/tags" Target="../tags/tag219.xml"/><Relationship Id="rId426" Type="http://schemas.openxmlformats.org/officeDocument/2006/relationships/tags" Target="../tags/tag426.xml"/><Relationship Id="rId633" Type="http://schemas.openxmlformats.org/officeDocument/2006/relationships/tags" Target="../tags/tag631.xml"/><Relationship Id="rId67" Type="http://schemas.openxmlformats.org/officeDocument/2006/relationships/tags" Target="../tags/tag67.xml"/><Relationship Id="rId272" Type="http://schemas.openxmlformats.org/officeDocument/2006/relationships/tags" Target="../tags/tag272.xml"/><Relationship Id="rId577" Type="http://schemas.openxmlformats.org/officeDocument/2006/relationships/tags" Target="../tags/tag577.xml"/><Relationship Id="rId132" Type="http://schemas.openxmlformats.org/officeDocument/2006/relationships/tags" Target="../tags/tag132.xml"/><Relationship Id="rId437" Type="http://schemas.openxmlformats.org/officeDocument/2006/relationships/tags" Target="../tags/tag437.xml"/><Relationship Id="rId283" Type="http://schemas.openxmlformats.org/officeDocument/2006/relationships/tags" Target="../tags/tag283.xml"/><Relationship Id="rId490" Type="http://schemas.openxmlformats.org/officeDocument/2006/relationships/tags" Target="../tags/tag490.xml"/><Relationship Id="rId504" Type="http://schemas.openxmlformats.org/officeDocument/2006/relationships/tags" Target="../tags/tag504.xml"/><Relationship Id="rId78" Type="http://schemas.openxmlformats.org/officeDocument/2006/relationships/tags" Target="../tags/tag78.xml"/><Relationship Id="rId143" Type="http://schemas.openxmlformats.org/officeDocument/2006/relationships/tags" Target="../tags/tag143.xml"/><Relationship Id="rId350" Type="http://schemas.openxmlformats.org/officeDocument/2006/relationships/tags" Target="../tags/tag350.xml"/><Relationship Id="rId588" Type="http://schemas.openxmlformats.org/officeDocument/2006/relationships/tags" Target="../tags/tag588.xml"/><Relationship Id="rId9" Type="http://schemas.openxmlformats.org/officeDocument/2006/relationships/tags" Target="../tags/tag9.xml"/><Relationship Id="rId210" Type="http://schemas.openxmlformats.org/officeDocument/2006/relationships/tags" Target="../tags/tag210.xml"/><Relationship Id="rId448" Type="http://schemas.openxmlformats.org/officeDocument/2006/relationships/tags" Target="../tags/tag44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tags" Target="../tags/tag648.xml"/><Relationship Id="rId18" Type="http://schemas.openxmlformats.org/officeDocument/2006/relationships/tags" Target="../tags/tag653.xml"/><Relationship Id="rId26" Type="http://schemas.openxmlformats.org/officeDocument/2006/relationships/tags" Target="../tags/tag661.xml"/><Relationship Id="rId39" Type="http://schemas.openxmlformats.org/officeDocument/2006/relationships/tags" Target="../tags/tag674.xml"/><Relationship Id="rId21" Type="http://schemas.openxmlformats.org/officeDocument/2006/relationships/tags" Target="../tags/tag656.xml"/><Relationship Id="rId34" Type="http://schemas.openxmlformats.org/officeDocument/2006/relationships/tags" Target="../tags/tag669.xml"/><Relationship Id="rId42" Type="http://schemas.openxmlformats.org/officeDocument/2006/relationships/tags" Target="../tags/tag677.xml"/><Relationship Id="rId47" Type="http://schemas.openxmlformats.org/officeDocument/2006/relationships/slideLayout" Target="../slideLayouts/slideLayout7.xml"/><Relationship Id="rId7" Type="http://schemas.openxmlformats.org/officeDocument/2006/relationships/tags" Target="../tags/tag642.xml"/><Relationship Id="rId2" Type="http://schemas.openxmlformats.org/officeDocument/2006/relationships/tags" Target="../tags/tag637.xml"/><Relationship Id="rId16" Type="http://schemas.openxmlformats.org/officeDocument/2006/relationships/tags" Target="../tags/tag651.xml"/><Relationship Id="rId29" Type="http://schemas.openxmlformats.org/officeDocument/2006/relationships/tags" Target="../tags/tag664.xml"/><Relationship Id="rId1" Type="http://schemas.openxmlformats.org/officeDocument/2006/relationships/tags" Target="../tags/tag636.xml"/><Relationship Id="rId6" Type="http://schemas.openxmlformats.org/officeDocument/2006/relationships/tags" Target="../tags/tag641.xml"/><Relationship Id="rId11" Type="http://schemas.openxmlformats.org/officeDocument/2006/relationships/tags" Target="../tags/tag646.xml"/><Relationship Id="rId24" Type="http://schemas.openxmlformats.org/officeDocument/2006/relationships/tags" Target="../tags/tag659.xml"/><Relationship Id="rId32" Type="http://schemas.openxmlformats.org/officeDocument/2006/relationships/tags" Target="../tags/tag667.xml"/><Relationship Id="rId37" Type="http://schemas.openxmlformats.org/officeDocument/2006/relationships/tags" Target="../tags/tag672.xml"/><Relationship Id="rId40" Type="http://schemas.openxmlformats.org/officeDocument/2006/relationships/tags" Target="../tags/tag675.xml"/><Relationship Id="rId45" Type="http://schemas.openxmlformats.org/officeDocument/2006/relationships/tags" Target="../tags/tag680.xml"/><Relationship Id="rId5" Type="http://schemas.openxmlformats.org/officeDocument/2006/relationships/tags" Target="../tags/tag640.xml"/><Relationship Id="rId15" Type="http://schemas.openxmlformats.org/officeDocument/2006/relationships/tags" Target="../tags/tag650.xml"/><Relationship Id="rId23" Type="http://schemas.openxmlformats.org/officeDocument/2006/relationships/tags" Target="../tags/tag658.xml"/><Relationship Id="rId28" Type="http://schemas.openxmlformats.org/officeDocument/2006/relationships/tags" Target="../tags/tag663.xml"/><Relationship Id="rId36" Type="http://schemas.openxmlformats.org/officeDocument/2006/relationships/tags" Target="../tags/tag671.xml"/><Relationship Id="rId10" Type="http://schemas.openxmlformats.org/officeDocument/2006/relationships/tags" Target="../tags/tag645.xml"/><Relationship Id="rId19" Type="http://schemas.openxmlformats.org/officeDocument/2006/relationships/tags" Target="../tags/tag654.xml"/><Relationship Id="rId31" Type="http://schemas.openxmlformats.org/officeDocument/2006/relationships/tags" Target="../tags/tag666.xml"/><Relationship Id="rId44" Type="http://schemas.openxmlformats.org/officeDocument/2006/relationships/tags" Target="../tags/tag679.xml"/><Relationship Id="rId4" Type="http://schemas.openxmlformats.org/officeDocument/2006/relationships/tags" Target="../tags/tag639.xml"/><Relationship Id="rId9" Type="http://schemas.openxmlformats.org/officeDocument/2006/relationships/tags" Target="../tags/tag644.xml"/><Relationship Id="rId14" Type="http://schemas.openxmlformats.org/officeDocument/2006/relationships/tags" Target="../tags/tag649.xml"/><Relationship Id="rId22" Type="http://schemas.openxmlformats.org/officeDocument/2006/relationships/tags" Target="../tags/tag657.xml"/><Relationship Id="rId27" Type="http://schemas.openxmlformats.org/officeDocument/2006/relationships/tags" Target="../tags/tag662.xml"/><Relationship Id="rId30" Type="http://schemas.openxmlformats.org/officeDocument/2006/relationships/tags" Target="../tags/tag665.xml"/><Relationship Id="rId35" Type="http://schemas.openxmlformats.org/officeDocument/2006/relationships/tags" Target="../tags/tag670.xml"/><Relationship Id="rId43" Type="http://schemas.openxmlformats.org/officeDocument/2006/relationships/tags" Target="../tags/tag678.xml"/><Relationship Id="rId8" Type="http://schemas.openxmlformats.org/officeDocument/2006/relationships/tags" Target="../tags/tag643.xml"/><Relationship Id="rId3" Type="http://schemas.openxmlformats.org/officeDocument/2006/relationships/tags" Target="../tags/tag638.xml"/><Relationship Id="rId12" Type="http://schemas.openxmlformats.org/officeDocument/2006/relationships/tags" Target="../tags/tag647.xml"/><Relationship Id="rId17" Type="http://schemas.openxmlformats.org/officeDocument/2006/relationships/tags" Target="../tags/tag652.xml"/><Relationship Id="rId25" Type="http://schemas.openxmlformats.org/officeDocument/2006/relationships/tags" Target="../tags/tag660.xml"/><Relationship Id="rId33" Type="http://schemas.openxmlformats.org/officeDocument/2006/relationships/tags" Target="../tags/tag668.xml"/><Relationship Id="rId38" Type="http://schemas.openxmlformats.org/officeDocument/2006/relationships/tags" Target="../tags/tag673.xml"/><Relationship Id="rId46" Type="http://schemas.openxmlformats.org/officeDocument/2006/relationships/tags" Target="../tags/tag681.xml"/><Relationship Id="rId20" Type="http://schemas.openxmlformats.org/officeDocument/2006/relationships/tags" Target="../tags/tag655.xml"/><Relationship Id="rId41" Type="http://schemas.openxmlformats.org/officeDocument/2006/relationships/tags" Target="../tags/tag676.xml"/></Relationships>
</file>

<file path=ppt/slides/_rels/slide3.xml.rels><?xml version="1.0" encoding="UTF-8" standalone="yes"?>
<Relationships xmlns="http://schemas.openxmlformats.org/package/2006/relationships"><Relationship Id="rId117" Type="http://schemas.openxmlformats.org/officeDocument/2006/relationships/tags" Target="../tags/tag798.xml"/><Relationship Id="rId21" Type="http://schemas.openxmlformats.org/officeDocument/2006/relationships/tags" Target="../tags/tag702.xml"/><Relationship Id="rId42" Type="http://schemas.openxmlformats.org/officeDocument/2006/relationships/tags" Target="../tags/tag723.xml"/><Relationship Id="rId63" Type="http://schemas.openxmlformats.org/officeDocument/2006/relationships/tags" Target="../tags/tag744.xml"/><Relationship Id="rId84" Type="http://schemas.openxmlformats.org/officeDocument/2006/relationships/tags" Target="../tags/tag765.xml"/><Relationship Id="rId16" Type="http://schemas.openxmlformats.org/officeDocument/2006/relationships/tags" Target="../tags/tag697.xml"/><Relationship Id="rId107" Type="http://schemas.openxmlformats.org/officeDocument/2006/relationships/tags" Target="../tags/tag788.xml"/><Relationship Id="rId11" Type="http://schemas.openxmlformats.org/officeDocument/2006/relationships/tags" Target="../tags/tag692.xml"/><Relationship Id="rId32" Type="http://schemas.openxmlformats.org/officeDocument/2006/relationships/tags" Target="../tags/tag713.xml"/><Relationship Id="rId37" Type="http://schemas.openxmlformats.org/officeDocument/2006/relationships/tags" Target="../tags/tag718.xml"/><Relationship Id="rId53" Type="http://schemas.openxmlformats.org/officeDocument/2006/relationships/tags" Target="../tags/tag734.xml"/><Relationship Id="rId58" Type="http://schemas.openxmlformats.org/officeDocument/2006/relationships/tags" Target="../tags/tag739.xml"/><Relationship Id="rId74" Type="http://schemas.openxmlformats.org/officeDocument/2006/relationships/tags" Target="../tags/tag755.xml"/><Relationship Id="rId79" Type="http://schemas.openxmlformats.org/officeDocument/2006/relationships/tags" Target="../tags/tag760.xml"/><Relationship Id="rId102" Type="http://schemas.openxmlformats.org/officeDocument/2006/relationships/tags" Target="../tags/tag783.xml"/><Relationship Id="rId123" Type="http://schemas.openxmlformats.org/officeDocument/2006/relationships/tags" Target="../tags/tag804.xml"/><Relationship Id="rId128" Type="http://schemas.openxmlformats.org/officeDocument/2006/relationships/tags" Target="../tags/tag809.xml"/><Relationship Id="rId5" Type="http://schemas.openxmlformats.org/officeDocument/2006/relationships/tags" Target="../tags/tag686.xml"/><Relationship Id="rId90" Type="http://schemas.openxmlformats.org/officeDocument/2006/relationships/tags" Target="../tags/tag771.xml"/><Relationship Id="rId95" Type="http://schemas.openxmlformats.org/officeDocument/2006/relationships/tags" Target="../tags/tag776.xml"/><Relationship Id="rId22" Type="http://schemas.openxmlformats.org/officeDocument/2006/relationships/tags" Target="../tags/tag703.xml"/><Relationship Id="rId27" Type="http://schemas.openxmlformats.org/officeDocument/2006/relationships/tags" Target="../tags/tag708.xml"/><Relationship Id="rId43" Type="http://schemas.openxmlformats.org/officeDocument/2006/relationships/tags" Target="../tags/tag724.xml"/><Relationship Id="rId48" Type="http://schemas.openxmlformats.org/officeDocument/2006/relationships/tags" Target="../tags/tag729.xml"/><Relationship Id="rId64" Type="http://schemas.openxmlformats.org/officeDocument/2006/relationships/tags" Target="../tags/tag745.xml"/><Relationship Id="rId69" Type="http://schemas.openxmlformats.org/officeDocument/2006/relationships/tags" Target="../tags/tag750.xml"/><Relationship Id="rId113" Type="http://schemas.openxmlformats.org/officeDocument/2006/relationships/tags" Target="../tags/tag794.xml"/><Relationship Id="rId118" Type="http://schemas.openxmlformats.org/officeDocument/2006/relationships/tags" Target="../tags/tag799.xml"/><Relationship Id="rId134" Type="http://schemas.openxmlformats.org/officeDocument/2006/relationships/image" Target="../media/image6.png"/><Relationship Id="rId80" Type="http://schemas.openxmlformats.org/officeDocument/2006/relationships/tags" Target="../tags/tag761.xml"/><Relationship Id="rId85" Type="http://schemas.openxmlformats.org/officeDocument/2006/relationships/tags" Target="../tags/tag766.xml"/><Relationship Id="rId12" Type="http://schemas.openxmlformats.org/officeDocument/2006/relationships/tags" Target="../tags/tag693.xml"/><Relationship Id="rId17" Type="http://schemas.openxmlformats.org/officeDocument/2006/relationships/tags" Target="../tags/tag698.xml"/><Relationship Id="rId33" Type="http://schemas.openxmlformats.org/officeDocument/2006/relationships/tags" Target="../tags/tag714.xml"/><Relationship Id="rId38" Type="http://schemas.openxmlformats.org/officeDocument/2006/relationships/tags" Target="../tags/tag719.xml"/><Relationship Id="rId59" Type="http://schemas.openxmlformats.org/officeDocument/2006/relationships/tags" Target="../tags/tag740.xml"/><Relationship Id="rId103" Type="http://schemas.openxmlformats.org/officeDocument/2006/relationships/tags" Target="../tags/tag784.xml"/><Relationship Id="rId108" Type="http://schemas.openxmlformats.org/officeDocument/2006/relationships/tags" Target="../tags/tag789.xml"/><Relationship Id="rId124" Type="http://schemas.openxmlformats.org/officeDocument/2006/relationships/tags" Target="../tags/tag805.xml"/><Relationship Id="rId129" Type="http://schemas.openxmlformats.org/officeDocument/2006/relationships/audio" Target="NULL" TargetMode="External"/><Relationship Id="rId54" Type="http://schemas.openxmlformats.org/officeDocument/2006/relationships/tags" Target="../tags/tag735.xml"/><Relationship Id="rId70" Type="http://schemas.openxmlformats.org/officeDocument/2006/relationships/tags" Target="../tags/tag751.xml"/><Relationship Id="rId75" Type="http://schemas.openxmlformats.org/officeDocument/2006/relationships/tags" Target="../tags/tag756.xml"/><Relationship Id="rId91" Type="http://schemas.openxmlformats.org/officeDocument/2006/relationships/tags" Target="../tags/tag772.xml"/><Relationship Id="rId96" Type="http://schemas.openxmlformats.org/officeDocument/2006/relationships/tags" Target="../tags/tag777.xml"/><Relationship Id="rId1" Type="http://schemas.openxmlformats.org/officeDocument/2006/relationships/tags" Target="../tags/tag682.xml"/><Relationship Id="rId6" Type="http://schemas.openxmlformats.org/officeDocument/2006/relationships/tags" Target="../tags/tag687.xml"/><Relationship Id="rId23" Type="http://schemas.openxmlformats.org/officeDocument/2006/relationships/tags" Target="../tags/tag704.xml"/><Relationship Id="rId28" Type="http://schemas.openxmlformats.org/officeDocument/2006/relationships/tags" Target="../tags/tag709.xml"/><Relationship Id="rId49" Type="http://schemas.openxmlformats.org/officeDocument/2006/relationships/tags" Target="../tags/tag730.xml"/><Relationship Id="rId114" Type="http://schemas.openxmlformats.org/officeDocument/2006/relationships/tags" Target="../tags/tag795.xml"/><Relationship Id="rId119" Type="http://schemas.openxmlformats.org/officeDocument/2006/relationships/tags" Target="../tags/tag800.xml"/><Relationship Id="rId44" Type="http://schemas.openxmlformats.org/officeDocument/2006/relationships/tags" Target="../tags/tag725.xml"/><Relationship Id="rId60" Type="http://schemas.openxmlformats.org/officeDocument/2006/relationships/tags" Target="../tags/tag741.xml"/><Relationship Id="rId65" Type="http://schemas.openxmlformats.org/officeDocument/2006/relationships/tags" Target="../tags/tag746.xml"/><Relationship Id="rId81" Type="http://schemas.openxmlformats.org/officeDocument/2006/relationships/tags" Target="../tags/tag762.xml"/><Relationship Id="rId86" Type="http://schemas.openxmlformats.org/officeDocument/2006/relationships/tags" Target="../tags/tag767.xml"/><Relationship Id="rId130" Type="http://schemas.microsoft.com/office/2007/relationships/media" Target="../media/media2.mp3"/><Relationship Id="rId13" Type="http://schemas.openxmlformats.org/officeDocument/2006/relationships/tags" Target="../tags/tag694.xml"/><Relationship Id="rId18" Type="http://schemas.openxmlformats.org/officeDocument/2006/relationships/tags" Target="../tags/tag699.xml"/><Relationship Id="rId39" Type="http://schemas.openxmlformats.org/officeDocument/2006/relationships/tags" Target="../tags/tag720.xml"/><Relationship Id="rId109" Type="http://schemas.openxmlformats.org/officeDocument/2006/relationships/tags" Target="../tags/tag790.xml"/><Relationship Id="rId34" Type="http://schemas.openxmlformats.org/officeDocument/2006/relationships/tags" Target="../tags/tag715.xml"/><Relationship Id="rId50" Type="http://schemas.openxmlformats.org/officeDocument/2006/relationships/tags" Target="../tags/tag731.xml"/><Relationship Id="rId55" Type="http://schemas.openxmlformats.org/officeDocument/2006/relationships/tags" Target="../tags/tag736.xml"/><Relationship Id="rId76" Type="http://schemas.openxmlformats.org/officeDocument/2006/relationships/tags" Target="../tags/tag757.xml"/><Relationship Id="rId97" Type="http://schemas.openxmlformats.org/officeDocument/2006/relationships/tags" Target="../tags/tag778.xml"/><Relationship Id="rId104" Type="http://schemas.openxmlformats.org/officeDocument/2006/relationships/tags" Target="../tags/tag785.xml"/><Relationship Id="rId120" Type="http://schemas.openxmlformats.org/officeDocument/2006/relationships/tags" Target="../tags/tag801.xml"/><Relationship Id="rId125" Type="http://schemas.openxmlformats.org/officeDocument/2006/relationships/tags" Target="../tags/tag806.xml"/><Relationship Id="rId7" Type="http://schemas.openxmlformats.org/officeDocument/2006/relationships/tags" Target="../tags/tag688.xml"/><Relationship Id="rId71" Type="http://schemas.openxmlformats.org/officeDocument/2006/relationships/tags" Target="../tags/tag752.xml"/><Relationship Id="rId92" Type="http://schemas.openxmlformats.org/officeDocument/2006/relationships/tags" Target="../tags/tag773.xml"/><Relationship Id="rId2" Type="http://schemas.openxmlformats.org/officeDocument/2006/relationships/tags" Target="../tags/tag683.xml"/><Relationship Id="rId29" Type="http://schemas.openxmlformats.org/officeDocument/2006/relationships/tags" Target="../tags/tag710.xml"/><Relationship Id="rId24" Type="http://schemas.openxmlformats.org/officeDocument/2006/relationships/tags" Target="../tags/tag705.xml"/><Relationship Id="rId40" Type="http://schemas.openxmlformats.org/officeDocument/2006/relationships/tags" Target="../tags/tag721.xml"/><Relationship Id="rId45" Type="http://schemas.openxmlformats.org/officeDocument/2006/relationships/tags" Target="../tags/tag726.xml"/><Relationship Id="rId66" Type="http://schemas.openxmlformats.org/officeDocument/2006/relationships/tags" Target="../tags/tag747.xml"/><Relationship Id="rId87" Type="http://schemas.openxmlformats.org/officeDocument/2006/relationships/tags" Target="../tags/tag768.xml"/><Relationship Id="rId110" Type="http://schemas.openxmlformats.org/officeDocument/2006/relationships/tags" Target="../tags/tag791.xml"/><Relationship Id="rId115" Type="http://schemas.openxmlformats.org/officeDocument/2006/relationships/tags" Target="../tags/tag796.xml"/><Relationship Id="rId131" Type="http://schemas.openxmlformats.org/officeDocument/2006/relationships/tags" Target="../tags/tag810.xml"/><Relationship Id="rId61" Type="http://schemas.openxmlformats.org/officeDocument/2006/relationships/tags" Target="../tags/tag742.xml"/><Relationship Id="rId82" Type="http://schemas.openxmlformats.org/officeDocument/2006/relationships/tags" Target="../tags/tag763.xml"/><Relationship Id="rId19" Type="http://schemas.openxmlformats.org/officeDocument/2006/relationships/tags" Target="../tags/tag700.xml"/><Relationship Id="rId14" Type="http://schemas.openxmlformats.org/officeDocument/2006/relationships/tags" Target="../tags/tag695.xml"/><Relationship Id="rId30" Type="http://schemas.openxmlformats.org/officeDocument/2006/relationships/tags" Target="../tags/tag711.xml"/><Relationship Id="rId35" Type="http://schemas.openxmlformats.org/officeDocument/2006/relationships/tags" Target="../tags/tag716.xml"/><Relationship Id="rId56" Type="http://schemas.openxmlformats.org/officeDocument/2006/relationships/tags" Target="../tags/tag737.xml"/><Relationship Id="rId77" Type="http://schemas.openxmlformats.org/officeDocument/2006/relationships/tags" Target="../tags/tag758.xml"/><Relationship Id="rId100" Type="http://schemas.openxmlformats.org/officeDocument/2006/relationships/tags" Target="../tags/tag781.xml"/><Relationship Id="rId105" Type="http://schemas.openxmlformats.org/officeDocument/2006/relationships/tags" Target="../tags/tag786.xml"/><Relationship Id="rId126" Type="http://schemas.openxmlformats.org/officeDocument/2006/relationships/tags" Target="../tags/tag807.xml"/><Relationship Id="rId8" Type="http://schemas.openxmlformats.org/officeDocument/2006/relationships/tags" Target="../tags/tag689.xml"/><Relationship Id="rId51" Type="http://schemas.openxmlformats.org/officeDocument/2006/relationships/tags" Target="../tags/tag732.xml"/><Relationship Id="rId72" Type="http://schemas.openxmlformats.org/officeDocument/2006/relationships/tags" Target="../tags/tag753.xml"/><Relationship Id="rId93" Type="http://schemas.openxmlformats.org/officeDocument/2006/relationships/tags" Target="../tags/tag774.xml"/><Relationship Id="rId98" Type="http://schemas.openxmlformats.org/officeDocument/2006/relationships/tags" Target="../tags/tag779.xml"/><Relationship Id="rId121" Type="http://schemas.openxmlformats.org/officeDocument/2006/relationships/tags" Target="../tags/tag802.xml"/><Relationship Id="rId3" Type="http://schemas.openxmlformats.org/officeDocument/2006/relationships/tags" Target="../tags/tag684.xml"/><Relationship Id="rId25" Type="http://schemas.openxmlformats.org/officeDocument/2006/relationships/tags" Target="../tags/tag706.xml"/><Relationship Id="rId46" Type="http://schemas.openxmlformats.org/officeDocument/2006/relationships/tags" Target="../tags/tag727.xml"/><Relationship Id="rId67" Type="http://schemas.openxmlformats.org/officeDocument/2006/relationships/tags" Target="../tags/tag748.xml"/><Relationship Id="rId116" Type="http://schemas.openxmlformats.org/officeDocument/2006/relationships/tags" Target="../tags/tag797.xml"/><Relationship Id="rId20" Type="http://schemas.openxmlformats.org/officeDocument/2006/relationships/tags" Target="../tags/tag701.xml"/><Relationship Id="rId41" Type="http://schemas.openxmlformats.org/officeDocument/2006/relationships/tags" Target="../tags/tag722.xml"/><Relationship Id="rId62" Type="http://schemas.openxmlformats.org/officeDocument/2006/relationships/tags" Target="../tags/tag743.xml"/><Relationship Id="rId83" Type="http://schemas.openxmlformats.org/officeDocument/2006/relationships/tags" Target="../tags/tag764.xml"/><Relationship Id="rId88" Type="http://schemas.openxmlformats.org/officeDocument/2006/relationships/tags" Target="../tags/tag769.xml"/><Relationship Id="rId111" Type="http://schemas.openxmlformats.org/officeDocument/2006/relationships/tags" Target="../tags/tag792.xml"/><Relationship Id="rId132" Type="http://schemas.openxmlformats.org/officeDocument/2006/relationships/tags" Target="../tags/tag811.xml"/><Relationship Id="rId15" Type="http://schemas.openxmlformats.org/officeDocument/2006/relationships/tags" Target="../tags/tag696.xml"/><Relationship Id="rId36" Type="http://schemas.openxmlformats.org/officeDocument/2006/relationships/tags" Target="../tags/tag717.xml"/><Relationship Id="rId57" Type="http://schemas.openxmlformats.org/officeDocument/2006/relationships/tags" Target="../tags/tag738.xml"/><Relationship Id="rId106" Type="http://schemas.openxmlformats.org/officeDocument/2006/relationships/tags" Target="../tags/tag787.xml"/><Relationship Id="rId127" Type="http://schemas.openxmlformats.org/officeDocument/2006/relationships/tags" Target="../tags/tag808.xml"/><Relationship Id="rId10" Type="http://schemas.openxmlformats.org/officeDocument/2006/relationships/tags" Target="../tags/tag691.xml"/><Relationship Id="rId31" Type="http://schemas.openxmlformats.org/officeDocument/2006/relationships/tags" Target="../tags/tag712.xml"/><Relationship Id="rId52" Type="http://schemas.openxmlformats.org/officeDocument/2006/relationships/tags" Target="../tags/tag733.xml"/><Relationship Id="rId73" Type="http://schemas.openxmlformats.org/officeDocument/2006/relationships/tags" Target="../tags/tag754.xml"/><Relationship Id="rId78" Type="http://schemas.openxmlformats.org/officeDocument/2006/relationships/tags" Target="../tags/tag759.xml"/><Relationship Id="rId94" Type="http://schemas.openxmlformats.org/officeDocument/2006/relationships/tags" Target="../tags/tag775.xml"/><Relationship Id="rId99" Type="http://schemas.openxmlformats.org/officeDocument/2006/relationships/tags" Target="../tags/tag780.xml"/><Relationship Id="rId101" Type="http://schemas.openxmlformats.org/officeDocument/2006/relationships/tags" Target="../tags/tag782.xml"/><Relationship Id="rId122" Type="http://schemas.openxmlformats.org/officeDocument/2006/relationships/tags" Target="../tags/tag803.xml"/><Relationship Id="rId4" Type="http://schemas.openxmlformats.org/officeDocument/2006/relationships/tags" Target="../tags/tag685.xml"/><Relationship Id="rId9" Type="http://schemas.openxmlformats.org/officeDocument/2006/relationships/tags" Target="../tags/tag690.xml"/><Relationship Id="rId26" Type="http://schemas.openxmlformats.org/officeDocument/2006/relationships/tags" Target="../tags/tag707.xml"/><Relationship Id="rId47" Type="http://schemas.openxmlformats.org/officeDocument/2006/relationships/tags" Target="../tags/tag728.xml"/><Relationship Id="rId68" Type="http://schemas.openxmlformats.org/officeDocument/2006/relationships/tags" Target="../tags/tag749.xml"/><Relationship Id="rId89" Type="http://schemas.openxmlformats.org/officeDocument/2006/relationships/tags" Target="../tags/tag770.xml"/><Relationship Id="rId112" Type="http://schemas.openxmlformats.org/officeDocument/2006/relationships/tags" Target="../tags/tag793.xml"/><Relationship Id="rId133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824.xml"/><Relationship Id="rId18" Type="http://schemas.openxmlformats.org/officeDocument/2006/relationships/tags" Target="../tags/tag829.xml"/><Relationship Id="rId26" Type="http://schemas.openxmlformats.org/officeDocument/2006/relationships/tags" Target="../tags/tag837.xml"/><Relationship Id="rId39" Type="http://schemas.openxmlformats.org/officeDocument/2006/relationships/tags" Target="../tags/tag850.xml"/><Relationship Id="rId21" Type="http://schemas.openxmlformats.org/officeDocument/2006/relationships/tags" Target="../tags/tag832.xml"/><Relationship Id="rId34" Type="http://schemas.openxmlformats.org/officeDocument/2006/relationships/tags" Target="../tags/tag845.xml"/><Relationship Id="rId42" Type="http://schemas.openxmlformats.org/officeDocument/2006/relationships/tags" Target="../tags/tag853.xml"/><Relationship Id="rId47" Type="http://schemas.openxmlformats.org/officeDocument/2006/relationships/tags" Target="../tags/tag858.xml"/><Relationship Id="rId50" Type="http://schemas.openxmlformats.org/officeDocument/2006/relationships/tags" Target="../tags/tag861.xml"/><Relationship Id="rId55" Type="http://schemas.openxmlformats.org/officeDocument/2006/relationships/tags" Target="../tags/tag866.xml"/><Relationship Id="rId7" Type="http://schemas.openxmlformats.org/officeDocument/2006/relationships/tags" Target="../tags/tag818.xml"/><Relationship Id="rId2" Type="http://schemas.openxmlformats.org/officeDocument/2006/relationships/tags" Target="../tags/tag813.xml"/><Relationship Id="rId16" Type="http://schemas.openxmlformats.org/officeDocument/2006/relationships/tags" Target="../tags/tag827.xml"/><Relationship Id="rId29" Type="http://schemas.openxmlformats.org/officeDocument/2006/relationships/tags" Target="../tags/tag840.xml"/><Relationship Id="rId11" Type="http://schemas.openxmlformats.org/officeDocument/2006/relationships/tags" Target="../tags/tag822.xml"/><Relationship Id="rId24" Type="http://schemas.openxmlformats.org/officeDocument/2006/relationships/tags" Target="../tags/tag835.xml"/><Relationship Id="rId32" Type="http://schemas.openxmlformats.org/officeDocument/2006/relationships/tags" Target="../tags/tag843.xml"/><Relationship Id="rId37" Type="http://schemas.openxmlformats.org/officeDocument/2006/relationships/tags" Target="../tags/tag848.xml"/><Relationship Id="rId40" Type="http://schemas.openxmlformats.org/officeDocument/2006/relationships/tags" Target="../tags/tag851.xml"/><Relationship Id="rId45" Type="http://schemas.openxmlformats.org/officeDocument/2006/relationships/tags" Target="../tags/tag856.xml"/><Relationship Id="rId53" Type="http://schemas.openxmlformats.org/officeDocument/2006/relationships/tags" Target="../tags/tag864.xml"/><Relationship Id="rId58" Type="http://schemas.microsoft.com/office/2007/relationships/media" Target="../media/media3.mp3"/><Relationship Id="rId5" Type="http://schemas.openxmlformats.org/officeDocument/2006/relationships/tags" Target="../tags/tag816.xml"/><Relationship Id="rId61" Type="http://schemas.openxmlformats.org/officeDocument/2006/relationships/image" Target="../media/image6.png"/><Relationship Id="rId19" Type="http://schemas.openxmlformats.org/officeDocument/2006/relationships/tags" Target="../tags/tag830.xml"/><Relationship Id="rId14" Type="http://schemas.openxmlformats.org/officeDocument/2006/relationships/tags" Target="../tags/tag825.xml"/><Relationship Id="rId22" Type="http://schemas.openxmlformats.org/officeDocument/2006/relationships/tags" Target="../tags/tag833.xml"/><Relationship Id="rId27" Type="http://schemas.openxmlformats.org/officeDocument/2006/relationships/tags" Target="../tags/tag838.xml"/><Relationship Id="rId30" Type="http://schemas.openxmlformats.org/officeDocument/2006/relationships/tags" Target="../tags/tag841.xml"/><Relationship Id="rId35" Type="http://schemas.openxmlformats.org/officeDocument/2006/relationships/tags" Target="../tags/tag846.xml"/><Relationship Id="rId43" Type="http://schemas.openxmlformats.org/officeDocument/2006/relationships/tags" Target="../tags/tag854.xml"/><Relationship Id="rId48" Type="http://schemas.openxmlformats.org/officeDocument/2006/relationships/tags" Target="../tags/tag859.xml"/><Relationship Id="rId56" Type="http://schemas.openxmlformats.org/officeDocument/2006/relationships/tags" Target="../tags/tag867.xml"/><Relationship Id="rId8" Type="http://schemas.openxmlformats.org/officeDocument/2006/relationships/tags" Target="../tags/tag819.xml"/><Relationship Id="rId51" Type="http://schemas.openxmlformats.org/officeDocument/2006/relationships/tags" Target="../tags/tag862.xml"/><Relationship Id="rId3" Type="http://schemas.openxmlformats.org/officeDocument/2006/relationships/tags" Target="../tags/tag814.xml"/><Relationship Id="rId12" Type="http://schemas.openxmlformats.org/officeDocument/2006/relationships/tags" Target="../tags/tag823.xml"/><Relationship Id="rId17" Type="http://schemas.openxmlformats.org/officeDocument/2006/relationships/tags" Target="../tags/tag828.xml"/><Relationship Id="rId25" Type="http://schemas.openxmlformats.org/officeDocument/2006/relationships/tags" Target="../tags/tag836.xml"/><Relationship Id="rId33" Type="http://schemas.openxmlformats.org/officeDocument/2006/relationships/tags" Target="../tags/tag844.xml"/><Relationship Id="rId38" Type="http://schemas.openxmlformats.org/officeDocument/2006/relationships/tags" Target="../tags/tag849.xml"/><Relationship Id="rId46" Type="http://schemas.openxmlformats.org/officeDocument/2006/relationships/tags" Target="../tags/tag857.xml"/><Relationship Id="rId59" Type="http://schemas.openxmlformats.org/officeDocument/2006/relationships/tags" Target="../tags/tag868.xml"/><Relationship Id="rId20" Type="http://schemas.openxmlformats.org/officeDocument/2006/relationships/tags" Target="../tags/tag831.xml"/><Relationship Id="rId41" Type="http://schemas.openxmlformats.org/officeDocument/2006/relationships/tags" Target="../tags/tag852.xml"/><Relationship Id="rId54" Type="http://schemas.openxmlformats.org/officeDocument/2006/relationships/tags" Target="../tags/tag865.xml"/><Relationship Id="rId1" Type="http://schemas.openxmlformats.org/officeDocument/2006/relationships/tags" Target="../tags/tag812.xml"/><Relationship Id="rId6" Type="http://schemas.openxmlformats.org/officeDocument/2006/relationships/tags" Target="../tags/tag817.xml"/><Relationship Id="rId15" Type="http://schemas.openxmlformats.org/officeDocument/2006/relationships/tags" Target="../tags/tag826.xml"/><Relationship Id="rId23" Type="http://schemas.openxmlformats.org/officeDocument/2006/relationships/tags" Target="../tags/tag834.xml"/><Relationship Id="rId28" Type="http://schemas.openxmlformats.org/officeDocument/2006/relationships/tags" Target="../tags/tag839.xml"/><Relationship Id="rId36" Type="http://schemas.openxmlformats.org/officeDocument/2006/relationships/tags" Target="../tags/tag847.xml"/><Relationship Id="rId49" Type="http://schemas.openxmlformats.org/officeDocument/2006/relationships/tags" Target="../tags/tag860.xml"/><Relationship Id="rId57" Type="http://schemas.openxmlformats.org/officeDocument/2006/relationships/audio" Target="NULL" TargetMode="External"/><Relationship Id="rId10" Type="http://schemas.openxmlformats.org/officeDocument/2006/relationships/tags" Target="../tags/tag821.xml"/><Relationship Id="rId31" Type="http://schemas.openxmlformats.org/officeDocument/2006/relationships/tags" Target="../tags/tag842.xml"/><Relationship Id="rId44" Type="http://schemas.openxmlformats.org/officeDocument/2006/relationships/tags" Target="../tags/tag855.xml"/><Relationship Id="rId52" Type="http://schemas.openxmlformats.org/officeDocument/2006/relationships/tags" Target="../tags/tag863.xml"/><Relationship Id="rId60" Type="http://schemas.openxmlformats.org/officeDocument/2006/relationships/slideLayout" Target="../slideLayouts/slideLayout7.xml"/><Relationship Id="rId4" Type="http://schemas.openxmlformats.org/officeDocument/2006/relationships/tags" Target="../tags/tag815.xml"/><Relationship Id="rId9" Type="http://schemas.openxmlformats.org/officeDocument/2006/relationships/tags" Target="../tags/tag820.xml"/></Relationships>
</file>

<file path=ppt/slides/_rels/slide5.xml.rels><?xml version="1.0" encoding="UTF-8" standalone="yes"?>
<Relationships xmlns="http://schemas.openxmlformats.org/package/2006/relationships"><Relationship Id="rId117" Type="http://schemas.openxmlformats.org/officeDocument/2006/relationships/tags" Target="../tags/tag985.xml"/><Relationship Id="rId21" Type="http://schemas.openxmlformats.org/officeDocument/2006/relationships/tags" Target="../tags/tag889.xml"/><Relationship Id="rId42" Type="http://schemas.openxmlformats.org/officeDocument/2006/relationships/tags" Target="../tags/tag910.xml"/><Relationship Id="rId63" Type="http://schemas.openxmlformats.org/officeDocument/2006/relationships/tags" Target="../tags/tag931.xml"/><Relationship Id="rId84" Type="http://schemas.openxmlformats.org/officeDocument/2006/relationships/tags" Target="../tags/tag952.xml"/><Relationship Id="rId138" Type="http://schemas.openxmlformats.org/officeDocument/2006/relationships/tags" Target="../tags/tag1006.xml"/><Relationship Id="rId159" Type="http://schemas.openxmlformats.org/officeDocument/2006/relationships/tags" Target="../tags/tag1027.xml"/><Relationship Id="rId170" Type="http://schemas.openxmlformats.org/officeDocument/2006/relationships/tags" Target="../tags/tag1038.xml"/><Relationship Id="rId191" Type="http://schemas.openxmlformats.org/officeDocument/2006/relationships/tags" Target="../tags/tag1059.xml"/><Relationship Id="rId205" Type="http://schemas.openxmlformats.org/officeDocument/2006/relationships/tags" Target="../tags/tag1073.xml"/><Relationship Id="rId226" Type="http://schemas.openxmlformats.org/officeDocument/2006/relationships/tags" Target="../tags/tag1094.xml"/><Relationship Id="rId247" Type="http://schemas.openxmlformats.org/officeDocument/2006/relationships/image" Target="../media/image8.png"/><Relationship Id="rId107" Type="http://schemas.openxmlformats.org/officeDocument/2006/relationships/tags" Target="../tags/tag975.xml"/><Relationship Id="rId11" Type="http://schemas.openxmlformats.org/officeDocument/2006/relationships/tags" Target="../tags/tag879.xml"/><Relationship Id="rId32" Type="http://schemas.openxmlformats.org/officeDocument/2006/relationships/tags" Target="../tags/tag900.xml"/><Relationship Id="rId53" Type="http://schemas.openxmlformats.org/officeDocument/2006/relationships/tags" Target="../tags/tag921.xml"/><Relationship Id="rId74" Type="http://schemas.openxmlformats.org/officeDocument/2006/relationships/tags" Target="../tags/tag942.xml"/><Relationship Id="rId128" Type="http://schemas.openxmlformats.org/officeDocument/2006/relationships/tags" Target="../tags/tag996.xml"/><Relationship Id="rId149" Type="http://schemas.openxmlformats.org/officeDocument/2006/relationships/tags" Target="../tags/tag1017.xml"/><Relationship Id="rId5" Type="http://schemas.openxmlformats.org/officeDocument/2006/relationships/tags" Target="../tags/tag873.xml"/><Relationship Id="rId95" Type="http://schemas.openxmlformats.org/officeDocument/2006/relationships/tags" Target="../tags/tag963.xml"/><Relationship Id="rId160" Type="http://schemas.openxmlformats.org/officeDocument/2006/relationships/tags" Target="../tags/tag1028.xml"/><Relationship Id="rId181" Type="http://schemas.openxmlformats.org/officeDocument/2006/relationships/tags" Target="../tags/tag1049.xml"/><Relationship Id="rId216" Type="http://schemas.openxmlformats.org/officeDocument/2006/relationships/tags" Target="../tags/tag1084.xml"/><Relationship Id="rId237" Type="http://schemas.openxmlformats.org/officeDocument/2006/relationships/tags" Target="../tags/tag1105.xml"/><Relationship Id="rId22" Type="http://schemas.openxmlformats.org/officeDocument/2006/relationships/tags" Target="../tags/tag890.xml"/><Relationship Id="rId43" Type="http://schemas.openxmlformats.org/officeDocument/2006/relationships/tags" Target="../tags/tag911.xml"/><Relationship Id="rId64" Type="http://schemas.openxmlformats.org/officeDocument/2006/relationships/tags" Target="../tags/tag932.xml"/><Relationship Id="rId118" Type="http://schemas.openxmlformats.org/officeDocument/2006/relationships/tags" Target="../tags/tag986.xml"/><Relationship Id="rId139" Type="http://schemas.openxmlformats.org/officeDocument/2006/relationships/tags" Target="../tags/tag1007.xml"/><Relationship Id="rId85" Type="http://schemas.openxmlformats.org/officeDocument/2006/relationships/tags" Target="../tags/tag953.xml"/><Relationship Id="rId150" Type="http://schemas.openxmlformats.org/officeDocument/2006/relationships/tags" Target="../tags/tag1018.xml"/><Relationship Id="rId171" Type="http://schemas.openxmlformats.org/officeDocument/2006/relationships/tags" Target="../tags/tag1039.xml"/><Relationship Id="rId192" Type="http://schemas.openxmlformats.org/officeDocument/2006/relationships/tags" Target="../tags/tag1060.xml"/><Relationship Id="rId206" Type="http://schemas.openxmlformats.org/officeDocument/2006/relationships/tags" Target="../tags/tag1074.xml"/><Relationship Id="rId227" Type="http://schemas.openxmlformats.org/officeDocument/2006/relationships/tags" Target="../tags/tag1095.xml"/><Relationship Id="rId248" Type="http://schemas.openxmlformats.org/officeDocument/2006/relationships/image" Target="../media/image9.png"/><Relationship Id="rId12" Type="http://schemas.openxmlformats.org/officeDocument/2006/relationships/tags" Target="../tags/tag880.xml"/><Relationship Id="rId33" Type="http://schemas.openxmlformats.org/officeDocument/2006/relationships/tags" Target="../tags/tag901.xml"/><Relationship Id="rId108" Type="http://schemas.openxmlformats.org/officeDocument/2006/relationships/tags" Target="../tags/tag976.xml"/><Relationship Id="rId129" Type="http://schemas.openxmlformats.org/officeDocument/2006/relationships/tags" Target="../tags/tag997.xml"/><Relationship Id="rId54" Type="http://schemas.openxmlformats.org/officeDocument/2006/relationships/tags" Target="../tags/tag922.xml"/><Relationship Id="rId75" Type="http://schemas.openxmlformats.org/officeDocument/2006/relationships/tags" Target="../tags/tag943.xml"/><Relationship Id="rId96" Type="http://schemas.openxmlformats.org/officeDocument/2006/relationships/tags" Target="../tags/tag964.xml"/><Relationship Id="rId140" Type="http://schemas.openxmlformats.org/officeDocument/2006/relationships/tags" Target="../tags/tag1008.xml"/><Relationship Id="rId161" Type="http://schemas.openxmlformats.org/officeDocument/2006/relationships/tags" Target="../tags/tag1029.xml"/><Relationship Id="rId182" Type="http://schemas.openxmlformats.org/officeDocument/2006/relationships/tags" Target="../tags/tag1050.xml"/><Relationship Id="rId217" Type="http://schemas.openxmlformats.org/officeDocument/2006/relationships/tags" Target="../tags/tag1085.xml"/><Relationship Id="rId6" Type="http://schemas.openxmlformats.org/officeDocument/2006/relationships/tags" Target="../tags/tag874.xml"/><Relationship Id="rId238" Type="http://schemas.openxmlformats.org/officeDocument/2006/relationships/tags" Target="../tags/tag1106.xml"/><Relationship Id="rId23" Type="http://schemas.openxmlformats.org/officeDocument/2006/relationships/tags" Target="../tags/tag891.xml"/><Relationship Id="rId119" Type="http://schemas.openxmlformats.org/officeDocument/2006/relationships/tags" Target="../tags/tag987.xml"/><Relationship Id="rId44" Type="http://schemas.openxmlformats.org/officeDocument/2006/relationships/tags" Target="../tags/tag912.xml"/><Relationship Id="rId65" Type="http://schemas.openxmlformats.org/officeDocument/2006/relationships/tags" Target="../tags/tag933.xml"/><Relationship Id="rId86" Type="http://schemas.openxmlformats.org/officeDocument/2006/relationships/tags" Target="../tags/tag954.xml"/><Relationship Id="rId130" Type="http://schemas.openxmlformats.org/officeDocument/2006/relationships/tags" Target="../tags/tag998.xml"/><Relationship Id="rId151" Type="http://schemas.openxmlformats.org/officeDocument/2006/relationships/tags" Target="../tags/tag1019.xml"/><Relationship Id="rId172" Type="http://schemas.openxmlformats.org/officeDocument/2006/relationships/tags" Target="../tags/tag1040.xml"/><Relationship Id="rId193" Type="http://schemas.openxmlformats.org/officeDocument/2006/relationships/tags" Target="../tags/tag1061.xml"/><Relationship Id="rId207" Type="http://schemas.openxmlformats.org/officeDocument/2006/relationships/tags" Target="../tags/tag1075.xml"/><Relationship Id="rId228" Type="http://schemas.openxmlformats.org/officeDocument/2006/relationships/tags" Target="../tags/tag1096.xml"/><Relationship Id="rId13" Type="http://schemas.openxmlformats.org/officeDocument/2006/relationships/tags" Target="../tags/tag881.xml"/><Relationship Id="rId109" Type="http://schemas.openxmlformats.org/officeDocument/2006/relationships/tags" Target="../tags/tag977.xml"/><Relationship Id="rId34" Type="http://schemas.openxmlformats.org/officeDocument/2006/relationships/tags" Target="../tags/tag902.xml"/><Relationship Id="rId55" Type="http://schemas.openxmlformats.org/officeDocument/2006/relationships/tags" Target="../tags/tag923.xml"/><Relationship Id="rId76" Type="http://schemas.openxmlformats.org/officeDocument/2006/relationships/tags" Target="../tags/tag944.xml"/><Relationship Id="rId97" Type="http://schemas.openxmlformats.org/officeDocument/2006/relationships/tags" Target="../tags/tag965.xml"/><Relationship Id="rId120" Type="http://schemas.openxmlformats.org/officeDocument/2006/relationships/tags" Target="../tags/tag988.xml"/><Relationship Id="rId141" Type="http://schemas.openxmlformats.org/officeDocument/2006/relationships/tags" Target="../tags/tag1009.xml"/><Relationship Id="rId7" Type="http://schemas.openxmlformats.org/officeDocument/2006/relationships/tags" Target="../tags/tag875.xml"/><Relationship Id="rId162" Type="http://schemas.openxmlformats.org/officeDocument/2006/relationships/tags" Target="../tags/tag1030.xml"/><Relationship Id="rId183" Type="http://schemas.openxmlformats.org/officeDocument/2006/relationships/tags" Target="../tags/tag1051.xml"/><Relationship Id="rId218" Type="http://schemas.openxmlformats.org/officeDocument/2006/relationships/tags" Target="../tags/tag1086.xml"/><Relationship Id="rId239" Type="http://schemas.openxmlformats.org/officeDocument/2006/relationships/tags" Target="../tags/tag1107.xml"/><Relationship Id="rId24" Type="http://schemas.openxmlformats.org/officeDocument/2006/relationships/tags" Target="../tags/tag892.xml"/><Relationship Id="rId45" Type="http://schemas.openxmlformats.org/officeDocument/2006/relationships/tags" Target="../tags/tag913.xml"/><Relationship Id="rId66" Type="http://schemas.openxmlformats.org/officeDocument/2006/relationships/tags" Target="../tags/tag934.xml"/><Relationship Id="rId87" Type="http://schemas.openxmlformats.org/officeDocument/2006/relationships/tags" Target="../tags/tag955.xml"/><Relationship Id="rId110" Type="http://schemas.openxmlformats.org/officeDocument/2006/relationships/tags" Target="../tags/tag978.xml"/><Relationship Id="rId131" Type="http://schemas.openxmlformats.org/officeDocument/2006/relationships/tags" Target="../tags/tag999.xml"/><Relationship Id="rId152" Type="http://schemas.openxmlformats.org/officeDocument/2006/relationships/tags" Target="../tags/tag1020.xml"/><Relationship Id="rId173" Type="http://schemas.openxmlformats.org/officeDocument/2006/relationships/tags" Target="../tags/tag1041.xml"/><Relationship Id="rId194" Type="http://schemas.openxmlformats.org/officeDocument/2006/relationships/tags" Target="../tags/tag1062.xml"/><Relationship Id="rId208" Type="http://schemas.openxmlformats.org/officeDocument/2006/relationships/tags" Target="../tags/tag1076.xml"/><Relationship Id="rId229" Type="http://schemas.openxmlformats.org/officeDocument/2006/relationships/tags" Target="../tags/tag1097.xml"/><Relationship Id="rId240" Type="http://schemas.openxmlformats.org/officeDocument/2006/relationships/tags" Target="../tags/tag1108.xml"/><Relationship Id="rId14" Type="http://schemas.openxmlformats.org/officeDocument/2006/relationships/tags" Target="../tags/tag882.xml"/><Relationship Id="rId35" Type="http://schemas.openxmlformats.org/officeDocument/2006/relationships/tags" Target="../tags/tag903.xml"/><Relationship Id="rId56" Type="http://schemas.openxmlformats.org/officeDocument/2006/relationships/tags" Target="../tags/tag924.xml"/><Relationship Id="rId77" Type="http://schemas.openxmlformats.org/officeDocument/2006/relationships/tags" Target="../tags/tag945.xml"/><Relationship Id="rId100" Type="http://schemas.openxmlformats.org/officeDocument/2006/relationships/tags" Target="../tags/tag968.xml"/><Relationship Id="rId8" Type="http://schemas.openxmlformats.org/officeDocument/2006/relationships/tags" Target="../tags/tag876.xml"/><Relationship Id="rId98" Type="http://schemas.openxmlformats.org/officeDocument/2006/relationships/tags" Target="../tags/tag966.xml"/><Relationship Id="rId121" Type="http://schemas.openxmlformats.org/officeDocument/2006/relationships/tags" Target="../tags/tag989.xml"/><Relationship Id="rId142" Type="http://schemas.openxmlformats.org/officeDocument/2006/relationships/tags" Target="../tags/tag1010.xml"/><Relationship Id="rId163" Type="http://schemas.openxmlformats.org/officeDocument/2006/relationships/tags" Target="../tags/tag1031.xml"/><Relationship Id="rId184" Type="http://schemas.openxmlformats.org/officeDocument/2006/relationships/tags" Target="../tags/tag1052.xml"/><Relationship Id="rId219" Type="http://schemas.openxmlformats.org/officeDocument/2006/relationships/tags" Target="../tags/tag1087.xml"/><Relationship Id="rId230" Type="http://schemas.openxmlformats.org/officeDocument/2006/relationships/tags" Target="../tags/tag1098.xml"/><Relationship Id="rId25" Type="http://schemas.openxmlformats.org/officeDocument/2006/relationships/tags" Target="../tags/tag893.xml"/><Relationship Id="rId46" Type="http://schemas.openxmlformats.org/officeDocument/2006/relationships/tags" Target="../tags/tag914.xml"/><Relationship Id="rId67" Type="http://schemas.openxmlformats.org/officeDocument/2006/relationships/tags" Target="../tags/tag935.xml"/><Relationship Id="rId88" Type="http://schemas.openxmlformats.org/officeDocument/2006/relationships/tags" Target="../tags/tag956.xml"/><Relationship Id="rId111" Type="http://schemas.openxmlformats.org/officeDocument/2006/relationships/tags" Target="../tags/tag979.xml"/><Relationship Id="rId132" Type="http://schemas.openxmlformats.org/officeDocument/2006/relationships/tags" Target="../tags/tag1000.xml"/><Relationship Id="rId153" Type="http://schemas.openxmlformats.org/officeDocument/2006/relationships/tags" Target="../tags/tag1021.xml"/><Relationship Id="rId174" Type="http://schemas.openxmlformats.org/officeDocument/2006/relationships/tags" Target="../tags/tag1042.xml"/><Relationship Id="rId195" Type="http://schemas.openxmlformats.org/officeDocument/2006/relationships/tags" Target="../tags/tag1063.xml"/><Relationship Id="rId209" Type="http://schemas.openxmlformats.org/officeDocument/2006/relationships/tags" Target="../tags/tag1077.xml"/><Relationship Id="rId220" Type="http://schemas.openxmlformats.org/officeDocument/2006/relationships/tags" Target="../tags/tag1088.xml"/><Relationship Id="rId241" Type="http://schemas.openxmlformats.org/officeDocument/2006/relationships/tags" Target="../tags/tag1109.xml"/><Relationship Id="rId15" Type="http://schemas.openxmlformats.org/officeDocument/2006/relationships/tags" Target="../tags/tag883.xml"/><Relationship Id="rId36" Type="http://schemas.openxmlformats.org/officeDocument/2006/relationships/tags" Target="../tags/tag904.xml"/><Relationship Id="rId57" Type="http://schemas.openxmlformats.org/officeDocument/2006/relationships/tags" Target="../tags/tag925.xml"/><Relationship Id="rId10" Type="http://schemas.openxmlformats.org/officeDocument/2006/relationships/tags" Target="../tags/tag878.xml"/><Relationship Id="rId31" Type="http://schemas.openxmlformats.org/officeDocument/2006/relationships/tags" Target="../tags/tag899.xml"/><Relationship Id="rId52" Type="http://schemas.openxmlformats.org/officeDocument/2006/relationships/tags" Target="../tags/tag920.xml"/><Relationship Id="rId73" Type="http://schemas.openxmlformats.org/officeDocument/2006/relationships/tags" Target="../tags/tag941.xml"/><Relationship Id="rId78" Type="http://schemas.openxmlformats.org/officeDocument/2006/relationships/tags" Target="../tags/tag946.xml"/><Relationship Id="rId94" Type="http://schemas.openxmlformats.org/officeDocument/2006/relationships/tags" Target="../tags/tag962.xml"/><Relationship Id="rId99" Type="http://schemas.openxmlformats.org/officeDocument/2006/relationships/tags" Target="../tags/tag967.xml"/><Relationship Id="rId101" Type="http://schemas.openxmlformats.org/officeDocument/2006/relationships/tags" Target="../tags/tag969.xml"/><Relationship Id="rId122" Type="http://schemas.openxmlformats.org/officeDocument/2006/relationships/tags" Target="../tags/tag990.xml"/><Relationship Id="rId143" Type="http://schemas.openxmlformats.org/officeDocument/2006/relationships/tags" Target="../tags/tag1011.xml"/><Relationship Id="rId148" Type="http://schemas.openxmlformats.org/officeDocument/2006/relationships/tags" Target="../tags/tag1016.xml"/><Relationship Id="rId164" Type="http://schemas.openxmlformats.org/officeDocument/2006/relationships/tags" Target="../tags/tag1032.xml"/><Relationship Id="rId169" Type="http://schemas.openxmlformats.org/officeDocument/2006/relationships/tags" Target="../tags/tag1037.xml"/><Relationship Id="rId185" Type="http://schemas.openxmlformats.org/officeDocument/2006/relationships/tags" Target="../tags/tag1053.xml"/><Relationship Id="rId4" Type="http://schemas.openxmlformats.org/officeDocument/2006/relationships/tags" Target="../tags/tag872.xml"/><Relationship Id="rId9" Type="http://schemas.openxmlformats.org/officeDocument/2006/relationships/tags" Target="../tags/tag877.xml"/><Relationship Id="rId180" Type="http://schemas.openxmlformats.org/officeDocument/2006/relationships/tags" Target="../tags/tag1048.xml"/><Relationship Id="rId210" Type="http://schemas.openxmlformats.org/officeDocument/2006/relationships/tags" Target="../tags/tag1078.xml"/><Relationship Id="rId215" Type="http://schemas.openxmlformats.org/officeDocument/2006/relationships/tags" Target="../tags/tag1083.xml"/><Relationship Id="rId236" Type="http://schemas.openxmlformats.org/officeDocument/2006/relationships/tags" Target="../tags/tag1104.xml"/><Relationship Id="rId26" Type="http://schemas.openxmlformats.org/officeDocument/2006/relationships/tags" Target="../tags/tag894.xml"/><Relationship Id="rId231" Type="http://schemas.openxmlformats.org/officeDocument/2006/relationships/tags" Target="../tags/tag1099.xml"/><Relationship Id="rId47" Type="http://schemas.openxmlformats.org/officeDocument/2006/relationships/tags" Target="../tags/tag915.xml"/><Relationship Id="rId68" Type="http://schemas.openxmlformats.org/officeDocument/2006/relationships/tags" Target="../tags/tag936.xml"/><Relationship Id="rId89" Type="http://schemas.openxmlformats.org/officeDocument/2006/relationships/tags" Target="../tags/tag957.xml"/><Relationship Id="rId112" Type="http://schemas.openxmlformats.org/officeDocument/2006/relationships/tags" Target="../tags/tag980.xml"/><Relationship Id="rId133" Type="http://schemas.openxmlformats.org/officeDocument/2006/relationships/tags" Target="../tags/tag1001.xml"/><Relationship Id="rId154" Type="http://schemas.openxmlformats.org/officeDocument/2006/relationships/tags" Target="../tags/tag1022.xml"/><Relationship Id="rId175" Type="http://schemas.openxmlformats.org/officeDocument/2006/relationships/tags" Target="../tags/tag1043.xml"/><Relationship Id="rId196" Type="http://schemas.openxmlformats.org/officeDocument/2006/relationships/tags" Target="../tags/tag1064.xml"/><Relationship Id="rId200" Type="http://schemas.openxmlformats.org/officeDocument/2006/relationships/tags" Target="../tags/tag1068.xml"/><Relationship Id="rId16" Type="http://schemas.openxmlformats.org/officeDocument/2006/relationships/tags" Target="../tags/tag884.xml"/><Relationship Id="rId221" Type="http://schemas.openxmlformats.org/officeDocument/2006/relationships/tags" Target="../tags/tag1089.xml"/><Relationship Id="rId242" Type="http://schemas.openxmlformats.org/officeDocument/2006/relationships/tags" Target="../tags/tag1110.xml"/><Relationship Id="rId37" Type="http://schemas.openxmlformats.org/officeDocument/2006/relationships/tags" Target="../tags/tag905.xml"/><Relationship Id="rId58" Type="http://schemas.openxmlformats.org/officeDocument/2006/relationships/tags" Target="../tags/tag926.xml"/><Relationship Id="rId79" Type="http://schemas.openxmlformats.org/officeDocument/2006/relationships/tags" Target="../tags/tag947.xml"/><Relationship Id="rId102" Type="http://schemas.openxmlformats.org/officeDocument/2006/relationships/tags" Target="../tags/tag970.xml"/><Relationship Id="rId123" Type="http://schemas.openxmlformats.org/officeDocument/2006/relationships/tags" Target="../tags/tag991.xml"/><Relationship Id="rId144" Type="http://schemas.openxmlformats.org/officeDocument/2006/relationships/tags" Target="../tags/tag1012.xml"/><Relationship Id="rId90" Type="http://schemas.openxmlformats.org/officeDocument/2006/relationships/tags" Target="../tags/tag958.xml"/><Relationship Id="rId165" Type="http://schemas.openxmlformats.org/officeDocument/2006/relationships/tags" Target="../tags/tag1033.xml"/><Relationship Id="rId186" Type="http://schemas.openxmlformats.org/officeDocument/2006/relationships/tags" Target="../tags/tag1054.xml"/><Relationship Id="rId211" Type="http://schemas.openxmlformats.org/officeDocument/2006/relationships/tags" Target="../tags/tag1079.xml"/><Relationship Id="rId232" Type="http://schemas.openxmlformats.org/officeDocument/2006/relationships/tags" Target="../tags/tag1100.xml"/><Relationship Id="rId27" Type="http://schemas.openxmlformats.org/officeDocument/2006/relationships/tags" Target="../tags/tag895.xml"/><Relationship Id="rId48" Type="http://schemas.openxmlformats.org/officeDocument/2006/relationships/tags" Target="../tags/tag916.xml"/><Relationship Id="rId69" Type="http://schemas.openxmlformats.org/officeDocument/2006/relationships/tags" Target="../tags/tag937.xml"/><Relationship Id="rId113" Type="http://schemas.openxmlformats.org/officeDocument/2006/relationships/tags" Target="../tags/tag981.xml"/><Relationship Id="rId134" Type="http://schemas.openxmlformats.org/officeDocument/2006/relationships/tags" Target="../tags/tag1002.xml"/><Relationship Id="rId80" Type="http://schemas.openxmlformats.org/officeDocument/2006/relationships/tags" Target="../tags/tag948.xml"/><Relationship Id="rId155" Type="http://schemas.openxmlformats.org/officeDocument/2006/relationships/tags" Target="../tags/tag1023.xml"/><Relationship Id="rId176" Type="http://schemas.openxmlformats.org/officeDocument/2006/relationships/tags" Target="../tags/tag1044.xml"/><Relationship Id="rId197" Type="http://schemas.openxmlformats.org/officeDocument/2006/relationships/tags" Target="../tags/tag1065.xml"/><Relationship Id="rId201" Type="http://schemas.openxmlformats.org/officeDocument/2006/relationships/tags" Target="../tags/tag1069.xml"/><Relationship Id="rId222" Type="http://schemas.openxmlformats.org/officeDocument/2006/relationships/tags" Target="../tags/tag1090.xml"/><Relationship Id="rId243" Type="http://schemas.openxmlformats.org/officeDocument/2006/relationships/tags" Target="../tags/tag1111.xml"/><Relationship Id="rId17" Type="http://schemas.openxmlformats.org/officeDocument/2006/relationships/tags" Target="../tags/tag885.xml"/><Relationship Id="rId38" Type="http://schemas.openxmlformats.org/officeDocument/2006/relationships/tags" Target="../tags/tag906.xml"/><Relationship Id="rId59" Type="http://schemas.openxmlformats.org/officeDocument/2006/relationships/tags" Target="../tags/tag927.xml"/><Relationship Id="rId103" Type="http://schemas.openxmlformats.org/officeDocument/2006/relationships/tags" Target="../tags/tag971.xml"/><Relationship Id="rId124" Type="http://schemas.openxmlformats.org/officeDocument/2006/relationships/tags" Target="../tags/tag992.xml"/><Relationship Id="rId70" Type="http://schemas.openxmlformats.org/officeDocument/2006/relationships/tags" Target="../tags/tag938.xml"/><Relationship Id="rId91" Type="http://schemas.openxmlformats.org/officeDocument/2006/relationships/tags" Target="../tags/tag959.xml"/><Relationship Id="rId145" Type="http://schemas.openxmlformats.org/officeDocument/2006/relationships/tags" Target="../tags/tag1013.xml"/><Relationship Id="rId166" Type="http://schemas.openxmlformats.org/officeDocument/2006/relationships/tags" Target="../tags/tag1034.xml"/><Relationship Id="rId187" Type="http://schemas.openxmlformats.org/officeDocument/2006/relationships/tags" Target="../tags/tag1055.xml"/><Relationship Id="rId1" Type="http://schemas.openxmlformats.org/officeDocument/2006/relationships/tags" Target="../tags/tag869.xml"/><Relationship Id="rId212" Type="http://schemas.openxmlformats.org/officeDocument/2006/relationships/tags" Target="../tags/tag1080.xml"/><Relationship Id="rId233" Type="http://schemas.openxmlformats.org/officeDocument/2006/relationships/tags" Target="../tags/tag1101.xml"/><Relationship Id="rId28" Type="http://schemas.openxmlformats.org/officeDocument/2006/relationships/tags" Target="../tags/tag896.xml"/><Relationship Id="rId49" Type="http://schemas.openxmlformats.org/officeDocument/2006/relationships/tags" Target="../tags/tag917.xml"/><Relationship Id="rId114" Type="http://schemas.openxmlformats.org/officeDocument/2006/relationships/tags" Target="../tags/tag982.xml"/><Relationship Id="rId60" Type="http://schemas.openxmlformats.org/officeDocument/2006/relationships/tags" Target="../tags/tag928.xml"/><Relationship Id="rId81" Type="http://schemas.openxmlformats.org/officeDocument/2006/relationships/tags" Target="../tags/tag949.xml"/><Relationship Id="rId135" Type="http://schemas.openxmlformats.org/officeDocument/2006/relationships/tags" Target="../tags/tag1003.xml"/><Relationship Id="rId156" Type="http://schemas.openxmlformats.org/officeDocument/2006/relationships/tags" Target="../tags/tag1024.xml"/><Relationship Id="rId177" Type="http://schemas.openxmlformats.org/officeDocument/2006/relationships/tags" Target="../tags/tag1045.xml"/><Relationship Id="rId198" Type="http://schemas.openxmlformats.org/officeDocument/2006/relationships/tags" Target="../tags/tag1066.xml"/><Relationship Id="rId202" Type="http://schemas.openxmlformats.org/officeDocument/2006/relationships/tags" Target="../tags/tag1070.xml"/><Relationship Id="rId223" Type="http://schemas.openxmlformats.org/officeDocument/2006/relationships/tags" Target="../tags/tag1091.xml"/><Relationship Id="rId244" Type="http://schemas.openxmlformats.org/officeDocument/2006/relationships/tags" Target="../tags/tag1112.xml"/><Relationship Id="rId18" Type="http://schemas.openxmlformats.org/officeDocument/2006/relationships/tags" Target="../tags/tag886.xml"/><Relationship Id="rId39" Type="http://schemas.openxmlformats.org/officeDocument/2006/relationships/tags" Target="../tags/tag907.xml"/><Relationship Id="rId50" Type="http://schemas.openxmlformats.org/officeDocument/2006/relationships/tags" Target="../tags/tag918.xml"/><Relationship Id="rId104" Type="http://schemas.openxmlformats.org/officeDocument/2006/relationships/tags" Target="../tags/tag972.xml"/><Relationship Id="rId125" Type="http://schemas.openxmlformats.org/officeDocument/2006/relationships/tags" Target="../tags/tag993.xml"/><Relationship Id="rId146" Type="http://schemas.openxmlformats.org/officeDocument/2006/relationships/tags" Target="../tags/tag1014.xml"/><Relationship Id="rId167" Type="http://schemas.openxmlformats.org/officeDocument/2006/relationships/tags" Target="../tags/tag1035.xml"/><Relationship Id="rId188" Type="http://schemas.openxmlformats.org/officeDocument/2006/relationships/tags" Target="../tags/tag1056.xml"/><Relationship Id="rId71" Type="http://schemas.openxmlformats.org/officeDocument/2006/relationships/tags" Target="../tags/tag939.xml"/><Relationship Id="rId92" Type="http://schemas.openxmlformats.org/officeDocument/2006/relationships/tags" Target="../tags/tag960.xml"/><Relationship Id="rId213" Type="http://schemas.openxmlformats.org/officeDocument/2006/relationships/tags" Target="../tags/tag1081.xml"/><Relationship Id="rId234" Type="http://schemas.openxmlformats.org/officeDocument/2006/relationships/tags" Target="../tags/tag1102.xml"/><Relationship Id="rId2" Type="http://schemas.openxmlformats.org/officeDocument/2006/relationships/tags" Target="../tags/tag870.xml"/><Relationship Id="rId29" Type="http://schemas.openxmlformats.org/officeDocument/2006/relationships/tags" Target="../tags/tag897.xml"/><Relationship Id="rId40" Type="http://schemas.openxmlformats.org/officeDocument/2006/relationships/tags" Target="../tags/tag908.xml"/><Relationship Id="rId115" Type="http://schemas.openxmlformats.org/officeDocument/2006/relationships/tags" Target="../tags/tag983.xml"/><Relationship Id="rId136" Type="http://schemas.openxmlformats.org/officeDocument/2006/relationships/tags" Target="../tags/tag1004.xml"/><Relationship Id="rId157" Type="http://schemas.openxmlformats.org/officeDocument/2006/relationships/tags" Target="../tags/tag1025.xml"/><Relationship Id="rId178" Type="http://schemas.openxmlformats.org/officeDocument/2006/relationships/tags" Target="../tags/tag1046.xml"/><Relationship Id="rId61" Type="http://schemas.openxmlformats.org/officeDocument/2006/relationships/tags" Target="../tags/tag929.xml"/><Relationship Id="rId82" Type="http://schemas.openxmlformats.org/officeDocument/2006/relationships/tags" Target="../tags/tag950.xml"/><Relationship Id="rId199" Type="http://schemas.openxmlformats.org/officeDocument/2006/relationships/tags" Target="../tags/tag1067.xml"/><Relationship Id="rId203" Type="http://schemas.openxmlformats.org/officeDocument/2006/relationships/tags" Target="../tags/tag1071.xml"/><Relationship Id="rId19" Type="http://schemas.openxmlformats.org/officeDocument/2006/relationships/tags" Target="../tags/tag887.xml"/><Relationship Id="rId224" Type="http://schemas.openxmlformats.org/officeDocument/2006/relationships/tags" Target="../tags/tag1092.xml"/><Relationship Id="rId245" Type="http://schemas.openxmlformats.org/officeDocument/2006/relationships/slideLayout" Target="../slideLayouts/slideLayout7.xml"/><Relationship Id="rId30" Type="http://schemas.openxmlformats.org/officeDocument/2006/relationships/tags" Target="../tags/tag898.xml"/><Relationship Id="rId105" Type="http://schemas.openxmlformats.org/officeDocument/2006/relationships/tags" Target="../tags/tag973.xml"/><Relationship Id="rId126" Type="http://schemas.openxmlformats.org/officeDocument/2006/relationships/tags" Target="../tags/tag994.xml"/><Relationship Id="rId147" Type="http://schemas.openxmlformats.org/officeDocument/2006/relationships/tags" Target="../tags/tag1015.xml"/><Relationship Id="rId168" Type="http://schemas.openxmlformats.org/officeDocument/2006/relationships/tags" Target="../tags/tag1036.xml"/><Relationship Id="rId51" Type="http://schemas.openxmlformats.org/officeDocument/2006/relationships/tags" Target="../tags/tag919.xml"/><Relationship Id="rId72" Type="http://schemas.openxmlformats.org/officeDocument/2006/relationships/tags" Target="../tags/tag940.xml"/><Relationship Id="rId93" Type="http://schemas.openxmlformats.org/officeDocument/2006/relationships/tags" Target="../tags/tag961.xml"/><Relationship Id="rId189" Type="http://schemas.openxmlformats.org/officeDocument/2006/relationships/tags" Target="../tags/tag1057.xml"/><Relationship Id="rId3" Type="http://schemas.openxmlformats.org/officeDocument/2006/relationships/tags" Target="../tags/tag871.xml"/><Relationship Id="rId214" Type="http://schemas.openxmlformats.org/officeDocument/2006/relationships/tags" Target="../tags/tag1082.xml"/><Relationship Id="rId235" Type="http://schemas.openxmlformats.org/officeDocument/2006/relationships/tags" Target="../tags/tag1103.xml"/><Relationship Id="rId116" Type="http://schemas.openxmlformats.org/officeDocument/2006/relationships/tags" Target="../tags/tag984.xml"/><Relationship Id="rId137" Type="http://schemas.openxmlformats.org/officeDocument/2006/relationships/tags" Target="../tags/tag1005.xml"/><Relationship Id="rId158" Type="http://schemas.openxmlformats.org/officeDocument/2006/relationships/tags" Target="../tags/tag1026.xml"/><Relationship Id="rId20" Type="http://schemas.openxmlformats.org/officeDocument/2006/relationships/tags" Target="../tags/tag888.xml"/><Relationship Id="rId41" Type="http://schemas.openxmlformats.org/officeDocument/2006/relationships/tags" Target="../tags/tag909.xml"/><Relationship Id="rId62" Type="http://schemas.openxmlformats.org/officeDocument/2006/relationships/tags" Target="../tags/tag930.xml"/><Relationship Id="rId83" Type="http://schemas.openxmlformats.org/officeDocument/2006/relationships/tags" Target="../tags/tag951.xml"/><Relationship Id="rId179" Type="http://schemas.openxmlformats.org/officeDocument/2006/relationships/tags" Target="../tags/tag1047.xml"/><Relationship Id="rId190" Type="http://schemas.openxmlformats.org/officeDocument/2006/relationships/tags" Target="../tags/tag1058.xml"/><Relationship Id="rId204" Type="http://schemas.openxmlformats.org/officeDocument/2006/relationships/tags" Target="../tags/tag1072.xml"/><Relationship Id="rId225" Type="http://schemas.openxmlformats.org/officeDocument/2006/relationships/tags" Target="../tags/tag1093.xml"/><Relationship Id="rId246" Type="http://schemas.openxmlformats.org/officeDocument/2006/relationships/image" Target="../media/image7.png"/><Relationship Id="rId106" Type="http://schemas.openxmlformats.org/officeDocument/2006/relationships/tags" Target="../tags/tag974.xml"/><Relationship Id="rId127" Type="http://schemas.openxmlformats.org/officeDocument/2006/relationships/tags" Target="../tags/tag99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113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15.png"/><Relationship Id="rId7" Type="http://schemas.openxmlformats.org/officeDocument/2006/relationships/image" Target="../media/image17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Relationship Id="rId6" Type="http://schemas.microsoft.com/office/2007/relationships/hdphoto" Target="../media/hdphoto2.wdp"/><Relationship Id="rId5" Type="http://schemas.openxmlformats.org/officeDocument/2006/relationships/image" Target="../media/image16.png"/><Relationship Id="rId10" Type="http://schemas.openxmlformats.org/officeDocument/2006/relationships/image" Target="../media/image19.png"/><Relationship Id="rId4" Type="http://schemas.microsoft.com/office/2007/relationships/hdphoto" Target="../media/hdphoto1.wdp"/><Relationship Id="rId9" Type="http://schemas.openxmlformats.org/officeDocument/2006/relationships/hyperlink" Target="http://www.rapidesign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63C54CF5-5DD7-4ADB-96B6-18333B6DE90F}"/>
              </a:ext>
            </a:extLst>
          </p:cNvPr>
          <p:cNvSpPr/>
          <p:nvPr/>
        </p:nvSpPr>
        <p:spPr>
          <a:xfrm>
            <a:off x="169" y="1"/>
            <a:ext cx="12191664" cy="6858000"/>
          </a:xfrm>
          <a:prstGeom prst="rect">
            <a:avLst/>
          </a:prstGeom>
          <a:gradFill flip="none" rotWithShape="1">
            <a:gsLst>
              <a:gs pos="0">
                <a:srgbClr val="1F2739"/>
              </a:gs>
              <a:gs pos="95000">
                <a:srgbClr val="181E2D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cxnSp>
        <p:nvCxnSpPr>
          <p:cNvPr id="21" name="PA_直接连接符 97">
            <a:extLst>
              <a:ext uri="{FF2B5EF4-FFF2-40B4-BE49-F238E27FC236}">
                <a16:creationId xmlns:a16="http://schemas.microsoft.com/office/drawing/2014/main" id="{269B740F-6225-4E6C-ABDA-478F1DFE14F9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6185370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PA_直接连接符 98">
            <a:extLst>
              <a:ext uri="{FF2B5EF4-FFF2-40B4-BE49-F238E27FC236}">
                <a16:creationId xmlns:a16="http://schemas.microsoft.com/office/drawing/2014/main" id="{4AC79C96-5B50-4AC9-A43E-2970654A0A08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6364100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PA_直接连接符 99">
            <a:extLst>
              <a:ext uri="{FF2B5EF4-FFF2-40B4-BE49-F238E27FC236}">
                <a16:creationId xmlns:a16="http://schemas.microsoft.com/office/drawing/2014/main" id="{1380FDBF-4BFE-439C-B8F9-B599B398EF59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6542830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PA_直接连接符 100">
            <a:extLst>
              <a:ext uri="{FF2B5EF4-FFF2-40B4-BE49-F238E27FC236}">
                <a16:creationId xmlns:a16="http://schemas.microsoft.com/office/drawing/2014/main" id="{69D6BD78-F7EF-41CB-97A8-6CC375A475C0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>
            <a:off x="6721560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PA_直接连接符 101">
            <a:extLst>
              <a:ext uri="{FF2B5EF4-FFF2-40B4-BE49-F238E27FC236}">
                <a16:creationId xmlns:a16="http://schemas.microsoft.com/office/drawing/2014/main" id="{469CE464-1263-479C-B552-D586BA7DD70B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>
            <a:off x="6900290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PA_直接连接符 102">
            <a:extLst>
              <a:ext uri="{FF2B5EF4-FFF2-40B4-BE49-F238E27FC236}">
                <a16:creationId xmlns:a16="http://schemas.microsoft.com/office/drawing/2014/main" id="{B45DE882-9115-4B8B-8546-3A8C581E81B5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7079020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PA_直接连接符 103">
            <a:extLst>
              <a:ext uri="{FF2B5EF4-FFF2-40B4-BE49-F238E27FC236}">
                <a16:creationId xmlns:a16="http://schemas.microsoft.com/office/drawing/2014/main" id="{70F6550E-B185-4016-A588-167AB9A8C01D}"/>
              </a:ext>
            </a:extLst>
          </p:cNvPr>
          <p:cNvCxnSpPr>
            <a:cxnSpLocks/>
          </p:cNvCxnSpPr>
          <p:nvPr>
            <p:custDataLst>
              <p:tags r:id="rId7"/>
            </p:custDataLst>
          </p:nvPr>
        </p:nvCxnSpPr>
        <p:spPr>
          <a:xfrm>
            <a:off x="7257749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A_直接连接符 104">
            <a:extLst>
              <a:ext uri="{FF2B5EF4-FFF2-40B4-BE49-F238E27FC236}">
                <a16:creationId xmlns:a16="http://schemas.microsoft.com/office/drawing/2014/main" id="{C0E6D86E-384D-4621-9494-26BDD4C20633}"/>
              </a:ext>
            </a:extLst>
          </p:cNvPr>
          <p:cNvCxnSpPr>
            <a:cxnSpLocks/>
          </p:cNvCxnSpPr>
          <p:nvPr>
            <p:custDataLst>
              <p:tags r:id="rId8"/>
            </p:custDataLst>
          </p:nvPr>
        </p:nvCxnSpPr>
        <p:spPr>
          <a:xfrm>
            <a:off x="7436479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A_直接连接符 105">
            <a:extLst>
              <a:ext uri="{FF2B5EF4-FFF2-40B4-BE49-F238E27FC236}">
                <a16:creationId xmlns:a16="http://schemas.microsoft.com/office/drawing/2014/main" id="{D39483FE-75EB-43F9-8A20-549247D388ED}"/>
              </a:ext>
            </a:extLst>
          </p:cNvPr>
          <p:cNvCxnSpPr>
            <a:cxnSpLocks/>
          </p:cNvCxnSpPr>
          <p:nvPr>
            <p:custDataLst>
              <p:tags r:id="rId9"/>
            </p:custDataLst>
          </p:nvPr>
        </p:nvCxnSpPr>
        <p:spPr>
          <a:xfrm>
            <a:off x="7615209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PA_直接连接符 106">
            <a:extLst>
              <a:ext uri="{FF2B5EF4-FFF2-40B4-BE49-F238E27FC236}">
                <a16:creationId xmlns:a16="http://schemas.microsoft.com/office/drawing/2014/main" id="{8E10DAD1-79D7-4ADD-9BF9-8941BA266FF6}"/>
              </a:ext>
            </a:extLst>
          </p:cNvPr>
          <p:cNvCxnSpPr>
            <a:cxnSpLocks/>
          </p:cNvCxnSpPr>
          <p:nvPr>
            <p:custDataLst>
              <p:tags r:id="rId10"/>
            </p:custDataLst>
          </p:nvPr>
        </p:nvCxnSpPr>
        <p:spPr>
          <a:xfrm>
            <a:off x="7793939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PA_直接连接符 107">
            <a:extLst>
              <a:ext uri="{FF2B5EF4-FFF2-40B4-BE49-F238E27FC236}">
                <a16:creationId xmlns:a16="http://schemas.microsoft.com/office/drawing/2014/main" id="{DA7425EA-9CD2-455F-8ADE-A391A1A50CCF}"/>
              </a:ext>
            </a:extLst>
          </p:cNvPr>
          <p:cNvCxnSpPr>
            <a:cxnSpLocks/>
          </p:cNvCxnSpPr>
          <p:nvPr>
            <p:custDataLst>
              <p:tags r:id="rId11"/>
            </p:custDataLst>
          </p:nvPr>
        </p:nvCxnSpPr>
        <p:spPr>
          <a:xfrm>
            <a:off x="7972669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PA_直接连接符 108">
            <a:extLst>
              <a:ext uri="{FF2B5EF4-FFF2-40B4-BE49-F238E27FC236}">
                <a16:creationId xmlns:a16="http://schemas.microsoft.com/office/drawing/2014/main" id="{169CB047-690C-4B87-A466-2C93885244E4}"/>
              </a:ext>
            </a:extLst>
          </p:cNvPr>
          <p:cNvCxnSpPr>
            <a:cxnSpLocks/>
          </p:cNvCxnSpPr>
          <p:nvPr>
            <p:custDataLst>
              <p:tags r:id="rId12"/>
            </p:custDataLst>
          </p:nvPr>
        </p:nvCxnSpPr>
        <p:spPr>
          <a:xfrm>
            <a:off x="8151399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PA_直接连接符 109">
            <a:extLst>
              <a:ext uri="{FF2B5EF4-FFF2-40B4-BE49-F238E27FC236}">
                <a16:creationId xmlns:a16="http://schemas.microsoft.com/office/drawing/2014/main" id="{B67B74BB-04A7-4DF7-B889-D54B2436089C}"/>
              </a:ext>
            </a:extLst>
          </p:cNvPr>
          <p:cNvCxnSpPr>
            <a:cxnSpLocks/>
          </p:cNvCxnSpPr>
          <p:nvPr>
            <p:custDataLst>
              <p:tags r:id="rId13"/>
            </p:custDataLst>
          </p:nvPr>
        </p:nvCxnSpPr>
        <p:spPr>
          <a:xfrm>
            <a:off x="8330129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A_直接连接符 110">
            <a:extLst>
              <a:ext uri="{FF2B5EF4-FFF2-40B4-BE49-F238E27FC236}">
                <a16:creationId xmlns:a16="http://schemas.microsoft.com/office/drawing/2014/main" id="{F41AADF5-2F4B-42BF-8902-F77E21A73A98}"/>
              </a:ext>
            </a:extLst>
          </p:cNvPr>
          <p:cNvCxnSpPr>
            <a:cxnSpLocks/>
          </p:cNvCxnSpPr>
          <p:nvPr>
            <p:custDataLst>
              <p:tags r:id="rId14"/>
            </p:custDataLst>
          </p:nvPr>
        </p:nvCxnSpPr>
        <p:spPr>
          <a:xfrm>
            <a:off x="8508859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A_直接连接符 111">
            <a:extLst>
              <a:ext uri="{FF2B5EF4-FFF2-40B4-BE49-F238E27FC236}">
                <a16:creationId xmlns:a16="http://schemas.microsoft.com/office/drawing/2014/main" id="{F6F4EA4C-89BE-4B2C-B89C-F4EB42388BCC}"/>
              </a:ext>
            </a:extLst>
          </p:cNvPr>
          <p:cNvCxnSpPr>
            <a:cxnSpLocks/>
          </p:cNvCxnSpPr>
          <p:nvPr>
            <p:custDataLst>
              <p:tags r:id="rId15"/>
            </p:custDataLst>
          </p:nvPr>
        </p:nvCxnSpPr>
        <p:spPr>
          <a:xfrm>
            <a:off x="8687588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A_直接连接符 112">
            <a:extLst>
              <a:ext uri="{FF2B5EF4-FFF2-40B4-BE49-F238E27FC236}">
                <a16:creationId xmlns:a16="http://schemas.microsoft.com/office/drawing/2014/main" id="{C41D60C9-DD67-4486-9A5F-EC74B3B05206}"/>
              </a:ext>
            </a:extLst>
          </p:cNvPr>
          <p:cNvCxnSpPr>
            <a:cxnSpLocks/>
          </p:cNvCxnSpPr>
          <p:nvPr>
            <p:custDataLst>
              <p:tags r:id="rId16"/>
            </p:custDataLst>
          </p:nvPr>
        </p:nvCxnSpPr>
        <p:spPr>
          <a:xfrm>
            <a:off x="8866318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PA_直接连接符 113">
            <a:extLst>
              <a:ext uri="{FF2B5EF4-FFF2-40B4-BE49-F238E27FC236}">
                <a16:creationId xmlns:a16="http://schemas.microsoft.com/office/drawing/2014/main" id="{14FD70D6-5667-4BE9-955F-1994CD51121E}"/>
              </a:ext>
            </a:extLst>
          </p:cNvPr>
          <p:cNvCxnSpPr>
            <a:cxnSpLocks/>
          </p:cNvCxnSpPr>
          <p:nvPr>
            <p:custDataLst>
              <p:tags r:id="rId17"/>
            </p:custDataLst>
          </p:nvPr>
        </p:nvCxnSpPr>
        <p:spPr>
          <a:xfrm>
            <a:off x="9045048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PA_直接连接符 114">
            <a:extLst>
              <a:ext uri="{FF2B5EF4-FFF2-40B4-BE49-F238E27FC236}">
                <a16:creationId xmlns:a16="http://schemas.microsoft.com/office/drawing/2014/main" id="{B119C2D6-F722-4823-8446-94CCACACF44D}"/>
              </a:ext>
            </a:extLst>
          </p:cNvPr>
          <p:cNvCxnSpPr>
            <a:cxnSpLocks/>
          </p:cNvCxnSpPr>
          <p:nvPr>
            <p:custDataLst>
              <p:tags r:id="rId18"/>
            </p:custDataLst>
          </p:nvPr>
        </p:nvCxnSpPr>
        <p:spPr>
          <a:xfrm>
            <a:off x="9223778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PA_直接连接符 115">
            <a:extLst>
              <a:ext uri="{FF2B5EF4-FFF2-40B4-BE49-F238E27FC236}">
                <a16:creationId xmlns:a16="http://schemas.microsoft.com/office/drawing/2014/main" id="{6C8E07F8-A999-4748-B46B-ECD328BC5E47}"/>
              </a:ext>
            </a:extLst>
          </p:cNvPr>
          <p:cNvCxnSpPr>
            <a:cxnSpLocks/>
          </p:cNvCxnSpPr>
          <p:nvPr>
            <p:custDataLst>
              <p:tags r:id="rId19"/>
            </p:custDataLst>
          </p:nvPr>
        </p:nvCxnSpPr>
        <p:spPr>
          <a:xfrm>
            <a:off x="9402498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PA_直接连接符 111">
            <a:extLst>
              <a:ext uri="{FF2B5EF4-FFF2-40B4-BE49-F238E27FC236}">
                <a16:creationId xmlns:a16="http://schemas.microsoft.com/office/drawing/2014/main" id="{A126311B-A7CE-4F61-92A6-90A40163FE96}"/>
              </a:ext>
            </a:extLst>
          </p:cNvPr>
          <p:cNvCxnSpPr>
            <a:cxnSpLocks/>
          </p:cNvCxnSpPr>
          <p:nvPr>
            <p:custDataLst>
              <p:tags r:id="rId20"/>
            </p:custDataLst>
          </p:nvPr>
        </p:nvCxnSpPr>
        <p:spPr>
          <a:xfrm>
            <a:off x="9581228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PA_直接连接符 112">
            <a:extLst>
              <a:ext uri="{FF2B5EF4-FFF2-40B4-BE49-F238E27FC236}">
                <a16:creationId xmlns:a16="http://schemas.microsoft.com/office/drawing/2014/main" id="{D437FA17-2FD7-4086-8020-E87C2D45F58D}"/>
              </a:ext>
            </a:extLst>
          </p:cNvPr>
          <p:cNvCxnSpPr>
            <a:cxnSpLocks/>
          </p:cNvCxnSpPr>
          <p:nvPr>
            <p:custDataLst>
              <p:tags r:id="rId21"/>
            </p:custDataLst>
          </p:nvPr>
        </p:nvCxnSpPr>
        <p:spPr>
          <a:xfrm>
            <a:off x="9759958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PA_直接连接符 113">
            <a:extLst>
              <a:ext uri="{FF2B5EF4-FFF2-40B4-BE49-F238E27FC236}">
                <a16:creationId xmlns:a16="http://schemas.microsoft.com/office/drawing/2014/main" id="{9F02568F-0E4D-45B8-875D-571AC5B8C04D}"/>
              </a:ext>
            </a:extLst>
          </p:cNvPr>
          <p:cNvCxnSpPr>
            <a:cxnSpLocks/>
          </p:cNvCxnSpPr>
          <p:nvPr>
            <p:custDataLst>
              <p:tags r:id="rId22"/>
            </p:custDataLst>
          </p:nvPr>
        </p:nvCxnSpPr>
        <p:spPr>
          <a:xfrm>
            <a:off x="9938688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PA_直接连接符 114">
            <a:extLst>
              <a:ext uri="{FF2B5EF4-FFF2-40B4-BE49-F238E27FC236}">
                <a16:creationId xmlns:a16="http://schemas.microsoft.com/office/drawing/2014/main" id="{42310A45-1DE3-491B-8AC3-E385873EB13C}"/>
              </a:ext>
            </a:extLst>
          </p:cNvPr>
          <p:cNvCxnSpPr>
            <a:cxnSpLocks/>
          </p:cNvCxnSpPr>
          <p:nvPr>
            <p:custDataLst>
              <p:tags r:id="rId23"/>
            </p:custDataLst>
          </p:nvPr>
        </p:nvCxnSpPr>
        <p:spPr>
          <a:xfrm>
            <a:off x="10117418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PA_直接连接符 115">
            <a:extLst>
              <a:ext uri="{FF2B5EF4-FFF2-40B4-BE49-F238E27FC236}">
                <a16:creationId xmlns:a16="http://schemas.microsoft.com/office/drawing/2014/main" id="{445D3F44-44AF-4B5E-9C1D-43B2205D1ECF}"/>
              </a:ext>
            </a:extLst>
          </p:cNvPr>
          <p:cNvCxnSpPr>
            <a:cxnSpLocks/>
          </p:cNvCxnSpPr>
          <p:nvPr>
            <p:custDataLst>
              <p:tags r:id="rId24"/>
            </p:custDataLst>
          </p:nvPr>
        </p:nvCxnSpPr>
        <p:spPr>
          <a:xfrm>
            <a:off x="10296138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A_直接连接符 114">
            <a:extLst>
              <a:ext uri="{FF2B5EF4-FFF2-40B4-BE49-F238E27FC236}">
                <a16:creationId xmlns:a16="http://schemas.microsoft.com/office/drawing/2014/main" id="{E0822ECC-8AE7-42E3-92DB-D2AF760796B6}"/>
              </a:ext>
            </a:extLst>
          </p:cNvPr>
          <p:cNvCxnSpPr>
            <a:cxnSpLocks/>
          </p:cNvCxnSpPr>
          <p:nvPr>
            <p:custDataLst>
              <p:tags r:id="rId25"/>
            </p:custDataLst>
          </p:nvPr>
        </p:nvCxnSpPr>
        <p:spPr>
          <a:xfrm>
            <a:off x="10474868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A_直接连接符 115">
            <a:extLst>
              <a:ext uri="{FF2B5EF4-FFF2-40B4-BE49-F238E27FC236}">
                <a16:creationId xmlns:a16="http://schemas.microsoft.com/office/drawing/2014/main" id="{C8081B28-F13F-495C-8F9D-D084DF351E52}"/>
              </a:ext>
            </a:extLst>
          </p:cNvPr>
          <p:cNvCxnSpPr>
            <a:cxnSpLocks/>
          </p:cNvCxnSpPr>
          <p:nvPr>
            <p:custDataLst>
              <p:tags r:id="rId26"/>
            </p:custDataLst>
          </p:nvPr>
        </p:nvCxnSpPr>
        <p:spPr>
          <a:xfrm>
            <a:off x="10653589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PA_直接连接符 97">
            <a:extLst>
              <a:ext uri="{FF2B5EF4-FFF2-40B4-BE49-F238E27FC236}">
                <a16:creationId xmlns:a16="http://schemas.microsoft.com/office/drawing/2014/main" id="{5D4E9180-4DDB-4D3D-9C1F-553A11FFFA62}"/>
              </a:ext>
            </a:extLst>
          </p:cNvPr>
          <p:cNvCxnSpPr>
            <a:cxnSpLocks/>
          </p:cNvCxnSpPr>
          <p:nvPr>
            <p:custDataLst>
              <p:tags r:id="rId27"/>
            </p:custDataLst>
          </p:nvPr>
        </p:nvCxnSpPr>
        <p:spPr>
          <a:xfrm>
            <a:off x="1533738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PA_直接连接符 98">
            <a:extLst>
              <a:ext uri="{FF2B5EF4-FFF2-40B4-BE49-F238E27FC236}">
                <a16:creationId xmlns:a16="http://schemas.microsoft.com/office/drawing/2014/main" id="{82CC410A-32E9-413C-AD9A-0E9BA28148C2}"/>
              </a:ext>
            </a:extLst>
          </p:cNvPr>
          <p:cNvCxnSpPr>
            <a:cxnSpLocks/>
          </p:cNvCxnSpPr>
          <p:nvPr>
            <p:custDataLst>
              <p:tags r:id="rId28"/>
            </p:custDataLst>
          </p:nvPr>
        </p:nvCxnSpPr>
        <p:spPr>
          <a:xfrm>
            <a:off x="1712468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A_直接连接符 99">
            <a:extLst>
              <a:ext uri="{FF2B5EF4-FFF2-40B4-BE49-F238E27FC236}">
                <a16:creationId xmlns:a16="http://schemas.microsoft.com/office/drawing/2014/main" id="{0E0B74FD-30F1-4672-8075-24A8A1CC4878}"/>
              </a:ext>
            </a:extLst>
          </p:cNvPr>
          <p:cNvCxnSpPr>
            <a:cxnSpLocks/>
          </p:cNvCxnSpPr>
          <p:nvPr>
            <p:custDataLst>
              <p:tags r:id="rId29"/>
            </p:custDataLst>
          </p:nvPr>
        </p:nvCxnSpPr>
        <p:spPr>
          <a:xfrm>
            <a:off x="1891198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PA_直接连接符 100">
            <a:extLst>
              <a:ext uri="{FF2B5EF4-FFF2-40B4-BE49-F238E27FC236}">
                <a16:creationId xmlns:a16="http://schemas.microsoft.com/office/drawing/2014/main" id="{48954FF5-D986-4485-99CF-A8D2F9B70C92}"/>
              </a:ext>
            </a:extLst>
          </p:cNvPr>
          <p:cNvCxnSpPr>
            <a:cxnSpLocks/>
          </p:cNvCxnSpPr>
          <p:nvPr>
            <p:custDataLst>
              <p:tags r:id="rId30"/>
            </p:custDataLst>
          </p:nvPr>
        </p:nvCxnSpPr>
        <p:spPr>
          <a:xfrm>
            <a:off x="2069928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PA_直接连接符 101">
            <a:extLst>
              <a:ext uri="{FF2B5EF4-FFF2-40B4-BE49-F238E27FC236}">
                <a16:creationId xmlns:a16="http://schemas.microsoft.com/office/drawing/2014/main" id="{CEA316B4-D7C3-420E-93F8-74039432366A}"/>
              </a:ext>
            </a:extLst>
          </p:cNvPr>
          <p:cNvCxnSpPr>
            <a:cxnSpLocks/>
          </p:cNvCxnSpPr>
          <p:nvPr>
            <p:custDataLst>
              <p:tags r:id="rId31"/>
            </p:custDataLst>
          </p:nvPr>
        </p:nvCxnSpPr>
        <p:spPr>
          <a:xfrm>
            <a:off x="2248658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PA_直接连接符 102">
            <a:extLst>
              <a:ext uri="{FF2B5EF4-FFF2-40B4-BE49-F238E27FC236}">
                <a16:creationId xmlns:a16="http://schemas.microsoft.com/office/drawing/2014/main" id="{4F219B13-4C6F-48CD-813C-CBC7558EBE42}"/>
              </a:ext>
            </a:extLst>
          </p:cNvPr>
          <p:cNvCxnSpPr>
            <a:cxnSpLocks/>
          </p:cNvCxnSpPr>
          <p:nvPr>
            <p:custDataLst>
              <p:tags r:id="rId32"/>
            </p:custDataLst>
          </p:nvPr>
        </p:nvCxnSpPr>
        <p:spPr>
          <a:xfrm>
            <a:off x="2427387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PA_直接连接符 103">
            <a:extLst>
              <a:ext uri="{FF2B5EF4-FFF2-40B4-BE49-F238E27FC236}">
                <a16:creationId xmlns:a16="http://schemas.microsoft.com/office/drawing/2014/main" id="{0EB5555C-83DD-4752-BB54-892847EDDB73}"/>
              </a:ext>
            </a:extLst>
          </p:cNvPr>
          <p:cNvCxnSpPr>
            <a:cxnSpLocks/>
          </p:cNvCxnSpPr>
          <p:nvPr>
            <p:custDataLst>
              <p:tags r:id="rId33"/>
            </p:custDataLst>
          </p:nvPr>
        </p:nvCxnSpPr>
        <p:spPr>
          <a:xfrm>
            <a:off x="2606117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PA_直接连接符 104">
            <a:extLst>
              <a:ext uri="{FF2B5EF4-FFF2-40B4-BE49-F238E27FC236}">
                <a16:creationId xmlns:a16="http://schemas.microsoft.com/office/drawing/2014/main" id="{521B60D3-B3A0-4311-A231-44621911720F}"/>
              </a:ext>
            </a:extLst>
          </p:cNvPr>
          <p:cNvCxnSpPr>
            <a:cxnSpLocks/>
          </p:cNvCxnSpPr>
          <p:nvPr>
            <p:custDataLst>
              <p:tags r:id="rId34"/>
            </p:custDataLst>
          </p:nvPr>
        </p:nvCxnSpPr>
        <p:spPr>
          <a:xfrm>
            <a:off x="2784847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PA_直接连接符 105">
            <a:extLst>
              <a:ext uri="{FF2B5EF4-FFF2-40B4-BE49-F238E27FC236}">
                <a16:creationId xmlns:a16="http://schemas.microsoft.com/office/drawing/2014/main" id="{959CAE8A-CE55-4564-80CD-BFD7EE08D0C4}"/>
              </a:ext>
            </a:extLst>
          </p:cNvPr>
          <p:cNvCxnSpPr>
            <a:cxnSpLocks/>
          </p:cNvCxnSpPr>
          <p:nvPr>
            <p:custDataLst>
              <p:tags r:id="rId35"/>
            </p:custDataLst>
          </p:nvPr>
        </p:nvCxnSpPr>
        <p:spPr>
          <a:xfrm>
            <a:off x="2963577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PA_直接连接符 106">
            <a:extLst>
              <a:ext uri="{FF2B5EF4-FFF2-40B4-BE49-F238E27FC236}">
                <a16:creationId xmlns:a16="http://schemas.microsoft.com/office/drawing/2014/main" id="{F7003E7A-D351-41E9-A231-889821C0D098}"/>
              </a:ext>
            </a:extLst>
          </p:cNvPr>
          <p:cNvCxnSpPr>
            <a:cxnSpLocks/>
          </p:cNvCxnSpPr>
          <p:nvPr>
            <p:custDataLst>
              <p:tags r:id="rId36"/>
            </p:custDataLst>
          </p:nvPr>
        </p:nvCxnSpPr>
        <p:spPr>
          <a:xfrm>
            <a:off x="3142307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A_直接连接符 107">
            <a:extLst>
              <a:ext uri="{FF2B5EF4-FFF2-40B4-BE49-F238E27FC236}">
                <a16:creationId xmlns:a16="http://schemas.microsoft.com/office/drawing/2014/main" id="{6AB0997C-98B5-4477-8CA3-FC546BE758B5}"/>
              </a:ext>
            </a:extLst>
          </p:cNvPr>
          <p:cNvCxnSpPr>
            <a:cxnSpLocks/>
          </p:cNvCxnSpPr>
          <p:nvPr>
            <p:custDataLst>
              <p:tags r:id="rId37"/>
            </p:custDataLst>
          </p:nvPr>
        </p:nvCxnSpPr>
        <p:spPr>
          <a:xfrm>
            <a:off x="3321037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PA_直接连接符 108">
            <a:extLst>
              <a:ext uri="{FF2B5EF4-FFF2-40B4-BE49-F238E27FC236}">
                <a16:creationId xmlns:a16="http://schemas.microsoft.com/office/drawing/2014/main" id="{CAC121D2-B702-4EE9-B2CC-5998CA6841F4}"/>
              </a:ext>
            </a:extLst>
          </p:cNvPr>
          <p:cNvCxnSpPr>
            <a:cxnSpLocks/>
          </p:cNvCxnSpPr>
          <p:nvPr>
            <p:custDataLst>
              <p:tags r:id="rId38"/>
            </p:custDataLst>
          </p:nvPr>
        </p:nvCxnSpPr>
        <p:spPr>
          <a:xfrm>
            <a:off x="3499767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PA_直接连接符 109">
            <a:extLst>
              <a:ext uri="{FF2B5EF4-FFF2-40B4-BE49-F238E27FC236}">
                <a16:creationId xmlns:a16="http://schemas.microsoft.com/office/drawing/2014/main" id="{E134AB8D-87B2-4118-8657-66CBC519A247}"/>
              </a:ext>
            </a:extLst>
          </p:cNvPr>
          <p:cNvCxnSpPr>
            <a:cxnSpLocks/>
          </p:cNvCxnSpPr>
          <p:nvPr>
            <p:custDataLst>
              <p:tags r:id="rId39"/>
            </p:custDataLst>
          </p:nvPr>
        </p:nvCxnSpPr>
        <p:spPr>
          <a:xfrm>
            <a:off x="3678497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PA_直接连接符 110">
            <a:extLst>
              <a:ext uri="{FF2B5EF4-FFF2-40B4-BE49-F238E27FC236}">
                <a16:creationId xmlns:a16="http://schemas.microsoft.com/office/drawing/2014/main" id="{B2B811E1-CFD2-45DD-88C2-B18ADA289CFF}"/>
              </a:ext>
            </a:extLst>
          </p:cNvPr>
          <p:cNvCxnSpPr>
            <a:cxnSpLocks/>
          </p:cNvCxnSpPr>
          <p:nvPr>
            <p:custDataLst>
              <p:tags r:id="rId40"/>
            </p:custDataLst>
          </p:nvPr>
        </p:nvCxnSpPr>
        <p:spPr>
          <a:xfrm>
            <a:off x="3857226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A_直接连接符 111">
            <a:extLst>
              <a:ext uri="{FF2B5EF4-FFF2-40B4-BE49-F238E27FC236}">
                <a16:creationId xmlns:a16="http://schemas.microsoft.com/office/drawing/2014/main" id="{6D0AD81C-2D7E-4DA1-AB9B-F5304E4D625A}"/>
              </a:ext>
            </a:extLst>
          </p:cNvPr>
          <p:cNvCxnSpPr>
            <a:cxnSpLocks/>
          </p:cNvCxnSpPr>
          <p:nvPr>
            <p:custDataLst>
              <p:tags r:id="rId41"/>
            </p:custDataLst>
          </p:nvPr>
        </p:nvCxnSpPr>
        <p:spPr>
          <a:xfrm>
            <a:off x="4035956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PA_直接连接符 112">
            <a:extLst>
              <a:ext uri="{FF2B5EF4-FFF2-40B4-BE49-F238E27FC236}">
                <a16:creationId xmlns:a16="http://schemas.microsoft.com/office/drawing/2014/main" id="{1D996917-D3D6-440B-8988-51E58E1F844B}"/>
              </a:ext>
            </a:extLst>
          </p:cNvPr>
          <p:cNvCxnSpPr>
            <a:cxnSpLocks/>
          </p:cNvCxnSpPr>
          <p:nvPr>
            <p:custDataLst>
              <p:tags r:id="rId42"/>
            </p:custDataLst>
          </p:nvPr>
        </p:nvCxnSpPr>
        <p:spPr>
          <a:xfrm>
            <a:off x="4214686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PA_直接连接符 113">
            <a:extLst>
              <a:ext uri="{FF2B5EF4-FFF2-40B4-BE49-F238E27FC236}">
                <a16:creationId xmlns:a16="http://schemas.microsoft.com/office/drawing/2014/main" id="{A999AA80-ADFB-41DF-AF62-54F9824E16BC}"/>
              </a:ext>
            </a:extLst>
          </p:cNvPr>
          <p:cNvCxnSpPr>
            <a:cxnSpLocks/>
          </p:cNvCxnSpPr>
          <p:nvPr>
            <p:custDataLst>
              <p:tags r:id="rId43"/>
            </p:custDataLst>
          </p:nvPr>
        </p:nvCxnSpPr>
        <p:spPr>
          <a:xfrm>
            <a:off x="4393416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PA_直接连接符 114">
            <a:extLst>
              <a:ext uri="{FF2B5EF4-FFF2-40B4-BE49-F238E27FC236}">
                <a16:creationId xmlns:a16="http://schemas.microsoft.com/office/drawing/2014/main" id="{0D467052-443D-438A-9F62-187FC8466077}"/>
              </a:ext>
            </a:extLst>
          </p:cNvPr>
          <p:cNvCxnSpPr>
            <a:cxnSpLocks/>
          </p:cNvCxnSpPr>
          <p:nvPr>
            <p:custDataLst>
              <p:tags r:id="rId44"/>
            </p:custDataLst>
          </p:nvPr>
        </p:nvCxnSpPr>
        <p:spPr>
          <a:xfrm>
            <a:off x="4572146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PA_直接连接符 115">
            <a:extLst>
              <a:ext uri="{FF2B5EF4-FFF2-40B4-BE49-F238E27FC236}">
                <a16:creationId xmlns:a16="http://schemas.microsoft.com/office/drawing/2014/main" id="{10C5BD3B-BA88-4A21-9464-AC2270BA44B9}"/>
              </a:ext>
            </a:extLst>
          </p:cNvPr>
          <p:cNvCxnSpPr>
            <a:cxnSpLocks/>
          </p:cNvCxnSpPr>
          <p:nvPr>
            <p:custDataLst>
              <p:tags r:id="rId45"/>
            </p:custDataLst>
          </p:nvPr>
        </p:nvCxnSpPr>
        <p:spPr>
          <a:xfrm>
            <a:off x="4750866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PA_直接连接符 111">
            <a:extLst>
              <a:ext uri="{FF2B5EF4-FFF2-40B4-BE49-F238E27FC236}">
                <a16:creationId xmlns:a16="http://schemas.microsoft.com/office/drawing/2014/main" id="{5C78F7F8-707F-43A2-AEE2-F3CC9A9DBF9E}"/>
              </a:ext>
            </a:extLst>
          </p:cNvPr>
          <p:cNvCxnSpPr>
            <a:cxnSpLocks/>
          </p:cNvCxnSpPr>
          <p:nvPr>
            <p:custDataLst>
              <p:tags r:id="rId46"/>
            </p:custDataLst>
          </p:nvPr>
        </p:nvCxnSpPr>
        <p:spPr>
          <a:xfrm>
            <a:off x="4929596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PA_直接连接符 112">
            <a:extLst>
              <a:ext uri="{FF2B5EF4-FFF2-40B4-BE49-F238E27FC236}">
                <a16:creationId xmlns:a16="http://schemas.microsoft.com/office/drawing/2014/main" id="{72F8154E-4E46-4091-8CD0-7BAE958BBC9C}"/>
              </a:ext>
            </a:extLst>
          </p:cNvPr>
          <p:cNvCxnSpPr>
            <a:cxnSpLocks/>
          </p:cNvCxnSpPr>
          <p:nvPr>
            <p:custDataLst>
              <p:tags r:id="rId47"/>
            </p:custDataLst>
          </p:nvPr>
        </p:nvCxnSpPr>
        <p:spPr>
          <a:xfrm>
            <a:off x="5108326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PA_直接连接符 113">
            <a:extLst>
              <a:ext uri="{FF2B5EF4-FFF2-40B4-BE49-F238E27FC236}">
                <a16:creationId xmlns:a16="http://schemas.microsoft.com/office/drawing/2014/main" id="{B10CDB23-9E29-4511-B029-DAEE44778676}"/>
              </a:ext>
            </a:extLst>
          </p:cNvPr>
          <p:cNvCxnSpPr>
            <a:cxnSpLocks/>
          </p:cNvCxnSpPr>
          <p:nvPr>
            <p:custDataLst>
              <p:tags r:id="rId48"/>
            </p:custDataLst>
          </p:nvPr>
        </p:nvCxnSpPr>
        <p:spPr>
          <a:xfrm>
            <a:off x="5287056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PA_直接连接符 114">
            <a:extLst>
              <a:ext uri="{FF2B5EF4-FFF2-40B4-BE49-F238E27FC236}">
                <a16:creationId xmlns:a16="http://schemas.microsoft.com/office/drawing/2014/main" id="{A77168B9-8C56-4950-B50D-C2FA9A30E341}"/>
              </a:ext>
            </a:extLst>
          </p:cNvPr>
          <p:cNvCxnSpPr>
            <a:cxnSpLocks/>
          </p:cNvCxnSpPr>
          <p:nvPr>
            <p:custDataLst>
              <p:tags r:id="rId49"/>
            </p:custDataLst>
          </p:nvPr>
        </p:nvCxnSpPr>
        <p:spPr>
          <a:xfrm>
            <a:off x="5465786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PA_直接连接符 115">
            <a:extLst>
              <a:ext uri="{FF2B5EF4-FFF2-40B4-BE49-F238E27FC236}">
                <a16:creationId xmlns:a16="http://schemas.microsoft.com/office/drawing/2014/main" id="{E05FF3E9-E628-4BCC-911A-D1F5EE22AC1E}"/>
              </a:ext>
            </a:extLst>
          </p:cNvPr>
          <p:cNvCxnSpPr>
            <a:cxnSpLocks/>
          </p:cNvCxnSpPr>
          <p:nvPr>
            <p:custDataLst>
              <p:tags r:id="rId50"/>
            </p:custDataLst>
          </p:nvPr>
        </p:nvCxnSpPr>
        <p:spPr>
          <a:xfrm>
            <a:off x="5644506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PA_直接连接符 114">
            <a:extLst>
              <a:ext uri="{FF2B5EF4-FFF2-40B4-BE49-F238E27FC236}">
                <a16:creationId xmlns:a16="http://schemas.microsoft.com/office/drawing/2014/main" id="{F33CE124-876E-4DC7-8B97-D70ABFC6844B}"/>
              </a:ext>
            </a:extLst>
          </p:cNvPr>
          <p:cNvCxnSpPr>
            <a:cxnSpLocks/>
          </p:cNvCxnSpPr>
          <p:nvPr>
            <p:custDataLst>
              <p:tags r:id="rId51"/>
            </p:custDataLst>
          </p:nvPr>
        </p:nvCxnSpPr>
        <p:spPr>
          <a:xfrm>
            <a:off x="5823236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PA_直接连接符 115">
            <a:extLst>
              <a:ext uri="{FF2B5EF4-FFF2-40B4-BE49-F238E27FC236}">
                <a16:creationId xmlns:a16="http://schemas.microsoft.com/office/drawing/2014/main" id="{85CEC799-3973-4B8C-B55E-E320420654E6}"/>
              </a:ext>
            </a:extLst>
          </p:cNvPr>
          <p:cNvCxnSpPr>
            <a:cxnSpLocks/>
          </p:cNvCxnSpPr>
          <p:nvPr>
            <p:custDataLst>
              <p:tags r:id="rId52"/>
            </p:custDataLst>
          </p:nvPr>
        </p:nvCxnSpPr>
        <p:spPr>
          <a:xfrm>
            <a:off x="6001956" y="3366660"/>
            <a:ext cx="0" cy="124681"/>
          </a:xfrm>
          <a:prstGeom prst="line">
            <a:avLst/>
          </a:prstGeom>
          <a:ln w="17780" cap="sq">
            <a:gradFill>
              <a:gsLst>
                <a:gs pos="25000">
                  <a:srgbClr val="4599C5">
                    <a:alpha val="75000"/>
                  </a:srgbClr>
                </a:gs>
                <a:gs pos="0">
                  <a:srgbClr val="4599C5">
                    <a:alpha val="65000"/>
                  </a:srgbClr>
                </a:gs>
                <a:gs pos="75300">
                  <a:srgbClr val="4599C5">
                    <a:alpha val="75000"/>
                  </a:srgbClr>
                </a:gs>
                <a:gs pos="50000">
                  <a:srgbClr val="4599C5"/>
                </a:gs>
                <a:gs pos="100000">
                  <a:srgbClr val="4599C5">
                    <a:alpha val="70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图片 72">
            <a:extLst>
              <a:ext uri="{FF2B5EF4-FFF2-40B4-BE49-F238E27FC236}">
                <a16:creationId xmlns:a16="http://schemas.microsoft.com/office/drawing/2014/main" id="{D158FB86-D748-4326-9D39-6C51C07AB1F2}"/>
              </a:ext>
            </a:extLst>
          </p:cNvPr>
          <p:cNvPicPr>
            <a:picLocks noChangeAspect="1"/>
          </p:cNvPicPr>
          <p:nvPr/>
        </p:nvPicPr>
        <p:blipFill>
          <a:blip r:embed="rId639"/>
          <a:stretch>
            <a:fillRect/>
          </a:stretch>
        </p:blipFill>
        <p:spPr>
          <a:xfrm>
            <a:off x="169" y="3308354"/>
            <a:ext cx="12191664" cy="241293"/>
          </a:xfrm>
          <a:prstGeom prst="rect">
            <a:avLst/>
          </a:prstGeom>
        </p:spPr>
      </p:pic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4712DC20-3049-4D45-B8F3-2992B7B301C4}"/>
              </a:ext>
            </a:extLst>
          </p:cNvPr>
          <p:cNvCxnSpPr>
            <a:cxnSpLocks/>
          </p:cNvCxnSpPr>
          <p:nvPr/>
        </p:nvCxnSpPr>
        <p:spPr>
          <a:xfrm>
            <a:off x="6096000" y="609735"/>
            <a:ext cx="0" cy="1483203"/>
          </a:xfrm>
          <a:prstGeom prst="line">
            <a:avLst/>
          </a:prstGeom>
          <a:ln w="22225" cap="rnd">
            <a:solidFill>
              <a:schemeClr val="bg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1B003A0C-D2EF-44D8-9AA6-2B95C75030F8}"/>
              </a:ext>
            </a:extLst>
          </p:cNvPr>
          <p:cNvCxnSpPr>
            <a:cxnSpLocks/>
          </p:cNvCxnSpPr>
          <p:nvPr/>
        </p:nvCxnSpPr>
        <p:spPr>
          <a:xfrm flipH="1">
            <a:off x="7001831" y="1192615"/>
            <a:ext cx="718616" cy="991808"/>
          </a:xfrm>
          <a:prstGeom prst="line">
            <a:avLst/>
          </a:prstGeom>
          <a:ln w="22225" cap="rnd">
            <a:solidFill>
              <a:srgbClr val="4599C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6E85F651-5096-443C-9F6C-0462D39BF4E5}"/>
              </a:ext>
            </a:extLst>
          </p:cNvPr>
          <p:cNvCxnSpPr>
            <a:cxnSpLocks/>
          </p:cNvCxnSpPr>
          <p:nvPr/>
        </p:nvCxnSpPr>
        <p:spPr>
          <a:xfrm>
            <a:off x="2245308" y="628247"/>
            <a:ext cx="1303555" cy="947834"/>
          </a:xfrm>
          <a:prstGeom prst="line">
            <a:avLst/>
          </a:prstGeom>
          <a:ln w="22225" cap="rnd">
            <a:solidFill>
              <a:schemeClr val="bg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D110BB23-A192-4A33-894D-99A676B82A99}"/>
              </a:ext>
            </a:extLst>
          </p:cNvPr>
          <p:cNvCxnSpPr>
            <a:cxnSpLocks/>
          </p:cNvCxnSpPr>
          <p:nvPr/>
        </p:nvCxnSpPr>
        <p:spPr>
          <a:xfrm flipH="1">
            <a:off x="8643138" y="628247"/>
            <a:ext cx="1303555" cy="947834"/>
          </a:xfrm>
          <a:prstGeom prst="line">
            <a:avLst/>
          </a:prstGeom>
          <a:ln w="22225" cap="rnd">
            <a:solidFill>
              <a:schemeClr val="bg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553014EB-AB31-452D-BD60-AEA54568A6C7}"/>
              </a:ext>
            </a:extLst>
          </p:cNvPr>
          <p:cNvCxnSpPr>
            <a:cxnSpLocks/>
          </p:cNvCxnSpPr>
          <p:nvPr/>
        </p:nvCxnSpPr>
        <p:spPr>
          <a:xfrm>
            <a:off x="3436682" y="2560888"/>
            <a:ext cx="1201067" cy="394733"/>
          </a:xfrm>
          <a:prstGeom prst="line">
            <a:avLst/>
          </a:prstGeom>
          <a:ln w="22225" cap="rnd">
            <a:solidFill>
              <a:srgbClr val="4599C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1E449DFE-E7A0-4ED6-8664-14C3F1A5A67D}"/>
              </a:ext>
            </a:extLst>
          </p:cNvPr>
          <p:cNvCxnSpPr>
            <a:cxnSpLocks/>
          </p:cNvCxnSpPr>
          <p:nvPr/>
        </p:nvCxnSpPr>
        <p:spPr>
          <a:xfrm flipH="1">
            <a:off x="7554251" y="2560888"/>
            <a:ext cx="1201067" cy="394733"/>
          </a:xfrm>
          <a:prstGeom prst="line">
            <a:avLst/>
          </a:prstGeom>
          <a:ln w="22225" cap="rnd">
            <a:solidFill>
              <a:srgbClr val="4599C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94EFDB0F-4F2B-4C6B-BDFF-E9BDD64D8D5F}"/>
              </a:ext>
            </a:extLst>
          </p:cNvPr>
          <p:cNvCxnSpPr>
            <a:cxnSpLocks/>
          </p:cNvCxnSpPr>
          <p:nvPr/>
        </p:nvCxnSpPr>
        <p:spPr>
          <a:xfrm>
            <a:off x="4895439" y="-251371"/>
            <a:ext cx="224104" cy="676979"/>
          </a:xfrm>
          <a:prstGeom prst="line">
            <a:avLst/>
          </a:prstGeom>
          <a:ln w="22225" cap="rnd">
            <a:solidFill>
              <a:schemeClr val="bg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>
            <a:extLst>
              <a:ext uri="{FF2B5EF4-FFF2-40B4-BE49-F238E27FC236}">
                <a16:creationId xmlns:a16="http://schemas.microsoft.com/office/drawing/2014/main" id="{744BE7F7-E25B-4102-990F-D3B7E7C2D336}"/>
              </a:ext>
            </a:extLst>
          </p:cNvPr>
          <p:cNvCxnSpPr>
            <a:cxnSpLocks/>
          </p:cNvCxnSpPr>
          <p:nvPr/>
        </p:nvCxnSpPr>
        <p:spPr>
          <a:xfrm flipH="1">
            <a:off x="7072457" y="-251371"/>
            <a:ext cx="224104" cy="676979"/>
          </a:xfrm>
          <a:prstGeom prst="line">
            <a:avLst/>
          </a:prstGeom>
          <a:ln w="22225" cap="rnd">
            <a:solidFill>
              <a:schemeClr val="bg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id="{C87542FD-1085-49F9-B247-4B3C16AC676B}"/>
              </a:ext>
            </a:extLst>
          </p:cNvPr>
          <p:cNvCxnSpPr>
            <a:cxnSpLocks/>
          </p:cNvCxnSpPr>
          <p:nvPr/>
        </p:nvCxnSpPr>
        <p:spPr>
          <a:xfrm>
            <a:off x="3275676" y="612960"/>
            <a:ext cx="235909" cy="231209"/>
          </a:xfrm>
          <a:prstGeom prst="line">
            <a:avLst/>
          </a:prstGeom>
          <a:ln w="22225" cap="rnd">
            <a:solidFill>
              <a:srgbClr val="4599C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0B822ABC-8735-4300-8568-40A9A6B69F44}"/>
              </a:ext>
            </a:extLst>
          </p:cNvPr>
          <p:cNvCxnSpPr>
            <a:cxnSpLocks/>
          </p:cNvCxnSpPr>
          <p:nvPr/>
        </p:nvCxnSpPr>
        <p:spPr>
          <a:xfrm rot="10800000">
            <a:off x="7001830" y="4673578"/>
            <a:ext cx="718616" cy="991808"/>
          </a:xfrm>
          <a:prstGeom prst="line">
            <a:avLst/>
          </a:prstGeom>
          <a:ln w="22225" cap="rnd">
            <a:solidFill>
              <a:srgbClr val="4599C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DEA7EE32-EC94-4535-A28D-DBE6247FB091}"/>
              </a:ext>
            </a:extLst>
          </p:cNvPr>
          <p:cNvCxnSpPr>
            <a:cxnSpLocks/>
          </p:cNvCxnSpPr>
          <p:nvPr/>
        </p:nvCxnSpPr>
        <p:spPr>
          <a:xfrm rot="10800000" flipH="1">
            <a:off x="4471553" y="4673578"/>
            <a:ext cx="718616" cy="991808"/>
          </a:xfrm>
          <a:prstGeom prst="line">
            <a:avLst/>
          </a:prstGeom>
          <a:ln w="22225" cap="rnd">
            <a:solidFill>
              <a:schemeClr val="bg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78CF9143-7596-4282-8239-14797AFB9A8B}"/>
              </a:ext>
            </a:extLst>
          </p:cNvPr>
          <p:cNvCxnSpPr>
            <a:cxnSpLocks/>
          </p:cNvCxnSpPr>
          <p:nvPr/>
        </p:nvCxnSpPr>
        <p:spPr>
          <a:xfrm rot="10800000">
            <a:off x="8643138" y="5281919"/>
            <a:ext cx="1303555" cy="947834"/>
          </a:xfrm>
          <a:prstGeom prst="line">
            <a:avLst/>
          </a:prstGeom>
          <a:ln w="22225" cap="rnd">
            <a:solidFill>
              <a:schemeClr val="bg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B0923F7E-7780-44B4-9B50-533465F06B13}"/>
              </a:ext>
            </a:extLst>
          </p:cNvPr>
          <p:cNvCxnSpPr>
            <a:cxnSpLocks/>
          </p:cNvCxnSpPr>
          <p:nvPr/>
        </p:nvCxnSpPr>
        <p:spPr>
          <a:xfrm rot="10800000" flipH="1">
            <a:off x="2245308" y="5281919"/>
            <a:ext cx="1303555" cy="947834"/>
          </a:xfrm>
          <a:prstGeom prst="line">
            <a:avLst/>
          </a:prstGeom>
          <a:ln w="22225" cap="rnd">
            <a:solidFill>
              <a:schemeClr val="bg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C3AA6C84-4D24-4EBB-9B38-4746BF1C1D06}"/>
              </a:ext>
            </a:extLst>
          </p:cNvPr>
          <p:cNvCxnSpPr>
            <a:cxnSpLocks/>
          </p:cNvCxnSpPr>
          <p:nvPr/>
        </p:nvCxnSpPr>
        <p:spPr>
          <a:xfrm rot="10800000">
            <a:off x="7554251" y="3902379"/>
            <a:ext cx="1201067" cy="394733"/>
          </a:xfrm>
          <a:prstGeom prst="line">
            <a:avLst/>
          </a:prstGeom>
          <a:ln w="22225" cap="rnd">
            <a:solidFill>
              <a:srgbClr val="4599C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E677E98B-73E3-4B2D-BAA7-5F8801EE52D1}"/>
              </a:ext>
            </a:extLst>
          </p:cNvPr>
          <p:cNvCxnSpPr>
            <a:cxnSpLocks/>
          </p:cNvCxnSpPr>
          <p:nvPr/>
        </p:nvCxnSpPr>
        <p:spPr>
          <a:xfrm rot="10800000" flipH="1">
            <a:off x="3436682" y="3902379"/>
            <a:ext cx="1201067" cy="394733"/>
          </a:xfrm>
          <a:prstGeom prst="line">
            <a:avLst/>
          </a:prstGeom>
          <a:ln w="22225" cap="rnd">
            <a:solidFill>
              <a:srgbClr val="4599C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8A99D9D8-D061-4C7E-9259-9650762FDD7C}"/>
              </a:ext>
            </a:extLst>
          </p:cNvPr>
          <p:cNvCxnSpPr>
            <a:cxnSpLocks/>
          </p:cNvCxnSpPr>
          <p:nvPr/>
        </p:nvCxnSpPr>
        <p:spPr>
          <a:xfrm flipH="1" flipV="1">
            <a:off x="7047198" y="6356090"/>
            <a:ext cx="249364" cy="753282"/>
          </a:xfrm>
          <a:prstGeom prst="line">
            <a:avLst/>
          </a:prstGeom>
          <a:ln w="22225" cap="rnd">
            <a:solidFill>
              <a:schemeClr val="bg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5A1917A6-0B56-4A78-B2FD-C6AA121B0EA6}"/>
              </a:ext>
            </a:extLst>
          </p:cNvPr>
          <p:cNvCxnSpPr>
            <a:cxnSpLocks/>
          </p:cNvCxnSpPr>
          <p:nvPr/>
        </p:nvCxnSpPr>
        <p:spPr>
          <a:xfrm rot="10800000" flipH="1">
            <a:off x="4895439" y="6432393"/>
            <a:ext cx="224104" cy="676979"/>
          </a:xfrm>
          <a:prstGeom prst="line">
            <a:avLst/>
          </a:prstGeom>
          <a:ln w="22225" cap="rnd">
            <a:solidFill>
              <a:schemeClr val="bg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id="{90756A86-8067-407B-AC90-D15227B899FE}"/>
              </a:ext>
            </a:extLst>
          </p:cNvPr>
          <p:cNvCxnSpPr>
            <a:cxnSpLocks/>
          </p:cNvCxnSpPr>
          <p:nvPr/>
        </p:nvCxnSpPr>
        <p:spPr>
          <a:xfrm rot="10800000">
            <a:off x="8680415" y="6013831"/>
            <a:ext cx="235909" cy="231209"/>
          </a:xfrm>
          <a:prstGeom prst="line">
            <a:avLst/>
          </a:prstGeom>
          <a:ln w="22225" cap="rnd">
            <a:solidFill>
              <a:srgbClr val="4599C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09E83790-07D4-4C08-AAE1-D055C8BC1BDC}"/>
              </a:ext>
            </a:extLst>
          </p:cNvPr>
          <p:cNvCxnSpPr>
            <a:cxnSpLocks/>
          </p:cNvCxnSpPr>
          <p:nvPr/>
        </p:nvCxnSpPr>
        <p:spPr>
          <a:xfrm rot="10800000">
            <a:off x="4471553" y="1192615"/>
            <a:ext cx="718616" cy="991808"/>
          </a:xfrm>
          <a:prstGeom prst="line">
            <a:avLst/>
          </a:prstGeom>
          <a:ln w="22225" cap="rnd">
            <a:solidFill>
              <a:srgbClr val="4599C5"/>
            </a:solidFill>
            <a:prstDash val="lgDashDot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A88D458C-129A-4F20-BA47-522E2A2F8D3F}"/>
              </a:ext>
            </a:extLst>
          </p:cNvPr>
          <p:cNvCxnSpPr>
            <a:cxnSpLocks/>
          </p:cNvCxnSpPr>
          <p:nvPr/>
        </p:nvCxnSpPr>
        <p:spPr>
          <a:xfrm>
            <a:off x="6096000" y="4790393"/>
            <a:ext cx="0" cy="1483203"/>
          </a:xfrm>
          <a:prstGeom prst="line">
            <a:avLst/>
          </a:prstGeom>
          <a:ln w="22225" cap="rnd">
            <a:solidFill>
              <a:srgbClr val="4599C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4F158781-62AE-40C1-8ECF-A52349374DD0}"/>
              </a:ext>
            </a:extLst>
          </p:cNvPr>
          <p:cNvCxnSpPr>
            <a:cxnSpLocks/>
          </p:cNvCxnSpPr>
          <p:nvPr/>
        </p:nvCxnSpPr>
        <p:spPr>
          <a:xfrm>
            <a:off x="2547122" y="1618096"/>
            <a:ext cx="271859" cy="137492"/>
          </a:xfrm>
          <a:prstGeom prst="line">
            <a:avLst/>
          </a:prstGeom>
          <a:ln w="22225" cap="rnd">
            <a:solidFill>
              <a:srgbClr val="4599C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C73A5142-8B1F-4F66-9501-3C211EF47E86}"/>
              </a:ext>
            </a:extLst>
          </p:cNvPr>
          <p:cNvCxnSpPr>
            <a:cxnSpLocks/>
          </p:cNvCxnSpPr>
          <p:nvPr/>
        </p:nvCxnSpPr>
        <p:spPr>
          <a:xfrm>
            <a:off x="2157376" y="2800734"/>
            <a:ext cx="302850" cy="53893"/>
          </a:xfrm>
          <a:prstGeom prst="line">
            <a:avLst/>
          </a:prstGeom>
          <a:ln w="22225" cap="rnd">
            <a:solidFill>
              <a:srgbClr val="4599C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567DB200-CB96-4521-B32B-3B5B89023A0C}"/>
              </a:ext>
            </a:extLst>
          </p:cNvPr>
          <p:cNvCxnSpPr>
            <a:cxnSpLocks/>
          </p:cNvCxnSpPr>
          <p:nvPr/>
        </p:nvCxnSpPr>
        <p:spPr>
          <a:xfrm>
            <a:off x="4637749" y="1669510"/>
            <a:ext cx="235909" cy="284967"/>
          </a:xfrm>
          <a:prstGeom prst="line">
            <a:avLst/>
          </a:prstGeom>
          <a:ln w="9525" cap="rnd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5CFC6A19-9D5A-444E-919F-0ED5EC9D6450}"/>
              </a:ext>
            </a:extLst>
          </p:cNvPr>
          <p:cNvCxnSpPr>
            <a:cxnSpLocks/>
          </p:cNvCxnSpPr>
          <p:nvPr/>
        </p:nvCxnSpPr>
        <p:spPr>
          <a:xfrm>
            <a:off x="3822352" y="3216717"/>
            <a:ext cx="376547" cy="36800"/>
          </a:xfrm>
          <a:prstGeom prst="line">
            <a:avLst/>
          </a:prstGeom>
          <a:ln w="0" cap="rnd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id="{20D7E4F2-0622-4805-B28B-1C37850D49E6}"/>
              </a:ext>
            </a:extLst>
          </p:cNvPr>
          <p:cNvCxnSpPr>
            <a:cxnSpLocks/>
          </p:cNvCxnSpPr>
          <p:nvPr/>
        </p:nvCxnSpPr>
        <p:spPr>
          <a:xfrm flipV="1">
            <a:off x="2148304" y="4004022"/>
            <a:ext cx="311923" cy="44994"/>
          </a:xfrm>
          <a:prstGeom prst="line">
            <a:avLst/>
          </a:prstGeom>
          <a:ln w="22225" cap="rnd">
            <a:solidFill>
              <a:srgbClr val="4599C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0CBAD839-81D8-4BEB-B6F2-37FAF6773CC3}"/>
              </a:ext>
            </a:extLst>
          </p:cNvPr>
          <p:cNvCxnSpPr>
            <a:cxnSpLocks/>
          </p:cNvCxnSpPr>
          <p:nvPr/>
        </p:nvCxnSpPr>
        <p:spPr>
          <a:xfrm flipV="1">
            <a:off x="2540728" y="5094730"/>
            <a:ext cx="265805" cy="145166"/>
          </a:xfrm>
          <a:prstGeom prst="line">
            <a:avLst/>
          </a:prstGeom>
          <a:ln w="22225" cap="rnd">
            <a:solidFill>
              <a:srgbClr val="4599C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4B174279-2739-498F-B2E4-DF6971D09BAC}"/>
              </a:ext>
            </a:extLst>
          </p:cNvPr>
          <p:cNvCxnSpPr>
            <a:cxnSpLocks/>
          </p:cNvCxnSpPr>
          <p:nvPr/>
        </p:nvCxnSpPr>
        <p:spPr>
          <a:xfrm flipV="1">
            <a:off x="3509317" y="4715915"/>
            <a:ext cx="424907" cy="254323"/>
          </a:xfrm>
          <a:prstGeom prst="line">
            <a:avLst/>
          </a:prstGeom>
          <a:ln w="9525" cap="rnd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id="{D1C49683-8169-43A5-970F-8C82520576F3}"/>
              </a:ext>
            </a:extLst>
          </p:cNvPr>
          <p:cNvCxnSpPr>
            <a:cxnSpLocks/>
          </p:cNvCxnSpPr>
          <p:nvPr/>
        </p:nvCxnSpPr>
        <p:spPr>
          <a:xfrm flipV="1">
            <a:off x="3269627" y="6045930"/>
            <a:ext cx="203933" cy="199944"/>
          </a:xfrm>
          <a:prstGeom prst="line">
            <a:avLst/>
          </a:prstGeom>
          <a:ln w="22225" cap="rnd">
            <a:solidFill>
              <a:srgbClr val="4599C5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id="{ED5A3EF1-A683-4C5C-B1D7-12E125B729A9}"/>
              </a:ext>
            </a:extLst>
          </p:cNvPr>
          <p:cNvCxnSpPr>
            <a:cxnSpLocks/>
          </p:cNvCxnSpPr>
          <p:nvPr/>
        </p:nvCxnSpPr>
        <p:spPr>
          <a:xfrm>
            <a:off x="6417477" y="5296614"/>
            <a:ext cx="65656" cy="392426"/>
          </a:xfrm>
          <a:prstGeom prst="line">
            <a:avLst/>
          </a:prstGeom>
          <a:ln w="9525" cap="rnd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id="{8E6CCD96-074B-40EF-8470-B1B9B6B4CECF}"/>
              </a:ext>
            </a:extLst>
          </p:cNvPr>
          <p:cNvCxnSpPr>
            <a:cxnSpLocks/>
          </p:cNvCxnSpPr>
          <p:nvPr/>
        </p:nvCxnSpPr>
        <p:spPr>
          <a:xfrm flipH="1" flipV="1">
            <a:off x="7889515" y="5177209"/>
            <a:ext cx="358401" cy="354521"/>
          </a:xfrm>
          <a:prstGeom prst="line">
            <a:avLst/>
          </a:prstGeom>
          <a:ln w="22225" cap="rnd">
            <a:solidFill>
              <a:schemeClr val="bg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id="{67A6CC82-0621-4EAE-BFDB-85B8FAD0410B}"/>
              </a:ext>
            </a:extLst>
          </p:cNvPr>
          <p:cNvCxnSpPr>
            <a:cxnSpLocks/>
          </p:cNvCxnSpPr>
          <p:nvPr/>
        </p:nvCxnSpPr>
        <p:spPr>
          <a:xfrm flipH="1" flipV="1">
            <a:off x="9309876" y="5053900"/>
            <a:ext cx="341397" cy="187794"/>
          </a:xfrm>
          <a:prstGeom prst="line">
            <a:avLst/>
          </a:prstGeom>
          <a:ln w="22225" cap="rnd">
            <a:solidFill>
              <a:srgbClr val="4599C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A1FE6C68-5268-4D44-A229-9F1DEFB94135}"/>
              </a:ext>
            </a:extLst>
          </p:cNvPr>
          <p:cNvCxnSpPr>
            <a:cxnSpLocks/>
          </p:cNvCxnSpPr>
          <p:nvPr/>
        </p:nvCxnSpPr>
        <p:spPr>
          <a:xfrm flipH="1" flipV="1">
            <a:off x="9701932" y="3997827"/>
            <a:ext cx="322107" cy="48246"/>
          </a:xfrm>
          <a:prstGeom prst="line">
            <a:avLst/>
          </a:prstGeom>
          <a:ln w="22225" cap="rnd">
            <a:solidFill>
              <a:srgbClr val="4599C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>
            <a:extLst>
              <a:ext uri="{FF2B5EF4-FFF2-40B4-BE49-F238E27FC236}">
                <a16:creationId xmlns:a16="http://schemas.microsoft.com/office/drawing/2014/main" id="{55DA63EE-E541-4C67-A669-6C74E6FB5B8F}"/>
              </a:ext>
            </a:extLst>
          </p:cNvPr>
          <p:cNvCxnSpPr>
            <a:cxnSpLocks/>
          </p:cNvCxnSpPr>
          <p:nvPr/>
        </p:nvCxnSpPr>
        <p:spPr>
          <a:xfrm flipH="1">
            <a:off x="9701932" y="2800734"/>
            <a:ext cx="322107" cy="48246"/>
          </a:xfrm>
          <a:prstGeom prst="line">
            <a:avLst/>
          </a:prstGeom>
          <a:ln w="22225" cap="rnd">
            <a:solidFill>
              <a:srgbClr val="4599C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B0735F8D-414E-465F-97F2-32528C1863A2}"/>
              </a:ext>
            </a:extLst>
          </p:cNvPr>
          <p:cNvCxnSpPr>
            <a:cxnSpLocks/>
          </p:cNvCxnSpPr>
          <p:nvPr/>
        </p:nvCxnSpPr>
        <p:spPr>
          <a:xfrm flipH="1">
            <a:off x="9343533" y="1617339"/>
            <a:ext cx="301692" cy="156139"/>
          </a:xfrm>
          <a:prstGeom prst="line">
            <a:avLst/>
          </a:prstGeom>
          <a:ln w="22225" cap="rnd">
            <a:solidFill>
              <a:srgbClr val="4599C5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id="{032F470C-8BD5-4BB5-A7C2-34E3E16ECF96}"/>
              </a:ext>
            </a:extLst>
          </p:cNvPr>
          <p:cNvCxnSpPr>
            <a:cxnSpLocks/>
          </p:cNvCxnSpPr>
          <p:nvPr/>
        </p:nvCxnSpPr>
        <p:spPr>
          <a:xfrm flipH="1">
            <a:off x="7832806" y="2488388"/>
            <a:ext cx="313035" cy="142907"/>
          </a:xfrm>
          <a:prstGeom prst="line">
            <a:avLst/>
          </a:prstGeom>
          <a:ln w="9525" cap="rnd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id="{8D09847F-D051-44F4-8F90-25A0CF2B330F}"/>
              </a:ext>
            </a:extLst>
          </p:cNvPr>
          <p:cNvCxnSpPr>
            <a:cxnSpLocks/>
          </p:cNvCxnSpPr>
          <p:nvPr/>
        </p:nvCxnSpPr>
        <p:spPr>
          <a:xfrm flipH="1">
            <a:off x="7320157" y="799981"/>
            <a:ext cx="249520" cy="440811"/>
          </a:xfrm>
          <a:prstGeom prst="line">
            <a:avLst/>
          </a:prstGeom>
          <a:ln w="9525" cap="rnd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>
            <a:extLst>
              <a:ext uri="{FF2B5EF4-FFF2-40B4-BE49-F238E27FC236}">
                <a16:creationId xmlns:a16="http://schemas.microsoft.com/office/drawing/2014/main" id="{727342D6-311B-468C-8E17-A39C82CD40FA}"/>
              </a:ext>
            </a:extLst>
          </p:cNvPr>
          <p:cNvCxnSpPr>
            <a:cxnSpLocks/>
          </p:cNvCxnSpPr>
          <p:nvPr/>
        </p:nvCxnSpPr>
        <p:spPr>
          <a:xfrm flipH="1">
            <a:off x="6766680" y="1290695"/>
            <a:ext cx="124091" cy="340254"/>
          </a:xfrm>
          <a:prstGeom prst="line">
            <a:avLst/>
          </a:prstGeom>
          <a:ln w="9525" cap="rnd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59D1C193-B095-4ABC-B6A3-7A1EEAE1004F}"/>
              </a:ext>
            </a:extLst>
          </p:cNvPr>
          <p:cNvGrpSpPr/>
          <p:nvPr/>
        </p:nvGrpSpPr>
        <p:grpSpPr>
          <a:xfrm>
            <a:off x="4741942" y="2074866"/>
            <a:ext cx="2708118" cy="2708268"/>
            <a:chOff x="4977763" y="2178207"/>
            <a:chExt cx="2842897" cy="2843054"/>
          </a:xfrm>
        </p:grpSpPr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77A8D1F4-C4C0-4E5D-BD3D-B5A72675D566}"/>
                </a:ext>
              </a:extLst>
            </p:cNvPr>
            <p:cNvGrpSpPr/>
            <p:nvPr/>
          </p:nvGrpSpPr>
          <p:grpSpPr>
            <a:xfrm>
              <a:off x="5000623" y="2201146"/>
              <a:ext cx="2797176" cy="2797176"/>
              <a:chOff x="4870450" y="2279808"/>
              <a:chExt cx="2639696" cy="2639696"/>
            </a:xfrm>
          </p:grpSpPr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id="{9EA2FEB6-D9B2-4A2E-98EF-DF217F4337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0450" y="2279808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id="{A00BE211-6E52-4A09-95AA-E1D2C52175A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190298" y="959961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id="{9CCC4D01-E75E-40EA-B5EC-D14999FB23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10146" y="2279808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id="{6ACDB227-476D-4D47-8044-1B0BB1D1E41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190298" y="3599656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875CF6A8-257A-48A6-904C-F21F8E517C25}"/>
                </a:ext>
              </a:extLst>
            </p:cNvPr>
            <p:cNvGrpSpPr/>
            <p:nvPr/>
          </p:nvGrpSpPr>
          <p:grpSpPr>
            <a:xfrm>
              <a:off x="4977763" y="2178207"/>
              <a:ext cx="2842897" cy="2843054"/>
              <a:chOff x="4977763" y="2178207"/>
              <a:chExt cx="2842897" cy="2843054"/>
            </a:xfrm>
          </p:grpSpPr>
          <p:grpSp>
            <p:nvGrpSpPr>
              <p:cNvPr id="115" name="组合 114">
                <a:extLst>
                  <a:ext uri="{FF2B5EF4-FFF2-40B4-BE49-F238E27FC236}">
                    <a16:creationId xmlns:a16="http://schemas.microsoft.com/office/drawing/2014/main" id="{82B36E1D-55DF-4384-9978-6174B3DB1D3B}"/>
                  </a:ext>
                </a:extLst>
              </p:cNvPr>
              <p:cNvGrpSpPr/>
              <p:nvPr/>
            </p:nvGrpSpPr>
            <p:grpSpPr>
              <a:xfrm>
                <a:off x="4977763" y="2178207"/>
                <a:ext cx="2842897" cy="45720"/>
                <a:chOff x="4977763" y="2178207"/>
                <a:chExt cx="2842897" cy="45720"/>
              </a:xfrm>
            </p:grpSpPr>
            <p:sp>
              <p:nvSpPr>
                <p:cNvPr id="119" name="椭圆 118">
                  <a:extLst>
                    <a:ext uri="{FF2B5EF4-FFF2-40B4-BE49-F238E27FC236}">
                      <a16:creationId xmlns:a16="http://schemas.microsoft.com/office/drawing/2014/main" id="{37517E93-8025-463A-8F7F-6BDDE4F7271D}"/>
                    </a:ext>
                  </a:extLst>
                </p:cNvPr>
                <p:cNvSpPr/>
                <p:nvPr/>
              </p:nvSpPr>
              <p:spPr>
                <a:xfrm>
                  <a:off x="4977763" y="2178207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  <p:sp>
              <p:nvSpPr>
                <p:cNvPr id="120" name="椭圆 119">
                  <a:extLst>
                    <a:ext uri="{FF2B5EF4-FFF2-40B4-BE49-F238E27FC236}">
                      <a16:creationId xmlns:a16="http://schemas.microsoft.com/office/drawing/2014/main" id="{DD6A0DEC-DD8D-4CDF-B52F-5A4ABAD8F089}"/>
                    </a:ext>
                  </a:extLst>
                </p:cNvPr>
                <p:cNvSpPr/>
                <p:nvPr/>
              </p:nvSpPr>
              <p:spPr>
                <a:xfrm>
                  <a:off x="7774940" y="2178207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</p:grpSp>
          <p:grpSp>
            <p:nvGrpSpPr>
              <p:cNvPr id="116" name="组合 115">
                <a:extLst>
                  <a:ext uri="{FF2B5EF4-FFF2-40B4-BE49-F238E27FC236}">
                    <a16:creationId xmlns:a16="http://schemas.microsoft.com/office/drawing/2014/main" id="{BC739FE0-BE5C-45B1-A6FD-1701E466A3F1}"/>
                  </a:ext>
                </a:extLst>
              </p:cNvPr>
              <p:cNvGrpSpPr/>
              <p:nvPr/>
            </p:nvGrpSpPr>
            <p:grpSpPr>
              <a:xfrm>
                <a:off x="4977763" y="4975541"/>
                <a:ext cx="2842897" cy="45720"/>
                <a:chOff x="4977763" y="4975541"/>
                <a:chExt cx="2842897" cy="45720"/>
              </a:xfrm>
            </p:grpSpPr>
            <p:sp>
              <p:nvSpPr>
                <p:cNvPr id="117" name="椭圆 116">
                  <a:extLst>
                    <a:ext uri="{FF2B5EF4-FFF2-40B4-BE49-F238E27FC236}">
                      <a16:creationId xmlns:a16="http://schemas.microsoft.com/office/drawing/2014/main" id="{FC6E962B-6AF6-46F8-BDF0-54D2F34886B4}"/>
                    </a:ext>
                  </a:extLst>
                </p:cNvPr>
                <p:cNvSpPr/>
                <p:nvPr/>
              </p:nvSpPr>
              <p:spPr>
                <a:xfrm>
                  <a:off x="4977763" y="4975541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  <p:sp>
              <p:nvSpPr>
                <p:cNvPr id="118" name="椭圆 117">
                  <a:extLst>
                    <a:ext uri="{FF2B5EF4-FFF2-40B4-BE49-F238E27FC236}">
                      <a16:creationId xmlns:a16="http://schemas.microsoft.com/office/drawing/2014/main" id="{3573FB6F-53E2-4668-A29D-1C45D16D3CCC}"/>
                    </a:ext>
                  </a:extLst>
                </p:cNvPr>
                <p:cNvSpPr/>
                <p:nvPr/>
              </p:nvSpPr>
              <p:spPr>
                <a:xfrm>
                  <a:off x="7774940" y="4975541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</p:grpSp>
        </p:grp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5C19CD8A-159F-43B5-8E80-F74D42C5CFEC}"/>
              </a:ext>
            </a:extLst>
          </p:cNvPr>
          <p:cNvGrpSpPr/>
          <p:nvPr/>
        </p:nvGrpSpPr>
        <p:grpSpPr>
          <a:xfrm>
            <a:off x="4964845" y="2297783"/>
            <a:ext cx="2262310" cy="2262434"/>
            <a:chOff x="5211761" y="2412140"/>
            <a:chExt cx="2374902" cy="2375032"/>
          </a:xfrm>
        </p:grpSpPr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94DC92AB-36AE-4C85-9CA5-53B53B544B3E}"/>
                </a:ext>
              </a:extLst>
            </p:cNvPr>
            <p:cNvGrpSpPr/>
            <p:nvPr/>
          </p:nvGrpSpPr>
          <p:grpSpPr>
            <a:xfrm>
              <a:off x="5230336" y="2430780"/>
              <a:ext cx="2337752" cy="2337752"/>
              <a:chOff x="4870450" y="2279808"/>
              <a:chExt cx="2639696" cy="2639696"/>
            </a:xfrm>
          </p:grpSpPr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A09A6B1E-36B3-4BE0-B657-2E62E53A9F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0450" y="2279808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09C11C3D-02E4-4F00-ABA2-740F99D67A77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190298" y="959961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AB4A9713-BA28-4858-A001-5725F22B25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10146" y="2279808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4F8F108C-389D-46AC-AAAA-FFFAF97AFBF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190298" y="3599656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49C5446F-DF07-4411-B4C9-7BC856B0413C}"/>
                </a:ext>
              </a:extLst>
            </p:cNvPr>
            <p:cNvGrpSpPr/>
            <p:nvPr/>
          </p:nvGrpSpPr>
          <p:grpSpPr>
            <a:xfrm>
              <a:off x="5211761" y="2412140"/>
              <a:ext cx="2374902" cy="2375032"/>
              <a:chOff x="4977763" y="2178207"/>
              <a:chExt cx="2842897" cy="2843054"/>
            </a:xfrm>
          </p:grpSpPr>
          <p:grpSp>
            <p:nvGrpSpPr>
              <p:cNvPr id="128" name="组合 127">
                <a:extLst>
                  <a:ext uri="{FF2B5EF4-FFF2-40B4-BE49-F238E27FC236}">
                    <a16:creationId xmlns:a16="http://schemas.microsoft.com/office/drawing/2014/main" id="{C3FA56B7-2634-43F2-9ED9-7C6ECB96E7AE}"/>
                  </a:ext>
                </a:extLst>
              </p:cNvPr>
              <p:cNvGrpSpPr/>
              <p:nvPr/>
            </p:nvGrpSpPr>
            <p:grpSpPr>
              <a:xfrm>
                <a:off x="4977763" y="2178207"/>
                <a:ext cx="2842897" cy="45720"/>
                <a:chOff x="4977763" y="2178207"/>
                <a:chExt cx="2842897" cy="45720"/>
              </a:xfrm>
            </p:grpSpPr>
            <p:sp>
              <p:nvSpPr>
                <p:cNvPr id="132" name="椭圆 131">
                  <a:extLst>
                    <a:ext uri="{FF2B5EF4-FFF2-40B4-BE49-F238E27FC236}">
                      <a16:creationId xmlns:a16="http://schemas.microsoft.com/office/drawing/2014/main" id="{194B5942-8F37-4770-8165-32FB4D53DD6E}"/>
                    </a:ext>
                  </a:extLst>
                </p:cNvPr>
                <p:cNvSpPr/>
                <p:nvPr/>
              </p:nvSpPr>
              <p:spPr>
                <a:xfrm>
                  <a:off x="4977763" y="2178207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  <p:sp>
              <p:nvSpPr>
                <p:cNvPr id="133" name="椭圆 132">
                  <a:extLst>
                    <a:ext uri="{FF2B5EF4-FFF2-40B4-BE49-F238E27FC236}">
                      <a16:creationId xmlns:a16="http://schemas.microsoft.com/office/drawing/2014/main" id="{584F3772-B831-43F1-935B-B18E7B5B13D6}"/>
                    </a:ext>
                  </a:extLst>
                </p:cNvPr>
                <p:cNvSpPr/>
                <p:nvPr/>
              </p:nvSpPr>
              <p:spPr>
                <a:xfrm>
                  <a:off x="7774940" y="2178207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</p:grpSp>
          <p:grpSp>
            <p:nvGrpSpPr>
              <p:cNvPr id="129" name="组合 128">
                <a:extLst>
                  <a:ext uri="{FF2B5EF4-FFF2-40B4-BE49-F238E27FC236}">
                    <a16:creationId xmlns:a16="http://schemas.microsoft.com/office/drawing/2014/main" id="{829882B4-F56A-49C1-BD0A-1C658600129A}"/>
                  </a:ext>
                </a:extLst>
              </p:cNvPr>
              <p:cNvGrpSpPr/>
              <p:nvPr/>
            </p:nvGrpSpPr>
            <p:grpSpPr>
              <a:xfrm>
                <a:off x="4977763" y="4975541"/>
                <a:ext cx="2842897" cy="45720"/>
                <a:chOff x="4977763" y="4975541"/>
                <a:chExt cx="2842897" cy="45720"/>
              </a:xfrm>
            </p:grpSpPr>
            <p:sp>
              <p:nvSpPr>
                <p:cNvPr id="130" name="椭圆 129">
                  <a:extLst>
                    <a:ext uri="{FF2B5EF4-FFF2-40B4-BE49-F238E27FC236}">
                      <a16:creationId xmlns:a16="http://schemas.microsoft.com/office/drawing/2014/main" id="{AA7DD3B6-034B-40EC-9190-612DE58638A1}"/>
                    </a:ext>
                  </a:extLst>
                </p:cNvPr>
                <p:cNvSpPr/>
                <p:nvPr/>
              </p:nvSpPr>
              <p:spPr>
                <a:xfrm>
                  <a:off x="4977763" y="4975541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  <p:sp>
              <p:nvSpPr>
                <p:cNvPr id="131" name="椭圆 130">
                  <a:extLst>
                    <a:ext uri="{FF2B5EF4-FFF2-40B4-BE49-F238E27FC236}">
                      <a16:creationId xmlns:a16="http://schemas.microsoft.com/office/drawing/2014/main" id="{11110DA7-D21E-4292-B1AC-C7F1660BC9E2}"/>
                    </a:ext>
                  </a:extLst>
                </p:cNvPr>
                <p:cNvSpPr/>
                <p:nvPr/>
              </p:nvSpPr>
              <p:spPr>
                <a:xfrm>
                  <a:off x="7774940" y="4975541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</p:grpSp>
        </p:grpSp>
      </p:grpSp>
      <p:grpSp>
        <p:nvGrpSpPr>
          <p:cNvPr id="138" name="组合 137">
            <a:extLst>
              <a:ext uri="{FF2B5EF4-FFF2-40B4-BE49-F238E27FC236}">
                <a16:creationId xmlns:a16="http://schemas.microsoft.com/office/drawing/2014/main" id="{C8757122-4C2F-46FC-87AE-AA9B7ECD0C32}"/>
              </a:ext>
            </a:extLst>
          </p:cNvPr>
          <p:cNvGrpSpPr/>
          <p:nvPr/>
        </p:nvGrpSpPr>
        <p:grpSpPr>
          <a:xfrm>
            <a:off x="5135729" y="2468676"/>
            <a:ext cx="1920543" cy="1920648"/>
            <a:chOff x="5391149" y="2591538"/>
            <a:chExt cx="2016126" cy="2016236"/>
          </a:xfrm>
        </p:grpSpPr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C09983B5-65CB-4DB1-A7E1-3835B9CCBB00}"/>
                </a:ext>
              </a:extLst>
            </p:cNvPr>
            <p:cNvGrpSpPr/>
            <p:nvPr/>
          </p:nvGrpSpPr>
          <p:grpSpPr>
            <a:xfrm>
              <a:off x="5407505" y="2607949"/>
              <a:ext cx="1983415" cy="1983415"/>
              <a:chOff x="4870450" y="2279808"/>
              <a:chExt cx="2639696" cy="2639696"/>
            </a:xfrm>
          </p:grpSpPr>
          <p:cxnSp>
            <p:nvCxnSpPr>
              <p:cNvPr id="147" name="直接连接符 146">
                <a:extLst>
                  <a:ext uri="{FF2B5EF4-FFF2-40B4-BE49-F238E27FC236}">
                    <a16:creationId xmlns:a16="http://schemas.microsoft.com/office/drawing/2014/main" id="{2ED704F1-C9C6-4C52-9B2A-1DDDAED816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0450" y="2279808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id="{55DFF43C-33A0-4CF5-923D-75235F1367B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190298" y="959961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FC0A33CC-A853-4C02-B917-62D23F0C16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10146" y="2279808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C3E4473B-7849-4114-9FB6-65420170883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190298" y="3599656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7422864D-0E62-477B-B50B-F7DAAC1CA993}"/>
                </a:ext>
              </a:extLst>
            </p:cNvPr>
            <p:cNvGrpSpPr/>
            <p:nvPr/>
          </p:nvGrpSpPr>
          <p:grpSpPr>
            <a:xfrm>
              <a:off x="5391149" y="2591538"/>
              <a:ext cx="2016126" cy="2016236"/>
              <a:chOff x="4977763" y="2178207"/>
              <a:chExt cx="2842897" cy="2843054"/>
            </a:xfrm>
          </p:grpSpPr>
          <p:grpSp>
            <p:nvGrpSpPr>
              <p:cNvPr id="141" name="组合 140">
                <a:extLst>
                  <a:ext uri="{FF2B5EF4-FFF2-40B4-BE49-F238E27FC236}">
                    <a16:creationId xmlns:a16="http://schemas.microsoft.com/office/drawing/2014/main" id="{C84BA096-4432-4A5E-8048-87CB107CD178}"/>
                  </a:ext>
                </a:extLst>
              </p:cNvPr>
              <p:cNvGrpSpPr/>
              <p:nvPr/>
            </p:nvGrpSpPr>
            <p:grpSpPr>
              <a:xfrm>
                <a:off x="4977763" y="2178207"/>
                <a:ext cx="2842897" cy="45720"/>
                <a:chOff x="4977763" y="2178207"/>
                <a:chExt cx="2842897" cy="45720"/>
              </a:xfrm>
            </p:grpSpPr>
            <p:sp>
              <p:nvSpPr>
                <p:cNvPr id="145" name="椭圆 144">
                  <a:extLst>
                    <a:ext uri="{FF2B5EF4-FFF2-40B4-BE49-F238E27FC236}">
                      <a16:creationId xmlns:a16="http://schemas.microsoft.com/office/drawing/2014/main" id="{CEDEF92E-FDB3-485F-AE1B-F7970A703C49}"/>
                    </a:ext>
                  </a:extLst>
                </p:cNvPr>
                <p:cNvSpPr/>
                <p:nvPr/>
              </p:nvSpPr>
              <p:spPr>
                <a:xfrm>
                  <a:off x="4977763" y="2178207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  <p:sp>
              <p:nvSpPr>
                <p:cNvPr id="146" name="椭圆 145">
                  <a:extLst>
                    <a:ext uri="{FF2B5EF4-FFF2-40B4-BE49-F238E27FC236}">
                      <a16:creationId xmlns:a16="http://schemas.microsoft.com/office/drawing/2014/main" id="{EFA8BB3D-8CA6-4E0A-8016-B6A948315EB8}"/>
                    </a:ext>
                  </a:extLst>
                </p:cNvPr>
                <p:cNvSpPr/>
                <p:nvPr/>
              </p:nvSpPr>
              <p:spPr>
                <a:xfrm>
                  <a:off x="7774940" y="2178207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</p:grpSp>
          <p:grpSp>
            <p:nvGrpSpPr>
              <p:cNvPr id="142" name="组合 141">
                <a:extLst>
                  <a:ext uri="{FF2B5EF4-FFF2-40B4-BE49-F238E27FC236}">
                    <a16:creationId xmlns:a16="http://schemas.microsoft.com/office/drawing/2014/main" id="{02FFC91B-E87F-4EC1-B046-6255D6B89410}"/>
                  </a:ext>
                </a:extLst>
              </p:cNvPr>
              <p:cNvGrpSpPr/>
              <p:nvPr/>
            </p:nvGrpSpPr>
            <p:grpSpPr>
              <a:xfrm>
                <a:off x="4977763" y="4975541"/>
                <a:ext cx="2842897" cy="45720"/>
                <a:chOff x="4977763" y="4975541"/>
                <a:chExt cx="2842897" cy="45720"/>
              </a:xfrm>
            </p:grpSpPr>
            <p:sp>
              <p:nvSpPr>
                <p:cNvPr id="143" name="椭圆 142">
                  <a:extLst>
                    <a:ext uri="{FF2B5EF4-FFF2-40B4-BE49-F238E27FC236}">
                      <a16:creationId xmlns:a16="http://schemas.microsoft.com/office/drawing/2014/main" id="{AC6894DE-A846-4852-8E85-E36220B81F86}"/>
                    </a:ext>
                  </a:extLst>
                </p:cNvPr>
                <p:cNvSpPr/>
                <p:nvPr/>
              </p:nvSpPr>
              <p:spPr>
                <a:xfrm>
                  <a:off x="4977763" y="4975541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  <p:sp>
              <p:nvSpPr>
                <p:cNvPr id="144" name="椭圆 143">
                  <a:extLst>
                    <a:ext uri="{FF2B5EF4-FFF2-40B4-BE49-F238E27FC236}">
                      <a16:creationId xmlns:a16="http://schemas.microsoft.com/office/drawing/2014/main" id="{5C675F10-45FD-4065-BEC6-061AAC0EA573}"/>
                    </a:ext>
                  </a:extLst>
                </p:cNvPr>
                <p:cNvSpPr/>
                <p:nvPr/>
              </p:nvSpPr>
              <p:spPr>
                <a:xfrm>
                  <a:off x="7774940" y="4975541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</p:grpSp>
        </p:grp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9BFA3B15-F478-42BE-BD65-E7EDC26AF262}"/>
              </a:ext>
            </a:extLst>
          </p:cNvPr>
          <p:cNvGrpSpPr/>
          <p:nvPr/>
        </p:nvGrpSpPr>
        <p:grpSpPr>
          <a:xfrm>
            <a:off x="5305099" y="2638055"/>
            <a:ext cx="1581802" cy="1581890"/>
            <a:chOff x="5568949" y="2769347"/>
            <a:chExt cx="1660526" cy="1660618"/>
          </a:xfrm>
        </p:grpSpPr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40BD3AAA-8015-481B-BA7E-4EE8DCD977E4}"/>
                </a:ext>
              </a:extLst>
            </p:cNvPr>
            <p:cNvGrpSpPr/>
            <p:nvPr/>
          </p:nvGrpSpPr>
          <p:grpSpPr>
            <a:xfrm>
              <a:off x="5580295" y="2780739"/>
              <a:ext cx="1637834" cy="1637834"/>
              <a:chOff x="4870450" y="2279808"/>
              <a:chExt cx="2639696" cy="2639696"/>
            </a:xfrm>
          </p:grpSpPr>
          <p:cxnSp>
            <p:nvCxnSpPr>
              <p:cNvPr id="160" name="直接连接符 159">
                <a:extLst>
                  <a:ext uri="{FF2B5EF4-FFF2-40B4-BE49-F238E27FC236}">
                    <a16:creationId xmlns:a16="http://schemas.microsoft.com/office/drawing/2014/main" id="{9CAA48F8-7116-40C6-9795-81F58BDB02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0450" y="2279808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id="{4A4B23C4-2A1D-4043-B1B7-D230CD83391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190298" y="959961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直接连接符 161">
                <a:extLst>
                  <a:ext uri="{FF2B5EF4-FFF2-40B4-BE49-F238E27FC236}">
                    <a16:creationId xmlns:a16="http://schemas.microsoft.com/office/drawing/2014/main" id="{45780D72-2966-4C63-9C46-283B771D64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10146" y="2279808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>
                <a:extLst>
                  <a:ext uri="{FF2B5EF4-FFF2-40B4-BE49-F238E27FC236}">
                    <a16:creationId xmlns:a16="http://schemas.microsoft.com/office/drawing/2014/main" id="{666B5C78-2701-4185-97F5-5CF03F67E20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190298" y="3599656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A75FB230-C1BA-4854-93F1-590904E93EB7}"/>
                </a:ext>
              </a:extLst>
            </p:cNvPr>
            <p:cNvGrpSpPr/>
            <p:nvPr/>
          </p:nvGrpSpPr>
          <p:grpSpPr>
            <a:xfrm>
              <a:off x="5568949" y="2769347"/>
              <a:ext cx="1660526" cy="1660618"/>
              <a:chOff x="4977763" y="2178207"/>
              <a:chExt cx="2842897" cy="2843054"/>
            </a:xfrm>
          </p:grpSpPr>
          <p:grpSp>
            <p:nvGrpSpPr>
              <p:cNvPr id="154" name="组合 153">
                <a:extLst>
                  <a:ext uri="{FF2B5EF4-FFF2-40B4-BE49-F238E27FC236}">
                    <a16:creationId xmlns:a16="http://schemas.microsoft.com/office/drawing/2014/main" id="{739344F2-81BB-422A-B6A8-9A3A5C512966}"/>
                  </a:ext>
                </a:extLst>
              </p:cNvPr>
              <p:cNvGrpSpPr/>
              <p:nvPr/>
            </p:nvGrpSpPr>
            <p:grpSpPr>
              <a:xfrm>
                <a:off x="4977763" y="2178207"/>
                <a:ext cx="2842897" cy="45720"/>
                <a:chOff x="4977763" y="2178207"/>
                <a:chExt cx="2842897" cy="45720"/>
              </a:xfrm>
            </p:grpSpPr>
            <p:sp>
              <p:nvSpPr>
                <p:cNvPr id="158" name="椭圆 157">
                  <a:extLst>
                    <a:ext uri="{FF2B5EF4-FFF2-40B4-BE49-F238E27FC236}">
                      <a16:creationId xmlns:a16="http://schemas.microsoft.com/office/drawing/2014/main" id="{802F830D-C2C8-49AE-A27D-1F1FF6FBBFF5}"/>
                    </a:ext>
                  </a:extLst>
                </p:cNvPr>
                <p:cNvSpPr/>
                <p:nvPr/>
              </p:nvSpPr>
              <p:spPr>
                <a:xfrm>
                  <a:off x="4977763" y="2178207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  <p:sp>
              <p:nvSpPr>
                <p:cNvPr id="159" name="椭圆 158">
                  <a:extLst>
                    <a:ext uri="{FF2B5EF4-FFF2-40B4-BE49-F238E27FC236}">
                      <a16:creationId xmlns:a16="http://schemas.microsoft.com/office/drawing/2014/main" id="{E941FFEC-B5FA-4135-AF2B-3E69ED70BE23}"/>
                    </a:ext>
                  </a:extLst>
                </p:cNvPr>
                <p:cNvSpPr/>
                <p:nvPr/>
              </p:nvSpPr>
              <p:spPr>
                <a:xfrm>
                  <a:off x="7774940" y="2178207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</p:grpSp>
          <p:grpSp>
            <p:nvGrpSpPr>
              <p:cNvPr id="155" name="组合 154">
                <a:extLst>
                  <a:ext uri="{FF2B5EF4-FFF2-40B4-BE49-F238E27FC236}">
                    <a16:creationId xmlns:a16="http://schemas.microsoft.com/office/drawing/2014/main" id="{95ABB9C3-4671-4994-AABC-6A73CE1D143E}"/>
                  </a:ext>
                </a:extLst>
              </p:cNvPr>
              <p:cNvGrpSpPr/>
              <p:nvPr/>
            </p:nvGrpSpPr>
            <p:grpSpPr>
              <a:xfrm>
                <a:off x="4977763" y="4975541"/>
                <a:ext cx="2842897" cy="45720"/>
                <a:chOff x="4977763" y="4975541"/>
                <a:chExt cx="2842897" cy="45720"/>
              </a:xfrm>
            </p:grpSpPr>
            <p:sp>
              <p:nvSpPr>
                <p:cNvPr id="156" name="椭圆 155">
                  <a:extLst>
                    <a:ext uri="{FF2B5EF4-FFF2-40B4-BE49-F238E27FC236}">
                      <a16:creationId xmlns:a16="http://schemas.microsoft.com/office/drawing/2014/main" id="{09131BA4-37B2-4862-877D-17E668BEBE7E}"/>
                    </a:ext>
                  </a:extLst>
                </p:cNvPr>
                <p:cNvSpPr/>
                <p:nvPr/>
              </p:nvSpPr>
              <p:spPr>
                <a:xfrm>
                  <a:off x="4977763" y="4975541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  <p:sp>
              <p:nvSpPr>
                <p:cNvPr id="157" name="椭圆 156">
                  <a:extLst>
                    <a:ext uri="{FF2B5EF4-FFF2-40B4-BE49-F238E27FC236}">
                      <a16:creationId xmlns:a16="http://schemas.microsoft.com/office/drawing/2014/main" id="{C180BC65-AB46-432C-9AC1-A48A7AC3DA36}"/>
                    </a:ext>
                  </a:extLst>
                </p:cNvPr>
                <p:cNvSpPr/>
                <p:nvPr/>
              </p:nvSpPr>
              <p:spPr>
                <a:xfrm>
                  <a:off x="7774940" y="4975541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</p:grpSp>
        </p:grp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AFEA10A9-E9EE-44E3-A19E-C6760D45AF28}"/>
              </a:ext>
            </a:extLst>
          </p:cNvPr>
          <p:cNvGrpSpPr/>
          <p:nvPr/>
        </p:nvGrpSpPr>
        <p:grpSpPr>
          <a:xfrm>
            <a:off x="5469104" y="2802070"/>
            <a:ext cx="1253793" cy="1253862"/>
            <a:chOff x="5568949" y="2769347"/>
            <a:chExt cx="1660526" cy="1660618"/>
          </a:xfrm>
        </p:grpSpPr>
        <p:grpSp>
          <p:nvGrpSpPr>
            <p:cNvPr id="165" name="组合 164">
              <a:extLst>
                <a:ext uri="{FF2B5EF4-FFF2-40B4-BE49-F238E27FC236}">
                  <a16:creationId xmlns:a16="http://schemas.microsoft.com/office/drawing/2014/main" id="{0F71045F-7288-48BE-A2A3-8E88954FC0F5}"/>
                </a:ext>
              </a:extLst>
            </p:cNvPr>
            <p:cNvGrpSpPr/>
            <p:nvPr/>
          </p:nvGrpSpPr>
          <p:grpSpPr>
            <a:xfrm>
              <a:off x="5580295" y="2780739"/>
              <a:ext cx="1637834" cy="1637834"/>
              <a:chOff x="4870450" y="2279808"/>
              <a:chExt cx="2639696" cy="2639696"/>
            </a:xfrm>
          </p:grpSpPr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3A591387-962D-4ED1-9A0E-7F27A1DA4E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0450" y="2279808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CF13AD16-D8DA-4076-855C-490A7983DB5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190298" y="959961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B02D9FBD-12B6-42EF-B890-4845BE8196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10146" y="2279808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2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2FA7AC1F-B7B0-48C1-9056-C43E139B1C12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190298" y="3599656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1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DB65A350-1413-47DC-8853-D396BE0C243A}"/>
                </a:ext>
              </a:extLst>
            </p:cNvPr>
            <p:cNvGrpSpPr/>
            <p:nvPr/>
          </p:nvGrpSpPr>
          <p:grpSpPr>
            <a:xfrm>
              <a:off x="5568949" y="2769347"/>
              <a:ext cx="1660526" cy="1660618"/>
              <a:chOff x="4977763" y="2178207"/>
              <a:chExt cx="2842897" cy="2843054"/>
            </a:xfrm>
          </p:grpSpPr>
          <p:grpSp>
            <p:nvGrpSpPr>
              <p:cNvPr id="167" name="组合 166">
                <a:extLst>
                  <a:ext uri="{FF2B5EF4-FFF2-40B4-BE49-F238E27FC236}">
                    <a16:creationId xmlns:a16="http://schemas.microsoft.com/office/drawing/2014/main" id="{9B2FC874-C90C-4BA8-8B86-D69D84A9ACB3}"/>
                  </a:ext>
                </a:extLst>
              </p:cNvPr>
              <p:cNvGrpSpPr/>
              <p:nvPr/>
            </p:nvGrpSpPr>
            <p:grpSpPr>
              <a:xfrm>
                <a:off x="4977763" y="2178207"/>
                <a:ext cx="2842897" cy="45720"/>
                <a:chOff x="4977763" y="2178207"/>
                <a:chExt cx="2842897" cy="45720"/>
              </a:xfrm>
            </p:grpSpPr>
            <p:sp>
              <p:nvSpPr>
                <p:cNvPr id="171" name="椭圆 170">
                  <a:extLst>
                    <a:ext uri="{FF2B5EF4-FFF2-40B4-BE49-F238E27FC236}">
                      <a16:creationId xmlns:a16="http://schemas.microsoft.com/office/drawing/2014/main" id="{F07EAAF3-4AC5-49DB-9258-201E9AB9AF27}"/>
                    </a:ext>
                  </a:extLst>
                </p:cNvPr>
                <p:cNvSpPr/>
                <p:nvPr/>
              </p:nvSpPr>
              <p:spPr>
                <a:xfrm>
                  <a:off x="4977763" y="2178207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  <p:sp>
              <p:nvSpPr>
                <p:cNvPr id="172" name="椭圆 171">
                  <a:extLst>
                    <a:ext uri="{FF2B5EF4-FFF2-40B4-BE49-F238E27FC236}">
                      <a16:creationId xmlns:a16="http://schemas.microsoft.com/office/drawing/2014/main" id="{0AA87482-1C32-4A4F-94BF-E3DEA01F0ECA}"/>
                    </a:ext>
                  </a:extLst>
                </p:cNvPr>
                <p:cNvSpPr/>
                <p:nvPr/>
              </p:nvSpPr>
              <p:spPr>
                <a:xfrm>
                  <a:off x="7774940" y="2178207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</p:grpSp>
          <p:grpSp>
            <p:nvGrpSpPr>
              <p:cNvPr id="168" name="组合 167">
                <a:extLst>
                  <a:ext uri="{FF2B5EF4-FFF2-40B4-BE49-F238E27FC236}">
                    <a16:creationId xmlns:a16="http://schemas.microsoft.com/office/drawing/2014/main" id="{EE06B2C1-67AC-4E38-A5C2-AEFBA2E9F25E}"/>
                  </a:ext>
                </a:extLst>
              </p:cNvPr>
              <p:cNvGrpSpPr/>
              <p:nvPr/>
            </p:nvGrpSpPr>
            <p:grpSpPr>
              <a:xfrm>
                <a:off x="4977763" y="4975541"/>
                <a:ext cx="2842897" cy="45720"/>
                <a:chOff x="4977763" y="4975541"/>
                <a:chExt cx="2842897" cy="45720"/>
              </a:xfrm>
            </p:grpSpPr>
            <p:sp>
              <p:nvSpPr>
                <p:cNvPr id="169" name="椭圆 168">
                  <a:extLst>
                    <a:ext uri="{FF2B5EF4-FFF2-40B4-BE49-F238E27FC236}">
                      <a16:creationId xmlns:a16="http://schemas.microsoft.com/office/drawing/2014/main" id="{F5650E56-F402-4787-BD6E-8854422EFE8D}"/>
                    </a:ext>
                  </a:extLst>
                </p:cNvPr>
                <p:cNvSpPr/>
                <p:nvPr/>
              </p:nvSpPr>
              <p:spPr>
                <a:xfrm>
                  <a:off x="4977763" y="4975541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  <p:sp>
              <p:nvSpPr>
                <p:cNvPr id="170" name="椭圆 169">
                  <a:extLst>
                    <a:ext uri="{FF2B5EF4-FFF2-40B4-BE49-F238E27FC236}">
                      <a16:creationId xmlns:a16="http://schemas.microsoft.com/office/drawing/2014/main" id="{609D095B-5C64-445B-804D-C4CC12867DC2}"/>
                    </a:ext>
                  </a:extLst>
                </p:cNvPr>
                <p:cNvSpPr/>
                <p:nvPr/>
              </p:nvSpPr>
              <p:spPr>
                <a:xfrm>
                  <a:off x="7774940" y="4975541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</p:grpSp>
        </p:grp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D0103371-603B-49F7-B61A-B33940D27AC5}"/>
              </a:ext>
            </a:extLst>
          </p:cNvPr>
          <p:cNvGrpSpPr/>
          <p:nvPr/>
        </p:nvGrpSpPr>
        <p:grpSpPr>
          <a:xfrm>
            <a:off x="5663499" y="2996475"/>
            <a:ext cx="865002" cy="865050"/>
            <a:chOff x="5568949" y="2769347"/>
            <a:chExt cx="1660526" cy="1660618"/>
          </a:xfrm>
        </p:grpSpPr>
        <p:grpSp>
          <p:nvGrpSpPr>
            <p:cNvPr id="178" name="组合 177">
              <a:extLst>
                <a:ext uri="{FF2B5EF4-FFF2-40B4-BE49-F238E27FC236}">
                  <a16:creationId xmlns:a16="http://schemas.microsoft.com/office/drawing/2014/main" id="{5E15B3BA-8946-46CA-BD96-034983BE690A}"/>
                </a:ext>
              </a:extLst>
            </p:cNvPr>
            <p:cNvGrpSpPr/>
            <p:nvPr/>
          </p:nvGrpSpPr>
          <p:grpSpPr>
            <a:xfrm>
              <a:off x="5580295" y="2780739"/>
              <a:ext cx="1637834" cy="1637834"/>
              <a:chOff x="4870450" y="2279808"/>
              <a:chExt cx="2639696" cy="2639696"/>
            </a:xfrm>
          </p:grpSpPr>
          <p:cxnSp>
            <p:nvCxnSpPr>
              <p:cNvPr id="186" name="直接连接符 185">
                <a:extLst>
                  <a:ext uri="{FF2B5EF4-FFF2-40B4-BE49-F238E27FC236}">
                    <a16:creationId xmlns:a16="http://schemas.microsoft.com/office/drawing/2014/main" id="{9AB80793-9F8F-4E39-BFC1-943A545CCA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0450" y="2279808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接连接符 186">
                <a:extLst>
                  <a:ext uri="{FF2B5EF4-FFF2-40B4-BE49-F238E27FC236}">
                    <a16:creationId xmlns:a16="http://schemas.microsoft.com/office/drawing/2014/main" id="{9C6216BE-9067-4D22-8CF7-7206796B807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190298" y="959961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接连接符 187">
                <a:extLst>
                  <a:ext uri="{FF2B5EF4-FFF2-40B4-BE49-F238E27FC236}">
                    <a16:creationId xmlns:a16="http://schemas.microsoft.com/office/drawing/2014/main" id="{9AA1F830-9442-479A-B25B-0FC686A23E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10146" y="2279808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>
                <a:extLst>
                  <a:ext uri="{FF2B5EF4-FFF2-40B4-BE49-F238E27FC236}">
                    <a16:creationId xmlns:a16="http://schemas.microsoft.com/office/drawing/2014/main" id="{BBCFBE64-11A9-4B3E-9984-5B0EC365A5C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190298" y="3599656"/>
                <a:ext cx="0" cy="2639696"/>
              </a:xfrm>
              <a:prstGeom prst="line">
                <a:avLst/>
              </a:prstGeom>
              <a:ln w="0">
                <a:solidFill>
                  <a:schemeClr val="bg1"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9" name="组合 178">
              <a:extLst>
                <a:ext uri="{FF2B5EF4-FFF2-40B4-BE49-F238E27FC236}">
                  <a16:creationId xmlns:a16="http://schemas.microsoft.com/office/drawing/2014/main" id="{4ACB945C-0F2D-49D6-B2F4-FD57AC0CDC8E}"/>
                </a:ext>
              </a:extLst>
            </p:cNvPr>
            <p:cNvGrpSpPr/>
            <p:nvPr/>
          </p:nvGrpSpPr>
          <p:grpSpPr>
            <a:xfrm>
              <a:off x="5568949" y="2769347"/>
              <a:ext cx="1660526" cy="1660618"/>
              <a:chOff x="4977763" y="2178207"/>
              <a:chExt cx="2842897" cy="2843054"/>
            </a:xfrm>
          </p:grpSpPr>
          <p:grpSp>
            <p:nvGrpSpPr>
              <p:cNvPr id="180" name="组合 179">
                <a:extLst>
                  <a:ext uri="{FF2B5EF4-FFF2-40B4-BE49-F238E27FC236}">
                    <a16:creationId xmlns:a16="http://schemas.microsoft.com/office/drawing/2014/main" id="{31253C4F-5D5E-462C-AE86-3FE6295FEE69}"/>
                  </a:ext>
                </a:extLst>
              </p:cNvPr>
              <p:cNvGrpSpPr/>
              <p:nvPr/>
            </p:nvGrpSpPr>
            <p:grpSpPr>
              <a:xfrm>
                <a:off x="4977763" y="2178207"/>
                <a:ext cx="2842897" cy="45720"/>
                <a:chOff x="4977763" y="2178207"/>
                <a:chExt cx="2842897" cy="45720"/>
              </a:xfrm>
            </p:grpSpPr>
            <p:sp>
              <p:nvSpPr>
                <p:cNvPr id="184" name="椭圆 183">
                  <a:extLst>
                    <a:ext uri="{FF2B5EF4-FFF2-40B4-BE49-F238E27FC236}">
                      <a16:creationId xmlns:a16="http://schemas.microsoft.com/office/drawing/2014/main" id="{8B597435-3B82-4613-9717-E9D0DCC4AC87}"/>
                    </a:ext>
                  </a:extLst>
                </p:cNvPr>
                <p:cNvSpPr/>
                <p:nvPr/>
              </p:nvSpPr>
              <p:spPr>
                <a:xfrm>
                  <a:off x="4977763" y="2178207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  <p:sp>
              <p:nvSpPr>
                <p:cNvPr id="185" name="椭圆 184">
                  <a:extLst>
                    <a:ext uri="{FF2B5EF4-FFF2-40B4-BE49-F238E27FC236}">
                      <a16:creationId xmlns:a16="http://schemas.microsoft.com/office/drawing/2014/main" id="{39AE940F-C2F2-4422-960F-60968FAF9A2E}"/>
                    </a:ext>
                  </a:extLst>
                </p:cNvPr>
                <p:cNvSpPr/>
                <p:nvPr/>
              </p:nvSpPr>
              <p:spPr>
                <a:xfrm>
                  <a:off x="7774940" y="2178207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</p:grpSp>
          <p:grpSp>
            <p:nvGrpSpPr>
              <p:cNvPr id="181" name="组合 180">
                <a:extLst>
                  <a:ext uri="{FF2B5EF4-FFF2-40B4-BE49-F238E27FC236}">
                    <a16:creationId xmlns:a16="http://schemas.microsoft.com/office/drawing/2014/main" id="{795B5F1B-955A-4A00-A240-ADB03E21D1FB}"/>
                  </a:ext>
                </a:extLst>
              </p:cNvPr>
              <p:cNvGrpSpPr/>
              <p:nvPr/>
            </p:nvGrpSpPr>
            <p:grpSpPr>
              <a:xfrm>
                <a:off x="4977763" y="4975541"/>
                <a:ext cx="2842897" cy="45720"/>
                <a:chOff x="4977763" y="4975541"/>
                <a:chExt cx="2842897" cy="45720"/>
              </a:xfrm>
            </p:grpSpPr>
            <p:sp>
              <p:nvSpPr>
                <p:cNvPr id="182" name="椭圆 181">
                  <a:extLst>
                    <a:ext uri="{FF2B5EF4-FFF2-40B4-BE49-F238E27FC236}">
                      <a16:creationId xmlns:a16="http://schemas.microsoft.com/office/drawing/2014/main" id="{DB609513-8527-46D3-9768-394C87F4DBA9}"/>
                    </a:ext>
                  </a:extLst>
                </p:cNvPr>
                <p:cNvSpPr/>
                <p:nvPr/>
              </p:nvSpPr>
              <p:spPr>
                <a:xfrm>
                  <a:off x="4977763" y="4975541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  <p:sp>
              <p:nvSpPr>
                <p:cNvPr id="183" name="椭圆 182">
                  <a:extLst>
                    <a:ext uri="{FF2B5EF4-FFF2-40B4-BE49-F238E27FC236}">
                      <a16:creationId xmlns:a16="http://schemas.microsoft.com/office/drawing/2014/main" id="{635D5E24-AB44-4474-8D56-B3A1B87F83FB}"/>
                    </a:ext>
                  </a:extLst>
                </p:cNvPr>
                <p:cNvSpPr/>
                <p:nvPr/>
              </p:nvSpPr>
              <p:spPr>
                <a:xfrm>
                  <a:off x="7774940" y="4975541"/>
                  <a:ext cx="45720" cy="4572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715"/>
                </a:p>
              </p:txBody>
            </p:sp>
          </p:grpSp>
        </p:grpSp>
      </p:grpSp>
      <p:sp>
        <p:nvSpPr>
          <p:cNvPr id="190" name="矩形 189">
            <a:extLst>
              <a:ext uri="{FF2B5EF4-FFF2-40B4-BE49-F238E27FC236}">
                <a16:creationId xmlns:a16="http://schemas.microsoft.com/office/drawing/2014/main" id="{F86A07AE-AEE7-4E90-9E54-3538D332264B}"/>
              </a:ext>
            </a:extLst>
          </p:cNvPr>
          <p:cNvSpPr/>
          <p:nvPr/>
        </p:nvSpPr>
        <p:spPr>
          <a:xfrm>
            <a:off x="168" y="-858255"/>
            <a:ext cx="789791" cy="8050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91" name="PA_平行四边形 215">
            <a:extLst>
              <a:ext uri="{FF2B5EF4-FFF2-40B4-BE49-F238E27FC236}">
                <a16:creationId xmlns:a16="http://schemas.microsoft.com/office/drawing/2014/main" id="{58BD96A9-088A-4BF1-B780-BE1D7F5A8564}"/>
              </a:ext>
            </a:extLst>
          </p:cNvPr>
          <p:cNvSpPr/>
          <p:nvPr>
            <p:custDataLst>
              <p:tags r:id="rId53"/>
            </p:custDataLst>
          </p:nvPr>
        </p:nvSpPr>
        <p:spPr>
          <a:xfrm>
            <a:off x="3631992" y="3338219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92" name="PA_平行四边形 215">
            <a:extLst>
              <a:ext uri="{FF2B5EF4-FFF2-40B4-BE49-F238E27FC236}">
                <a16:creationId xmlns:a16="http://schemas.microsoft.com/office/drawing/2014/main" id="{AD3EE78B-C7F3-4F13-AC4C-A8AD6ABC8DFE}"/>
              </a:ext>
            </a:extLst>
          </p:cNvPr>
          <p:cNvSpPr/>
          <p:nvPr>
            <p:custDataLst>
              <p:tags r:id="rId54"/>
            </p:custDataLst>
          </p:nvPr>
        </p:nvSpPr>
        <p:spPr>
          <a:xfrm>
            <a:off x="3631992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93" name="PA_平行四边形 215">
            <a:extLst>
              <a:ext uri="{FF2B5EF4-FFF2-40B4-BE49-F238E27FC236}">
                <a16:creationId xmlns:a16="http://schemas.microsoft.com/office/drawing/2014/main" id="{94CB690D-03D1-47CA-8444-30B363AA40AA}"/>
              </a:ext>
            </a:extLst>
          </p:cNvPr>
          <p:cNvSpPr/>
          <p:nvPr>
            <p:custDataLst>
              <p:tags r:id="rId55"/>
            </p:custDataLst>
          </p:nvPr>
        </p:nvSpPr>
        <p:spPr>
          <a:xfrm>
            <a:off x="3631992" y="347885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94" name="PA_平行四边形 215">
            <a:extLst>
              <a:ext uri="{FF2B5EF4-FFF2-40B4-BE49-F238E27FC236}">
                <a16:creationId xmlns:a16="http://schemas.microsoft.com/office/drawing/2014/main" id="{23BA00B7-8194-4358-B8E4-57547A8CC8BB}"/>
              </a:ext>
            </a:extLst>
          </p:cNvPr>
          <p:cNvSpPr/>
          <p:nvPr>
            <p:custDataLst>
              <p:tags r:id="rId56"/>
            </p:custDataLst>
          </p:nvPr>
        </p:nvSpPr>
        <p:spPr>
          <a:xfrm>
            <a:off x="3536721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95" name="PA_平行四边形 215">
            <a:extLst>
              <a:ext uri="{FF2B5EF4-FFF2-40B4-BE49-F238E27FC236}">
                <a16:creationId xmlns:a16="http://schemas.microsoft.com/office/drawing/2014/main" id="{FA2F84A2-3BFD-44C4-A541-AEBD675C05DB}"/>
              </a:ext>
            </a:extLst>
          </p:cNvPr>
          <p:cNvSpPr/>
          <p:nvPr>
            <p:custDataLst>
              <p:tags r:id="rId57"/>
            </p:custDataLst>
          </p:nvPr>
        </p:nvSpPr>
        <p:spPr>
          <a:xfrm>
            <a:off x="3536721" y="347885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96" name="PA_平行四边形 215">
            <a:extLst>
              <a:ext uri="{FF2B5EF4-FFF2-40B4-BE49-F238E27FC236}">
                <a16:creationId xmlns:a16="http://schemas.microsoft.com/office/drawing/2014/main" id="{A7119038-8ACA-4E34-8434-EDA3EC39686A}"/>
              </a:ext>
            </a:extLst>
          </p:cNvPr>
          <p:cNvSpPr/>
          <p:nvPr>
            <p:custDataLst>
              <p:tags r:id="rId58"/>
            </p:custDataLst>
          </p:nvPr>
        </p:nvSpPr>
        <p:spPr>
          <a:xfrm>
            <a:off x="3441451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97" name="PA_平行四边形 215">
            <a:extLst>
              <a:ext uri="{FF2B5EF4-FFF2-40B4-BE49-F238E27FC236}">
                <a16:creationId xmlns:a16="http://schemas.microsoft.com/office/drawing/2014/main" id="{99BD1008-216F-49C7-9E9D-D35E179FBFD8}"/>
              </a:ext>
            </a:extLst>
          </p:cNvPr>
          <p:cNvSpPr/>
          <p:nvPr>
            <p:custDataLst>
              <p:tags r:id="rId59"/>
            </p:custDataLst>
          </p:nvPr>
        </p:nvSpPr>
        <p:spPr>
          <a:xfrm>
            <a:off x="3441451" y="347885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98" name="PA_平行四边形 215">
            <a:extLst>
              <a:ext uri="{FF2B5EF4-FFF2-40B4-BE49-F238E27FC236}">
                <a16:creationId xmlns:a16="http://schemas.microsoft.com/office/drawing/2014/main" id="{D77D9F5B-F799-46C1-918C-3FE94FA7B12D}"/>
              </a:ext>
            </a:extLst>
          </p:cNvPr>
          <p:cNvSpPr/>
          <p:nvPr>
            <p:custDataLst>
              <p:tags r:id="rId60"/>
            </p:custDataLst>
          </p:nvPr>
        </p:nvSpPr>
        <p:spPr>
          <a:xfrm>
            <a:off x="3346180" y="3338219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99" name="PA_平行四边形 215">
            <a:extLst>
              <a:ext uri="{FF2B5EF4-FFF2-40B4-BE49-F238E27FC236}">
                <a16:creationId xmlns:a16="http://schemas.microsoft.com/office/drawing/2014/main" id="{AA4845C2-9BBA-44EF-9B71-C63C5A75E01F}"/>
              </a:ext>
            </a:extLst>
          </p:cNvPr>
          <p:cNvSpPr/>
          <p:nvPr>
            <p:custDataLst>
              <p:tags r:id="rId61"/>
            </p:custDataLst>
          </p:nvPr>
        </p:nvSpPr>
        <p:spPr>
          <a:xfrm>
            <a:off x="3346180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00" name="PA_平行四边形 215">
            <a:extLst>
              <a:ext uri="{FF2B5EF4-FFF2-40B4-BE49-F238E27FC236}">
                <a16:creationId xmlns:a16="http://schemas.microsoft.com/office/drawing/2014/main" id="{AF1B7FF5-4982-4543-9B58-A96E8D4B70A7}"/>
              </a:ext>
            </a:extLst>
          </p:cNvPr>
          <p:cNvSpPr/>
          <p:nvPr>
            <p:custDataLst>
              <p:tags r:id="rId62"/>
            </p:custDataLst>
          </p:nvPr>
        </p:nvSpPr>
        <p:spPr>
          <a:xfrm>
            <a:off x="3250910" y="3338219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01" name="PA_平行四边形 215">
            <a:extLst>
              <a:ext uri="{FF2B5EF4-FFF2-40B4-BE49-F238E27FC236}">
                <a16:creationId xmlns:a16="http://schemas.microsoft.com/office/drawing/2014/main" id="{CE79A3D2-6844-4B30-8090-967A56B13E44}"/>
              </a:ext>
            </a:extLst>
          </p:cNvPr>
          <p:cNvSpPr/>
          <p:nvPr>
            <p:custDataLst>
              <p:tags r:id="rId63"/>
            </p:custDataLst>
          </p:nvPr>
        </p:nvSpPr>
        <p:spPr>
          <a:xfrm>
            <a:off x="3250910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02" name="PA_平行四边形 215">
            <a:extLst>
              <a:ext uri="{FF2B5EF4-FFF2-40B4-BE49-F238E27FC236}">
                <a16:creationId xmlns:a16="http://schemas.microsoft.com/office/drawing/2014/main" id="{045D72D1-A00E-436C-BF1E-FCE31DA3A28B}"/>
              </a:ext>
            </a:extLst>
          </p:cNvPr>
          <p:cNvSpPr/>
          <p:nvPr>
            <p:custDataLst>
              <p:tags r:id="rId64"/>
            </p:custDataLst>
          </p:nvPr>
        </p:nvSpPr>
        <p:spPr>
          <a:xfrm>
            <a:off x="3155639" y="3338219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03" name="PA_平行四边形 215">
            <a:extLst>
              <a:ext uri="{FF2B5EF4-FFF2-40B4-BE49-F238E27FC236}">
                <a16:creationId xmlns:a16="http://schemas.microsoft.com/office/drawing/2014/main" id="{5851B481-96C3-4DD2-A074-F8D0FCC26C76}"/>
              </a:ext>
            </a:extLst>
          </p:cNvPr>
          <p:cNvSpPr/>
          <p:nvPr>
            <p:custDataLst>
              <p:tags r:id="rId65"/>
            </p:custDataLst>
          </p:nvPr>
        </p:nvSpPr>
        <p:spPr>
          <a:xfrm>
            <a:off x="3155639" y="347885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04" name="PA_平行四边形 215">
            <a:extLst>
              <a:ext uri="{FF2B5EF4-FFF2-40B4-BE49-F238E27FC236}">
                <a16:creationId xmlns:a16="http://schemas.microsoft.com/office/drawing/2014/main" id="{51300515-A38B-4CFA-9131-3446517A1AAF}"/>
              </a:ext>
            </a:extLst>
          </p:cNvPr>
          <p:cNvSpPr/>
          <p:nvPr>
            <p:custDataLst>
              <p:tags r:id="rId66"/>
            </p:custDataLst>
          </p:nvPr>
        </p:nvSpPr>
        <p:spPr>
          <a:xfrm>
            <a:off x="3060369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05" name="PA_平行四边形 215">
            <a:extLst>
              <a:ext uri="{FF2B5EF4-FFF2-40B4-BE49-F238E27FC236}">
                <a16:creationId xmlns:a16="http://schemas.microsoft.com/office/drawing/2014/main" id="{9A121B19-8840-4AC5-9EB3-2739C015C6B6}"/>
              </a:ext>
            </a:extLst>
          </p:cNvPr>
          <p:cNvSpPr/>
          <p:nvPr>
            <p:custDataLst>
              <p:tags r:id="rId67"/>
            </p:custDataLst>
          </p:nvPr>
        </p:nvSpPr>
        <p:spPr>
          <a:xfrm>
            <a:off x="2965098" y="3338219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06" name="PA_平行四边形 215">
            <a:extLst>
              <a:ext uri="{FF2B5EF4-FFF2-40B4-BE49-F238E27FC236}">
                <a16:creationId xmlns:a16="http://schemas.microsoft.com/office/drawing/2014/main" id="{F683174A-CD06-45AF-80AA-29B634C4F07E}"/>
              </a:ext>
            </a:extLst>
          </p:cNvPr>
          <p:cNvSpPr/>
          <p:nvPr>
            <p:custDataLst>
              <p:tags r:id="rId68"/>
            </p:custDataLst>
          </p:nvPr>
        </p:nvSpPr>
        <p:spPr>
          <a:xfrm>
            <a:off x="2869828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07" name="PA_平行四边形 215">
            <a:extLst>
              <a:ext uri="{FF2B5EF4-FFF2-40B4-BE49-F238E27FC236}">
                <a16:creationId xmlns:a16="http://schemas.microsoft.com/office/drawing/2014/main" id="{802BB94C-AC45-4CF4-BD3E-ACB8081096B4}"/>
              </a:ext>
            </a:extLst>
          </p:cNvPr>
          <p:cNvSpPr/>
          <p:nvPr>
            <p:custDataLst>
              <p:tags r:id="rId69"/>
            </p:custDataLst>
          </p:nvPr>
        </p:nvSpPr>
        <p:spPr>
          <a:xfrm>
            <a:off x="2869828" y="347885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08" name="PA_平行四边形 215">
            <a:extLst>
              <a:ext uri="{FF2B5EF4-FFF2-40B4-BE49-F238E27FC236}">
                <a16:creationId xmlns:a16="http://schemas.microsoft.com/office/drawing/2014/main" id="{D79FD2E9-880C-435B-B0E9-6758BC0B43B2}"/>
              </a:ext>
            </a:extLst>
          </p:cNvPr>
          <p:cNvSpPr/>
          <p:nvPr>
            <p:custDataLst>
              <p:tags r:id="rId70"/>
            </p:custDataLst>
          </p:nvPr>
        </p:nvSpPr>
        <p:spPr>
          <a:xfrm>
            <a:off x="2774557" y="3338219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09" name="PA_平行四边形 215">
            <a:extLst>
              <a:ext uri="{FF2B5EF4-FFF2-40B4-BE49-F238E27FC236}">
                <a16:creationId xmlns:a16="http://schemas.microsoft.com/office/drawing/2014/main" id="{7263D538-B6EC-4241-A0B0-E70F929F650C}"/>
              </a:ext>
            </a:extLst>
          </p:cNvPr>
          <p:cNvSpPr/>
          <p:nvPr>
            <p:custDataLst>
              <p:tags r:id="rId71"/>
            </p:custDataLst>
          </p:nvPr>
        </p:nvSpPr>
        <p:spPr>
          <a:xfrm>
            <a:off x="2774557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10" name="PA_平行四边形 215">
            <a:extLst>
              <a:ext uri="{FF2B5EF4-FFF2-40B4-BE49-F238E27FC236}">
                <a16:creationId xmlns:a16="http://schemas.microsoft.com/office/drawing/2014/main" id="{6C6996F7-8708-4D53-86FF-E651E9611B0C}"/>
              </a:ext>
            </a:extLst>
          </p:cNvPr>
          <p:cNvSpPr/>
          <p:nvPr>
            <p:custDataLst>
              <p:tags r:id="rId72"/>
            </p:custDataLst>
          </p:nvPr>
        </p:nvSpPr>
        <p:spPr>
          <a:xfrm>
            <a:off x="2774557" y="347885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11" name="PA_平行四边形 215">
            <a:extLst>
              <a:ext uri="{FF2B5EF4-FFF2-40B4-BE49-F238E27FC236}">
                <a16:creationId xmlns:a16="http://schemas.microsoft.com/office/drawing/2014/main" id="{8553649B-1AC0-4509-80C3-7CA40F052349}"/>
              </a:ext>
            </a:extLst>
          </p:cNvPr>
          <p:cNvSpPr/>
          <p:nvPr>
            <p:custDataLst>
              <p:tags r:id="rId73"/>
            </p:custDataLst>
          </p:nvPr>
        </p:nvSpPr>
        <p:spPr>
          <a:xfrm>
            <a:off x="2679287" y="3338219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12" name="PA_平行四边形 215">
            <a:extLst>
              <a:ext uri="{FF2B5EF4-FFF2-40B4-BE49-F238E27FC236}">
                <a16:creationId xmlns:a16="http://schemas.microsoft.com/office/drawing/2014/main" id="{CA36732C-AEA5-4FEB-9E05-383B13EDC087}"/>
              </a:ext>
            </a:extLst>
          </p:cNvPr>
          <p:cNvSpPr/>
          <p:nvPr>
            <p:custDataLst>
              <p:tags r:id="rId74"/>
            </p:custDataLst>
          </p:nvPr>
        </p:nvSpPr>
        <p:spPr>
          <a:xfrm>
            <a:off x="2679287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13" name="PA_平行四边形 215">
            <a:extLst>
              <a:ext uri="{FF2B5EF4-FFF2-40B4-BE49-F238E27FC236}">
                <a16:creationId xmlns:a16="http://schemas.microsoft.com/office/drawing/2014/main" id="{B2CE4956-8952-4EBB-B604-8970327C51A6}"/>
              </a:ext>
            </a:extLst>
          </p:cNvPr>
          <p:cNvSpPr/>
          <p:nvPr>
            <p:custDataLst>
              <p:tags r:id="rId75"/>
            </p:custDataLst>
          </p:nvPr>
        </p:nvSpPr>
        <p:spPr>
          <a:xfrm>
            <a:off x="2679287" y="347885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14" name="PA_平行四边形 215">
            <a:extLst>
              <a:ext uri="{FF2B5EF4-FFF2-40B4-BE49-F238E27FC236}">
                <a16:creationId xmlns:a16="http://schemas.microsoft.com/office/drawing/2014/main" id="{A40EFE70-3D74-4917-89B2-8AFFD74CFA40}"/>
              </a:ext>
            </a:extLst>
          </p:cNvPr>
          <p:cNvSpPr/>
          <p:nvPr>
            <p:custDataLst>
              <p:tags r:id="rId76"/>
            </p:custDataLst>
          </p:nvPr>
        </p:nvSpPr>
        <p:spPr>
          <a:xfrm>
            <a:off x="2584016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15" name="PA_平行四边形 215">
            <a:extLst>
              <a:ext uri="{FF2B5EF4-FFF2-40B4-BE49-F238E27FC236}">
                <a16:creationId xmlns:a16="http://schemas.microsoft.com/office/drawing/2014/main" id="{1D87D209-5C98-41F5-A087-39852ED6F37B}"/>
              </a:ext>
            </a:extLst>
          </p:cNvPr>
          <p:cNvSpPr/>
          <p:nvPr>
            <p:custDataLst>
              <p:tags r:id="rId77"/>
            </p:custDataLst>
          </p:nvPr>
        </p:nvSpPr>
        <p:spPr>
          <a:xfrm>
            <a:off x="2488746" y="3338219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16" name="PA_平行四边形 215">
            <a:extLst>
              <a:ext uri="{FF2B5EF4-FFF2-40B4-BE49-F238E27FC236}">
                <a16:creationId xmlns:a16="http://schemas.microsoft.com/office/drawing/2014/main" id="{B0E7AA25-9ECC-4A4C-8E07-7B6FAD0DA8C4}"/>
              </a:ext>
            </a:extLst>
          </p:cNvPr>
          <p:cNvSpPr/>
          <p:nvPr>
            <p:custDataLst>
              <p:tags r:id="rId78"/>
            </p:custDataLst>
          </p:nvPr>
        </p:nvSpPr>
        <p:spPr>
          <a:xfrm>
            <a:off x="2393475" y="3338219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17" name="PA_平行四边形 215">
            <a:extLst>
              <a:ext uri="{FF2B5EF4-FFF2-40B4-BE49-F238E27FC236}">
                <a16:creationId xmlns:a16="http://schemas.microsoft.com/office/drawing/2014/main" id="{F79BF585-EB32-4AD7-8B9E-CD878A29B39F}"/>
              </a:ext>
            </a:extLst>
          </p:cNvPr>
          <p:cNvSpPr/>
          <p:nvPr>
            <p:custDataLst>
              <p:tags r:id="rId79"/>
            </p:custDataLst>
          </p:nvPr>
        </p:nvSpPr>
        <p:spPr>
          <a:xfrm>
            <a:off x="2298205" y="3338219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18" name="PA_平行四边形 215">
            <a:extLst>
              <a:ext uri="{FF2B5EF4-FFF2-40B4-BE49-F238E27FC236}">
                <a16:creationId xmlns:a16="http://schemas.microsoft.com/office/drawing/2014/main" id="{7D9A88CD-C330-482B-ACF2-DD0FACE69FC0}"/>
              </a:ext>
            </a:extLst>
          </p:cNvPr>
          <p:cNvSpPr/>
          <p:nvPr>
            <p:custDataLst>
              <p:tags r:id="rId80"/>
            </p:custDataLst>
          </p:nvPr>
        </p:nvSpPr>
        <p:spPr>
          <a:xfrm>
            <a:off x="2298205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19" name="PA_平行四边形 215">
            <a:extLst>
              <a:ext uri="{FF2B5EF4-FFF2-40B4-BE49-F238E27FC236}">
                <a16:creationId xmlns:a16="http://schemas.microsoft.com/office/drawing/2014/main" id="{FE11EDED-1A2B-49A9-A7A4-00FBAAC2DE9E}"/>
              </a:ext>
            </a:extLst>
          </p:cNvPr>
          <p:cNvSpPr/>
          <p:nvPr>
            <p:custDataLst>
              <p:tags r:id="rId81"/>
            </p:custDataLst>
          </p:nvPr>
        </p:nvSpPr>
        <p:spPr>
          <a:xfrm>
            <a:off x="2298205" y="347885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20" name="PA_平行四边形 215">
            <a:extLst>
              <a:ext uri="{FF2B5EF4-FFF2-40B4-BE49-F238E27FC236}">
                <a16:creationId xmlns:a16="http://schemas.microsoft.com/office/drawing/2014/main" id="{9FA6AA58-1DD8-4F0C-9987-311DB6F98248}"/>
              </a:ext>
            </a:extLst>
          </p:cNvPr>
          <p:cNvSpPr/>
          <p:nvPr>
            <p:custDataLst>
              <p:tags r:id="rId82"/>
            </p:custDataLst>
          </p:nvPr>
        </p:nvSpPr>
        <p:spPr>
          <a:xfrm>
            <a:off x="2202934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21" name="PA_平行四边形 215">
            <a:extLst>
              <a:ext uri="{FF2B5EF4-FFF2-40B4-BE49-F238E27FC236}">
                <a16:creationId xmlns:a16="http://schemas.microsoft.com/office/drawing/2014/main" id="{F8BF8FC2-8AB5-48B3-BBE4-FBB9A989B55D}"/>
              </a:ext>
            </a:extLst>
          </p:cNvPr>
          <p:cNvSpPr/>
          <p:nvPr>
            <p:custDataLst>
              <p:tags r:id="rId83"/>
            </p:custDataLst>
          </p:nvPr>
        </p:nvSpPr>
        <p:spPr>
          <a:xfrm>
            <a:off x="2202934" y="347885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22" name="PA_平行四边形 215">
            <a:extLst>
              <a:ext uri="{FF2B5EF4-FFF2-40B4-BE49-F238E27FC236}">
                <a16:creationId xmlns:a16="http://schemas.microsoft.com/office/drawing/2014/main" id="{8C8F1731-5341-4ACE-BA23-59DB978978A4}"/>
              </a:ext>
            </a:extLst>
          </p:cNvPr>
          <p:cNvSpPr/>
          <p:nvPr>
            <p:custDataLst>
              <p:tags r:id="rId84"/>
            </p:custDataLst>
          </p:nvPr>
        </p:nvSpPr>
        <p:spPr>
          <a:xfrm>
            <a:off x="2107664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23" name="PA_平行四边形 215">
            <a:extLst>
              <a:ext uri="{FF2B5EF4-FFF2-40B4-BE49-F238E27FC236}">
                <a16:creationId xmlns:a16="http://schemas.microsoft.com/office/drawing/2014/main" id="{AA41818F-390A-44CA-AC65-A806D7A0E6BD}"/>
              </a:ext>
            </a:extLst>
          </p:cNvPr>
          <p:cNvSpPr/>
          <p:nvPr>
            <p:custDataLst>
              <p:tags r:id="rId85"/>
            </p:custDataLst>
          </p:nvPr>
        </p:nvSpPr>
        <p:spPr>
          <a:xfrm>
            <a:off x="2012393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24" name="PA_平行四边形 215">
            <a:extLst>
              <a:ext uri="{FF2B5EF4-FFF2-40B4-BE49-F238E27FC236}">
                <a16:creationId xmlns:a16="http://schemas.microsoft.com/office/drawing/2014/main" id="{1A6F6C95-A9DC-4468-887A-E6B1433DE72C}"/>
              </a:ext>
            </a:extLst>
          </p:cNvPr>
          <p:cNvSpPr/>
          <p:nvPr>
            <p:custDataLst>
              <p:tags r:id="rId86"/>
            </p:custDataLst>
          </p:nvPr>
        </p:nvSpPr>
        <p:spPr>
          <a:xfrm>
            <a:off x="2012393" y="347885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25" name="PA_平行四边形 215">
            <a:extLst>
              <a:ext uri="{FF2B5EF4-FFF2-40B4-BE49-F238E27FC236}">
                <a16:creationId xmlns:a16="http://schemas.microsoft.com/office/drawing/2014/main" id="{5D566E94-7EAC-4108-9F7E-14CEFFF092CE}"/>
              </a:ext>
            </a:extLst>
          </p:cNvPr>
          <p:cNvSpPr/>
          <p:nvPr>
            <p:custDataLst>
              <p:tags r:id="rId87"/>
            </p:custDataLst>
          </p:nvPr>
        </p:nvSpPr>
        <p:spPr>
          <a:xfrm>
            <a:off x="1917122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26" name="PA_平行四边形 215">
            <a:extLst>
              <a:ext uri="{FF2B5EF4-FFF2-40B4-BE49-F238E27FC236}">
                <a16:creationId xmlns:a16="http://schemas.microsoft.com/office/drawing/2014/main" id="{B3718206-B8BC-4CA3-80B6-E5509A3FA196}"/>
              </a:ext>
            </a:extLst>
          </p:cNvPr>
          <p:cNvSpPr/>
          <p:nvPr>
            <p:custDataLst>
              <p:tags r:id="rId88"/>
            </p:custDataLst>
          </p:nvPr>
        </p:nvSpPr>
        <p:spPr>
          <a:xfrm>
            <a:off x="1821852" y="3338219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27" name="PA_平行四边形 215">
            <a:extLst>
              <a:ext uri="{FF2B5EF4-FFF2-40B4-BE49-F238E27FC236}">
                <a16:creationId xmlns:a16="http://schemas.microsoft.com/office/drawing/2014/main" id="{113396BE-B639-4DF4-93FE-279C4F677A1D}"/>
              </a:ext>
            </a:extLst>
          </p:cNvPr>
          <p:cNvSpPr/>
          <p:nvPr>
            <p:custDataLst>
              <p:tags r:id="rId89"/>
            </p:custDataLst>
          </p:nvPr>
        </p:nvSpPr>
        <p:spPr>
          <a:xfrm>
            <a:off x="1821852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28" name="PA_平行四边形 215">
            <a:extLst>
              <a:ext uri="{FF2B5EF4-FFF2-40B4-BE49-F238E27FC236}">
                <a16:creationId xmlns:a16="http://schemas.microsoft.com/office/drawing/2014/main" id="{97062708-C9F2-4EF7-A184-FA2F6171B2F9}"/>
              </a:ext>
            </a:extLst>
          </p:cNvPr>
          <p:cNvSpPr/>
          <p:nvPr>
            <p:custDataLst>
              <p:tags r:id="rId90"/>
            </p:custDataLst>
          </p:nvPr>
        </p:nvSpPr>
        <p:spPr>
          <a:xfrm>
            <a:off x="1726581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29" name="PA_平行四边形 215">
            <a:extLst>
              <a:ext uri="{FF2B5EF4-FFF2-40B4-BE49-F238E27FC236}">
                <a16:creationId xmlns:a16="http://schemas.microsoft.com/office/drawing/2014/main" id="{2BF17A75-9B0D-49A2-B612-67BAE0F61713}"/>
              </a:ext>
            </a:extLst>
          </p:cNvPr>
          <p:cNvSpPr/>
          <p:nvPr>
            <p:custDataLst>
              <p:tags r:id="rId91"/>
            </p:custDataLst>
          </p:nvPr>
        </p:nvSpPr>
        <p:spPr>
          <a:xfrm>
            <a:off x="1726581" y="347885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30" name="PA_平行四边形 215">
            <a:extLst>
              <a:ext uri="{FF2B5EF4-FFF2-40B4-BE49-F238E27FC236}">
                <a16:creationId xmlns:a16="http://schemas.microsoft.com/office/drawing/2014/main" id="{915090DF-DEAC-40F3-9994-9A91706CE4AC}"/>
              </a:ext>
            </a:extLst>
          </p:cNvPr>
          <p:cNvSpPr/>
          <p:nvPr>
            <p:custDataLst>
              <p:tags r:id="rId92"/>
            </p:custDataLst>
          </p:nvPr>
        </p:nvSpPr>
        <p:spPr>
          <a:xfrm>
            <a:off x="1631311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31" name="PA_平行四边形 215">
            <a:extLst>
              <a:ext uri="{FF2B5EF4-FFF2-40B4-BE49-F238E27FC236}">
                <a16:creationId xmlns:a16="http://schemas.microsoft.com/office/drawing/2014/main" id="{CDB817AF-1C71-40DF-BD08-6AE72A97EFD0}"/>
              </a:ext>
            </a:extLst>
          </p:cNvPr>
          <p:cNvSpPr/>
          <p:nvPr>
            <p:custDataLst>
              <p:tags r:id="rId93"/>
            </p:custDataLst>
          </p:nvPr>
        </p:nvSpPr>
        <p:spPr>
          <a:xfrm>
            <a:off x="1631311" y="347885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32" name="PA_平行四边形 215">
            <a:extLst>
              <a:ext uri="{FF2B5EF4-FFF2-40B4-BE49-F238E27FC236}">
                <a16:creationId xmlns:a16="http://schemas.microsoft.com/office/drawing/2014/main" id="{76F510A4-0F23-4500-AC82-C2343BCC3CAB}"/>
              </a:ext>
            </a:extLst>
          </p:cNvPr>
          <p:cNvSpPr/>
          <p:nvPr>
            <p:custDataLst>
              <p:tags r:id="rId94"/>
            </p:custDataLst>
          </p:nvPr>
        </p:nvSpPr>
        <p:spPr>
          <a:xfrm>
            <a:off x="1536040" y="3338219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33" name="PA_平行四边形 215">
            <a:extLst>
              <a:ext uri="{FF2B5EF4-FFF2-40B4-BE49-F238E27FC236}">
                <a16:creationId xmlns:a16="http://schemas.microsoft.com/office/drawing/2014/main" id="{4D7D3FB1-F0E3-420B-A39E-81DD01A77B5D}"/>
              </a:ext>
            </a:extLst>
          </p:cNvPr>
          <p:cNvSpPr/>
          <p:nvPr>
            <p:custDataLst>
              <p:tags r:id="rId95"/>
            </p:custDataLst>
          </p:nvPr>
        </p:nvSpPr>
        <p:spPr>
          <a:xfrm>
            <a:off x="1536040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34" name="PA_平行四边形 215">
            <a:extLst>
              <a:ext uri="{FF2B5EF4-FFF2-40B4-BE49-F238E27FC236}">
                <a16:creationId xmlns:a16="http://schemas.microsoft.com/office/drawing/2014/main" id="{3ABA88D6-C2AA-4311-A7DF-A2ABED109D1E}"/>
              </a:ext>
            </a:extLst>
          </p:cNvPr>
          <p:cNvSpPr/>
          <p:nvPr>
            <p:custDataLst>
              <p:tags r:id="rId96"/>
            </p:custDataLst>
          </p:nvPr>
        </p:nvSpPr>
        <p:spPr>
          <a:xfrm>
            <a:off x="1536040" y="347885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35" name="PA_平行四边形 215">
            <a:extLst>
              <a:ext uri="{FF2B5EF4-FFF2-40B4-BE49-F238E27FC236}">
                <a16:creationId xmlns:a16="http://schemas.microsoft.com/office/drawing/2014/main" id="{EF972B7C-2D05-43A5-BAF0-FCC5E096B4FB}"/>
              </a:ext>
            </a:extLst>
          </p:cNvPr>
          <p:cNvSpPr/>
          <p:nvPr>
            <p:custDataLst>
              <p:tags r:id="rId97"/>
            </p:custDataLst>
          </p:nvPr>
        </p:nvSpPr>
        <p:spPr>
          <a:xfrm>
            <a:off x="1440770" y="3338219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36" name="PA_平行四边形 215">
            <a:extLst>
              <a:ext uri="{FF2B5EF4-FFF2-40B4-BE49-F238E27FC236}">
                <a16:creationId xmlns:a16="http://schemas.microsoft.com/office/drawing/2014/main" id="{E7EE7BBC-EE38-474F-B6AF-474C98E8F406}"/>
              </a:ext>
            </a:extLst>
          </p:cNvPr>
          <p:cNvSpPr/>
          <p:nvPr>
            <p:custDataLst>
              <p:tags r:id="rId98"/>
            </p:custDataLst>
          </p:nvPr>
        </p:nvSpPr>
        <p:spPr>
          <a:xfrm>
            <a:off x="1440770" y="347885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37" name="PA_平行四边形 215">
            <a:extLst>
              <a:ext uri="{FF2B5EF4-FFF2-40B4-BE49-F238E27FC236}">
                <a16:creationId xmlns:a16="http://schemas.microsoft.com/office/drawing/2014/main" id="{DCA73812-8AB6-42BB-935A-A6EACCEB300C}"/>
              </a:ext>
            </a:extLst>
          </p:cNvPr>
          <p:cNvSpPr/>
          <p:nvPr>
            <p:custDataLst>
              <p:tags r:id="rId99"/>
            </p:custDataLst>
          </p:nvPr>
        </p:nvSpPr>
        <p:spPr>
          <a:xfrm>
            <a:off x="1345499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38" name="PA_平行四边形 215">
            <a:extLst>
              <a:ext uri="{FF2B5EF4-FFF2-40B4-BE49-F238E27FC236}">
                <a16:creationId xmlns:a16="http://schemas.microsoft.com/office/drawing/2014/main" id="{52FE77FC-E215-44EE-A87D-C0D68518F41E}"/>
              </a:ext>
            </a:extLst>
          </p:cNvPr>
          <p:cNvSpPr/>
          <p:nvPr>
            <p:custDataLst>
              <p:tags r:id="rId100"/>
            </p:custDataLst>
          </p:nvPr>
        </p:nvSpPr>
        <p:spPr>
          <a:xfrm>
            <a:off x="1250229" y="340853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39" name="PA_平行四边形 215">
            <a:extLst>
              <a:ext uri="{FF2B5EF4-FFF2-40B4-BE49-F238E27FC236}">
                <a16:creationId xmlns:a16="http://schemas.microsoft.com/office/drawing/2014/main" id="{6BBF3C50-CCCC-4479-BF2A-545D9C3E7B50}"/>
              </a:ext>
            </a:extLst>
          </p:cNvPr>
          <p:cNvSpPr/>
          <p:nvPr>
            <p:custDataLst>
              <p:tags r:id="rId101"/>
            </p:custDataLst>
          </p:nvPr>
        </p:nvSpPr>
        <p:spPr>
          <a:xfrm>
            <a:off x="8496351" y="333690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40" name="PA_平行四边形 215">
            <a:extLst>
              <a:ext uri="{FF2B5EF4-FFF2-40B4-BE49-F238E27FC236}">
                <a16:creationId xmlns:a16="http://schemas.microsoft.com/office/drawing/2014/main" id="{AD707435-996D-41C5-A8AE-BA7E89485323}"/>
              </a:ext>
            </a:extLst>
          </p:cNvPr>
          <p:cNvSpPr/>
          <p:nvPr>
            <p:custDataLst>
              <p:tags r:id="rId102"/>
            </p:custDataLst>
          </p:nvPr>
        </p:nvSpPr>
        <p:spPr>
          <a:xfrm>
            <a:off x="8496351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41" name="PA_平行四边形 215">
            <a:extLst>
              <a:ext uri="{FF2B5EF4-FFF2-40B4-BE49-F238E27FC236}">
                <a16:creationId xmlns:a16="http://schemas.microsoft.com/office/drawing/2014/main" id="{D98E76FA-A629-4E72-9E52-AC879DF4891B}"/>
              </a:ext>
            </a:extLst>
          </p:cNvPr>
          <p:cNvSpPr/>
          <p:nvPr>
            <p:custDataLst>
              <p:tags r:id="rId103"/>
            </p:custDataLst>
          </p:nvPr>
        </p:nvSpPr>
        <p:spPr>
          <a:xfrm>
            <a:off x="8496351" y="3477541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42" name="PA_平行四边形 215">
            <a:extLst>
              <a:ext uri="{FF2B5EF4-FFF2-40B4-BE49-F238E27FC236}">
                <a16:creationId xmlns:a16="http://schemas.microsoft.com/office/drawing/2014/main" id="{EB21E63E-6BD3-4C1E-BB70-BEB4A0DAF44B}"/>
              </a:ext>
            </a:extLst>
          </p:cNvPr>
          <p:cNvSpPr/>
          <p:nvPr>
            <p:custDataLst>
              <p:tags r:id="rId104"/>
            </p:custDataLst>
          </p:nvPr>
        </p:nvSpPr>
        <p:spPr>
          <a:xfrm>
            <a:off x="8591622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43" name="PA_平行四边形 215">
            <a:extLst>
              <a:ext uri="{FF2B5EF4-FFF2-40B4-BE49-F238E27FC236}">
                <a16:creationId xmlns:a16="http://schemas.microsoft.com/office/drawing/2014/main" id="{9906BE95-D624-4DD8-9BB2-A260D69CDBFE}"/>
              </a:ext>
            </a:extLst>
          </p:cNvPr>
          <p:cNvSpPr/>
          <p:nvPr>
            <p:custDataLst>
              <p:tags r:id="rId105"/>
            </p:custDataLst>
          </p:nvPr>
        </p:nvSpPr>
        <p:spPr>
          <a:xfrm>
            <a:off x="8591622" y="3477541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44" name="PA_平行四边形 215">
            <a:extLst>
              <a:ext uri="{FF2B5EF4-FFF2-40B4-BE49-F238E27FC236}">
                <a16:creationId xmlns:a16="http://schemas.microsoft.com/office/drawing/2014/main" id="{24E4D5DE-A1DC-4216-BD2B-37A23301EC79}"/>
              </a:ext>
            </a:extLst>
          </p:cNvPr>
          <p:cNvSpPr/>
          <p:nvPr>
            <p:custDataLst>
              <p:tags r:id="rId106"/>
            </p:custDataLst>
          </p:nvPr>
        </p:nvSpPr>
        <p:spPr>
          <a:xfrm>
            <a:off x="8686892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45" name="PA_平行四边形 215">
            <a:extLst>
              <a:ext uri="{FF2B5EF4-FFF2-40B4-BE49-F238E27FC236}">
                <a16:creationId xmlns:a16="http://schemas.microsoft.com/office/drawing/2014/main" id="{95F9A83C-997D-4A42-A7F2-20D3BBD56342}"/>
              </a:ext>
            </a:extLst>
          </p:cNvPr>
          <p:cNvSpPr/>
          <p:nvPr>
            <p:custDataLst>
              <p:tags r:id="rId107"/>
            </p:custDataLst>
          </p:nvPr>
        </p:nvSpPr>
        <p:spPr>
          <a:xfrm>
            <a:off x="8686892" y="3477541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46" name="PA_平行四边形 215">
            <a:extLst>
              <a:ext uri="{FF2B5EF4-FFF2-40B4-BE49-F238E27FC236}">
                <a16:creationId xmlns:a16="http://schemas.microsoft.com/office/drawing/2014/main" id="{6AA56DCF-70FE-4436-ACE5-D2BE6F601E70}"/>
              </a:ext>
            </a:extLst>
          </p:cNvPr>
          <p:cNvSpPr/>
          <p:nvPr>
            <p:custDataLst>
              <p:tags r:id="rId108"/>
            </p:custDataLst>
          </p:nvPr>
        </p:nvSpPr>
        <p:spPr>
          <a:xfrm>
            <a:off x="8782163" y="333690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47" name="PA_平行四边形 215">
            <a:extLst>
              <a:ext uri="{FF2B5EF4-FFF2-40B4-BE49-F238E27FC236}">
                <a16:creationId xmlns:a16="http://schemas.microsoft.com/office/drawing/2014/main" id="{368C82A2-8D46-4454-8D16-D83325351C7E}"/>
              </a:ext>
            </a:extLst>
          </p:cNvPr>
          <p:cNvSpPr/>
          <p:nvPr>
            <p:custDataLst>
              <p:tags r:id="rId109"/>
            </p:custDataLst>
          </p:nvPr>
        </p:nvSpPr>
        <p:spPr>
          <a:xfrm>
            <a:off x="8782163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48" name="PA_平行四边形 215">
            <a:extLst>
              <a:ext uri="{FF2B5EF4-FFF2-40B4-BE49-F238E27FC236}">
                <a16:creationId xmlns:a16="http://schemas.microsoft.com/office/drawing/2014/main" id="{E7D7BC3C-C603-4489-AD40-C6EFA0578905}"/>
              </a:ext>
            </a:extLst>
          </p:cNvPr>
          <p:cNvSpPr/>
          <p:nvPr>
            <p:custDataLst>
              <p:tags r:id="rId110"/>
            </p:custDataLst>
          </p:nvPr>
        </p:nvSpPr>
        <p:spPr>
          <a:xfrm>
            <a:off x="8877433" y="333690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49" name="PA_平行四边形 215">
            <a:extLst>
              <a:ext uri="{FF2B5EF4-FFF2-40B4-BE49-F238E27FC236}">
                <a16:creationId xmlns:a16="http://schemas.microsoft.com/office/drawing/2014/main" id="{5392D8C1-0FD7-4694-A30F-872BAA3DFD4D}"/>
              </a:ext>
            </a:extLst>
          </p:cNvPr>
          <p:cNvSpPr/>
          <p:nvPr>
            <p:custDataLst>
              <p:tags r:id="rId111"/>
            </p:custDataLst>
          </p:nvPr>
        </p:nvSpPr>
        <p:spPr>
          <a:xfrm>
            <a:off x="8877433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50" name="PA_平行四边形 215">
            <a:extLst>
              <a:ext uri="{FF2B5EF4-FFF2-40B4-BE49-F238E27FC236}">
                <a16:creationId xmlns:a16="http://schemas.microsoft.com/office/drawing/2014/main" id="{A8B12D73-2B68-495F-AB30-688F8B61FE2E}"/>
              </a:ext>
            </a:extLst>
          </p:cNvPr>
          <p:cNvSpPr/>
          <p:nvPr>
            <p:custDataLst>
              <p:tags r:id="rId112"/>
            </p:custDataLst>
          </p:nvPr>
        </p:nvSpPr>
        <p:spPr>
          <a:xfrm>
            <a:off x="8972704" y="333690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51" name="PA_平行四边形 215">
            <a:extLst>
              <a:ext uri="{FF2B5EF4-FFF2-40B4-BE49-F238E27FC236}">
                <a16:creationId xmlns:a16="http://schemas.microsoft.com/office/drawing/2014/main" id="{5DA7AD1E-E3CB-457C-8357-47BC23826A79}"/>
              </a:ext>
            </a:extLst>
          </p:cNvPr>
          <p:cNvSpPr/>
          <p:nvPr>
            <p:custDataLst>
              <p:tags r:id="rId113"/>
            </p:custDataLst>
          </p:nvPr>
        </p:nvSpPr>
        <p:spPr>
          <a:xfrm>
            <a:off x="8972704" y="3477541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52" name="PA_平行四边形 215">
            <a:extLst>
              <a:ext uri="{FF2B5EF4-FFF2-40B4-BE49-F238E27FC236}">
                <a16:creationId xmlns:a16="http://schemas.microsoft.com/office/drawing/2014/main" id="{5ECB3920-9145-4311-A41F-E438FBFC95D6}"/>
              </a:ext>
            </a:extLst>
          </p:cNvPr>
          <p:cNvSpPr/>
          <p:nvPr>
            <p:custDataLst>
              <p:tags r:id="rId114"/>
            </p:custDataLst>
          </p:nvPr>
        </p:nvSpPr>
        <p:spPr>
          <a:xfrm>
            <a:off x="9067974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53" name="PA_平行四边形 215">
            <a:extLst>
              <a:ext uri="{FF2B5EF4-FFF2-40B4-BE49-F238E27FC236}">
                <a16:creationId xmlns:a16="http://schemas.microsoft.com/office/drawing/2014/main" id="{EB42EFE6-68A1-4E14-8BC4-E7629BDE53BC}"/>
              </a:ext>
            </a:extLst>
          </p:cNvPr>
          <p:cNvSpPr/>
          <p:nvPr>
            <p:custDataLst>
              <p:tags r:id="rId115"/>
            </p:custDataLst>
          </p:nvPr>
        </p:nvSpPr>
        <p:spPr>
          <a:xfrm>
            <a:off x="9163245" y="333690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54" name="PA_平行四边形 215">
            <a:extLst>
              <a:ext uri="{FF2B5EF4-FFF2-40B4-BE49-F238E27FC236}">
                <a16:creationId xmlns:a16="http://schemas.microsoft.com/office/drawing/2014/main" id="{8D28DE50-5A4D-403E-98AD-E637085B5015}"/>
              </a:ext>
            </a:extLst>
          </p:cNvPr>
          <p:cNvSpPr/>
          <p:nvPr>
            <p:custDataLst>
              <p:tags r:id="rId116"/>
            </p:custDataLst>
          </p:nvPr>
        </p:nvSpPr>
        <p:spPr>
          <a:xfrm>
            <a:off x="9258515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55" name="PA_平行四边形 215">
            <a:extLst>
              <a:ext uri="{FF2B5EF4-FFF2-40B4-BE49-F238E27FC236}">
                <a16:creationId xmlns:a16="http://schemas.microsoft.com/office/drawing/2014/main" id="{1707F5D2-829F-4F43-9EB9-4A50DE5C142D}"/>
              </a:ext>
            </a:extLst>
          </p:cNvPr>
          <p:cNvSpPr/>
          <p:nvPr>
            <p:custDataLst>
              <p:tags r:id="rId117"/>
            </p:custDataLst>
          </p:nvPr>
        </p:nvSpPr>
        <p:spPr>
          <a:xfrm>
            <a:off x="9258515" y="3477541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56" name="PA_平行四边形 215">
            <a:extLst>
              <a:ext uri="{FF2B5EF4-FFF2-40B4-BE49-F238E27FC236}">
                <a16:creationId xmlns:a16="http://schemas.microsoft.com/office/drawing/2014/main" id="{39D84CC3-B8DE-4395-B057-ED06BB32EFCF}"/>
              </a:ext>
            </a:extLst>
          </p:cNvPr>
          <p:cNvSpPr/>
          <p:nvPr>
            <p:custDataLst>
              <p:tags r:id="rId118"/>
            </p:custDataLst>
          </p:nvPr>
        </p:nvSpPr>
        <p:spPr>
          <a:xfrm>
            <a:off x="9353786" y="333690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57" name="PA_平行四边形 215">
            <a:extLst>
              <a:ext uri="{FF2B5EF4-FFF2-40B4-BE49-F238E27FC236}">
                <a16:creationId xmlns:a16="http://schemas.microsoft.com/office/drawing/2014/main" id="{6F633FB4-0E82-4ED7-A2D1-EF0F5A8B5911}"/>
              </a:ext>
            </a:extLst>
          </p:cNvPr>
          <p:cNvSpPr/>
          <p:nvPr>
            <p:custDataLst>
              <p:tags r:id="rId119"/>
            </p:custDataLst>
          </p:nvPr>
        </p:nvSpPr>
        <p:spPr>
          <a:xfrm>
            <a:off x="9353786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58" name="PA_平行四边形 215">
            <a:extLst>
              <a:ext uri="{FF2B5EF4-FFF2-40B4-BE49-F238E27FC236}">
                <a16:creationId xmlns:a16="http://schemas.microsoft.com/office/drawing/2014/main" id="{CEB06DB3-8B31-4728-9A62-CECFF9F32FC0}"/>
              </a:ext>
            </a:extLst>
          </p:cNvPr>
          <p:cNvSpPr/>
          <p:nvPr>
            <p:custDataLst>
              <p:tags r:id="rId120"/>
            </p:custDataLst>
          </p:nvPr>
        </p:nvSpPr>
        <p:spPr>
          <a:xfrm>
            <a:off x="9353786" y="3477541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59" name="PA_平行四边形 215">
            <a:extLst>
              <a:ext uri="{FF2B5EF4-FFF2-40B4-BE49-F238E27FC236}">
                <a16:creationId xmlns:a16="http://schemas.microsoft.com/office/drawing/2014/main" id="{C8E1CF7C-D237-4B35-A8EC-382A9A6FC758}"/>
              </a:ext>
            </a:extLst>
          </p:cNvPr>
          <p:cNvSpPr/>
          <p:nvPr>
            <p:custDataLst>
              <p:tags r:id="rId121"/>
            </p:custDataLst>
          </p:nvPr>
        </p:nvSpPr>
        <p:spPr>
          <a:xfrm>
            <a:off x="9449056" y="333690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60" name="PA_平行四边形 215">
            <a:extLst>
              <a:ext uri="{FF2B5EF4-FFF2-40B4-BE49-F238E27FC236}">
                <a16:creationId xmlns:a16="http://schemas.microsoft.com/office/drawing/2014/main" id="{99F6AB96-3B29-423A-A2F7-54F6BCF2A668}"/>
              </a:ext>
            </a:extLst>
          </p:cNvPr>
          <p:cNvSpPr/>
          <p:nvPr>
            <p:custDataLst>
              <p:tags r:id="rId122"/>
            </p:custDataLst>
          </p:nvPr>
        </p:nvSpPr>
        <p:spPr>
          <a:xfrm>
            <a:off x="9449056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61" name="PA_平行四边形 215">
            <a:extLst>
              <a:ext uri="{FF2B5EF4-FFF2-40B4-BE49-F238E27FC236}">
                <a16:creationId xmlns:a16="http://schemas.microsoft.com/office/drawing/2014/main" id="{829F9043-9F50-4A25-96DE-655C66D6253C}"/>
              </a:ext>
            </a:extLst>
          </p:cNvPr>
          <p:cNvSpPr/>
          <p:nvPr>
            <p:custDataLst>
              <p:tags r:id="rId123"/>
            </p:custDataLst>
          </p:nvPr>
        </p:nvSpPr>
        <p:spPr>
          <a:xfrm>
            <a:off x="9449056" y="3477541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62" name="PA_平行四边形 215">
            <a:extLst>
              <a:ext uri="{FF2B5EF4-FFF2-40B4-BE49-F238E27FC236}">
                <a16:creationId xmlns:a16="http://schemas.microsoft.com/office/drawing/2014/main" id="{C2F89390-30AB-4087-BB7B-C196E4F0BF5C}"/>
              </a:ext>
            </a:extLst>
          </p:cNvPr>
          <p:cNvSpPr/>
          <p:nvPr>
            <p:custDataLst>
              <p:tags r:id="rId124"/>
            </p:custDataLst>
          </p:nvPr>
        </p:nvSpPr>
        <p:spPr>
          <a:xfrm>
            <a:off x="9544327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63" name="PA_平行四边形 215">
            <a:extLst>
              <a:ext uri="{FF2B5EF4-FFF2-40B4-BE49-F238E27FC236}">
                <a16:creationId xmlns:a16="http://schemas.microsoft.com/office/drawing/2014/main" id="{80F485A9-2B3A-4A84-8FA9-D5D4AE48CCAB}"/>
              </a:ext>
            </a:extLst>
          </p:cNvPr>
          <p:cNvSpPr/>
          <p:nvPr>
            <p:custDataLst>
              <p:tags r:id="rId125"/>
            </p:custDataLst>
          </p:nvPr>
        </p:nvSpPr>
        <p:spPr>
          <a:xfrm>
            <a:off x="9639597" y="333690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64" name="PA_平行四边形 215">
            <a:extLst>
              <a:ext uri="{FF2B5EF4-FFF2-40B4-BE49-F238E27FC236}">
                <a16:creationId xmlns:a16="http://schemas.microsoft.com/office/drawing/2014/main" id="{3E9D0D99-1427-4BCE-8FCC-603883A3A090}"/>
              </a:ext>
            </a:extLst>
          </p:cNvPr>
          <p:cNvSpPr/>
          <p:nvPr>
            <p:custDataLst>
              <p:tags r:id="rId126"/>
            </p:custDataLst>
          </p:nvPr>
        </p:nvSpPr>
        <p:spPr>
          <a:xfrm>
            <a:off x="9734868" y="333690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65" name="PA_平行四边形 215">
            <a:extLst>
              <a:ext uri="{FF2B5EF4-FFF2-40B4-BE49-F238E27FC236}">
                <a16:creationId xmlns:a16="http://schemas.microsoft.com/office/drawing/2014/main" id="{76CB0674-F5AC-47BA-88C2-4A35F1FF2BB5}"/>
              </a:ext>
            </a:extLst>
          </p:cNvPr>
          <p:cNvSpPr/>
          <p:nvPr>
            <p:custDataLst>
              <p:tags r:id="rId127"/>
            </p:custDataLst>
          </p:nvPr>
        </p:nvSpPr>
        <p:spPr>
          <a:xfrm>
            <a:off x="9830138" y="333690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66" name="PA_平行四边形 215">
            <a:extLst>
              <a:ext uri="{FF2B5EF4-FFF2-40B4-BE49-F238E27FC236}">
                <a16:creationId xmlns:a16="http://schemas.microsoft.com/office/drawing/2014/main" id="{83FA10D8-5FAE-4CC4-98F6-C0DA0A1BDFA7}"/>
              </a:ext>
            </a:extLst>
          </p:cNvPr>
          <p:cNvSpPr/>
          <p:nvPr>
            <p:custDataLst>
              <p:tags r:id="rId128"/>
            </p:custDataLst>
          </p:nvPr>
        </p:nvSpPr>
        <p:spPr>
          <a:xfrm>
            <a:off x="9830138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67" name="PA_平行四边形 215">
            <a:extLst>
              <a:ext uri="{FF2B5EF4-FFF2-40B4-BE49-F238E27FC236}">
                <a16:creationId xmlns:a16="http://schemas.microsoft.com/office/drawing/2014/main" id="{E12DCC8E-ABCC-4B5E-8DDC-438BB763F85A}"/>
              </a:ext>
            </a:extLst>
          </p:cNvPr>
          <p:cNvSpPr/>
          <p:nvPr>
            <p:custDataLst>
              <p:tags r:id="rId129"/>
            </p:custDataLst>
          </p:nvPr>
        </p:nvSpPr>
        <p:spPr>
          <a:xfrm>
            <a:off x="9830138" y="3477541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68" name="PA_平行四边形 215">
            <a:extLst>
              <a:ext uri="{FF2B5EF4-FFF2-40B4-BE49-F238E27FC236}">
                <a16:creationId xmlns:a16="http://schemas.microsoft.com/office/drawing/2014/main" id="{07C1AC77-F098-47C9-9EE9-4E5FC9E33C8C}"/>
              </a:ext>
            </a:extLst>
          </p:cNvPr>
          <p:cNvSpPr/>
          <p:nvPr>
            <p:custDataLst>
              <p:tags r:id="rId130"/>
            </p:custDataLst>
          </p:nvPr>
        </p:nvSpPr>
        <p:spPr>
          <a:xfrm>
            <a:off x="9925409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69" name="PA_平行四边形 215">
            <a:extLst>
              <a:ext uri="{FF2B5EF4-FFF2-40B4-BE49-F238E27FC236}">
                <a16:creationId xmlns:a16="http://schemas.microsoft.com/office/drawing/2014/main" id="{BC712C53-5575-4B6E-A2B7-B59A5EBE9DDD}"/>
              </a:ext>
            </a:extLst>
          </p:cNvPr>
          <p:cNvSpPr/>
          <p:nvPr>
            <p:custDataLst>
              <p:tags r:id="rId131"/>
            </p:custDataLst>
          </p:nvPr>
        </p:nvSpPr>
        <p:spPr>
          <a:xfrm>
            <a:off x="9925409" y="3477541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70" name="PA_平行四边形 215">
            <a:extLst>
              <a:ext uri="{FF2B5EF4-FFF2-40B4-BE49-F238E27FC236}">
                <a16:creationId xmlns:a16="http://schemas.microsoft.com/office/drawing/2014/main" id="{AD34541D-EFFE-402F-A038-1D03B5F6B669}"/>
              </a:ext>
            </a:extLst>
          </p:cNvPr>
          <p:cNvSpPr/>
          <p:nvPr>
            <p:custDataLst>
              <p:tags r:id="rId132"/>
            </p:custDataLst>
          </p:nvPr>
        </p:nvSpPr>
        <p:spPr>
          <a:xfrm>
            <a:off x="10020679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71" name="PA_平行四边形 215">
            <a:extLst>
              <a:ext uri="{FF2B5EF4-FFF2-40B4-BE49-F238E27FC236}">
                <a16:creationId xmlns:a16="http://schemas.microsoft.com/office/drawing/2014/main" id="{28C550FF-C588-4FEF-BD72-CE0B4967DFD2}"/>
              </a:ext>
            </a:extLst>
          </p:cNvPr>
          <p:cNvSpPr/>
          <p:nvPr>
            <p:custDataLst>
              <p:tags r:id="rId133"/>
            </p:custDataLst>
          </p:nvPr>
        </p:nvSpPr>
        <p:spPr>
          <a:xfrm>
            <a:off x="10115950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72" name="PA_平行四边形 215">
            <a:extLst>
              <a:ext uri="{FF2B5EF4-FFF2-40B4-BE49-F238E27FC236}">
                <a16:creationId xmlns:a16="http://schemas.microsoft.com/office/drawing/2014/main" id="{EA143FAA-387E-4F89-91F2-EA3EB39E06E7}"/>
              </a:ext>
            </a:extLst>
          </p:cNvPr>
          <p:cNvSpPr/>
          <p:nvPr>
            <p:custDataLst>
              <p:tags r:id="rId134"/>
            </p:custDataLst>
          </p:nvPr>
        </p:nvSpPr>
        <p:spPr>
          <a:xfrm>
            <a:off x="10115950" y="3477541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73" name="PA_平行四边形 215">
            <a:extLst>
              <a:ext uri="{FF2B5EF4-FFF2-40B4-BE49-F238E27FC236}">
                <a16:creationId xmlns:a16="http://schemas.microsoft.com/office/drawing/2014/main" id="{1B3FE22E-D95D-48FF-85A4-8401E3F23921}"/>
              </a:ext>
            </a:extLst>
          </p:cNvPr>
          <p:cNvSpPr/>
          <p:nvPr>
            <p:custDataLst>
              <p:tags r:id="rId135"/>
            </p:custDataLst>
          </p:nvPr>
        </p:nvSpPr>
        <p:spPr>
          <a:xfrm>
            <a:off x="10211220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74" name="PA_平行四边形 215">
            <a:extLst>
              <a:ext uri="{FF2B5EF4-FFF2-40B4-BE49-F238E27FC236}">
                <a16:creationId xmlns:a16="http://schemas.microsoft.com/office/drawing/2014/main" id="{6B970830-0FB8-4877-B162-27A4481EA83E}"/>
              </a:ext>
            </a:extLst>
          </p:cNvPr>
          <p:cNvSpPr/>
          <p:nvPr>
            <p:custDataLst>
              <p:tags r:id="rId136"/>
            </p:custDataLst>
          </p:nvPr>
        </p:nvSpPr>
        <p:spPr>
          <a:xfrm>
            <a:off x="10306491" y="333690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75" name="PA_平行四边形 215">
            <a:extLst>
              <a:ext uri="{FF2B5EF4-FFF2-40B4-BE49-F238E27FC236}">
                <a16:creationId xmlns:a16="http://schemas.microsoft.com/office/drawing/2014/main" id="{4C3A567E-6097-42C8-AA4A-605E38A90FB1}"/>
              </a:ext>
            </a:extLst>
          </p:cNvPr>
          <p:cNvSpPr/>
          <p:nvPr>
            <p:custDataLst>
              <p:tags r:id="rId137"/>
            </p:custDataLst>
          </p:nvPr>
        </p:nvSpPr>
        <p:spPr>
          <a:xfrm>
            <a:off x="10306491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76" name="PA_平行四边形 215">
            <a:extLst>
              <a:ext uri="{FF2B5EF4-FFF2-40B4-BE49-F238E27FC236}">
                <a16:creationId xmlns:a16="http://schemas.microsoft.com/office/drawing/2014/main" id="{6E995EC7-0F8E-4C70-B4CC-20CBEED5DC01}"/>
              </a:ext>
            </a:extLst>
          </p:cNvPr>
          <p:cNvSpPr/>
          <p:nvPr>
            <p:custDataLst>
              <p:tags r:id="rId138"/>
            </p:custDataLst>
          </p:nvPr>
        </p:nvSpPr>
        <p:spPr>
          <a:xfrm>
            <a:off x="10401762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77" name="PA_平行四边形 215">
            <a:extLst>
              <a:ext uri="{FF2B5EF4-FFF2-40B4-BE49-F238E27FC236}">
                <a16:creationId xmlns:a16="http://schemas.microsoft.com/office/drawing/2014/main" id="{6CD5FC28-0C5D-444E-98F5-FCAB6B675C64}"/>
              </a:ext>
            </a:extLst>
          </p:cNvPr>
          <p:cNvSpPr/>
          <p:nvPr>
            <p:custDataLst>
              <p:tags r:id="rId139"/>
            </p:custDataLst>
          </p:nvPr>
        </p:nvSpPr>
        <p:spPr>
          <a:xfrm>
            <a:off x="10401762" y="3477541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78" name="PA_平行四边形 215">
            <a:extLst>
              <a:ext uri="{FF2B5EF4-FFF2-40B4-BE49-F238E27FC236}">
                <a16:creationId xmlns:a16="http://schemas.microsoft.com/office/drawing/2014/main" id="{DF7D44D6-ADE1-4430-A338-1351330BC2AE}"/>
              </a:ext>
            </a:extLst>
          </p:cNvPr>
          <p:cNvSpPr/>
          <p:nvPr>
            <p:custDataLst>
              <p:tags r:id="rId140"/>
            </p:custDataLst>
          </p:nvPr>
        </p:nvSpPr>
        <p:spPr>
          <a:xfrm>
            <a:off x="10497032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79" name="PA_平行四边形 215">
            <a:extLst>
              <a:ext uri="{FF2B5EF4-FFF2-40B4-BE49-F238E27FC236}">
                <a16:creationId xmlns:a16="http://schemas.microsoft.com/office/drawing/2014/main" id="{E41334AD-54C5-4685-AA8F-37FEE2FE223E}"/>
              </a:ext>
            </a:extLst>
          </p:cNvPr>
          <p:cNvSpPr/>
          <p:nvPr>
            <p:custDataLst>
              <p:tags r:id="rId141"/>
            </p:custDataLst>
          </p:nvPr>
        </p:nvSpPr>
        <p:spPr>
          <a:xfrm>
            <a:off x="10497032" y="3477541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80" name="PA_平行四边形 215">
            <a:extLst>
              <a:ext uri="{FF2B5EF4-FFF2-40B4-BE49-F238E27FC236}">
                <a16:creationId xmlns:a16="http://schemas.microsoft.com/office/drawing/2014/main" id="{B7B91CBD-75DF-41EE-88A1-190B7BB23A6C}"/>
              </a:ext>
            </a:extLst>
          </p:cNvPr>
          <p:cNvSpPr/>
          <p:nvPr>
            <p:custDataLst>
              <p:tags r:id="rId142"/>
            </p:custDataLst>
          </p:nvPr>
        </p:nvSpPr>
        <p:spPr>
          <a:xfrm>
            <a:off x="10592303" y="333690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81" name="PA_平行四边形 215">
            <a:extLst>
              <a:ext uri="{FF2B5EF4-FFF2-40B4-BE49-F238E27FC236}">
                <a16:creationId xmlns:a16="http://schemas.microsoft.com/office/drawing/2014/main" id="{35D31E5E-E1BF-474C-A433-5A4CC03BBEE8}"/>
              </a:ext>
            </a:extLst>
          </p:cNvPr>
          <p:cNvSpPr/>
          <p:nvPr>
            <p:custDataLst>
              <p:tags r:id="rId143"/>
            </p:custDataLst>
          </p:nvPr>
        </p:nvSpPr>
        <p:spPr>
          <a:xfrm>
            <a:off x="10592303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82" name="PA_平行四边形 215">
            <a:extLst>
              <a:ext uri="{FF2B5EF4-FFF2-40B4-BE49-F238E27FC236}">
                <a16:creationId xmlns:a16="http://schemas.microsoft.com/office/drawing/2014/main" id="{1C695023-B236-4FC2-9752-F905C5D52A11}"/>
              </a:ext>
            </a:extLst>
          </p:cNvPr>
          <p:cNvSpPr/>
          <p:nvPr>
            <p:custDataLst>
              <p:tags r:id="rId144"/>
            </p:custDataLst>
          </p:nvPr>
        </p:nvSpPr>
        <p:spPr>
          <a:xfrm>
            <a:off x="10592303" y="3477541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83" name="PA_平行四边形 215">
            <a:extLst>
              <a:ext uri="{FF2B5EF4-FFF2-40B4-BE49-F238E27FC236}">
                <a16:creationId xmlns:a16="http://schemas.microsoft.com/office/drawing/2014/main" id="{15CEA3C0-F614-44A9-A178-16E392661336}"/>
              </a:ext>
            </a:extLst>
          </p:cNvPr>
          <p:cNvSpPr/>
          <p:nvPr>
            <p:custDataLst>
              <p:tags r:id="rId145"/>
            </p:custDataLst>
          </p:nvPr>
        </p:nvSpPr>
        <p:spPr>
          <a:xfrm>
            <a:off x="10687573" y="3336907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84" name="PA_平行四边形 215">
            <a:extLst>
              <a:ext uri="{FF2B5EF4-FFF2-40B4-BE49-F238E27FC236}">
                <a16:creationId xmlns:a16="http://schemas.microsoft.com/office/drawing/2014/main" id="{2D92C8FD-09E0-473F-92A5-02AABABEF9D6}"/>
              </a:ext>
            </a:extLst>
          </p:cNvPr>
          <p:cNvSpPr/>
          <p:nvPr>
            <p:custDataLst>
              <p:tags r:id="rId146"/>
            </p:custDataLst>
          </p:nvPr>
        </p:nvSpPr>
        <p:spPr>
          <a:xfrm>
            <a:off x="10687573" y="3477541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85" name="PA_平行四边形 215">
            <a:extLst>
              <a:ext uri="{FF2B5EF4-FFF2-40B4-BE49-F238E27FC236}">
                <a16:creationId xmlns:a16="http://schemas.microsoft.com/office/drawing/2014/main" id="{AE0F01E4-B4F9-4443-97F8-972A3AE8D9C4}"/>
              </a:ext>
            </a:extLst>
          </p:cNvPr>
          <p:cNvSpPr/>
          <p:nvPr>
            <p:custDataLst>
              <p:tags r:id="rId147"/>
            </p:custDataLst>
          </p:nvPr>
        </p:nvSpPr>
        <p:spPr>
          <a:xfrm>
            <a:off x="10782844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86" name="PA_平行四边形 215">
            <a:extLst>
              <a:ext uri="{FF2B5EF4-FFF2-40B4-BE49-F238E27FC236}">
                <a16:creationId xmlns:a16="http://schemas.microsoft.com/office/drawing/2014/main" id="{AAE5AC5C-6250-4FF0-8451-0962ADC5E622}"/>
              </a:ext>
            </a:extLst>
          </p:cNvPr>
          <p:cNvSpPr/>
          <p:nvPr>
            <p:custDataLst>
              <p:tags r:id="rId148"/>
            </p:custDataLst>
          </p:nvPr>
        </p:nvSpPr>
        <p:spPr>
          <a:xfrm>
            <a:off x="10878114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87" name="PA_平行四边形 215">
            <a:extLst>
              <a:ext uri="{FF2B5EF4-FFF2-40B4-BE49-F238E27FC236}">
                <a16:creationId xmlns:a16="http://schemas.microsoft.com/office/drawing/2014/main" id="{D99CB269-A7D9-4D7B-A4BC-409C4A01109B}"/>
              </a:ext>
            </a:extLst>
          </p:cNvPr>
          <p:cNvSpPr/>
          <p:nvPr>
            <p:custDataLst>
              <p:tags r:id="rId149"/>
            </p:custDataLst>
          </p:nvPr>
        </p:nvSpPr>
        <p:spPr>
          <a:xfrm>
            <a:off x="7716365" y="2994156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88" name="PA_平行四边形 216">
            <a:extLst>
              <a:ext uri="{FF2B5EF4-FFF2-40B4-BE49-F238E27FC236}">
                <a16:creationId xmlns:a16="http://schemas.microsoft.com/office/drawing/2014/main" id="{31020156-2A92-4FB1-9D58-686B2D2E0EC4}"/>
              </a:ext>
            </a:extLst>
          </p:cNvPr>
          <p:cNvSpPr/>
          <p:nvPr>
            <p:custDataLst>
              <p:tags r:id="rId150"/>
            </p:custDataLst>
          </p:nvPr>
        </p:nvSpPr>
        <p:spPr>
          <a:xfrm>
            <a:off x="7519018" y="2994156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289" name="PA_平行四边形 217">
            <a:extLst>
              <a:ext uri="{FF2B5EF4-FFF2-40B4-BE49-F238E27FC236}">
                <a16:creationId xmlns:a16="http://schemas.microsoft.com/office/drawing/2014/main" id="{8E723BAE-73CA-4378-917B-71A720E41390}"/>
              </a:ext>
            </a:extLst>
          </p:cNvPr>
          <p:cNvSpPr/>
          <p:nvPr>
            <p:custDataLst>
              <p:tags r:id="rId151"/>
            </p:custDataLst>
          </p:nvPr>
        </p:nvSpPr>
        <p:spPr>
          <a:xfrm>
            <a:off x="7321670" y="2994156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290" name="PA_平行四边形 219">
            <a:extLst>
              <a:ext uri="{FF2B5EF4-FFF2-40B4-BE49-F238E27FC236}">
                <a16:creationId xmlns:a16="http://schemas.microsoft.com/office/drawing/2014/main" id="{7A838F70-4A41-420E-AECE-08E23A3FCCF7}"/>
              </a:ext>
            </a:extLst>
          </p:cNvPr>
          <p:cNvSpPr/>
          <p:nvPr>
            <p:custDataLst>
              <p:tags r:id="rId152"/>
            </p:custDataLst>
          </p:nvPr>
        </p:nvSpPr>
        <p:spPr>
          <a:xfrm>
            <a:off x="6926976" y="2994156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291" name="PA_平行四边形 221">
            <a:extLst>
              <a:ext uri="{FF2B5EF4-FFF2-40B4-BE49-F238E27FC236}">
                <a16:creationId xmlns:a16="http://schemas.microsoft.com/office/drawing/2014/main" id="{FA071A50-232B-4A40-B8F2-3D3F3EB592E0}"/>
              </a:ext>
            </a:extLst>
          </p:cNvPr>
          <p:cNvSpPr/>
          <p:nvPr>
            <p:custDataLst>
              <p:tags r:id="rId153"/>
            </p:custDataLst>
          </p:nvPr>
        </p:nvSpPr>
        <p:spPr>
          <a:xfrm>
            <a:off x="7519018" y="3198308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292" name="PA_平行四边形 223">
            <a:extLst>
              <a:ext uri="{FF2B5EF4-FFF2-40B4-BE49-F238E27FC236}">
                <a16:creationId xmlns:a16="http://schemas.microsoft.com/office/drawing/2014/main" id="{0EB607D5-CF34-42C0-9901-D474FFE48FB4}"/>
              </a:ext>
            </a:extLst>
          </p:cNvPr>
          <p:cNvSpPr/>
          <p:nvPr>
            <p:custDataLst>
              <p:tags r:id="rId154"/>
            </p:custDataLst>
          </p:nvPr>
        </p:nvSpPr>
        <p:spPr>
          <a:xfrm>
            <a:off x="7124323" y="3198308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293" name="PA_平行四边形 226">
            <a:extLst>
              <a:ext uri="{FF2B5EF4-FFF2-40B4-BE49-F238E27FC236}">
                <a16:creationId xmlns:a16="http://schemas.microsoft.com/office/drawing/2014/main" id="{A2F408A5-CCA6-45F4-B2B2-619AD61AC05D}"/>
              </a:ext>
            </a:extLst>
          </p:cNvPr>
          <p:cNvSpPr/>
          <p:nvPr>
            <p:custDataLst>
              <p:tags r:id="rId155"/>
            </p:custDataLst>
          </p:nvPr>
        </p:nvSpPr>
        <p:spPr>
          <a:xfrm>
            <a:off x="7519018" y="3402461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294" name="PA_平行四边形 227">
            <a:extLst>
              <a:ext uri="{FF2B5EF4-FFF2-40B4-BE49-F238E27FC236}">
                <a16:creationId xmlns:a16="http://schemas.microsoft.com/office/drawing/2014/main" id="{45BF92BB-1804-489F-8AE8-470983D09804}"/>
              </a:ext>
            </a:extLst>
          </p:cNvPr>
          <p:cNvSpPr/>
          <p:nvPr>
            <p:custDataLst>
              <p:tags r:id="rId156"/>
            </p:custDataLst>
          </p:nvPr>
        </p:nvSpPr>
        <p:spPr>
          <a:xfrm>
            <a:off x="7321670" y="3402461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295" name="PA_平行四边形 228">
            <a:extLst>
              <a:ext uri="{FF2B5EF4-FFF2-40B4-BE49-F238E27FC236}">
                <a16:creationId xmlns:a16="http://schemas.microsoft.com/office/drawing/2014/main" id="{F94204A7-4CFA-4261-A2E8-562B19F39443}"/>
              </a:ext>
            </a:extLst>
          </p:cNvPr>
          <p:cNvSpPr/>
          <p:nvPr>
            <p:custDataLst>
              <p:tags r:id="rId157"/>
            </p:custDataLst>
          </p:nvPr>
        </p:nvSpPr>
        <p:spPr>
          <a:xfrm>
            <a:off x="7124323" y="3402461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296" name="PA_平行四边形 229">
            <a:extLst>
              <a:ext uri="{FF2B5EF4-FFF2-40B4-BE49-F238E27FC236}">
                <a16:creationId xmlns:a16="http://schemas.microsoft.com/office/drawing/2014/main" id="{25F2403F-FE8B-4442-9ACE-3DD0A8D3F341}"/>
              </a:ext>
            </a:extLst>
          </p:cNvPr>
          <p:cNvSpPr/>
          <p:nvPr>
            <p:custDataLst>
              <p:tags r:id="rId158"/>
            </p:custDataLst>
          </p:nvPr>
        </p:nvSpPr>
        <p:spPr>
          <a:xfrm>
            <a:off x="6926976" y="3402461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297" name="PA_平行四边形 230">
            <a:extLst>
              <a:ext uri="{FF2B5EF4-FFF2-40B4-BE49-F238E27FC236}">
                <a16:creationId xmlns:a16="http://schemas.microsoft.com/office/drawing/2014/main" id="{FBF7D895-776A-4CFA-B8B7-0008FE5635DC}"/>
              </a:ext>
            </a:extLst>
          </p:cNvPr>
          <p:cNvSpPr/>
          <p:nvPr>
            <p:custDataLst>
              <p:tags r:id="rId159"/>
            </p:custDataLst>
          </p:nvPr>
        </p:nvSpPr>
        <p:spPr>
          <a:xfrm>
            <a:off x="7716365" y="3606614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298" name="PA_平行四边形 231">
            <a:extLst>
              <a:ext uri="{FF2B5EF4-FFF2-40B4-BE49-F238E27FC236}">
                <a16:creationId xmlns:a16="http://schemas.microsoft.com/office/drawing/2014/main" id="{7945EE37-34C0-4149-A10A-31FD0009AC97}"/>
              </a:ext>
            </a:extLst>
          </p:cNvPr>
          <p:cNvSpPr/>
          <p:nvPr>
            <p:custDataLst>
              <p:tags r:id="rId160"/>
            </p:custDataLst>
          </p:nvPr>
        </p:nvSpPr>
        <p:spPr>
          <a:xfrm>
            <a:off x="7519018" y="3606614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299" name="PA_平行四边形 232">
            <a:extLst>
              <a:ext uri="{FF2B5EF4-FFF2-40B4-BE49-F238E27FC236}">
                <a16:creationId xmlns:a16="http://schemas.microsoft.com/office/drawing/2014/main" id="{EAF8D8FC-2789-471C-B238-44BD62ACE32E}"/>
              </a:ext>
            </a:extLst>
          </p:cNvPr>
          <p:cNvSpPr/>
          <p:nvPr>
            <p:custDataLst>
              <p:tags r:id="rId161"/>
            </p:custDataLst>
          </p:nvPr>
        </p:nvSpPr>
        <p:spPr>
          <a:xfrm>
            <a:off x="7321670" y="3606614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00" name="PA_平行四边形 233">
            <a:extLst>
              <a:ext uri="{FF2B5EF4-FFF2-40B4-BE49-F238E27FC236}">
                <a16:creationId xmlns:a16="http://schemas.microsoft.com/office/drawing/2014/main" id="{76DBE6AE-B579-477F-9011-A520802B8134}"/>
              </a:ext>
            </a:extLst>
          </p:cNvPr>
          <p:cNvSpPr/>
          <p:nvPr>
            <p:custDataLst>
              <p:tags r:id="rId162"/>
            </p:custDataLst>
          </p:nvPr>
        </p:nvSpPr>
        <p:spPr>
          <a:xfrm>
            <a:off x="7124323" y="3606614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01" name="PA_平行四边形 235">
            <a:extLst>
              <a:ext uri="{FF2B5EF4-FFF2-40B4-BE49-F238E27FC236}">
                <a16:creationId xmlns:a16="http://schemas.microsoft.com/office/drawing/2014/main" id="{C506C898-97BC-46F9-AA0F-41F092155EE6}"/>
              </a:ext>
            </a:extLst>
          </p:cNvPr>
          <p:cNvSpPr/>
          <p:nvPr>
            <p:custDataLst>
              <p:tags r:id="rId163"/>
            </p:custDataLst>
          </p:nvPr>
        </p:nvSpPr>
        <p:spPr>
          <a:xfrm>
            <a:off x="7716365" y="3810766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02" name="PA_平行四边形 237">
            <a:extLst>
              <a:ext uri="{FF2B5EF4-FFF2-40B4-BE49-F238E27FC236}">
                <a16:creationId xmlns:a16="http://schemas.microsoft.com/office/drawing/2014/main" id="{94521CC5-D3CB-4E31-8D4F-29C9160202CD}"/>
              </a:ext>
            </a:extLst>
          </p:cNvPr>
          <p:cNvSpPr/>
          <p:nvPr>
            <p:custDataLst>
              <p:tags r:id="rId164"/>
            </p:custDataLst>
          </p:nvPr>
        </p:nvSpPr>
        <p:spPr>
          <a:xfrm>
            <a:off x="7321670" y="3810766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03" name="PA_平行四边形 239">
            <a:extLst>
              <a:ext uri="{FF2B5EF4-FFF2-40B4-BE49-F238E27FC236}">
                <a16:creationId xmlns:a16="http://schemas.microsoft.com/office/drawing/2014/main" id="{E8106137-D258-425A-9C0B-F57D4724D879}"/>
              </a:ext>
            </a:extLst>
          </p:cNvPr>
          <p:cNvSpPr/>
          <p:nvPr>
            <p:custDataLst>
              <p:tags r:id="rId165"/>
            </p:custDataLst>
          </p:nvPr>
        </p:nvSpPr>
        <p:spPr>
          <a:xfrm>
            <a:off x="6926976" y="3810766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04" name="PA_平行四边形 215">
            <a:extLst>
              <a:ext uri="{FF2B5EF4-FFF2-40B4-BE49-F238E27FC236}">
                <a16:creationId xmlns:a16="http://schemas.microsoft.com/office/drawing/2014/main" id="{EBC0B4F7-A0A7-44A4-810B-615CD194A630}"/>
              </a:ext>
            </a:extLst>
          </p:cNvPr>
          <p:cNvSpPr/>
          <p:nvPr>
            <p:custDataLst>
              <p:tags r:id="rId166"/>
            </p:custDataLst>
          </p:nvPr>
        </p:nvSpPr>
        <p:spPr>
          <a:xfrm>
            <a:off x="5197581" y="2994156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5" name="PA_平行四边形 216">
            <a:extLst>
              <a:ext uri="{FF2B5EF4-FFF2-40B4-BE49-F238E27FC236}">
                <a16:creationId xmlns:a16="http://schemas.microsoft.com/office/drawing/2014/main" id="{95DF62B0-53B6-424C-968A-B0F5DD72E314}"/>
              </a:ext>
            </a:extLst>
          </p:cNvPr>
          <p:cNvSpPr/>
          <p:nvPr>
            <p:custDataLst>
              <p:tags r:id="rId167"/>
            </p:custDataLst>
          </p:nvPr>
        </p:nvSpPr>
        <p:spPr>
          <a:xfrm>
            <a:off x="5000234" y="2994156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06" name="PA_平行四边形 217">
            <a:extLst>
              <a:ext uri="{FF2B5EF4-FFF2-40B4-BE49-F238E27FC236}">
                <a16:creationId xmlns:a16="http://schemas.microsoft.com/office/drawing/2014/main" id="{D2E433F8-4459-4B73-9507-2E2BA11BB525}"/>
              </a:ext>
            </a:extLst>
          </p:cNvPr>
          <p:cNvSpPr/>
          <p:nvPr>
            <p:custDataLst>
              <p:tags r:id="rId168"/>
            </p:custDataLst>
          </p:nvPr>
        </p:nvSpPr>
        <p:spPr>
          <a:xfrm>
            <a:off x="4802887" y="2994156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07" name="PA_平行四边形 219">
            <a:extLst>
              <a:ext uri="{FF2B5EF4-FFF2-40B4-BE49-F238E27FC236}">
                <a16:creationId xmlns:a16="http://schemas.microsoft.com/office/drawing/2014/main" id="{BF95E568-9015-43BD-9EE4-9E0B8EEF9CC7}"/>
              </a:ext>
            </a:extLst>
          </p:cNvPr>
          <p:cNvSpPr/>
          <p:nvPr>
            <p:custDataLst>
              <p:tags r:id="rId169"/>
            </p:custDataLst>
          </p:nvPr>
        </p:nvSpPr>
        <p:spPr>
          <a:xfrm>
            <a:off x="4408192" y="2994156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08" name="PA_平行四边形 220">
            <a:extLst>
              <a:ext uri="{FF2B5EF4-FFF2-40B4-BE49-F238E27FC236}">
                <a16:creationId xmlns:a16="http://schemas.microsoft.com/office/drawing/2014/main" id="{FFBCC699-BE9E-4C85-9096-0718F9C5316A}"/>
              </a:ext>
            </a:extLst>
          </p:cNvPr>
          <p:cNvSpPr/>
          <p:nvPr>
            <p:custDataLst>
              <p:tags r:id="rId170"/>
            </p:custDataLst>
          </p:nvPr>
        </p:nvSpPr>
        <p:spPr>
          <a:xfrm>
            <a:off x="5197581" y="3198308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09" name="PA_平行四边形 222">
            <a:extLst>
              <a:ext uri="{FF2B5EF4-FFF2-40B4-BE49-F238E27FC236}">
                <a16:creationId xmlns:a16="http://schemas.microsoft.com/office/drawing/2014/main" id="{48F88EE2-8690-41E3-92B7-7D25D3313BF0}"/>
              </a:ext>
            </a:extLst>
          </p:cNvPr>
          <p:cNvSpPr/>
          <p:nvPr>
            <p:custDataLst>
              <p:tags r:id="rId171"/>
            </p:custDataLst>
          </p:nvPr>
        </p:nvSpPr>
        <p:spPr>
          <a:xfrm>
            <a:off x="4802887" y="3198308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0" name="PA_平行四边形 223">
            <a:extLst>
              <a:ext uri="{FF2B5EF4-FFF2-40B4-BE49-F238E27FC236}">
                <a16:creationId xmlns:a16="http://schemas.microsoft.com/office/drawing/2014/main" id="{FA3FD586-4F4E-46B6-962E-615F2C91AADC}"/>
              </a:ext>
            </a:extLst>
          </p:cNvPr>
          <p:cNvSpPr/>
          <p:nvPr>
            <p:custDataLst>
              <p:tags r:id="rId172"/>
            </p:custDataLst>
          </p:nvPr>
        </p:nvSpPr>
        <p:spPr>
          <a:xfrm>
            <a:off x="4605539" y="3198308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1" name="PA_平行四边形 224">
            <a:extLst>
              <a:ext uri="{FF2B5EF4-FFF2-40B4-BE49-F238E27FC236}">
                <a16:creationId xmlns:a16="http://schemas.microsoft.com/office/drawing/2014/main" id="{3F1A4723-D0B3-4ECF-AAE0-0AECE4773A6D}"/>
              </a:ext>
            </a:extLst>
          </p:cNvPr>
          <p:cNvSpPr/>
          <p:nvPr>
            <p:custDataLst>
              <p:tags r:id="rId173"/>
            </p:custDataLst>
          </p:nvPr>
        </p:nvSpPr>
        <p:spPr>
          <a:xfrm>
            <a:off x="4408192" y="3198308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2" name="PA_平行四边形 225">
            <a:extLst>
              <a:ext uri="{FF2B5EF4-FFF2-40B4-BE49-F238E27FC236}">
                <a16:creationId xmlns:a16="http://schemas.microsoft.com/office/drawing/2014/main" id="{677B4439-FCB2-42F6-A03F-145241B37676}"/>
              </a:ext>
            </a:extLst>
          </p:cNvPr>
          <p:cNvSpPr/>
          <p:nvPr>
            <p:custDataLst>
              <p:tags r:id="rId174"/>
            </p:custDataLst>
          </p:nvPr>
        </p:nvSpPr>
        <p:spPr>
          <a:xfrm>
            <a:off x="5197581" y="3402461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3" name="PA_平行四边形 226">
            <a:extLst>
              <a:ext uri="{FF2B5EF4-FFF2-40B4-BE49-F238E27FC236}">
                <a16:creationId xmlns:a16="http://schemas.microsoft.com/office/drawing/2014/main" id="{58731970-8C96-4CD3-88B0-D9F778F1A066}"/>
              </a:ext>
            </a:extLst>
          </p:cNvPr>
          <p:cNvSpPr/>
          <p:nvPr>
            <p:custDataLst>
              <p:tags r:id="rId175"/>
            </p:custDataLst>
          </p:nvPr>
        </p:nvSpPr>
        <p:spPr>
          <a:xfrm>
            <a:off x="5000234" y="3402461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4" name="PA_平行四边形 227">
            <a:extLst>
              <a:ext uri="{FF2B5EF4-FFF2-40B4-BE49-F238E27FC236}">
                <a16:creationId xmlns:a16="http://schemas.microsoft.com/office/drawing/2014/main" id="{3D045A9B-EC0E-4230-B52B-89EB2CC94FC9}"/>
              </a:ext>
            </a:extLst>
          </p:cNvPr>
          <p:cNvSpPr/>
          <p:nvPr>
            <p:custDataLst>
              <p:tags r:id="rId176"/>
            </p:custDataLst>
          </p:nvPr>
        </p:nvSpPr>
        <p:spPr>
          <a:xfrm>
            <a:off x="4802887" y="3402461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5" name="PA_平行四边形 228">
            <a:extLst>
              <a:ext uri="{FF2B5EF4-FFF2-40B4-BE49-F238E27FC236}">
                <a16:creationId xmlns:a16="http://schemas.microsoft.com/office/drawing/2014/main" id="{568C6ED5-58DA-4D90-8B06-3D5034C25461}"/>
              </a:ext>
            </a:extLst>
          </p:cNvPr>
          <p:cNvSpPr/>
          <p:nvPr>
            <p:custDataLst>
              <p:tags r:id="rId177"/>
            </p:custDataLst>
          </p:nvPr>
        </p:nvSpPr>
        <p:spPr>
          <a:xfrm>
            <a:off x="4605539" y="3402461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6" name="PA_平行四边形 229">
            <a:extLst>
              <a:ext uri="{FF2B5EF4-FFF2-40B4-BE49-F238E27FC236}">
                <a16:creationId xmlns:a16="http://schemas.microsoft.com/office/drawing/2014/main" id="{FD339D51-3939-4C24-A094-395FCE573EA3}"/>
              </a:ext>
            </a:extLst>
          </p:cNvPr>
          <p:cNvSpPr/>
          <p:nvPr>
            <p:custDataLst>
              <p:tags r:id="rId178"/>
            </p:custDataLst>
          </p:nvPr>
        </p:nvSpPr>
        <p:spPr>
          <a:xfrm>
            <a:off x="4408192" y="3402461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7" name="PA_平行四边形 231">
            <a:extLst>
              <a:ext uri="{FF2B5EF4-FFF2-40B4-BE49-F238E27FC236}">
                <a16:creationId xmlns:a16="http://schemas.microsoft.com/office/drawing/2014/main" id="{8A01D671-C40E-43E6-A6F7-72EC2633294A}"/>
              </a:ext>
            </a:extLst>
          </p:cNvPr>
          <p:cNvSpPr/>
          <p:nvPr>
            <p:custDataLst>
              <p:tags r:id="rId179"/>
            </p:custDataLst>
          </p:nvPr>
        </p:nvSpPr>
        <p:spPr>
          <a:xfrm>
            <a:off x="5000234" y="3606614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8" name="PA_平行四边形 233">
            <a:extLst>
              <a:ext uri="{FF2B5EF4-FFF2-40B4-BE49-F238E27FC236}">
                <a16:creationId xmlns:a16="http://schemas.microsoft.com/office/drawing/2014/main" id="{5A4B0D31-83B6-4AB4-BD4F-1AD8A1147C54}"/>
              </a:ext>
            </a:extLst>
          </p:cNvPr>
          <p:cNvSpPr/>
          <p:nvPr>
            <p:custDataLst>
              <p:tags r:id="rId180"/>
            </p:custDataLst>
          </p:nvPr>
        </p:nvSpPr>
        <p:spPr>
          <a:xfrm>
            <a:off x="4605539" y="3606614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9" name="PA_平行四边形 235">
            <a:extLst>
              <a:ext uri="{FF2B5EF4-FFF2-40B4-BE49-F238E27FC236}">
                <a16:creationId xmlns:a16="http://schemas.microsoft.com/office/drawing/2014/main" id="{4C4B5684-EC9A-4283-B2E8-3D35C1858F7B}"/>
              </a:ext>
            </a:extLst>
          </p:cNvPr>
          <p:cNvSpPr/>
          <p:nvPr>
            <p:custDataLst>
              <p:tags r:id="rId181"/>
            </p:custDataLst>
          </p:nvPr>
        </p:nvSpPr>
        <p:spPr>
          <a:xfrm>
            <a:off x="5197581" y="3810766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20" name="PA_平行四边形 236">
            <a:extLst>
              <a:ext uri="{FF2B5EF4-FFF2-40B4-BE49-F238E27FC236}">
                <a16:creationId xmlns:a16="http://schemas.microsoft.com/office/drawing/2014/main" id="{C5BD1906-FDED-4CE7-A5E2-73347D0B8A2D}"/>
              </a:ext>
            </a:extLst>
          </p:cNvPr>
          <p:cNvSpPr/>
          <p:nvPr>
            <p:custDataLst>
              <p:tags r:id="rId182"/>
            </p:custDataLst>
          </p:nvPr>
        </p:nvSpPr>
        <p:spPr>
          <a:xfrm>
            <a:off x="5000234" y="3810766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21" name="PA_平行四边形 237">
            <a:extLst>
              <a:ext uri="{FF2B5EF4-FFF2-40B4-BE49-F238E27FC236}">
                <a16:creationId xmlns:a16="http://schemas.microsoft.com/office/drawing/2014/main" id="{9DDEF7F5-6967-4B7F-974C-214D20AB52ED}"/>
              </a:ext>
            </a:extLst>
          </p:cNvPr>
          <p:cNvSpPr/>
          <p:nvPr>
            <p:custDataLst>
              <p:tags r:id="rId183"/>
            </p:custDataLst>
          </p:nvPr>
        </p:nvSpPr>
        <p:spPr>
          <a:xfrm>
            <a:off x="4802887" y="3810766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22" name="PA_平行四边形 239">
            <a:extLst>
              <a:ext uri="{FF2B5EF4-FFF2-40B4-BE49-F238E27FC236}">
                <a16:creationId xmlns:a16="http://schemas.microsoft.com/office/drawing/2014/main" id="{0DE785F0-E641-441F-9D49-A69B20A6A5CA}"/>
              </a:ext>
            </a:extLst>
          </p:cNvPr>
          <p:cNvSpPr/>
          <p:nvPr>
            <p:custDataLst>
              <p:tags r:id="rId184"/>
            </p:custDataLst>
          </p:nvPr>
        </p:nvSpPr>
        <p:spPr>
          <a:xfrm>
            <a:off x="4408192" y="3810766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23" name="PA_平行四边形 216">
            <a:extLst>
              <a:ext uri="{FF2B5EF4-FFF2-40B4-BE49-F238E27FC236}">
                <a16:creationId xmlns:a16="http://schemas.microsoft.com/office/drawing/2014/main" id="{216EAC19-4E64-43FF-A87E-B2E09E8986AC}"/>
              </a:ext>
            </a:extLst>
          </p:cNvPr>
          <p:cNvSpPr/>
          <p:nvPr>
            <p:custDataLst>
              <p:tags r:id="rId185"/>
            </p:custDataLst>
          </p:nvPr>
        </p:nvSpPr>
        <p:spPr>
          <a:xfrm>
            <a:off x="5000234" y="1769092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24" name="PA_平行四边形 217">
            <a:extLst>
              <a:ext uri="{FF2B5EF4-FFF2-40B4-BE49-F238E27FC236}">
                <a16:creationId xmlns:a16="http://schemas.microsoft.com/office/drawing/2014/main" id="{2CA35447-D3B6-45DC-A35D-DCD9F172C29F}"/>
              </a:ext>
            </a:extLst>
          </p:cNvPr>
          <p:cNvSpPr/>
          <p:nvPr>
            <p:custDataLst>
              <p:tags r:id="rId186"/>
            </p:custDataLst>
          </p:nvPr>
        </p:nvSpPr>
        <p:spPr>
          <a:xfrm>
            <a:off x="4802887" y="1769092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25" name="PA_平行四边形 219">
            <a:extLst>
              <a:ext uri="{FF2B5EF4-FFF2-40B4-BE49-F238E27FC236}">
                <a16:creationId xmlns:a16="http://schemas.microsoft.com/office/drawing/2014/main" id="{0ACA4FFE-F197-4991-A207-3BBDD066B90B}"/>
              </a:ext>
            </a:extLst>
          </p:cNvPr>
          <p:cNvSpPr/>
          <p:nvPr>
            <p:custDataLst>
              <p:tags r:id="rId187"/>
            </p:custDataLst>
          </p:nvPr>
        </p:nvSpPr>
        <p:spPr>
          <a:xfrm>
            <a:off x="4408192" y="1769092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26" name="PA_平行四边形 220">
            <a:extLst>
              <a:ext uri="{FF2B5EF4-FFF2-40B4-BE49-F238E27FC236}">
                <a16:creationId xmlns:a16="http://schemas.microsoft.com/office/drawing/2014/main" id="{1C55151C-EBDF-4460-ACFA-F2D146EBDC73}"/>
              </a:ext>
            </a:extLst>
          </p:cNvPr>
          <p:cNvSpPr/>
          <p:nvPr>
            <p:custDataLst>
              <p:tags r:id="rId188"/>
            </p:custDataLst>
          </p:nvPr>
        </p:nvSpPr>
        <p:spPr>
          <a:xfrm>
            <a:off x="5197581" y="1973245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27" name="PA_平行四边形 222">
            <a:extLst>
              <a:ext uri="{FF2B5EF4-FFF2-40B4-BE49-F238E27FC236}">
                <a16:creationId xmlns:a16="http://schemas.microsoft.com/office/drawing/2014/main" id="{5D0B2D50-6FA8-4CEF-A8E0-680787A2F3AC}"/>
              </a:ext>
            </a:extLst>
          </p:cNvPr>
          <p:cNvSpPr/>
          <p:nvPr>
            <p:custDataLst>
              <p:tags r:id="rId189"/>
            </p:custDataLst>
          </p:nvPr>
        </p:nvSpPr>
        <p:spPr>
          <a:xfrm>
            <a:off x="4802887" y="1973245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28" name="PA_平行四边形 223">
            <a:extLst>
              <a:ext uri="{FF2B5EF4-FFF2-40B4-BE49-F238E27FC236}">
                <a16:creationId xmlns:a16="http://schemas.microsoft.com/office/drawing/2014/main" id="{01D2FEFB-848D-490E-8186-04274774BF62}"/>
              </a:ext>
            </a:extLst>
          </p:cNvPr>
          <p:cNvSpPr/>
          <p:nvPr>
            <p:custDataLst>
              <p:tags r:id="rId190"/>
            </p:custDataLst>
          </p:nvPr>
        </p:nvSpPr>
        <p:spPr>
          <a:xfrm>
            <a:off x="4605539" y="1973245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29" name="PA_平行四边形 225">
            <a:extLst>
              <a:ext uri="{FF2B5EF4-FFF2-40B4-BE49-F238E27FC236}">
                <a16:creationId xmlns:a16="http://schemas.microsoft.com/office/drawing/2014/main" id="{81A8EE7B-F79C-41D3-8753-063B3EC74987}"/>
              </a:ext>
            </a:extLst>
          </p:cNvPr>
          <p:cNvSpPr/>
          <p:nvPr>
            <p:custDataLst>
              <p:tags r:id="rId191"/>
            </p:custDataLst>
          </p:nvPr>
        </p:nvSpPr>
        <p:spPr>
          <a:xfrm>
            <a:off x="5197581" y="2177398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30" name="PA_平行四边形 227">
            <a:extLst>
              <a:ext uri="{FF2B5EF4-FFF2-40B4-BE49-F238E27FC236}">
                <a16:creationId xmlns:a16="http://schemas.microsoft.com/office/drawing/2014/main" id="{54769FA1-7627-45D6-B3EB-32C6D4CE27EE}"/>
              </a:ext>
            </a:extLst>
          </p:cNvPr>
          <p:cNvSpPr/>
          <p:nvPr>
            <p:custDataLst>
              <p:tags r:id="rId192"/>
            </p:custDataLst>
          </p:nvPr>
        </p:nvSpPr>
        <p:spPr>
          <a:xfrm>
            <a:off x="4802887" y="2177398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31" name="PA_平行四边形 228">
            <a:extLst>
              <a:ext uri="{FF2B5EF4-FFF2-40B4-BE49-F238E27FC236}">
                <a16:creationId xmlns:a16="http://schemas.microsoft.com/office/drawing/2014/main" id="{CA2DCE71-64CC-4B87-8F09-48CD14397354}"/>
              </a:ext>
            </a:extLst>
          </p:cNvPr>
          <p:cNvSpPr/>
          <p:nvPr>
            <p:custDataLst>
              <p:tags r:id="rId193"/>
            </p:custDataLst>
          </p:nvPr>
        </p:nvSpPr>
        <p:spPr>
          <a:xfrm>
            <a:off x="4605539" y="2177398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32" name="PA_平行四边形 231">
            <a:extLst>
              <a:ext uri="{FF2B5EF4-FFF2-40B4-BE49-F238E27FC236}">
                <a16:creationId xmlns:a16="http://schemas.microsoft.com/office/drawing/2014/main" id="{F63A4856-00A8-4835-8171-7FAAA1A6BC56}"/>
              </a:ext>
            </a:extLst>
          </p:cNvPr>
          <p:cNvSpPr/>
          <p:nvPr>
            <p:custDataLst>
              <p:tags r:id="rId194"/>
            </p:custDataLst>
          </p:nvPr>
        </p:nvSpPr>
        <p:spPr>
          <a:xfrm>
            <a:off x="5000234" y="2381550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33" name="PA_平行四边形 232">
            <a:extLst>
              <a:ext uri="{FF2B5EF4-FFF2-40B4-BE49-F238E27FC236}">
                <a16:creationId xmlns:a16="http://schemas.microsoft.com/office/drawing/2014/main" id="{9C6DC6E2-FF2A-43B4-A2BE-68B963C10C8A}"/>
              </a:ext>
            </a:extLst>
          </p:cNvPr>
          <p:cNvSpPr/>
          <p:nvPr>
            <p:custDataLst>
              <p:tags r:id="rId195"/>
            </p:custDataLst>
          </p:nvPr>
        </p:nvSpPr>
        <p:spPr>
          <a:xfrm>
            <a:off x="4802887" y="2381550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34" name="PA_平行四边形 234">
            <a:extLst>
              <a:ext uri="{FF2B5EF4-FFF2-40B4-BE49-F238E27FC236}">
                <a16:creationId xmlns:a16="http://schemas.microsoft.com/office/drawing/2014/main" id="{161E2D56-97D4-4A01-8DC8-1F6B201876C5}"/>
              </a:ext>
            </a:extLst>
          </p:cNvPr>
          <p:cNvSpPr/>
          <p:nvPr>
            <p:custDataLst>
              <p:tags r:id="rId196"/>
            </p:custDataLst>
          </p:nvPr>
        </p:nvSpPr>
        <p:spPr>
          <a:xfrm>
            <a:off x="4408192" y="2381550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35" name="PA_平行四边形 235">
            <a:extLst>
              <a:ext uri="{FF2B5EF4-FFF2-40B4-BE49-F238E27FC236}">
                <a16:creationId xmlns:a16="http://schemas.microsoft.com/office/drawing/2014/main" id="{3B461F03-9F21-4D08-AA04-49D4BC5745BB}"/>
              </a:ext>
            </a:extLst>
          </p:cNvPr>
          <p:cNvSpPr/>
          <p:nvPr>
            <p:custDataLst>
              <p:tags r:id="rId197"/>
            </p:custDataLst>
          </p:nvPr>
        </p:nvSpPr>
        <p:spPr>
          <a:xfrm>
            <a:off x="5197581" y="2585703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36" name="PA_平行四边形 236">
            <a:extLst>
              <a:ext uri="{FF2B5EF4-FFF2-40B4-BE49-F238E27FC236}">
                <a16:creationId xmlns:a16="http://schemas.microsoft.com/office/drawing/2014/main" id="{40AABDE9-1B52-4D02-9044-BF8CDE1CB261}"/>
              </a:ext>
            </a:extLst>
          </p:cNvPr>
          <p:cNvSpPr/>
          <p:nvPr>
            <p:custDataLst>
              <p:tags r:id="rId198"/>
            </p:custDataLst>
          </p:nvPr>
        </p:nvSpPr>
        <p:spPr>
          <a:xfrm>
            <a:off x="5000234" y="2585703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37" name="PA_平行四边形 237">
            <a:extLst>
              <a:ext uri="{FF2B5EF4-FFF2-40B4-BE49-F238E27FC236}">
                <a16:creationId xmlns:a16="http://schemas.microsoft.com/office/drawing/2014/main" id="{10F5312C-17B4-4A06-800A-194D64664E64}"/>
              </a:ext>
            </a:extLst>
          </p:cNvPr>
          <p:cNvSpPr/>
          <p:nvPr>
            <p:custDataLst>
              <p:tags r:id="rId199"/>
            </p:custDataLst>
          </p:nvPr>
        </p:nvSpPr>
        <p:spPr>
          <a:xfrm>
            <a:off x="4802887" y="2585703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38" name="PA_平行四边形 238">
            <a:extLst>
              <a:ext uri="{FF2B5EF4-FFF2-40B4-BE49-F238E27FC236}">
                <a16:creationId xmlns:a16="http://schemas.microsoft.com/office/drawing/2014/main" id="{BD0C0754-2698-4941-AEB7-F452A883E964}"/>
              </a:ext>
            </a:extLst>
          </p:cNvPr>
          <p:cNvSpPr/>
          <p:nvPr>
            <p:custDataLst>
              <p:tags r:id="rId200"/>
            </p:custDataLst>
          </p:nvPr>
        </p:nvSpPr>
        <p:spPr>
          <a:xfrm>
            <a:off x="4605539" y="2585703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39" name="PA_平行四边形 239">
            <a:extLst>
              <a:ext uri="{FF2B5EF4-FFF2-40B4-BE49-F238E27FC236}">
                <a16:creationId xmlns:a16="http://schemas.microsoft.com/office/drawing/2014/main" id="{41309EC7-38E6-4F77-84E9-792AA2C9D8D7}"/>
              </a:ext>
            </a:extLst>
          </p:cNvPr>
          <p:cNvSpPr/>
          <p:nvPr>
            <p:custDataLst>
              <p:tags r:id="rId201"/>
            </p:custDataLst>
          </p:nvPr>
        </p:nvSpPr>
        <p:spPr>
          <a:xfrm>
            <a:off x="4408192" y="2585703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40" name="PA_平行四边形 215">
            <a:extLst>
              <a:ext uri="{FF2B5EF4-FFF2-40B4-BE49-F238E27FC236}">
                <a16:creationId xmlns:a16="http://schemas.microsoft.com/office/drawing/2014/main" id="{C43C79C5-A0AE-4685-BD83-A8CE6625D095}"/>
              </a:ext>
            </a:extLst>
          </p:cNvPr>
          <p:cNvSpPr/>
          <p:nvPr>
            <p:custDataLst>
              <p:tags r:id="rId202"/>
            </p:custDataLst>
          </p:nvPr>
        </p:nvSpPr>
        <p:spPr>
          <a:xfrm>
            <a:off x="6456973" y="1769092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41" name="PA_平行四边形 217">
            <a:extLst>
              <a:ext uri="{FF2B5EF4-FFF2-40B4-BE49-F238E27FC236}">
                <a16:creationId xmlns:a16="http://schemas.microsoft.com/office/drawing/2014/main" id="{C8A49F24-0D8A-4D26-BCE0-FC7D6479FF02}"/>
              </a:ext>
            </a:extLst>
          </p:cNvPr>
          <p:cNvSpPr/>
          <p:nvPr>
            <p:custDataLst>
              <p:tags r:id="rId203"/>
            </p:custDataLst>
          </p:nvPr>
        </p:nvSpPr>
        <p:spPr>
          <a:xfrm>
            <a:off x="6062278" y="1769092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42" name="PA_平行四边形 219">
            <a:extLst>
              <a:ext uri="{FF2B5EF4-FFF2-40B4-BE49-F238E27FC236}">
                <a16:creationId xmlns:a16="http://schemas.microsoft.com/office/drawing/2014/main" id="{2555C78A-7B36-4B93-A5EB-1E78C933193D}"/>
              </a:ext>
            </a:extLst>
          </p:cNvPr>
          <p:cNvSpPr/>
          <p:nvPr>
            <p:custDataLst>
              <p:tags r:id="rId204"/>
            </p:custDataLst>
          </p:nvPr>
        </p:nvSpPr>
        <p:spPr>
          <a:xfrm>
            <a:off x="5667584" y="1769092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43" name="PA_平行四边形 220">
            <a:extLst>
              <a:ext uri="{FF2B5EF4-FFF2-40B4-BE49-F238E27FC236}">
                <a16:creationId xmlns:a16="http://schemas.microsoft.com/office/drawing/2014/main" id="{9EF46700-2BDB-4BF5-9DC8-7AFB04A96EF6}"/>
              </a:ext>
            </a:extLst>
          </p:cNvPr>
          <p:cNvSpPr/>
          <p:nvPr>
            <p:custDataLst>
              <p:tags r:id="rId205"/>
            </p:custDataLst>
          </p:nvPr>
        </p:nvSpPr>
        <p:spPr>
          <a:xfrm>
            <a:off x="6456973" y="1973245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44" name="PA_平行四边形 222">
            <a:extLst>
              <a:ext uri="{FF2B5EF4-FFF2-40B4-BE49-F238E27FC236}">
                <a16:creationId xmlns:a16="http://schemas.microsoft.com/office/drawing/2014/main" id="{23D160AF-31E5-42C8-A42A-C2C643D70C4B}"/>
              </a:ext>
            </a:extLst>
          </p:cNvPr>
          <p:cNvSpPr/>
          <p:nvPr>
            <p:custDataLst>
              <p:tags r:id="rId206"/>
            </p:custDataLst>
          </p:nvPr>
        </p:nvSpPr>
        <p:spPr>
          <a:xfrm>
            <a:off x="6062278" y="1973245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45" name="PA_平行四边形 223">
            <a:extLst>
              <a:ext uri="{FF2B5EF4-FFF2-40B4-BE49-F238E27FC236}">
                <a16:creationId xmlns:a16="http://schemas.microsoft.com/office/drawing/2014/main" id="{25F258A4-1AF1-4530-ADED-459677252AB8}"/>
              </a:ext>
            </a:extLst>
          </p:cNvPr>
          <p:cNvSpPr/>
          <p:nvPr>
            <p:custDataLst>
              <p:tags r:id="rId207"/>
            </p:custDataLst>
          </p:nvPr>
        </p:nvSpPr>
        <p:spPr>
          <a:xfrm>
            <a:off x="5864931" y="1973245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46" name="PA_平行四边形 224">
            <a:extLst>
              <a:ext uri="{FF2B5EF4-FFF2-40B4-BE49-F238E27FC236}">
                <a16:creationId xmlns:a16="http://schemas.microsoft.com/office/drawing/2014/main" id="{6103D374-32CA-4B5C-B64E-03D6AB098FC1}"/>
              </a:ext>
            </a:extLst>
          </p:cNvPr>
          <p:cNvSpPr/>
          <p:nvPr>
            <p:custDataLst>
              <p:tags r:id="rId208"/>
            </p:custDataLst>
          </p:nvPr>
        </p:nvSpPr>
        <p:spPr>
          <a:xfrm>
            <a:off x="5667584" y="1973245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47" name="PA_平行四边形 225">
            <a:extLst>
              <a:ext uri="{FF2B5EF4-FFF2-40B4-BE49-F238E27FC236}">
                <a16:creationId xmlns:a16="http://schemas.microsoft.com/office/drawing/2014/main" id="{3D40ADFD-44D0-46F0-ADF0-6F93FF67603B}"/>
              </a:ext>
            </a:extLst>
          </p:cNvPr>
          <p:cNvSpPr/>
          <p:nvPr>
            <p:custDataLst>
              <p:tags r:id="rId209"/>
            </p:custDataLst>
          </p:nvPr>
        </p:nvSpPr>
        <p:spPr>
          <a:xfrm>
            <a:off x="6456973" y="2177398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48" name="PA_平行四边形 226">
            <a:extLst>
              <a:ext uri="{FF2B5EF4-FFF2-40B4-BE49-F238E27FC236}">
                <a16:creationId xmlns:a16="http://schemas.microsoft.com/office/drawing/2014/main" id="{1BA2F5BE-ADCF-4B37-BFA7-0E58F6763F69}"/>
              </a:ext>
            </a:extLst>
          </p:cNvPr>
          <p:cNvSpPr/>
          <p:nvPr>
            <p:custDataLst>
              <p:tags r:id="rId210"/>
            </p:custDataLst>
          </p:nvPr>
        </p:nvSpPr>
        <p:spPr>
          <a:xfrm>
            <a:off x="6259626" y="2177398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49" name="PA_平行四边形 227">
            <a:extLst>
              <a:ext uri="{FF2B5EF4-FFF2-40B4-BE49-F238E27FC236}">
                <a16:creationId xmlns:a16="http://schemas.microsoft.com/office/drawing/2014/main" id="{80BEBD1D-C3B3-4459-9BE8-4A951063308D}"/>
              </a:ext>
            </a:extLst>
          </p:cNvPr>
          <p:cNvSpPr/>
          <p:nvPr>
            <p:custDataLst>
              <p:tags r:id="rId211"/>
            </p:custDataLst>
          </p:nvPr>
        </p:nvSpPr>
        <p:spPr>
          <a:xfrm>
            <a:off x="6062278" y="2177398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50" name="PA_平行四边形 228">
            <a:extLst>
              <a:ext uri="{FF2B5EF4-FFF2-40B4-BE49-F238E27FC236}">
                <a16:creationId xmlns:a16="http://schemas.microsoft.com/office/drawing/2014/main" id="{3406B510-737B-4D79-8CD6-75087AFEBB2B}"/>
              </a:ext>
            </a:extLst>
          </p:cNvPr>
          <p:cNvSpPr/>
          <p:nvPr>
            <p:custDataLst>
              <p:tags r:id="rId212"/>
            </p:custDataLst>
          </p:nvPr>
        </p:nvSpPr>
        <p:spPr>
          <a:xfrm>
            <a:off x="5864931" y="2177398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51" name="PA_平行四边形 231">
            <a:extLst>
              <a:ext uri="{FF2B5EF4-FFF2-40B4-BE49-F238E27FC236}">
                <a16:creationId xmlns:a16="http://schemas.microsoft.com/office/drawing/2014/main" id="{52B2FDCB-99A1-4D65-A15D-A29C258F70CE}"/>
              </a:ext>
            </a:extLst>
          </p:cNvPr>
          <p:cNvSpPr/>
          <p:nvPr>
            <p:custDataLst>
              <p:tags r:id="rId213"/>
            </p:custDataLst>
          </p:nvPr>
        </p:nvSpPr>
        <p:spPr>
          <a:xfrm>
            <a:off x="6259626" y="2381550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52" name="PA_平行四边形 233">
            <a:extLst>
              <a:ext uri="{FF2B5EF4-FFF2-40B4-BE49-F238E27FC236}">
                <a16:creationId xmlns:a16="http://schemas.microsoft.com/office/drawing/2014/main" id="{6DB6E4F5-9210-4635-B0F3-33A993F4F0D1}"/>
              </a:ext>
            </a:extLst>
          </p:cNvPr>
          <p:cNvSpPr/>
          <p:nvPr>
            <p:custDataLst>
              <p:tags r:id="rId214"/>
            </p:custDataLst>
          </p:nvPr>
        </p:nvSpPr>
        <p:spPr>
          <a:xfrm>
            <a:off x="5864931" y="2381550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53" name="PA_平行四边形 234">
            <a:extLst>
              <a:ext uri="{FF2B5EF4-FFF2-40B4-BE49-F238E27FC236}">
                <a16:creationId xmlns:a16="http://schemas.microsoft.com/office/drawing/2014/main" id="{F799EE4A-965B-47AE-A49C-1EB1A122022B}"/>
              </a:ext>
            </a:extLst>
          </p:cNvPr>
          <p:cNvSpPr/>
          <p:nvPr>
            <p:custDataLst>
              <p:tags r:id="rId215"/>
            </p:custDataLst>
          </p:nvPr>
        </p:nvSpPr>
        <p:spPr>
          <a:xfrm>
            <a:off x="5667584" y="2381550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54" name="PA_平行四边形 235">
            <a:extLst>
              <a:ext uri="{FF2B5EF4-FFF2-40B4-BE49-F238E27FC236}">
                <a16:creationId xmlns:a16="http://schemas.microsoft.com/office/drawing/2014/main" id="{702D494E-D7D8-42A7-8709-9E1DEFAC156C}"/>
              </a:ext>
            </a:extLst>
          </p:cNvPr>
          <p:cNvSpPr/>
          <p:nvPr>
            <p:custDataLst>
              <p:tags r:id="rId216"/>
            </p:custDataLst>
          </p:nvPr>
        </p:nvSpPr>
        <p:spPr>
          <a:xfrm>
            <a:off x="6456973" y="2585703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55" name="PA_平行四边形 236">
            <a:extLst>
              <a:ext uri="{FF2B5EF4-FFF2-40B4-BE49-F238E27FC236}">
                <a16:creationId xmlns:a16="http://schemas.microsoft.com/office/drawing/2014/main" id="{D5CF206D-BD9D-42E2-9E4F-55E9DD78DEE8}"/>
              </a:ext>
            </a:extLst>
          </p:cNvPr>
          <p:cNvSpPr/>
          <p:nvPr>
            <p:custDataLst>
              <p:tags r:id="rId217"/>
            </p:custDataLst>
          </p:nvPr>
        </p:nvSpPr>
        <p:spPr>
          <a:xfrm>
            <a:off x="6259626" y="2585703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56" name="PA_平行四边形 237">
            <a:extLst>
              <a:ext uri="{FF2B5EF4-FFF2-40B4-BE49-F238E27FC236}">
                <a16:creationId xmlns:a16="http://schemas.microsoft.com/office/drawing/2014/main" id="{FD5381F3-4429-4D7B-BB52-4CF47723E162}"/>
              </a:ext>
            </a:extLst>
          </p:cNvPr>
          <p:cNvSpPr/>
          <p:nvPr>
            <p:custDataLst>
              <p:tags r:id="rId218"/>
            </p:custDataLst>
          </p:nvPr>
        </p:nvSpPr>
        <p:spPr>
          <a:xfrm>
            <a:off x="6062278" y="2585703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57" name="PA_平行四边形 239">
            <a:extLst>
              <a:ext uri="{FF2B5EF4-FFF2-40B4-BE49-F238E27FC236}">
                <a16:creationId xmlns:a16="http://schemas.microsoft.com/office/drawing/2014/main" id="{2018A650-E95D-4E60-AC44-9255C7C578A1}"/>
              </a:ext>
            </a:extLst>
          </p:cNvPr>
          <p:cNvSpPr/>
          <p:nvPr>
            <p:custDataLst>
              <p:tags r:id="rId219"/>
            </p:custDataLst>
          </p:nvPr>
        </p:nvSpPr>
        <p:spPr>
          <a:xfrm>
            <a:off x="5667584" y="2585703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58" name="PA_平行四边形 216">
            <a:extLst>
              <a:ext uri="{FF2B5EF4-FFF2-40B4-BE49-F238E27FC236}">
                <a16:creationId xmlns:a16="http://schemas.microsoft.com/office/drawing/2014/main" id="{49275364-9673-4BAC-9770-6F80EABD9B9D}"/>
              </a:ext>
            </a:extLst>
          </p:cNvPr>
          <p:cNvSpPr/>
          <p:nvPr>
            <p:custDataLst>
              <p:tags r:id="rId220"/>
            </p:custDataLst>
          </p:nvPr>
        </p:nvSpPr>
        <p:spPr>
          <a:xfrm>
            <a:off x="7519018" y="1769092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59" name="PA_平行四边形 218">
            <a:extLst>
              <a:ext uri="{FF2B5EF4-FFF2-40B4-BE49-F238E27FC236}">
                <a16:creationId xmlns:a16="http://schemas.microsoft.com/office/drawing/2014/main" id="{764F04DA-8CD5-4EB6-9A96-C84167D11AAB}"/>
              </a:ext>
            </a:extLst>
          </p:cNvPr>
          <p:cNvSpPr/>
          <p:nvPr>
            <p:custDataLst>
              <p:tags r:id="rId221"/>
            </p:custDataLst>
          </p:nvPr>
        </p:nvSpPr>
        <p:spPr>
          <a:xfrm>
            <a:off x="7124323" y="1769092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60" name="PA_平行四边形 219">
            <a:extLst>
              <a:ext uri="{FF2B5EF4-FFF2-40B4-BE49-F238E27FC236}">
                <a16:creationId xmlns:a16="http://schemas.microsoft.com/office/drawing/2014/main" id="{DF310967-480B-4B55-AC87-B6A47472A1B8}"/>
              </a:ext>
            </a:extLst>
          </p:cNvPr>
          <p:cNvSpPr/>
          <p:nvPr>
            <p:custDataLst>
              <p:tags r:id="rId222"/>
            </p:custDataLst>
          </p:nvPr>
        </p:nvSpPr>
        <p:spPr>
          <a:xfrm>
            <a:off x="6926976" y="1769092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61" name="PA_平行四边形 221">
            <a:extLst>
              <a:ext uri="{FF2B5EF4-FFF2-40B4-BE49-F238E27FC236}">
                <a16:creationId xmlns:a16="http://schemas.microsoft.com/office/drawing/2014/main" id="{9DD44F73-93D2-4070-ABEB-D0823BBB3901}"/>
              </a:ext>
            </a:extLst>
          </p:cNvPr>
          <p:cNvSpPr/>
          <p:nvPr>
            <p:custDataLst>
              <p:tags r:id="rId223"/>
            </p:custDataLst>
          </p:nvPr>
        </p:nvSpPr>
        <p:spPr>
          <a:xfrm>
            <a:off x="7519018" y="1973245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62" name="PA_平行四边形 222">
            <a:extLst>
              <a:ext uri="{FF2B5EF4-FFF2-40B4-BE49-F238E27FC236}">
                <a16:creationId xmlns:a16="http://schemas.microsoft.com/office/drawing/2014/main" id="{24A4EC31-3ADF-4A7B-B01A-F8F4A669DC59}"/>
              </a:ext>
            </a:extLst>
          </p:cNvPr>
          <p:cNvSpPr/>
          <p:nvPr>
            <p:custDataLst>
              <p:tags r:id="rId224"/>
            </p:custDataLst>
          </p:nvPr>
        </p:nvSpPr>
        <p:spPr>
          <a:xfrm>
            <a:off x="7321670" y="1973245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63" name="PA_平行四边形 225">
            <a:extLst>
              <a:ext uri="{FF2B5EF4-FFF2-40B4-BE49-F238E27FC236}">
                <a16:creationId xmlns:a16="http://schemas.microsoft.com/office/drawing/2014/main" id="{29B3D12C-7765-4DED-AF63-2B38E2219D9A}"/>
              </a:ext>
            </a:extLst>
          </p:cNvPr>
          <p:cNvSpPr/>
          <p:nvPr>
            <p:custDataLst>
              <p:tags r:id="rId225"/>
            </p:custDataLst>
          </p:nvPr>
        </p:nvSpPr>
        <p:spPr>
          <a:xfrm>
            <a:off x="7716365" y="2177398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64" name="PA_平行四边形 226">
            <a:extLst>
              <a:ext uri="{FF2B5EF4-FFF2-40B4-BE49-F238E27FC236}">
                <a16:creationId xmlns:a16="http://schemas.microsoft.com/office/drawing/2014/main" id="{D9721948-CB81-4ED6-B310-3C1648200EB6}"/>
              </a:ext>
            </a:extLst>
          </p:cNvPr>
          <p:cNvSpPr/>
          <p:nvPr>
            <p:custDataLst>
              <p:tags r:id="rId226"/>
            </p:custDataLst>
          </p:nvPr>
        </p:nvSpPr>
        <p:spPr>
          <a:xfrm>
            <a:off x="7519018" y="2177398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65" name="PA_平行四边形 227">
            <a:extLst>
              <a:ext uri="{FF2B5EF4-FFF2-40B4-BE49-F238E27FC236}">
                <a16:creationId xmlns:a16="http://schemas.microsoft.com/office/drawing/2014/main" id="{41C0B315-A40F-4237-9020-1FD701C18187}"/>
              </a:ext>
            </a:extLst>
          </p:cNvPr>
          <p:cNvSpPr/>
          <p:nvPr>
            <p:custDataLst>
              <p:tags r:id="rId227"/>
            </p:custDataLst>
          </p:nvPr>
        </p:nvSpPr>
        <p:spPr>
          <a:xfrm>
            <a:off x="7321670" y="2177398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66" name="PA_平行四边形 228">
            <a:extLst>
              <a:ext uri="{FF2B5EF4-FFF2-40B4-BE49-F238E27FC236}">
                <a16:creationId xmlns:a16="http://schemas.microsoft.com/office/drawing/2014/main" id="{351E63E6-2B22-4A72-9A91-7CB02A0DE68C}"/>
              </a:ext>
            </a:extLst>
          </p:cNvPr>
          <p:cNvSpPr/>
          <p:nvPr>
            <p:custDataLst>
              <p:tags r:id="rId228"/>
            </p:custDataLst>
          </p:nvPr>
        </p:nvSpPr>
        <p:spPr>
          <a:xfrm>
            <a:off x="7124323" y="2177398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67" name="PA_平行四边形 229">
            <a:extLst>
              <a:ext uri="{FF2B5EF4-FFF2-40B4-BE49-F238E27FC236}">
                <a16:creationId xmlns:a16="http://schemas.microsoft.com/office/drawing/2014/main" id="{7A56BE59-A4E2-4557-9DA9-4AAB88A53A13}"/>
              </a:ext>
            </a:extLst>
          </p:cNvPr>
          <p:cNvSpPr/>
          <p:nvPr>
            <p:custDataLst>
              <p:tags r:id="rId229"/>
            </p:custDataLst>
          </p:nvPr>
        </p:nvSpPr>
        <p:spPr>
          <a:xfrm>
            <a:off x="6926976" y="2177398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68" name="PA_平行四边形 231">
            <a:extLst>
              <a:ext uri="{FF2B5EF4-FFF2-40B4-BE49-F238E27FC236}">
                <a16:creationId xmlns:a16="http://schemas.microsoft.com/office/drawing/2014/main" id="{2B83A29D-FF01-4014-8306-0CAFE68023C0}"/>
              </a:ext>
            </a:extLst>
          </p:cNvPr>
          <p:cNvSpPr/>
          <p:nvPr>
            <p:custDataLst>
              <p:tags r:id="rId230"/>
            </p:custDataLst>
          </p:nvPr>
        </p:nvSpPr>
        <p:spPr>
          <a:xfrm>
            <a:off x="7519018" y="2381550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69" name="PA_平行四边形 233">
            <a:extLst>
              <a:ext uri="{FF2B5EF4-FFF2-40B4-BE49-F238E27FC236}">
                <a16:creationId xmlns:a16="http://schemas.microsoft.com/office/drawing/2014/main" id="{3FD44859-FD08-4DC3-AC6B-54F9A3537B4F}"/>
              </a:ext>
            </a:extLst>
          </p:cNvPr>
          <p:cNvSpPr/>
          <p:nvPr>
            <p:custDataLst>
              <p:tags r:id="rId231"/>
            </p:custDataLst>
          </p:nvPr>
        </p:nvSpPr>
        <p:spPr>
          <a:xfrm>
            <a:off x="7124323" y="2381550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70" name="PA_平行四边形 234">
            <a:extLst>
              <a:ext uri="{FF2B5EF4-FFF2-40B4-BE49-F238E27FC236}">
                <a16:creationId xmlns:a16="http://schemas.microsoft.com/office/drawing/2014/main" id="{D60719D8-0F61-485E-825A-4B9CD38E2CF1}"/>
              </a:ext>
            </a:extLst>
          </p:cNvPr>
          <p:cNvSpPr/>
          <p:nvPr>
            <p:custDataLst>
              <p:tags r:id="rId232"/>
            </p:custDataLst>
          </p:nvPr>
        </p:nvSpPr>
        <p:spPr>
          <a:xfrm>
            <a:off x="6926976" y="2381550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71" name="PA_平行四边形 235">
            <a:extLst>
              <a:ext uri="{FF2B5EF4-FFF2-40B4-BE49-F238E27FC236}">
                <a16:creationId xmlns:a16="http://schemas.microsoft.com/office/drawing/2014/main" id="{1F35AC4C-61B7-48EA-9074-DBAE5546DF11}"/>
              </a:ext>
            </a:extLst>
          </p:cNvPr>
          <p:cNvSpPr/>
          <p:nvPr>
            <p:custDataLst>
              <p:tags r:id="rId233"/>
            </p:custDataLst>
          </p:nvPr>
        </p:nvSpPr>
        <p:spPr>
          <a:xfrm>
            <a:off x="7716365" y="2585703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72" name="PA_平行四边形 236">
            <a:extLst>
              <a:ext uri="{FF2B5EF4-FFF2-40B4-BE49-F238E27FC236}">
                <a16:creationId xmlns:a16="http://schemas.microsoft.com/office/drawing/2014/main" id="{D010BB99-4EFE-4D72-8DDD-6425610506F5}"/>
              </a:ext>
            </a:extLst>
          </p:cNvPr>
          <p:cNvSpPr/>
          <p:nvPr>
            <p:custDataLst>
              <p:tags r:id="rId234"/>
            </p:custDataLst>
          </p:nvPr>
        </p:nvSpPr>
        <p:spPr>
          <a:xfrm>
            <a:off x="7519018" y="2585703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73" name="PA_平行四边形 237">
            <a:extLst>
              <a:ext uri="{FF2B5EF4-FFF2-40B4-BE49-F238E27FC236}">
                <a16:creationId xmlns:a16="http://schemas.microsoft.com/office/drawing/2014/main" id="{33B154B4-05AC-4AFF-B177-105FFD25D718}"/>
              </a:ext>
            </a:extLst>
          </p:cNvPr>
          <p:cNvSpPr/>
          <p:nvPr>
            <p:custDataLst>
              <p:tags r:id="rId235"/>
            </p:custDataLst>
          </p:nvPr>
        </p:nvSpPr>
        <p:spPr>
          <a:xfrm>
            <a:off x="7321670" y="2585703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74" name="PA_平行四边形 239">
            <a:extLst>
              <a:ext uri="{FF2B5EF4-FFF2-40B4-BE49-F238E27FC236}">
                <a16:creationId xmlns:a16="http://schemas.microsoft.com/office/drawing/2014/main" id="{8503B54A-BDAD-45DE-9FC5-22A89B11E0AF}"/>
              </a:ext>
            </a:extLst>
          </p:cNvPr>
          <p:cNvSpPr/>
          <p:nvPr>
            <p:custDataLst>
              <p:tags r:id="rId236"/>
            </p:custDataLst>
          </p:nvPr>
        </p:nvSpPr>
        <p:spPr>
          <a:xfrm>
            <a:off x="6926976" y="2585703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75" name="PA_平行四边形 215">
            <a:extLst>
              <a:ext uri="{FF2B5EF4-FFF2-40B4-BE49-F238E27FC236}">
                <a16:creationId xmlns:a16="http://schemas.microsoft.com/office/drawing/2014/main" id="{62C3D764-33C8-4BB0-AED3-C3C8E238A998}"/>
              </a:ext>
            </a:extLst>
          </p:cNvPr>
          <p:cNvSpPr/>
          <p:nvPr>
            <p:custDataLst>
              <p:tags r:id="rId237"/>
            </p:custDataLst>
          </p:nvPr>
        </p:nvSpPr>
        <p:spPr>
          <a:xfrm>
            <a:off x="5194404" y="4219218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76" name="PA_平行四边形 217">
            <a:extLst>
              <a:ext uri="{FF2B5EF4-FFF2-40B4-BE49-F238E27FC236}">
                <a16:creationId xmlns:a16="http://schemas.microsoft.com/office/drawing/2014/main" id="{F37688C3-5052-42B9-8F59-00033D20083D}"/>
              </a:ext>
            </a:extLst>
          </p:cNvPr>
          <p:cNvSpPr/>
          <p:nvPr>
            <p:custDataLst>
              <p:tags r:id="rId238"/>
            </p:custDataLst>
          </p:nvPr>
        </p:nvSpPr>
        <p:spPr>
          <a:xfrm>
            <a:off x="4799710" y="4219218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77" name="PA_平行四边形 219">
            <a:extLst>
              <a:ext uri="{FF2B5EF4-FFF2-40B4-BE49-F238E27FC236}">
                <a16:creationId xmlns:a16="http://schemas.microsoft.com/office/drawing/2014/main" id="{60B0A21D-E606-45AD-87D0-1975EE83F7A1}"/>
              </a:ext>
            </a:extLst>
          </p:cNvPr>
          <p:cNvSpPr/>
          <p:nvPr>
            <p:custDataLst>
              <p:tags r:id="rId239"/>
            </p:custDataLst>
          </p:nvPr>
        </p:nvSpPr>
        <p:spPr>
          <a:xfrm>
            <a:off x="4405015" y="4219218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78" name="PA_平行四边形 220">
            <a:extLst>
              <a:ext uri="{FF2B5EF4-FFF2-40B4-BE49-F238E27FC236}">
                <a16:creationId xmlns:a16="http://schemas.microsoft.com/office/drawing/2014/main" id="{6E69CC69-238D-4CDA-A65E-0E1A5FD2672E}"/>
              </a:ext>
            </a:extLst>
          </p:cNvPr>
          <p:cNvSpPr/>
          <p:nvPr>
            <p:custDataLst>
              <p:tags r:id="rId240"/>
            </p:custDataLst>
          </p:nvPr>
        </p:nvSpPr>
        <p:spPr>
          <a:xfrm>
            <a:off x="5194404" y="4423371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79" name="PA_平行四边形 221">
            <a:extLst>
              <a:ext uri="{FF2B5EF4-FFF2-40B4-BE49-F238E27FC236}">
                <a16:creationId xmlns:a16="http://schemas.microsoft.com/office/drawing/2014/main" id="{4EF9F580-4C97-45CA-80F5-1DCAEE5A2328}"/>
              </a:ext>
            </a:extLst>
          </p:cNvPr>
          <p:cNvSpPr/>
          <p:nvPr>
            <p:custDataLst>
              <p:tags r:id="rId241"/>
            </p:custDataLst>
          </p:nvPr>
        </p:nvSpPr>
        <p:spPr>
          <a:xfrm>
            <a:off x="4997057" y="4423371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80" name="PA_平行四边形 222">
            <a:extLst>
              <a:ext uri="{FF2B5EF4-FFF2-40B4-BE49-F238E27FC236}">
                <a16:creationId xmlns:a16="http://schemas.microsoft.com/office/drawing/2014/main" id="{D1E932BA-4559-437E-B47C-20F2F3D848BD}"/>
              </a:ext>
            </a:extLst>
          </p:cNvPr>
          <p:cNvSpPr/>
          <p:nvPr>
            <p:custDataLst>
              <p:tags r:id="rId242"/>
            </p:custDataLst>
          </p:nvPr>
        </p:nvSpPr>
        <p:spPr>
          <a:xfrm>
            <a:off x="4799710" y="4423371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81" name="PA_平行四边形 223">
            <a:extLst>
              <a:ext uri="{FF2B5EF4-FFF2-40B4-BE49-F238E27FC236}">
                <a16:creationId xmlns:a16="http://schemas.microsoft.com/office/drawing/2014/main" id="{8902E5F2-56B3-4FF6-8F22-4E97330E9A13}"/>
              </a:ext>
            </a:extLst>
          </p:cNvPr>
          <p:cNvSpPr/>
          <p:nvPr>
            <p:custDataLst>
              <p:tags r:id="rId243"/>
            </p:custDataLst>
          </p:nvPr>
        </p:nvSpPr>
        <p:spPr>
          <a:xfrm>
            <a:off x="4602362" y="4423371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82" name="PA_平行四边形 226">
            <a:extLst>
              <a:ext uri="{FF2B5EF4-FFF2-40B4-BE49-F238E27FC236}">
                <a16:creationId xmlns:a16="http://schemas.microsoft.com/office/drawing/2014/main" id="{0E852518-B7F4-4021-BAD4-B566E089872A}"/>
              </a:ext>
            </a:extLst>
          </p:cNvPr>
          <p:cNvSpPr/>
          <p:nvPr>
            <p:custDataLst>
              <p:tags r:id="rId244"/>
            </p:custDataLst>
          </p:nvPr>
        </p:nvSpPr>
        <p:spPr>
          <a:xfrm>
            <a:off x="4997057" y="4627523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83" name="PA_平行四边形 228">
            <a:extLst>
              <a:ext uri="{FF2B5EF4-FFF2-40B4-BE49-F238E27FC236}">
                <a16:creationId xmlns:a16="http://schemas.microsoft.com/office/drawing/2014/main" id="{13BE781D-52F3-4B45-BA76-8BA743D6D2C0}"/>
              </a:ext>
            </a:extLst>
          </p:cNvPr>
          <p:cNvSpPr/>
          <p:nvPr>
            <p:custDataLst>
              <p:tags r:id="rId245"/>
            </p:custDataLst>
          </p:nvPr>
        </p:nvSpPr>
        <p:spPr>
          <a:xfrm>
            <a:off x="4602362" y="4627523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84" name="PA_平行四边形 230">
            <a:extLst>
              <a:ext uri="{FF2B5EF4-FFF2-40B4-BE49-F238E27FC236}">
                <a16:creationId xmlns:a16="http://schemas.microsoft.com/office/drawing/2014/main" id="{2C9BD522-1FDA-4387-AC2A-FD7A33B2F9FA}"/>
              </a:ext>
            </a:extLst>
          </p:cNvPr>
          <p:cNvSpPr/>
          <p:nvPr>
            <p:custDataLst>
              <p:tags r:id="rId246"/>
            </p:custDataLst>
          </p:nvPr>
        </p:nvSpPr>
        <p:spPr>
          <a:xfrm>
            <a:off x="5194404" y="4831676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85" name="PA_平行四边形 231">
            <a:extLst>
              <a:ext uri="{FF2B5EF4-FFF2-40B4-BE49-F238E27FC236}">
                <a16:creationId xmlns:a16="http://schemas.microsoft.com/office/drawing/2014/main" id="{C8EF6E04-A333-419A-B0AC-52324C00E6D2}"/>
              </a:ext>
            </a:extLst>
          </p:cNvPr>
          <p:cNvSpPr/>
          <p:nvPr>
            <p:custDataLst>
              <p:tags r:id="rId247"/>
            </p:custDataLst>
          </p:nvPr>
        </p:nvSpPr>
        <p:spPr>
          <a:xfrm>
            <a:off x="4997057" y="4831676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86" name="PA_平行四边形 232">
            <a:extLst>
              <a:ext uri="{FF2B5EF4-FFF2-40B4-BE49-F238E27FC236}">
                <a16:creationId xmlns:a16="http://schemas.microsoft.com/office/drawing/2014/main" id="{2A982381-D685-4A29-82FE-62BB4CBA4034}"/>
              </a:ext>
            </a:extLst>
          </p:cNvPr>
          <p:cNvSpPr/>
          <p:nvPr>
            <p:custDataLst>
              <p:tags r:id="rId248"/>
            </p:custDataLst>
          </p:nvPr>
        </p:nvSpPr>
        <p:spPr>
          <a:xfrm>
            <a:off x="4799710" y="4831676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87" name="PA_平行四边形 233">
            <a:extLst>
              <a:ext uri="{FF2B5EF4-FFF2-40B4-BE49-F238E27FC236}">
                <a16:creationId xmlns:a16="http://schemas.microsoft.com/office/drawing/2014/main" id="{E37C3CFD-5073-4636-8AD5-92D627B3397A}"/>
              </a:ext>
            </a:extLst>
          </p:cNvPr>
          <p:cNvSpPr/>
          <p:nvPr>
            <p:custDataLst>
              <p:tags r:id="rId249"/>
            </p:custDataLst>
          </p:nvPr>
        </p:nvSpPr>
        <p:spPr>
          <a:xfrm>
            <a:off x="4602362" y="4831676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88" name="PA_平行四边形 234">
            <a:extLst>
              <a:ext uri="{FF2B5EF4-FFF2-40B4-BE49-F238E27FC236}">
                <a16:creationId xmlns:a16="http://schemas.microsoft.com/office/drawing/2014/main" id="{0D3C0A43-BD92-4001-8B14-3042BBDE4962}"/>
              </a:ext>
            </a:extLst>
          </p:cNvPr>
          <p:cNvSpPr/>
          <p:nvPr>
            <p:custDataLst>
              <p:tags r:id="rId250"/>
            </p:custDataLst>
          </p:nvPr>
        </p:nvSpPr>
        <p:spPr>
          <a:xfrm>
            <a:off x="4405015" y="4831676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89" name="PA_平行四边形 235">
            <a:extLst>
              <a:ext uri="{FF2B5EF4-FFF2-40B4-BE49-F238E27FC236}">
                <a16:creationId xmlns:a16="http://schemas.microsoft.com/office/drawing/2014/main" id="{A7086F4D-01C1-42B4-B8A1-63D8E0A584E1}"/>
              </a:ext>
            </a:extLst>
          </p:cNvPr>
          <p:cNvSpPr/>
          <p:nvPr>
            <p:custDataLst>
              <p:tags r:id="rId251"/>
            </p:custDataLst>
          </p:nvPr>
        </p:nvSpPr>
        <p:spPr>
          <a:xfrm>
            <a:off x="5194404" y="5035829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90" name="PA_平行四边形 236">
            <a:extLst>
              <a:ext uri="{FF2B5EF4-FFF2-40B4-BE49-F238E27FC236}">
                <a16:creationId xmlns:a16="http://schemas.microsoft.com/office/drawing/2014/main" id="{6C9D1686-2401-4E95-92C3-33D893A2727B}"/>
              </a:ext>
            </a:extLst>
          </p:cNvPr>
          <p:cNvSpPr/>
          <p:nvPr>
            <p:custDataLst>
              <p:tags r:id="rId252"/>
            </p:custDataLst>
          </p:nvPr>
        </p:nvSpPr>
        <p:spPr>
          <a:xfrm>
            <a:off x="4997057" y="5035829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91" name="PA_平行四边形 239">
            <a:extLst>
              <a:ext uri="{FF2B5EF4-FFF2-40B4-BE49-F238E27FC236}">
                <a16:creationId xmlns:a16="http://schemas.microsoft.com/office/drawing/2014/main" id="{358E2210-11C3-4C00-A090-A63146572E4E}"/>
              </a:ext>
            </a:extLst>
          </p:cNvPr>
          <p:cNvSpPr/>
          <p:nvPr>
            <p:custDataLst>
              <p:tags r:id="rId253"/>
            </p:custDataLst>
          </p:nvPr>
        </p:nvSpPr>
        <p:spPr>
          <a:xfrm>
            <a:off x="4405015" y="5035829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92" name="PA_平行四边形 215">
            <a:extLst>
              <a:ext uri="{FF2B5EF4-FFF2-40B4-BE49-F238E27FC236}">
                <a16:creationId xmlns:a16="http://schemas.microsoft.com/office/drawing/2014/main" id="{3E838637-9F2A-437B-8127-00701B3A328C}"/>
              </a:ext>
            </a:extLst>
          </p:cNvPr>
          <p:cNvSpPr/>
          <p:nvPr>
            <p:custDataLst>
              <p:tags r:id="rId254"/>
            </p:custDataLst>
          </p:nvPr>
        </p:nvSpPr>
        <p:spPr>
          <a:xfrm>
            <a:off x="6456973" y="4219218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93" name="PA_平行四边形 216">
            <a:extLst>
              <a:ext uri="{FF2B5EF4-FFF2-40B4-BE49-F238E27FC236}">
                <a16:creationId xmlns:a16="http://schemas.microsoft.com/office/drawing/2014/main" id="{BCC34386-8919-484F-98EB-96DB676A719A}"/>
              </a:ext>
            </a:extLst>
          </p:cNvPr>
          <p:cNvSpPr/>
          <p:nvPr>
            <p:custDataLst>
              <p:tags r:id="rId255"/>
            </p:custDataLst>
          </p:nvPr>
        </p:nvSpPr>
        <p:spPr>
          <a:xfrm>
            <a:off x="6259626" y="4219218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94" name="PA_平行四边形 217">
            <a:extLst>
              <a:ext uri="{FF2B5EF4-FFF2-40B4-BE49-F238E27FC236}">
                <a16:creationId xmlns:a16="http://schemas.microsoft.com/office/drawing/2014/main" id="{63C34F16-C840-4114-8C3D-EEC075C86B18}"/>
              </a:ext>
            </a:extLst>
          </p:cNvPr>
          <p:cNvSpPr/>
          <p:nvPr>
            <p:custDataLst>
              <p:tags r:id="rId256"/>
            </p:custDataLst>
          </p:nvPr>
        </p:nvSpPr>
        <p:spPr>
          <a:xfrm>
            <a:off x="6062278" y="4219218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95" name="PA_平行四边形 219">
            <a:extLst>
              <a:ext uri="{FF2B5EF4-FFF2-40B4-BE49-F238E27FC236}">
                <a16:creationId xmlns:a16="http://schemas.microsoft.com/office/drawing/2014/main" id="{BCA8667E-13B2-4DCC-B677-3332F68EA58A}"/>
              </a:ext>
            </a:extLst>
          </p:cNvPr>
          <p:cNvSpPr/>
          <p:nvPr>
            <p:custDataLst>
              <p:tags r:id="rId257"/>
            </p:custDataLst>
          </p:nvPr>
        </p:nvSpPr>
        <p:spPr>
          <a:xfrm>
            <a:off x="5667584" y="4219218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96" name="PA_平行四边形 220">
            <a:extLst>
              <a:ext uri="{FF2B5EF4-FFF2-40B4-BE49-F238E27FC236}">
                <a16:creationId xmlns:a16="http://schemas.microsoft.com/office/drawing/2014/main" id="{5F6952CA-1170-4783-BECA-47B4E1440AD0}"/>
              </a:ext>
            </a:extLst>
          </p:cNvPr>
          <p:cNvSpPr/>
          <p:nvPr>
            <p:custDataLst>
              <p:tags r:id="rId258"/>
            </p:custDataLst>
          </p:nvPr>
        </p:nvSpPr>
        <p:spPr>
          <a:xfrm>
            <a:off x="6456973" y="4423371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97" name="PA_平行四边形 222">
            <a:extLst>
              <a:ext uri="{FF2B5EF4-FFF2-40B4-BE49-F238E27FC236}">
                <a16:creationId xmlns:a16="http://schemas.microsoft.com/office/drawing/2014/main" id="{D0BFA2D7-132F-4545-BBD5-B516A33585AA}"/>
              </a:ext>
            </a:extLst>
          </p:cNvPr>
          <p:cNvSpPr/>
          <p:nvPr>
            <p:custDataLst>
              <p:tags r:id="rId259"/>
            </p:custDataLst>
          </p:nvPr>
        </p:nvSpPr>
        <p:spPr>
          <a:xfrm>
            <a:off x="6062278" y="4423371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98" name="PA_平行四边形 223">
            <a:extLst>
              <a:ext uri="{FF2B5EF4-FFF2-40B4-BE49-F238E27FC236}">
                <a16:creationId xmlns:a16="http://schemas.microsoft.com/office/drawing/2014/main" id="{0A787206-2BE2-4197-868D-975C0B9AB09F}"/>
              </a:ext>
            </a:extLst>
          </p:cNvPr>
          <p:cNvSpPr/>
          <p:nvPr>
            <p:custDataLst>
              <p:tags r:id="rId260"/>
            </p:custDataLst>
          </p:nvPr>
        </p:nvSpPr>
        <p:spPr>
          <a:xfrm>
            <a:off x="5864931" y="4423371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99" name="PA_平行四边形 226">
            <a:extLst>
              <a:ext uri="{FF2B5EF4-FFF2-40B4-BE49-F238E27FC236}">
                <a16:creationId xmlns:a16="http://schemas.microsoft.com/office/drawing/2014/main" id="{92EF25E9-5E17-4A2F-B2C4-4F76BCE3E75C}"/>
              </a:ext>
            </a:extLst>
          </p:cNvPr>
          <p:cNvSpPr/>
          <p:nvPr>
            <p:custDataLst>
              <p:tags r:id="rId261"/>
            </p:custDataLst>
          </p:nvPr>
        </p:nvSpPr>
        <p:spPr>
          <a:xfrm>
            <a:off x="6259626" y="4627523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00" name="PA_平行四边形 227">
            <a:extLst>
              <a:ext uri="{FF2B5EF4-FFF2-40B4-BE49-F238E27FC236}">
                <a16:creationId xmlns:a16="http://schemas.microsoft.com/office/drawing/2014/main" id="{6E953163-2D2A-4E22-A41A-E1034ACD697C}"/>
              </a:ext>
            </a:extLst>
          </p:cNvPr>
          <p:cNvSpPr/>
          <p:nvPr>
            <p:custDataLst>
              <p:tags r:id="rId262"/>
            </p:custDataLst>
          </p:nvPr>
        </p:nvSpPr>
        <p:spPr>
          <a:xfrm>
            <a:off x="6062278" y="4627523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01" name="PA_平行四边形 228">
            <a:extLst>
              <a:ext uri="{FF2B5EF4-FFF2-40B4-BE49-F238E27FC236}">
                <a16:creationId xmlns:a16="http://schemas.microsoft.com/office/drawing/2014/main" id="{CA44182C-E7C5-4E6B-80D9-C7C027B77798}"/>
              </a:ext>
            </a:extLst>
          </p:cNvPr>
          <p:cNvSpPr/>
          <p:nvPr>
            <p:custDataLst>
              <p:tags r:id="rId263"/>
            </p:custDataLst>
          </p:nvPr>
        </p:nvSpPr>
        <p:spPr>
          <a:xfrm>
            <a:off x="5864931" y="4627523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02" name="PA_平行四边形 229">
            <a:extLst>
              <a:ext uri="{FF2B5EF4-FFF2-40B4-BE49-F238E27FC236}">
                <a16:creationId xmlns:a16="http://schemas.microsoft.com/office/drawing/2014/main" id="{AFE493C4-A0CE-4A55-836C-9DFAF8C3C90C}"/>
              </a:ext>
            </a:extLst>
          </p:cNvPr>
          <p:cNvSpPr/>
          <p:nvPr>
            <p:custDataLst>
              <p:tags r:id="rId264"/>
            </p:custDataLst>
          </p:nvPr>
        </p:nvSpPr>
        <p:spPr>
          <a:xfrm>
            <a:off x="5667584" y="4627523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03" name="PA_平行四边形 230">
            <a:extLst>
              <a:ext uri="{FF2B5EF4-FFF2-40B4-BE49-F238E27FC236}">
                <a16:creationId xmlns:a16="http://schemas.microsoft.com/office/drawing/2014/main" id="{D4D38CE1-D57D-433C-863A-901921196D90}"/>
              </a:ext>
            </a:extLst>
          </p:cNvPr>
          <p:cNvSpPr/>
          <p:nvPr>
            <p:custDataLst>
              <p:tags r:id="rId265"/>
            </p:custDataLst>
          </p:nvPr>
        </p:nvSpPr>
        <p:spPr>
          <a:xfrm>
            <a:off x="6456973" y="4831676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04" name="PA_平行四边形 231">
            <a:extLst>
              <a:ext uri="{FF2B5EF4-FFF2-40B4-BE49-F238E27FC236}">
                <a16:creationId xmlns:a16="http://schemas.microsoft.com/office/drawing/2014/main" id="{CA7FD1D4-E557-47D2-BF3A-2822B333FB7C}"/>
              </a:ext>
            </a:extLst>
          </p:cNvPr>
          <p:cNvSpPr/>
          <p:nvPr>
            <p:custDataLst>
              <p:tags r:id="rId266"/>
            </p:custDataLst>
          </p:nvPr>
        </p:nvSpPr>
        <p:spPr>
          <a:xfrm>
            <a:off x="6259626" y="4831676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05" name="PA_平行四边形 232">
            <a:extLst>
              <a:ext uri="{FF2B5EF4-FFF2-40B4-BE49-F238E27FC236}">
                <a16:creationId xmlns:a16="http://schemas.microsoft.com/office/drawing/2014/main" id="{D8B5AFF6-7DE1-437C-A490-AE67E5437D33}"/>
              </a:ext>
            </a:extLst>
          </p:cNvPr>
          <p:cNvSpPr/>
          <p:nvPr>
            <p:custDataLst>
              <p:tags r:id="rId267"/>
            </p:custDataLst>
          </p:nvPr>
        </p:nvSpPr>
        <p:spPr>
          <a:xfrm>
            <a:off x="6062278" y="4831676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06" name="PA_平行四边形 233">
            <a:extLst>
              <a:ext uri="{FF2B5EF4-FFF2-40B4-BE49-F238E27FC236}">
                <a16:creationId xmlns:a16="http://schemas.microsoft.com/office/drawing/2014/main" id="{28603994-71EB-4A21-97BF-C5E18E46D37F}"/>
              </a:ext>
            </a:extLst>
          </p:cNvPr>
          <p:cNvSpPr/>
          <p:nvPr>
            <p:custDataLst>
              <p:tags r:id="rId268"/>
            </p:custDataLst>
          </p:nvPr>
        </p:nvSpPr>
        <p:spPr>
          <a:xfrm>
            <a:off x="5864931" y="4831676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07" name="PA_平行四边形 235">
            <a:extLst>
              <a:ext uri="{FF2B5EF4-FFF2-40B4-BE49-F238E27FC236}">
                <a16:creationId xmlns:a16="http://schemas.microsoft.com/office/drawing/2014/main" id="{1E4F1372-6F27-4FAE-AAB0-AB0E8F438529}"/>
              </a:ext>
            </a:extLst>
          </p:cNvPr>
          <p:cNvSpPr/>
          <p:nvPr>
            <p:custDataLst>
              <p:tags r:id="rId269"/>
            </p:custDataLst>
          </p:nvPr>
        </p:nvSpPr>
        <p:spPr>
          <a:xfrm>
            <a:off x="6456973" y="5035829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08" name="PA_平行四边形 236">
            <a:extLst>
              <a:ext uri="{FF2B5EF4-FFF2-40B4-BE49-F238E27FC236}">
                <a16:creationId xmlns:a16="http://schemas.microsoft.com/office/drawing/2014/main" id="{A500AA8B-56D9-49CD-8DA8-FAD92B75A6A4}"/>
              </a:ext>
            </a:extLst>
          </p:cNvPr>
          <p:cNvSpPr/>
          <p:nvPr>
            <p:custDataLst>
              <p:tags r:id="rId270"/>
            </p:custDataLst>
          </p:nvPr>
        </p:nvSpPr>
        <p:spPr>
          <a:xfrm>
            <a:off x="6259626" y="5035829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09" name="PA_平行四边形 238">
            <a:extLst>
              <a:ext uri="{FF2B5EF4-FFF2-40B4-BE49-F238E27FC236}">
                <a16:creationId xmlns:a16="http://schemas.microsoft.com/office/drawing/2014/main" id="{9A2CD590-29E4-465F-AD0C-31161BB9FB60}"/>
              </a:ext>
            </a:extLst>
          </p:cNvPr>
          <p:cNvSpPr/>
          <p:nvPr>
            <p:custDataLst>
              <p:tags r:id="rId271"/>
            </p:custDataLst>
          </p:nvPr>
        </p:nvSpPr>
        <p:spPr>
          <a:xfrm>
            <a:off x="5864931" y="5035829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10" name="PA_平行四边形 239">
            <a:extLst>
              <a:ext uri="{FF2B5EF4-FFF2-40B4-BE49-F238E27FC236}">
                <a16:creationId xmlns:a16="http://schemas.microsoft.com/office/drawing/2014/main" id="{DCBF3D29-9A4F-463A-A0BC-E8AF5DAF81AF}"/>
              </a:ext>
            </a:extLst>
          </p:cNvPr>
          <p:cNvSpPr/>
          <p:nvPr>
            <p:custDataLst>
              <p:tags r:id="rId272"/>
            </p:custDataLst>
          </p:nvPr>
        </p:nvSpPr>
        <p:spPr>
          <a:xfrm>
            <a:off x="5667584" y="5035829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11" name="PA_平行四边形 215">
            <a:extLst>
              <a:ext uri="{FF2B5EF4-FFF2-40B4-BE49-F238E27FC236}">
                <a16:creationId xmlns:a16="http://schemas.microsoft.com/office/drawing/2014/main" id="{60DB737A-4597-4A70-A9CA-1727A6017821}"/>
              </a:ext>
            </a:extLst>
          </p:cNvPr>
          <p:cNvSpPr/>
          <p:nvPr>
            <p:custDataLst>
              <p:tags r:id="rId273"/>
            </p:custDataLst>
          </p:nvPr>
        </p:nvSpPr>
        <p:spPr>
          <a:xfrm>
            <a:off x="7716365" y="4219218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12" name="PA_平行四边形 216">
            <a:extLst>
              <a:ext uri="{FF2B5EF4-FFF2-40B4-BE49-F238E27FC236}">
                <a16:creationId xmlns:a16="http://schemas.microsoft.com/office/drawing/2014/main" id="{FAB1A407-B3F9-481D-A6B1-FF239F19A33B}"/>
              </a:ext>
            </a:extLst>
          </p:cNvPr>
          <p:cNvSpPr/>
          <p:nvPr>
            <p:custDataLst>
              <p:tags r:id="rId274"/>
            </p:custDataLst>
          </p:nvPr>
        </p:nvSpPr>
        <p:spPr>
          <a:xfrm>
            <a:off x="7519018" y="4219218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13" name="PA_平行四边形 218">
            <a:extLst>
              <a:ext uri="{FF2B5EF4-FFF2-40B4-BE49-F238E27FC236}">
                <a16:creationId xmlns:a16="http://schemas.microsoft.com/office/drawing/2014/main" id="{908D5EB8-71EC-47EC-8C4D-DDA2772B0694}"/>
              </a:ext>
            </a:extLst>
          </p:cNvPr>
          <p:cNvSpPr/>
          <p:nvPr>
            <p:custDataLst>
              <p:tags r:id="rId275"/>
            </p:custDataLst>
          </p:nvPr>
        </p:nvSpPr>
        <p:spPr>
          <a:xfrm>
            <a:off x="7124323" y="4219218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14" name="PA_平行四边形 219">
            <a:extLst>
              <a:ext uri="{FF2B5EF4-FFF2-40B4-BE49-F238E27FC236}">
                <a16:creationId xmlns:a16="http://schemas.microsoft.com/office/drawing/2014/main" id="{ABF5ADF8-E4D5-42AD-8C2D-54729393EC9D}"/>
              </a:ext>
            </a:extLst>
          </p:cNvPr>
          <p:cNvSpPr/>
          <p:nvPr>
            <p:custDataLst>
              <p:tags r:id="rId276"/>
            </p:custDataLst>
          </p:nvPr>
        </p:nvSpPr>
        <p:spPr>
          <a:xfrm>
            <a:off x="6926976" y="4219218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15" name="PA_平行四边形 220">
            <a:extLst>
              <a:ext uri="{FF2B5EF4-FFF2-40B4-BE49-F238E27FC236}">
                <a16:creationId xmlns:a16="http://schemas.microsoft.com/office/drawing/2014/main" id="{ACCC6556-6094-422F-BA27-9BB1035505E2}"/>
              </a:ext>
            </a:extLst>
          </p:cNvPr>
          <p:cNvSpPr/>
          <p:nvPr>
            <p:custDataLst>
              <p:tags r:id="rId277"/>
            </p:custDataLst>
          </p:nvPr>
        </p:nvSpPr>
        <p:spPr>
          <a:xfrm>
            <a:off x="7716365" y="4423371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16" name="PA_平行四边形 221">
            <a:extLst>
              <a:ext uri="{FF2B5EF4-FFF2-40B4-BE49-F238E27FC236}">
                <a16:creationId xmlns:a16="http://schemas.microsoft.com/office/drawing/2014/main" id="{C607AEB1-67C5-44A6-BD45-DCF8588A35A0}"/>
              </a:ext>
            </a:extLst>
          </p:cNvPr>
          <p:cNvSpPr/>
          <p:nvPr>
            <p:custDataLst>
              <p:tags r:id="rId278"/>
            </p:custDataLst>
          </p:nvPr>
        </p:nvSpPr>
        <p:spPr>
          <a:xfrm>
            <a:off x="7519018" y="4423371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17" name="PA_平行四边形 222">
            <a:extLst>
              <a:ext uri="{FF2B5EF4-FFF2-40B4-BE49-F238E27FC236}">
                <a16:creationId xmlns:a16="http://schemas.microsoft.com/office/drawing/2014/main" id="{32942111-5B19-45C2-824A-047FDA406FE8}"/>
              </a:ext>
            </a:extLst>
          </p:cNvPr>
          <p:cNvSpPr/>
          <p:nvPr>
            <p:custDataLst>
              <p:tags r:id="rId279"/>
            </p:custDataLst>
          </p:nvPr>
        </p:nvSpPr>
        <p:spPr>
          <a:xfrm>
            <a:off x="7321670" y="4423371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18" name="PA_平行四边形 224">
            <a:extLst>
              <a:ext uri="{FF2B5EF4-FFF2-40B4-BE49-F238E27FC236}">
                <a16:creationId xmlns:a16="http://schemas.microsoft.com/office/drawing/2014/main" id="{3714CD4B-503E-418D-ABF3-331A6A4A26B5}"/>
              </a:ext>
            </a:extLst>
          </p:cNvPr>
          <p:cNvSpPr/>
          <p:nvPr>
            <p:custDataLst>
              <p:tags r:id="rId280"/>
            </p:custDataLst>
          </p:nvPr>
        </p:nvSpPr>
        <p:spPr>
          <a:xfrm>
            <a:off x="6926976" y="4423371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19" name="PA_平行四边形 226">
            <a:extLst>
              <a:ext uri="{FF2B5EF4-FFF2-40B4-BE49-F238E27FC236}">
                <a16:creationId xmlns:a16="http://schemas.microsoft.com/office/drawing/2014/main" id="{A2C0C894-CC98-4555-ACE2-5B8DC668F93C}"/>
              </a:ext>
            </a:extLst>
          </p:cNvPr>
          <p:cNvSpPr/>
          <p:nvPr>
            <p:custDataLst>
              <p:tags r:id="rId281"/>
            </p:custDataLst>
          </p:nvPr>
        </p:nvSpPr>
        <p:spPr>
          <a:xfrm>
            <a:off x="7519018" y="4627523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20" name="PA_平行四边形 228">
            <a:extLst>
              <a:ext uri="{FF2B5EF4-FFF2-40B4-BE49-F238E27FC236}">
                <a16:creationId xmlns:a16="http://schemas.microsoft.com/office/drawing/2014/main" id="{3456B6EA-0D1D-4775-94BB-E31B89C7C36E}"/>
              </a:ext>
            </a:extLst>
          </p:cNvPr>
          <p:cNvSpPr/>
          <p:nvPr>
            <p:custDataLst>
              <p:tags r:id="rId282"/>
            </p:custDataLst>
          </p:nvPr>
        </p:nvSpPr>
        <p:spPr>
          <a:xfrm>
            <a:off x="7124323" y="4627523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21" name="PA_平行四边形 231">
            <a:extLst>
              <a:ext uri="{FF2B5EF4-FFF2-40B4-BE49-F238E27FC236}">
                <a16:creationId xmlns:a16="http://schemas.microsoft.com/office/drawing/2014/main" id="{CF6FD55A-FBD6-4851-AA58-2A07EBA366D8}"/>
              </a:ext>
            </a:extLst>
          </p:cNvPr>
          <p:cNvSpPr/>
          <p:nvPr>
            <p:custDataLst>
              <p:tags r:id="rId283"/>
            </p:custDataLst>
          </p:nvPr>
        </p:nvSpPr>
        <p:spPr>
          <a:xfrm>
            <a:off x="7519018" y="4831676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22" name="PA_平行四边形 232">
            <a:extLst>
              <a:ext uri="{FF2B5EF4-FFF2-40B4-BE49-F238E27FC236}">
                <a16:creationId xmlns:a16="http://schemas.microsoft.com/office/drawing/2014/main" id="{E702A1D3-2CD6-4C0F-B5F9-6F7152D5E4B1}"/>
              </a:ext>
            </a:extLst>
          </p:cNvPr>
          <p:cNvSpPr/>
          <p:nvPr>
            <p:custDataLst>
              <p:tags r:id="rId284"/>
            </p:custDataLst>
          </p:nvPr>
        </p:nvSpPr>
        <p:spPr>
          <a:xfrm>
            <a:off x="7321670" y="4831676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23" name="PA_平行四边形 233">
            <a:extLst>
              <a:ext uri="{FF2B5EF4-FFF2-40B4-BE49-F238E27FC236}">
                <a16:creationId xmlns:a16="http://schemas.microsoft.com/office/drawing/2014/main" id="{981E1949-1571-4F21-9A45-1CC0EF858F33}"/>
              </a:ext>
            </a:extLst>
          </p:cNvPr>
          <p:cNvSpPr/>
          <p:nvPr>
            <p:custDataLst>
              <p:tags r:id="rId285"/>
            </p:custDataLst>
          </p:nvPr>
        </p:nvSpPr>
        <p:spPr>
          <a:xfrm>
            <a:off x="7124323" y="4831676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24" name="PA_平行四边形 234">
            <a:extLst>
              <a:ext uri="{FF2B5EF4-FFF2-40B4-BE49-F238E27FC236}">
                <a16:creationId xmlns:a16="http://schemas.microsoft.com/office/drawing/2014/main" id="{6C70A8FB-64C4-4C51-B058-9A0C28037037}"/>
              </a:ext>
            </a:extLst>
          </p:cNvPr>
          <p:cNvSpPr/>
          <p:nvPr>
            <p:custDataLst>
              <p:tags r:id="rId286"/>
            </p:custDataLst>
          </p:nvPr>
        </p:nvSpPr>
        <p:spPr>
          <a:xfrm>
            <a:off x="6926976" y="4831676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25" name="PA_平行四边形 235">
            <a:extLst>
              <a:ext uri="{FF2B5EF4-FFF2-40B4-BE49-F238E27FC236}">
                <a16:creationId xmlns:a16="http://schemas.microsoft.com/office/drawing/2014/main" id="{3FB621F9-85BA-4CEA-AFCF-74382EE398B9}"/>
              </a:ext>
            </a:extLst>
          </p:cNvPr>
          <p:cNvSpPr/>
          <p:nvPr>
            <p:custDataLst>
              <p:tags r:id="rId287"/>
            </p:custDataLst>
          </p:nvPr>
        </p:nvSpPr>
        <p:spPr>
          <a:xfrm>
            <a:off x="7716365" y="5035829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26" name="PA_平行四边形 236">
            <a:extLst>
              <a:ext uri="{FF2B5EF4-FFF2-40B4-BE49-F238E27FC236}">
                <a16:creationId xmlns:a16="http://schemas.microsoft.com/office/drawing/2014/main" id="{66C4CDD2-AD25-4E4D-9F54-88838B7ED73E}"/>
              </a:ext>
            </a:extLst>
          </p:cNvPr>
          <p:cNvSpPr/>
          <p:nvPr>
            <p:custDataLst>
              <p:tags r:id="rId288"/>
            </p:custDataLst>
          </p:nvPr>
        </p:nvSpPr>
        <p:spPr>
          <a:xfrm>
            <a:off x="7519018" y="5035829"/>
            <a:ext cx="67445" cy="530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27" name="PA_平行四边形 237">
            <a:extLst>
              <a:ext uri="{FF2B5EF4-FFF2-40B4-BE49-F238E27FC236}">
                <a16:creationId xmlns:a16="http://schemas.microsoft.com/office/drawing/2014/main" id="{309A3DFF-AA8D-48CB-80B1-FBB571B17743}"/>
              </a:ext>
            </a:extLst>
          </p:cNvPr>
          <p:cNvSpPr/>
          <p:nvPr>
            <p:custDataLst>
              <p:tags r:id="rId289"/>
            </p:custDataLst>
          </p:nvPr>
        </p:nvSpPr>
        <p:spPr>
          <a:xfrm>
            <a:off x="7321670" y="5035829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28" name="PA_平行四边形 239">
            <a:extLst>
              <a:ext uri="{FF2B5EF4-FFF2-40B4-BE49-F238E27FC236}">
                <a16:creationId xmlns:a16="http://schemas.microsoft.com/office/drawing/2014/main" id="{3E8C6145-9CBD-430F-A1FA-87AD14979940}"/>
              </a:ext>
            </a:extLst>
          </p:cNvPr>
          <p:cNvSpPr/>
          <p:nvPr>
            <p:custDataLst>
              <p:tags r:id="rId290"/>
            </p:custDataLst>
          </p:nvPr>
        </p:nvSpPr>
        <p:spPr>
          <a:xfrm>
            <a:off x="6926976" y="5035829"/>
            <a:ext cx="67445" cy="5308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29" name="文本框 428">
            <a:extLst>
              <a:ext uri="{FF2B5EF4-FFF2-40B4-BE49-F238E27FC236}">
                <a16:creationId xmlns:a16="http://schemas.microsoft.com/office/drawing/2014/main" id="{7F328113-D757-4512-A91F-B78514068F1E}"/>
              </a:ext>
            </a:extLst>
          </p:cNvPr>
          <p:cNvSpPr txBox="1"/>
          <p:nvPr/>
        </p:nvSpPr>
        <p:spPr>
          <a:xfrm>
            <a:off x="5953849" y="3233209"/>
            <a:ext cx="284303" cy="391582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9965"/>
              </a:avLst>
            </a:prstTxWarp>
            <a:spAutoFit/>
          </a:bodyPr>
          <a:lstStyle/>
          <a:p>
            <a:pPr algn="ctr">
              <a:lnSpc>
                <a:spcPts val="0"/>
              </a:lnSpc>
            </a:pPr>
            <a:r>
              <a:rPr lang="en-US" altLang="zh-CN" sz="6859" spc="-19052" dirty="0">
                <a:solidFill>
                  <a:srgbClr val="1DC4FF"/>
                </a:solidFill>
              </a:rPr>
              <a:t>_________________________________</a:t>
            </a:r>
            <a:endParaRPr lang="zh-CN" altLang="en-US" sz="6859" spc="-19052" dirty="0">
              <a:solidFill>
                <a:srgbClr val="1DC4FF"/>
              </a:solidFill>
            </a:endParaRPr>
          </a:p>
        </p:txBody>
      </p:sp>
      <p:sp>
        <p:nvSpPr>
          <p:cNvPr id="430" name="文本框 429">
            <a:extLst>
              <a:ext uri="{FF2B5EF4-FFF2-40B4-BE49-F238E27FC236}">
                <a16:creationId xmlns:a16="http://schemas.microsoft.com/office/drawing/2014/main" id="{B814C395-E0B0-4653-BE58-F25531AAA067}"/>
              </a:ext>
            </a:extLst>
          </p:cNvPr>
          <p:cNvSpPr txBox="1"/>
          <p:nvPr/>
        </p:nvSpPr>
        <p:spPr>
          <a:xfrm>
            <a:off x="6003754" y="3290928"/>
            <a:ext cx="184492" cy="276145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9965"/>
              </a:avLst>
            </a:prstTxWarp>
            <a:spAutoFit/>
          </a:bodyPr>
          <a:lstStyle/>
          <a:p>
            <a:pPr algn="ctr">
              <a:lnSpc>
                <a:spcPts val="0"/>
              </a:lnSpc>
            </a:pPr>
            <a:r>
              <a:rPr lang="en-US" altLang="zh-CN" sz="6859" spc="-19052" dirty="0">
                <a:solidFill>
                  <a:schemeClr val="bg1"/>
                </a:solidFill>
              </a:rPr>
              <a:t>_________________________________</a:t>
            </a:r>
            <a:endParaRPr lang="zh-CN" altLang="en-US" sz="6859" spc="-19052" dirty="0">
              <a:solidFill>
                <a:schemeClr val="bg1"/>
              </a:solidFill>
            </a:endParaRPr>
          </a:p>
        </p:txBody>
      </p:sp>
      <p:sp>
        <p:nvSpPr>
          <p:cNvPr id="431" name="PA_文本框 13">
            <a:extLst>
              <a:ext uri="{FF2B5EF4-FFF2-40B4-BE49-F238E27FC236}">
                <a16:creationId xmlns:a16="http://schemas.microsoft.com/office/drawing/2014/main" id="{4FF04240-40DC-4786-90AF-17FCD9B262D5}"/>
              </a:ext>
            </a:extLst>
          </p:cNvPr>
          <p:cNvSpPr txBox="1"/>
          <p:nvPr>
            <p:custDataLst>
              <p:tags r:id="rId291"/>
            </p:custDataLst>
          </p:nvPr>
        </p:nvSpPr>
        <p:spPr>
          <a:xfrm>
            <a:off x="4226334" y="2441057"/>
            <a:ext cx="165998" cy="188353"/>
          </a:xfrm>
          <a:custGeom>
            <a:avLst/>
            <a:gdLst/>
            <a:ahLst/>
            <a:cxnLst/>
            <a:rect l="l" t="t" r="r" b="b"/>
            <a:pathLst>
              <a:path w="174259" h="197727">
                <a:moveTo>
                  <a:pt x="26166" y="21849"/>
                </a:moveTo>
                <a:lnTo>
                  <a:pt x="26166" y="87264"/>
                </a:lnTo>
                <a:lnTo>
                  <a:pt x="82409" y="87264"/>
                </a:lnTo>
                <a:cubicBezTo>
                  <a:pt x="94368" y="87264"/>
                  <a:pt x="103719" y="86028"/>
                  <a:pt x="110463" y="83555"/>
                </a:cubicBezTo>
                <a:cubicBezTo>
                  <a:pt x="117207" y="81082"/>
                  <a:pt x="122332" y="77126"/>
                  <a:pt x="125839" y="71686"/>
                </a:cubicBezTo>
                <a:cubicBezTo>
                  <a:pt x="129346" y="66246"/>
                  <a:pt x="131099" y="60334"/>
                  <a:pt x="131099" y="53950"/>
                </a:cubicBezTo>
                <a:cubicBezTo>
                  <a:pt x="131099" y="44598"/>
                  <a:pt x="127705" y="36911"/>
                  <a:pt x="120916" y="30886"/>
                </a:cubicBezTo>
                <a:cubicBezTo>
                  <a:pt x="114127" y="24862"/>
                  <a:pt x="103405" y="21849"/>
                  <a:pt x="88748" y="21849"/>
                </a:cubicBezTo>
                <a:close/>
                <a:moveTo>
                  <a:pt x="0" y="0"/>
                </a:moveTo>
                <a:lnTo>
                  <a:pt x="87669" y="0"/>
                </a:lnTo>
                <a:cubicBezTo>
                  <a:pt x="105293" y="0"/>
                  <a:pt x="118691" y="1776"/>
                  <a:pt x="127862" y="5327"/>
                </a:cubicBezTo>
                <a:cubicBezTo>
                  <a:pt x="137034" y="8879"/>
                  <a:pt x="144362" y="15151"/>
                  <a:pt x="149847" y="24142"/>
                </a:cubicBezTo>
                <a:cubicBezTo>
                  <a:pt x="155332" y="33134"/>
                  <a:pt x="158074" y="43070"/>
                  <a:pt x="158074" y="53950"/>
                </a:cubicBezTo>
                <a:cubicBezTo>
                  <a:pt x="158074" y="67977"/>
                  <a:pt x="153533" y="79801"/>
                  <a:pt x="144452" y="89422"/>
                </a:cubicBezTo>
                <a:cubicBezTo>
                  <a:pt x="135370" y="99043"/>
                  <a:pt x="121343" y="105158"/>
                  <a:pt x="102371" y="107765"/>
                </a:cubicBezTo>
                <a:cubicBezTo>
                  <a:pt x="109294" y="111092"/>
                  <a:pt x="114554" y="114374"/>
                  <a:pt x="118151" y="117611"/>
                </a:cubicBezTo>
                <a:cubicBezTo>
                  <a:pt x="125794" y="124625"/>
                  <a:pt x="133032" y="133392"/>
                  <a:pt x="139866" y="143912"/>
                </a:cubicBezTo>
                <a:lnTo>
                  <a:pt x="174259" y="197727"/>
                </a:lnTo>
                <a:lnTo>
                  <a:pt x="141350" y="197727"/>
                </a:lnTo>
                <a:lnTo>
                  <a:pt x="115184" y="156590"/>
                </a:lnTo>
                <a:cubicBezTo>
                  <a:pt x="107541" y="144721"/>
                  <a:pt x="101247" y="135639"/>
                  <a:pt x="96301" y="129345"/>
                </a:cubicBezTo>
                <a:cubicBezTo>
                  <a:pt x="91356" y="123051"/>
                  <a:pt x="86927" y="118645"/>
                  <a:pt x="83016" y="116127"/>
                </a:cubicBezTo>
                <a:cubicBezTo>
                  <a:pt x="79105" y="113610"/>
                  <a:pt x="75126" y="111856"/>
                  <a:pt x="71080" y="110867"/>
                </a:cubicBezTo>
                <a:cubicBezTo>
                  <a:pt x="68112" y="110238"/>
                  <a:pt x="63257" y="109923"/>
                  <a:pt x="56513" y="109923"/>
                </a:cubicBezTo>
                <a:lnTo>
                  <a:pt x="26166" y="109923"/>
                </a:lnTo>
                <a:lnTo>
                  <a:pt x="26166" y="197727"/>
                </a:lnTo>
                <a:lnTo>
                  <a:pt x="0" y="197727"/>
                </a:lnTo>
                <a:close/>
              </a:path>
            </a:pathLst>
          </a:custGeom>
          <a:solidFill>
            <a:schemeClr val="bg1">
              <a:alpha val="9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2" name="PA_文本框 15">
            <a:extLst>
              <a:ext uri="{FF2B5EF4-FFF2-40B4-BE49-F238E27FC236}">
                <a16:creationId xmlns:a16="http://schemas.microsoft.com/office/drawing/2014/main" id="{576E3A55-CAC9-4AC9-988B-B47B4F00E1E8}"/>
              </a:ext>
            </a:extLst>
          </p:cNvPr>
          <p:cNvSpPr txBox="1"/>
          <p:nvPr>
            <p:custDataLst>
              <p:tags r:id="rId292"/>
            </p:custDataLst>
          </p:nvPr>
        </p:nvSpPr>
        <p:spPr>
          <a:xfrm>
            <a:off x="5143607" y="2441057"/>
            <a:ext cx="176276" cy="188353"/>
          </a:xfrm>
          <a:custGeom>
            <a:avLst/>
            <a:gdLst/>
            <a:ahLst/>
            <a:cxnLst/>
            <a:rect l="l" t="t" r="r" b="b"/>
            <a:pathLst>
              <a:path w="185049" h="197727">
                <a:moveTo>
                  <a:pt x="89422" y="20770"/>
                </a:moveTo>
                <a:cubicBezTo>
                  <a:pt x="86904" y="33449"/>
                  <a:pt x="83353" y="46037"/>
                  <a:pt x="78767" y="58536"/>
                </a:cubicBezTo>
                <a:lnTo>
                  <a:pt x="57052" y="116532"/>
                </a:lnTo>
                <a:lnTo>
                  <a:pt x="124085" y="116532"/>
                </a:lnTo>
                <a:lnTo>
                  <a:pt x="103449" y="61773"/>
                </a:lnTo>
                <a:cubicBezTo>
                  <a:pt x="97155" y="45138"/>
                  <a:pt x="92479" y="31471"/>
                  <a:pt x="89422" y="20770"/>
                </a:cubicBezTo>
                <a:close/>
                <a:moveTo>
                  <a:pt x="75935" y="0"/>
                </a:moveTo>
                <a:lnTo>
                  <a:pt x="104123" y="0"/>
                </a:lnTo>
                <a:lnTo>
                  <a:pt x="185049" y="197727"/>
                </a:lnTo>
                <a:lnTo>
                  <a:pt x="155241" y="197727"/>
                </a:lnTo>
                <a:lnTo>
                  <a:pt x="132178" y="137842"/>
                </a:lnTo>
                <a:lnTo>
                  <a:pt x="49499" y="137842"/>
                </a:lnTo>
                <a:lnTo>
                  <a:pt x="27784" y="197727"/>
                </a:lnTo>
                <a:lnTo>
                  <a:pt x="0" y="197727"/>
                </a:lnTo>
                <a:close/>
              </a:path>
            </a:pathLst>
          </a:custGeom>
          <a:solidFill>
            <a:schemeClr val="bg1">
              <a:alpha val="9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3" name="PA_文本框 17">
            <a:extLst>
              <a:ext uri="{FF2B5EF4-FFF2-40B4-BE49-F238E27FC236}">
                <a16:creationId xmlns:a16="http://schemas.microsoft.com/office/drawing/2014/main" id="{53151166-AA50-4A89-8B9A-A401DD26AFC4}"/>
              </a:ext>
            </a:extLst>
          </p:cNvPr>
          <p:cNvSpPr txBox="1"/>
          <p:nvPr>
            <p:custDataLst>
              <p:tags r:id="rId293"/>
            </p:custDataLst>
          </p:nvPr>
        </p:nvSpPr>
        <p:spPr>
          <a:xfrm>
            <a:off x="6078439" y="2441057"/>
            <a:ext cx="143770" cy="188353"/>
          </a:xfrm>
          <a:custGeom>
            <a:avLst/>
            <a:gdLst/>
            <a:ahLst/>
            <a:cxnLst/>
            <a:rect l="l" t="t" r="r" b="b"/>
            <a:pathLst>
              <a:path w="150925" h="197727">
                <a:moveTo>
                  <a:pt x="26165" y="23333"/>
                </a:moveTo>
                <a:lnTo>
                  <a:pt x="26165" y="94008"/>
                </a:lnTo>
                <a:lnTo>
                  <a:pt x="77283" y="94008"/>
                </a:lnTo>
                <a:cubicBezTo>
                  <a:pt x="94188" y="94008"/>
                  <a:pt x="106192" y="90861"/>
                  <a:pt x="113295" y="84567"/>
                </a:cubicBezTo>
                <a:cubicBezTo>
                  <a:pt x="120398" y="78272"/>
                  <a:pt x="123950" y="69416"/>
                  <a:pt x="123950" y="57996"/>
                </a:cubicBezTo>
                <a:cubicBezTo>
                  <a:pt x="123950" y="49724"/>
                  <a:pt x="121860" y="42643"/>
                  <a:pt x="117678" y="36753"/>
                </a:cubicBezTo>
                <a:cubicBezTo>
                  <a:pt x="113497" y="30864"/>
                  <a:pt x="107990" y="26975"/>
                  <a:pt x="101156" y="25087"/>
                </a:cubicBezTo>
                <a:cubicBezTo>
                  <a:pt x="96750" y="23918"/>
                  <a:pt x="88613" y="23333"/>
                  <a:pt x="76744" y="23333"/>
                </a:cubicBezTo>
                <a:close/>
                <a:moveTo>
                  <a:pt x="0" y="0"/>
                </a:moveTo>
                <a:lnTo>
                  <a:pt x="74586" y="0"/>
                </a:lnTo>
                <a:cubicBezTo>
                  <a:pt x="87714" y="0"/>
                  <a:pt x="97739" y="629"/>
                  <a:pt x="104663" y="1888"/>
                </a:cubicBezTo>
                <a:cubicBezTo>
                  <a:pt x="114374" y="3506"/>
                  <a:pt x="122511" y="6586"/>
                  <a:pt x="129075" y="11127"/>
                </a:cubicBezTo>
                <a:cubicBezTo>
                  <a:pt x="135639" y="15668"/>
                  <a:pt x="140922" y="22029"/>
                  <a:pt x="144923" y="30212"/>
                </a:cubicBezTo>
                <a:cubicBezTo>
                  <a:pt x="148925" y="38394"/>
                  <a:pt x="150925" y="47386"/>
                  <a:pt x="150925" y="57187"/>
                </a:cubicBezTo>
                <a:cubicBezTo>
                  <a:pt x="150925" y="74001"/>
                  <a:pt x="145575" y="88231"/>
                  <a:pt x="134875" y="99875"/>
                </a:cubicBezTo>
                <a:cubicBezTo>
                  <a:pt x="124175" y="111519"/>
                  <a:pt x="104843" y="117341"/>
                  <a:pt x="76879" y="117341"/>
                </a:cubicBezTo>
                <a:lnTo>
                  <a:pt x="26165" y="117341"/>
                </a:lnTo>
                <a:lnTo>
                  <a:pt x="26165" y="197727"/>
                </a:lnTo>
                <a:lnTo>
                  <a:pt x="0" y="197727"/>
                </a:lnTo>
                <a:close/>
              </a:path>
            </a:pathLst>
          </a:custGeom>
          <a:solidFill>
            <a:schemeClr val="bg1">
              <a:alpha val="9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4" name="PA_文本框 19">
            <a:extLst>
              <a:ext uri="{FF2B5EF4-FFF2-40B4-BE49-F238E27FC236}">
                <a16:creationId xmlns:a16="http://schemas.microsoft.com/office/drawing/2014/main" id="{D69CA3C3-9DED-44B2-8E36-65482BA9E8CF}"/>
              </a:ext>
            </a:extLst>
          </p:cNvPr>
          <p:cNvSpPr txBox="1"/>
          <p:nvPr>
            <p:custDataLst>
              <p:tags r:id="rId294"/>
            </p:custDataLst>
          </p:nvPr>
        </p:nvSpPr>
        <p:spPr>
          <a:xfrm>
            <a:off x="6996825" y="2441057"/>
            <a:ext cx="24925" cy="188353"/>
          </a:xfrm>
          <a:custGeom>
            <a:avLst/>
            <a:gdLst/>
            <a:ahLst/>
            <a:cxnLst/>
            <a:rect l="l" t="t" r="r" b="b"/>
            <a:pathLst>
              <a:path w="26166" h="197727">
                <a:moveTo>
                  <a:pt x="0" y="0"/>
                </a:moveTo>
                <a:lnTo>
                  <a:pt x="26166" y="0"/>
                </a:lnTo>
                <a:lnTo>
                  <a:pt x="26166" y="197727"/>
                </a:lnTo>
                <a:lnTo>
                  <a:pt x="0" y="197727"/>
                </a:lnTo>
                <a:close/>
              </a:path>
            </a:pathLst>
          </a:custGeom>
          <a:solidFill>
            <a:schemeClr val="bg1">
              <a:alpha val="9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5" name="PA_文本框 21">
            <a:extLst>
              <a:ext uri="{FF2B5EF4-FFF2-40B4-BE49-F238E27FC236}">
                <a16:creationId xmlns:a16="http://schemas.microsoft.com/office/drawing/2014/main" id="{3B49E01D-FE73-43D2-AE9B-19B93B314AB8}"/>
              </a:ext>
            </a:extLst>
          </p:cNvPr>
          <p:cNvSpPr txBox="1"/>
          <p:nvPr>
            <p:custDataLst>
              <p:tags r:id="rId295"/>
            </p:custDataLst>
          </p:nvPr>
        </p:nvSpPr>
        <p:spPr>
          <a:xfrm>
            <a:off x="7809949" y="2441057"/>
            <a:ext cx="155719" cy="188353"/>
          </a:xfrm>
          <a:custGeom>
            <a:avLst/>
            <a:gdLst/>
            <a:ahLst/>
            <a:cxnLst/>
            <a:rect l="l" t="t" r="r" b="b"/>
            <a:pathLst>
              <a:path w="163469" h="197727">
                <a:moveTo>
                  <a:pt x="26165" y="23333"/>
                </a:moveTo>
                <a:lnTo>
                  <a:pt x="26165" y="174394"/>
                </a:lnTo>
                <a:lnTo>
                  <a:pt x="68381" y="174394"/>
                </a:lnTo>
                <a:cubicBezTo>
                  <a:pt x="81419" y="174394"/>
                  <a:pt x="91647" y="173180"/>
                  <a:pt x="99066" y="170752"/>
                </a:cubicBezTo>
                <a:cubicBezTo>
                  <a:pt x="106484" y="168324"/>
                  <a:pt x="112396" y="164907"/>
                  <a:pt x="116802" y="160501"/>
                </a:cubicBezTo>
                <a:cubicBezTo>
                  <a:pt x="123006" y="154297"/>
                  <a:pt x="127839" y="145957"/>
                  <a:pt x="131301" y="135482"/>
                </a:cubicBezTo>
                <a:cubicBezTo>
                  <a:pt x="134763" y="125007"/>
                  <a:pt x="136494" y="112306"/>
                  <a:pt x="136494" y="97380"/>
                </a:cubicBezTo>
                <a:cubicBezTo>
                  <a:pt x="136494" y="76699"/>
                  <a:pt x="133099" y="60806"/>
                  <a:pt x="126310" y="49701"/>
                </a:cubicBezTo>
                <a:cubicBezTo>
                  <a:pt x="119522" y="38597"/>
                  <a:pt x="111272" y="31156"/>
                  <a:pt x="101561" y="27379"/>
                </a:cubicBezTo>
                <a:cubicBezTo>
                  <a:pt x="94547" y="24682"/>
                  <a:pt x="83263" y="23333"/>
                  <a:pt x="67707" y="23333"/>
                </a:cubicBezTo>
                <a:close/>
                <a:moveTo>
                  <a:pt x="0" y="0"/>
                </a:moveTo>
                <a:lnTo>
                  <a:pt x="68112" y="0"/>
                </a:lnTo>
                <a:cubicBezTo>
                  <a:pt x="83488" y="0"/>
                  <a:pt x="95222" y="944"/>
                  <a:pt x="103314" y="2832"/>
                </a:cubicBezTo>
                <a:cubicBezTo>
                  <a:pt x="114644" y="5440"/>
                  <a:pt x="124310" y="10160"/>
                  <a:pt x="132312" y="16994"/>
                </a:cubicBezTo>
                <a:cubicBezTo>
                  <a:pt x="142743" y="25806"/>
                  <a:pt x="150543" y="37068"/>
                  <a:pt x="155713" y="50780"/>
                </a:cubicBezTo>
                <a:cubicBezTo>
                  <a:pt x="160884" y="64493"/>
                  <a:pt x="163469" y="80161"/>
                  <a:pt x="163469" y="97784"/>
                </a:cubicBezTo>
                <a:cubicBezTo>
                  <a:pt x="163469" y="112801"/>
                  <a:pt x="161715" y="126108"/>
                  <a:pt x="158209" y="137708"/>
                </a:cubicBezTo>
                <a:cubicBezTo>
                  <a:pt x="154702" y="149307"/>
                  <a:pt x="150206" y="158905"/>
                  <a:pt x="144721" y="166503"/>
                </a:cubicBezTo>
                <a:cubicBezTo>
                  <a:pt x="139236" y="174101"/>
                  <a:pt x="133234" y="180081"/>
                  <a:pt x="126715" y="184442"/>
                </a:cubicBezTo>
                <a:cubicBezTo>
                  <a:pt x="120196" y="188803"/>
                  <a:pt x="112328" y="192107"/>
                  <a:pt x="103112" y="194355"/>
                </a:cubicBezTo>
                <a:cubicBezTo>
                  <a:pt x="93895" y="196603"/>
                  <a:pt x="83308" y="197727"/>
                  <a:pt x="71349" y="197727"/>
                </a:cubicBezTo>
                <a:lnTo>
                  <a:pt x="0" y="197727"/>
                </a:lnTo>
                <a:close/>
              </a:path>
            </a:pathLst>
          </a:custGeom>
          <a:solidFill>
            <a:schemeClr val="bg1">
              <a:alpha val="9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6" name="PA_文本框 32">
            <a:extLst>
              <a:ext uri="{FF2B5EF4-FFF2-40B4-BE49-F238E27FC236}">
                <a16:creationId xmlns:a16="http://schemas.microsoft.com/office/drawing/2014/main" id="{2C35B1F4-C8E3-43AE-8125-A200C73F0BA5}"/>
              </a:ext>
            </a:extLst>
          </p:cNvPr>
          <p:cNvSpPr txBox="1"/>
          <p:nvPr>
            <p:custDataLst>
              <p:tags r:id="rId296"/>
            </p:custDataLst>
          </p:nvPr>
        </p:nvSpPr>
        <p:spPr>
          <a:xfrm>
            <a:off x="3752818" y="4222167"/>
            <a:ext cx="155720" cy="188353"/>
          </a:xfrm>
          <a:custGeom>
            <a:avLst/>
            <a:gdLst/>
            <a:ahLst/>
            <a:cxnLst/>
            <a:rect l="l" t="t" r="r" b="b"/>
            <a:pathLst>
              <a:path w="163470" h="197727">
                <a:moveTo>
                  <a:pt x="26166" y="23333"/>
                </a:moveTo>
                <a:lnTo>
                  <a:pt x="26166" y="174394"/>
                </a:lnTo>
                <a:lnTo>
                  <a:pt x="68382" y="174394"/>
                </a:lnTo>
                <a:cubicBezTo>
                  <a:pt x="81420" y="174394"/>
                  <a:pt x="91648" y="173180"/>
                  <a:pt x="99067" y="170752"/>
                </a:cubicBezTo>
                <a:cubicBezTo>
                  <a:pt x="106485" y="168324"/>
                  <a:pt x="112397" y="164908"/>
                  <a:pt x="116803" y="160502"/>
                </a:cubicBezTo>
                <a:cubicBezTo>
                  <a:pt x="123007" y="154297"/>
                  <a:pt x="127840" y="145958"/>
                  <a:pt x="131302" y="135482"/>
                </a:cubicBezTo>
                <a:cubicBezTo>
                  <a:pt x="134764" y="125007"/>
                  <a:pt x="136494" y="112306"/>
                  <a:pt x="136494" y="97380"/>
                </a:cubicBezTo>
                <a:cubicBezTo>
                  <a:pt x="136494" y="76699"/>
                  <a:pt x="133100" y="60806"/>
                  <a:pt x="126311" y="49701"/>
                </a:cubicBezTo>
                <a:cubicBezTo>
                  <a:pt x="119523" y="38597"/>
                  <a:pt x="111273" y="31156"/>
                  <a:pt x="101562" y="27380"/>
                </a:cubicBezTo>
                <a:cubicBezTo>
                  <a:pt x="94548" y="24682"/>
                  <a:pt x="83264" y="23333"/>
                  <a:pt x="67708" y="23333"/>
                </a:cubicBezTo>
                <a:close/>
                <a:moveTo>
                  <a:pt x="0" y="0"/>
                </a:moveTo>
                <a:lnTo>
                  <a:pt x="68113" y="0"/>
                </a:lnTo>
                <a:cubicBezTo>
                  <a:pt x="83488" y="0"/>
                  <a:pt x="95223" y="944"/>
                  <a:pt x="103315" y="2832"/>
                </a:cubicBezTo>
                <a:cubicBezTo>
                  <a:pt x="114645" y="5440"/>
                  <a:pt x="124311" y="10160"/>
                  <a:pt x="132313" y="16994"/>
                </a:cubicBezTo>
                <a:cubicBezTo>
                  <a:pt x="142744" y="25806"/>
                  <a:pt x="150544" y="37068"/>
                  <a:pt x="155714" y="50780"/>
                </a:cubicBezTo>
                <a:cubicBezTo>
                  <a:pt x="160884" y="64493"/>
                  <a:pt x="163470" y="80161"/>
                  <a:pt x="163470" y="97784"/>
                </a:cubicBezTo>
                <a:cubicBezTo>
                  <a:pt x="163470" y="112801"/>
                  <a:pt x="161716" y="126108"/>
                  <a:pt x="158209" y="137708"/>
                </a:cubicBezTo>
                <a:cubicBezTo>
                  <a:pt x="154703" y="149307"/>
                  <a:pt x="150207" y="158906"/>
                  <a:pt x="144722" y="166504"/>
                </a:cubicBezTo>
                <a:cubicBezTo>
                  <a:pt x="139237" y="174102"/>
                  <a:pt x="133235" y="180081"/>
                  <a:pt x="126716" y="184442"/>
                </a:cubicBezTo>
                <a:cubicBezTo>
                  <a:pt x="120197" y="188803"/>
                  <a:pt x="112329" y="192107"/>
                  <a:pt x="103113" y="194355"/>
                </a:cubicBezTo>
                <a:cubicBezTo>
                  <a:pt x="93896" y="196603"/>
                  <a:pt x="83309" y="197727"/>
                  <a:pt x="71350" y="197727"/>
                </a:cubicBezTo>
                <a:lnTo>
                  <a:pt x="0" y="197727"/>
                </a:lnTo>
                <a:close/>
              </a:path>
            </a:pathLst>
          </a:custGeom>
          <a:solidFill>
            <a:schemeClr val="bg1">
              <a:alpha val="9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7" name="PA_文本框 33">
            <a:extLst>
              <a:ext uri="{FF2B5EF4-FFF2-40B4-BE49-F238E27FC236}">
                <a16:creationId xmlns:a16="http://schemas.microsoft.com/office/drawing/2014/main" id="{712FB1B1-F566-4E24-9B55-7C3CAC5F39DC}"/>
              </a:ext>
            </a:extLst>
          </p:cNvPr>
          <p:cNvSpPr txBox="1"/>
          <p:nvPr>
            <p:custDataLst>
              <p:tags r:id="rId297"/>
            </p:custDataLst>
          </p:nvPr>
        </p:nvSpPr>
        <p:spPr>
          <a:xfrm>
            <a:off x="4688651" y="4222167"/>
            <a:ext cx="140559" cy="188353"/>
          </a:xfrm>
          <a:custGeom>
            <a:avLst/>
            <a:gdLst/>
            <a:ahLst/>
            <a:cxnLst/>
            <a:rect l="l" t="t" r="r" b="b"/>
            <a:pathLst>
              <a:path w="147554" h="197727">
                <a:moveTo>
                  <a:pt x="0" y="0"/>
                </a:moveTo>
                <a:lnTo>
                  <a:pt x="142968" y="0"/>
                </a:lnTo>
                <a:lnTo>
                  <a:pt x="142968" y="23333"/>
                </a:lnTo>
                <a:lnTo>
                  <a:pt x="26166" y="23333"/>
                </a:lnTo>
                <a:lnTo>
                  <a:pt x="26166" y="83892"/>
                </a:lnTo>
                <a:lnTo>
                  <a:pt x="135550" y="83892"/>
                </a:lnTo>
                <a:lnTo>
                  <a:pt x="135550" y="107091"/>
                </a:lnTo>
                <a:lnTo>
                  <a:pt x="26166" y="107091"/>
                </a:lnTo>
                <a:lnTo>
                  <a:pt x="26166" y="174394"/>
                </a:lnTo>
                <a:lnTo>
                  <a:pt x="147554" y="174394"/>
                </a:lnTo>
                <a:lnTo>
                  <a:pt x="147554" y="197727"/>
                </a:lnTo>
                <a:lnTo>
                  <a:pt x="0" y="197727"/>
                </a:lnTo>
                <a:close/>
              </a:path>
            </a:pathLst>
          </a:custGeom>
          <a:solidFill>
            <a:schemeClr val="bg1">
              <a:alpha val="9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8" name="PA_文本框 34">
            <a:extLst>
              <a:ext uri="{FF2B5EF4-FFF2-40B4-BE49-F238E27FC236}">
                <a16:creationId xmlns:a16="http://schemas.microsoft.com/office/drawing/2014/main" id="{F8834C6B-D078-4C72-AF0F-E022D5F99F8E}"/>
              </a:ext>
            </a:extLst>
          </p:cNvPr>
          <p:cNvSpPr txBox="1"/>
          <p:nvPr>
            <p:custDataLst>
              <p:tags r:id="rId298"/>
            </p:custDataLst>
          </p:nvPr>
        </p:nvSpPr>
        <p:spPr>
          <a:xfrm>
            <a:off x="5596829" y="4222167"/>
            <a:ext cx="149937" cy="194777"/>
          </a:xfrm>
          <a:custGeom>
            <a:avLst/>
            <a:gdLst/>
            <a:ahLst/>
            <a:cxnLst/>
            <a:rect l="l" t="t" r="r" b="b"/>
            <a:pathLst>
              <a:path w="157399" h="204471">
                <a:moveTo>
                  <a:pt x="77149" y="0"/>
                </a:moveTo>
                <a:cubicBezTo>
                  <a:pt x="91805" y="0"/>
                  <a:pt x="104731" y="2360"/>
                  <a:pt x="115925" y="7081"/>
                </a:cubicBezTo>
                <a:cubicBezTo>
                  <a:pt x="127120" y="11801"/>
                  <a:pt x="135729" y="18748"/>
                  <a:pt x="141754" y="27919"/>
                </a:cubicBezTo>
                <a:cubicBezTo>
                  <a:pt x="147778" y="37091"/>
                  <a:pt x="151015" y="47476"/>
                  <a:pt x="151465" y="59075"/>
                </a:cubicBezTo>
                <a:lnTo>
                  <a:pt x="126378" y="60964"/>
                </a:lnTo>
                <a:cubicBezTo>
                  <a:pt x="125029" y="48465"/>
                  <a:pt x="120466" y="39024"/>
                  <a:pt x="112688" y="32640"/>
                </a:cubicBezTo>
                <a:cubicBezTo>
                  <a:pt x="104910" y="26256"/>
                  <a:pt x="93424" y="23064"/>
                  <a:pt x="78228" y="23064"/>
                </a:cubicBezTo>
                <a:cubicBezTo>
                  <a:pt x="62402" y="23064"/>
                  <a:pt x="50870" y="25963"/>
                  <a:pt x="43632" y="31763"/>
                </a:cubicBezTo>
                <a:cubicBezTo>
                  <a:pt x="36394" y="37563"/>
                  <a:pt x="32775" y="44554"/>
                  <a:pt x="32775" y="52736"/>
                </a:cubicBezTo>
                <a:cubicBezTo>
                  <a:pt x="32775" y="59840"/>
                  <a:pt x="35337" y="65684"/>
                  <a:pt x="40462" y="70270"/>
                </a:cubicBezTo>
                <a:cubicBezTo>
                  <a:pt x="45498" y="74856"/>
                  <a:pt x="58648" y="79554"/>
                  <a:pt x="79914" y="84364"/>
                </a:cubicBezTo>
                <a:cubicBezTo>
                  <a:pt x="101179" y="89175"/>
                  <a:pt x="115768" y="93379"/>
                  <a:pt x="123681" y="96975"/>
                </a:cubicBezTo>
                <a:cubicBezTo>
                  <a:pt x="135190" y="102280"/>
                  <a:pt x="143687" y="109002"/>
                  <a:pt x="149172" y="117139"/>
                </a:cubicBezTo>
                <a:cubicBezTo>
                  <a:pt x="154657" y="125277"/>
                  <a:pt x="157399" y="134651"/>
                  <a:pt x="157399" y="145261"/>
                </a:cubicBezTo>
                <a:cubicBezTo>
                  <a:pt x="157399" y="155781"/>
                  <a:pt x="154387" y="165694"/>
                  <a:pt x="148363" y="175001"/>
                </a:cubicBezTo>
                <a:cubicBezTo>
                  <a:pt x="142338" y="184307"/>
                  <a:pt x="133684" y="191546"/>
                  <a:pt x="122399" y="196716"/>
                </a:cubicBezTo>
                <a:cubicBezTo>
                  <a:pt x="111115" y="201886"/>
                  <a:pt x="98414" y="204471"/>
                  <a:pt x="84297" y="204471"/>
                </a:cubicBezTo>
                <a:cubicBezTo>
                  <a:pt x="66403" y="204471"/>
                  <a:pt x="51410" y="201864"/>
                  <a:pt x="39316" y="196648"/>
                </a:cubicBezTo>
                <a:cubicBezTo>
                  <a:pt x="27222" y="191433"/>
                  <a:pt x="17736" y="183588"/>
                  <a:pt x="10857" y="173113"/>
                </a:cubicBezTo>
                <a:cubicBezTo>
                  <a:pt x="3979" y="162637"/>
                  <a:pt x="359" y="150791"/>
                  <a:pt x="0" y="137573"/>
                </a:cubicBezTo>
                <a:lnTo>
                  <a:pt x="24682" y="135415"/>
                </a:lnTo>
                <a:cubicBezTo>
                  <a:pt x="25851" y="145306"/>
                  <a:pt x="28571" y="153421"/>
                  <a:pt x="32842" y="159760"/>
                </a:cubicBezTo>
                <a:cubicBezTo>
                  <a:pt x="37113" y="166099"/>
                  <a:pt x="43744" y="171224"/>
                  <a:pt x="52736" y="175136"/>
                </a:cubicBezTo>
                <a:cubicBezTo>
                  <a:pt x="61728" y="179047"/>
                  <a:pt x="71843" y="181003"/>
                  <a:pt x="83083" y="181003"/>
                </a:cubicBezTo>
                <a:cubicBezTo>
                  <a:pt x="93064" y="181003"/>
                  <a:pt x="101876" y="179519"/>
                  <a:pt x="109519" y="176552"/>
                </a:cubicBezTo>
                <a:cubicBezTo>
                  <a:pt x="117162" y="173585"/>
                  <a:pt x="122849" y="169516"/>
                  <a:pt x="126580" y="164346"/>
                </a:cubicBezTo>
                <a:cubicBezTo>
                  <a:pt x="130312" y="159175"/>
                  <a:pt x="132178" y="153533"/>
                  <a:pt x="132178" y="147419"/>
                </a:cubicBezTo>
                <a:cubicBezTo>
                  <a:pt x="132178" y="141215"/>
                  <a:pt x="130379" y="135797"/>
                  <a:pt x="126783" y="131166"/>
                </a:cubicBezTo>
                <a:cubicBezTo>
                  <a:pt x="123186" y="126536"/>
                  <a:pt x="117252" y="122647"/>
                  <a:pt x="108979" y="119500"/>
                </a:cubicBezTo>
                <a:cubicBezTo>
                  <a:pt x="103674" y="117431"/>
                  <a:pt x="91940" y="114217"/>
                  <a:pt x="73777" y="109856"/>
                </a:cubicBezTo>
                <a:cubicBezTo>
                  <a:pt x="55613" y="105495"/>
                  <a:pt x="42890" y="101381"/>
                  <a:pt x="35607" y="97515"/>
                </a:cubicBezTo>
                <a:cubicBezTo>
                  <a:pt x="26166" y="92569"/>
                  <a:pt x="19130" y="86433"/>
                  <a:pt x="14499" y="79104"/>
                </a:cubicBezTo>
                <a:cubicBezTo>
                  <a:pt x="9868" y="71776"/>
                  <a:pt x="7553" y="63571"/>
                  <a:pt x="7553" y="54490"/>
                </a:cubicBezTo>
                <a:cubicBezTo>
                  <a:pt x="7553" y="44509"/>
                  <a:pt x="10385" y="35180"/>
                  <a:pt x="16050" y="26503"/>
                </a:cubicBezTo>
                <a:cubicBezTo>
                  <a:pt x="21715" y="17826"/>
                  <a:pt x="29987" y="11240"/>
                  <a:pt x="40867" y="6744"/>
                </a:cubicBezTo>
                <a:cubicBezTo>
                  <a:pt x="51747" y="2248"/>
                  <a:pt x="63841" y="0"/>
                  <a:pt x="77149" y="0"/>
                </a:cubicBezTo>
                <a:close/>
              </a:path>
            </a:pathLst>
          </a:custGeom>
          <a:solidFill>
            <a:schemeClr val="bg1">
              <a:alpha val="9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9" name="PA_文本框 36">
            <a:extLst>
              <a:ext uri="{FF2B5EF4-FFF2-40B4-BE49-F238E27FC236}">
                <a16:creationId xmlns:a16="http://schemas.microsoft.com/office/drawing/2014/main" id="{3E0691DB-65D5-4B70-8635-6616215F38FA}"/>
              </a:ext>
            </a:extLst>
          </p:cNvPr>
          <p:cNvSpPr txBox="1"/>
          <p:nvPr>
            <p:custDataLst>
              <p:tags r:id="rId299"/>
            </p:custDataLst>
          </p:nvPr>
        </p:nvSpPr>
        <p:spPr>
          <a:xfrm>
            <a:off x="6526720" y="4222167"/>
            <a:ext cx="24925" cy="188353"/>
          </a:xfrm>
          <a:custGeom>
            <a:avLst/>
            <a:gdLst/>
            <a:ahLst/>
            <a:cxnLst/>
            <a:rect l="l" t="t" r="r" b="b"/>
            <a:pathLst>
              <a:path w="26166" h="197727">
                <a:moveTo>
                  <a:pt x="0" y="0"/>
                </a:moveTo>
                <a:lnTo>
                  <a:pt x="26166" y="0"/>
                </a:lnTo>
                <a:lnTo>
                  <a:pt x="26166" y="197727"/>
                </a:lnTo>
                <a:lnTo>
                  <a:pt x="0" y="197727"/>
                </a:lnTo>
                <a:close/>
              </a:path>
            </a:pathLst>
          </a:custGeom>
          <a:solidFill>
            <a:schemeClr val="bg1">
              <a:alpha val="9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0" name="PA_文本框 38">
            <a:extLst>
              <a:ext uri="{FF2B5EF4-FFF2-40B4-BE49-F238E27FC236}">
                <a16:creationId xmlns:a16="http://schemas.microsoft.com/office/drawing/2014/main" id="{A0E7605C-42C8-4C41-ABDD-9F68A2CCAA4A}"/>
              </a:ext>
            </a:extLst>
          </p:cNvPr>
          <p:cNvSpPr txBox="1"/>
          <p:nvPr>
            <p:custDataLst>
              <p:tags r:id="rId300"/>
            </p:custDataLst>
          </p:nvPr>
        </p:nvSpPr>
        <p:spPr>
          <a:xfrm>
            <a:off x="7322206" y="4222167"/>
            <a:ext cx="174220" cy="194777"/>
          </a:xfrm>
          <a:custGeom>
            <a:avLst/>
            <a:gdLst/>
            <a:ahLst/>
            <a:cxnLst/>
            <a:rect l="l" t="t" r="r" b="b"/>
            <a:pathLst>
              <a:path w="182891" h="204471">
                <a:moveTo>
                  <a:pt x="98998" y="0"/>
                </a:moveTo>
                <a:cubicBezTo>
                  <a:pt x="113295" y="0"/>
                  <a:pt x="126221" y="2315"/>
                  <a:pt x="137775" y="6946"/>
                </a:cubicBezTo>
                <a:cubicBezTo>
                  <a:pt x="149329" y="11577"/>
                  <a:pt x="158388" y="18028"/>
                  <a:pt x="164952" y="26301"/>
                </a:cubicBezTo>
                <a:cubicBezTo>
                  <a:pt x="171516" y="34573"/>
                  <a:pt x="176507" y="45363"/>
                  <a:pt x="179924" y="58671"/>
                </a:cubicBezTo>
                <a:lnTo>
                  <a:pt x="156320" y="65145"/>
                </a:lnTo>
                <a:cubicBezTo>
                  <a:pt x="153353" y="55074"/>
                  <a:pt x="149667" y="47161"/>
                  <a:pt x="145261" y="41407"/>
                </a:cubicBezTo>
                <a:cubicBezTo>
                  <a:pt x="140855" y="35652"/>
                  <a:pt x="134560" y="31044"/>
                  <a:pt x="126378" y="27582"/>
                </a:cubicBezTo>
                <a:cubicBezTo>
                  <a:pt x="118196" y="24120"/>
                  <a:pt x="109114" y="22389"/>
                  <a:pt x="99133" y="22389"/>
                </a:cubicBezTo>
                <a:cubicBezTo>
                  <a:pt x="87174" y="22389"/>
                  <a:pt x="76834" y="24210"/>
                  <a:pt x="68112" y="27852"/>
                </a:cubicBezTo>
                <a:cubicBezTo>
                  <a:pt x="59390" y="31493"/>
                  <a:pt x="52354" y="36281"/>
                  <a:pt x="47004" y="42216"/>
                </a:cubicBezTo>
                <a:cubicBezTo>
                  <a:pt x="41654" y="48150"/>
                  <a:pt x="37495" y="54669"/>
                  <a:pt x="34528" y="61773"/>
                </a:cubicBezTo>
                <a:cubicBezTo>
                  <a:pt x="29492" y="74002"/>
                  <a:pt x="26975" y="87264"/>
                  <a:pt x="26975" y="101561"/>
                </a:cubicBezTo>
                <a:cubicBezTo>
                  <a:pt x="26975" y="119185"/>
                  <a:pt x="30009" y="133931"/>
                  <a:pt x="36079" y="145800"/>
                </a:cubicBezTo>
                <a:cubicBezTo>
                  <a:pt x="42148" y="157669"/>
                  <a:pt x="50983" y="166481"/>
                  <a:pt x="62582" y="172236"/>
                </a:cubicBezTo>
                <a:cubicBezTo>
                  <a:pt x="74181" y="177991"/>
                  <a:pt x="86500" y="180868"/>
                  <a:pt x="99538" y="180868"/>
                </a:cubicBezTo>
                <a:cubicBezTo>
                  <a:pt x="110867" y="180868"/>
                  <a:pt x="121927" y="178687"/>
                  <a:pt x="132717" y="174326"/>
                </a:cubicBezTo>
                <a:cubicBezTo>
                  <a:pt x="143507" y="169965"/>
                  <a:pt x="151690" y="165312"/>
                  <a:pt x="157264" y="160367"/>
                </a:cubicBezTo>
                <a:lnTo>
                  <a:pt x="157264" y="123546"/>
                </a:lnTo>
                <a:lnTo>
                  <a:pt x="99133" y="123546"/>
                </a:lnTo>
                <a:lnTo>
                  <a:pt x="99133" y="100347"/>
                </a:lnTo>
                <a:lnTo>
                  <a:pt x="182891" y="100212"/>
                </a:lnTo>
                <a:lnTo>
                  <a:pt x="182891" y="173585"/>
                </a:lnTo>
                <a:cubicBezTo>
                  <a:pt x="170033" y="183835"/>
                  <a:pt x="156770" y="191546"/>
                  <a:pt x="143103" y="196716"/>
                </a:cubicBezTo>
                <a:cubicBezTo>
                  <a:pt x="129435" y="201886"/>
                  <a:pt x="115408" y="204471"/>
                  <a:pt x="101021" y="204471"/>
                </a:cubicBezTo>
                <a:cubicBezTo>
                  <a:pt x="81599" y="204471"/>
                  <a:pt x="63953" y="200312"/>
                  <a:pt x="48083" y="191995"/>
                </a:cubicBezTo>
                <a:cubicBezTo>
                  <a:pt x="32212" y="183678"/>
                  <a:pt x="20231" y="171651"/>
                  <a:pt x="12138" y="155916"/>
                </a:cubicBezTo>
                <a:cubicBezTo>
                  <a:pt x="4046" y="140180"/>
                  <a:pt x="0" y="122602"/>
                  <a:pt x="0" y="103180"/>
                </a:cubicBezTo>
                <a:cubicBezTo>
                  <a:pt x="0" y="83937"/>
                  <a:pt x="4023" y="65976"/>
                  <a:pt x="12071" y="49297"/>
                </a:cubicBezTo>
                <a:cubicBezTo>
                  <a:pt x="20119" y="32617"/>
                  <a:pt x="31695" y="20231"/>
                  <a:pt x="46801" y="12139"/>
                </a:cubicBezTo>
                <a:cubicBezTo>
                  <a:pt x="61908" y="4046"/>
                  <a:pt x="79306" y="0"/>
                  <a:pt x="98998" y="0"/>
                </a:cubicBezTo>
                <a:close/>
              </a:path>
            </a:pathLst>
          </a:custGeom>
          <a:solidFill>
            <a:schemeClr val="bg1">
              <a:alpha val="9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1" name="PA_文本框 40">
            <a:extLst>
              <a:ext uri="{FF2B5EF4-FFF2-40B4-BE49-F238E27FC236}">
                <a16:creationId xmlns:a16="http://schemas.microsoft.com/office/drawing/2014/main" id="{16830F28-C55A-401B-AC0C-D326B447157A}"/>
              </a:ext>
            </a:extLst>
          </p:cNvPr>
          <p:cNvSpPr txBox="1"/>
          <p:nvPr>
            <p:custDataLst>
              <p:tags r:id="rId301"/>
            </p:custDataLst>
          </p:nvPr>
        </p:nvSpPr>
        <p:spPr>
          <a:xfrm>
            <a:off x="8290787" y="4222167"/>
            <a:ext cx="148396" cy="188353"/>
          </a:xfrm>
          <a:custGeom>
            <a:avLst/>
            <a:gdLst/>
            <a:ahLst/>
            <a:cxnLst/>
            <a:rect l="l" t="t" r="r" b="b"/>
            <a:pathLst>
              <a:path w="155781" h="197727">
                <a:moveTo>
                  <a:pt x="0" y="0"/>
                </a:moveTo>
                <a:lnTo>
                  <a:pt x="26840" y="0"/>
                </a:lnTo>
                <a:lnTo>
                  <a:pt x="130694" y="155241"/>
                </a:lnTo>
                <a:lnTo>
                  <a:pt x="130694" y="0"/>
                </a:lnTo>
                <a:lnTo>
                  <a:pt x="155781" y="0"/>
                </a:lnTo>
                <a:lnTo>
                  <a:pt x="155781" y="197727"/>
                </a:lnTo>
                <a:lnTo>
                  <a:pt x="128941" y="197727"/>
                </a:lnTo>
                <a:lnTo>
                  <a:pt x="25086" y="42351"/>
                </a:lnTo>
                <a:lnTo>
                  <a:pt x="25086" y="197727"/>
                </a:lnTo>
                <a:lnTo>
                  <a:pt x="0" y="197727"/>
                </a:lnTo>
                <a:close/>
              </a:path>
            </a:pathLst>
          </a:custGeom>
          <a:solidFill>
            <a:schemeClr val="bg1">
              <a:alpha val="9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42" name="组合 441">
            <a:extLst>
              <a:ext uri="{FF2B5EF4-FFF2-40B4-BE49-F238E27FC236}">
                <a16:creationId xmlns:a16="http://schemas.microsoft.com/office/drawing/2014/main" id="{FF6ED39B-E373-473D-BF0B-4ADFACAD3331}"/>
              </a:ext>
            </a:extLst>
          </p:cNvPr>
          <p:cNvGrpSpPr/>
          <p:nvPr/>
        </p:nvGrpSpPr>
        <p:grpSpPr>
          <a:xfrm>
            <a:off x="3752818" y="2441057"/>
            <a:ext cx="4686365" cy="1975887"/>
            <a:chOff x="4091813" y="2714944"/>
            <a:chExt cx="4919598" cy="207422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43" name="PA_文本框 13">
              <a:extLst>
                <a:ext uri="{FF2B5EF4-FFF2-40B4-BE49-F238E27FC236}">
                  <a16:creationId xmlns:a16="http://schemas.microsoft.com/office/drawing/2014/main" id="{117F7B3E-BEA2-485D-AA66-9ABD44CCD19B}"/>
                </a:ext>
              </a:extLst>
            </p:cNvPr>
            <p:cNvSpPr txBox="1"/>
            <p:nvPr>
              <p:custDataLst>
                <p:tags r:id="rId627"/>
              </p:custDataLst>
            </p:nvPr>
          </p:nvSpPr>
          <p:spPr>
            <a:xfrm>
              <a:off x="4588895" y="2714944"/>
              <a:ext cx="174259" cy="197727"/>
            </a:xfrm>
            <a:custGeom>
              <a:avLst/>
              <a:gdLst/>
              <a:ahLst/>
              <a:cxnLst/>
              <a:rect l="l" t="t" r="r" b="b"/>
              <a:pathLst>
                <a:path w="174259" h="197727">
                  <a:moveTo>
                    <a:pt x="26166" y="21849"/>
                  </a:moveTo>
                  <a:lnTo>
                    <a:pt x="26166" y="87264"/>
                  </a:lnTo>
                  <a:lnTo>
                    <a:pt x="82409" y="87264"/>
                  </a:lnTo>
                  <a:cubicBezTo>
                    <a:pt x="94368" y="87264"/>
                    <a:pt x="103719" y="86028"/>
                    <a:pt x="110463" y="83555"/>
                  </a:cubicBezTo>
                  <a:cubicBezTo>
                    <a:pt x="117207" y="81082"/>
                    <a:pt x="122332" y="77126"/>
                    <a:pt x="125839" y="71686"/>
                  </a:cubicBezTo>
                  <a:cubicBezTo>
                    <a:pt x="129346" y="66246"/>
                    <a:pt x="131099" y="60334"/>
                    <a:pt x="131099" y="53950"/>
                  </a:cubicBezTo>
                  <a:cubicBezTo>
                    <a:pt x="131099" y="44598"/>
                    <a:pt x="127705" y="36911"/>
                    <a:pt x="120916" y="30886"/>
                  </a:cubicBezTo>
                  <a:cubicBezTo>
                    <a:pt x="114127" y="24862"/>
                    <a:pt x="103405" y="21849"/>
                    <a:pt x="88748" y="21849"/>
                  </a:cubicBezTo>
                  <a:close/>
                  <a:moveTo>
                    <a:pt x="0" y="0"/>
                  </a:moveTo>
                  <a:lnTo>
                    <a:pt x="87669" y="0"/>
                  </a:lnTo>
                  <a:cubicBezTo>
                    <a:pt x="105293" y="0"/>
                    <a:pt x="118691" y="1776"/>
                    <a:pt x="127862" y="5327"/>
                  </a:cubicBezTo>
                  <a:cubicBezTo>
                    <a:pt x="137034" y="8879"/>
                    <a:pt x="144362" y="15151"/>
                    <a:pt x="149847" y="24142"/>
                  </a:cubicBezTo>
                  <a:cubicBezTo>
                    <a:pt x="155332" y="33134"/>
                    <a:pt x="158074" y="43070"/>
                    <a:pt x="158074" y="53950"/>
                  </a:cubicBezTo>
                  <a:cubicBezTo>
                    <a:pt x="158074" y="67977"/>
                    <a:pt x="153533" y="79801"/>
                    <a:pt x="144452" y="89422"/>
                  </a:cubicBezTo>
                  <a:cubicBezTo>
                    <a:pt x="135370" y="99043"/>
                    <a:pt x="121343" y="105158"/>
                    <a:pt x="102371" y="107765"/>
                  </a:cubicBezTo>
                  <a:cubicBezTo>
                    <a:pt x="109294" y="111092"/>
                    <a:pt x="114554" y="114374"/>
                    <a:pt x="118151" y="117611"/>
                  </a:cubicBezTo>
                  <a:cubicBezTo>
                    <a:pt x="125794" y="124625"/>
                    <a:pt x="133032" y="133392"/>
                    <a:pt x="139866" y="143912"/>
                  </a:cubicBezTo>
                  <a:lnTo>
                    <a:pt x="174259" y="197727"/>
                  </a:lnTo>
                  <a:lnTo>
                    <a:pt x="141350" y="197727"/>
                  </a:lnTo>
                  <a:lnTo>
                    <a:pt x="115184" y="156590"/>
                  </a:lnTo>
                  <a:cubicBezTo>
                    <a:pt x="107541" y="144721"/>
                    <a:pt x="101247" y="135639"/>
                    <a:pt x="96301" y="129345"/>
                  </a:cubicBezTo>
                  <a:cubicBezTo>
                    <a:pt x="91356" y="123051"/>
                    <a:pt x="86927" y="118645"/>
                    <a:pt x="83016" y="116127"/>
                  </a:cubicBezTo>
                  <a:cubicBezTo>
                    <a:pt x="79105" y="113610"/>
                    <a:pt x="75126" y="111856"/>
                    <a:pt x="71080" y="110867"/>
                  </a:cubicBezTo>
                  <a:cubicBezTo>
                    <a:pt x="68112" y="110238"/>
                    <a:pt x="63257" y="109923"/>
                    <a:pt x="56513" y="109923"/>
                  </a:cubicBezTo>
                  <a:lnTo>
                    <a:pt x="26166" y="109923"/>
                  </a:lnTo>
                  <a:lnTo>
                    <a:pt x="26166" y="197727"/>
                  </a:lnTo>
                  <a:lnTo>
                    <a:pt x="0" y="197727"/>
                  </a:lnTo>
                  <a:close/>
                </a:path>
              </a:pathLst>
            </a:custGeom>
            <a:solidFill>
              <a:schemeClr val="bg1">
                <a:alpha val="97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9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4" name="PA_文本框 15">
              <a:extLst>
                <a:ext uri="{FF2B5EF4-FFF2-40B4-BE49-F238E27FC236}">
                  <a16:creationId xmlns:a16="http://schemas.microsoft.com/office/drawing/2014/main" id="{5495B8EC-39DD-4DEF-A7C4-4DB67C36A8F3}"/>
                </a:ext>
              </a:extLst>
            </p:cNvPr>
            <p:cNvSpPr txBox="1"/>
            <p:nvPr>
              <p:custDataLst>
                <p:tags r:id="rId628"/>
              </p:custDataLst>
            </p:nvPr>
          </p:nvSpPr>
          <p:spPr>
            <a:xfrm>
              <a:off x="5551819" y="2714944"/>
              <a:ext cx="185049" cy="197727"/>
            </a:xfrm>
            <a:custGeom>
              <a:avLst/>
              <a:gdLst/>
              <a:ahLst/>
              <a:cxnLst/>
              <a:rect l="l" t="t" r="r" b="b"/>
              <a:pathLst>
                <a:path w="185049" h="197727">
                  <a:moveTo>
                    <a:pt x="89422" y="20770"/>
                  </a:moveTo>
                  <a:cubicBezTo>
                    <a:pt x="86904" y="33449"/>
                    <a:pt x="83353" y="46037"/>
                    <a:pt x="78767" y="58536"/>
                  </a:cubicBezTo>
                  <a:lnTo>
                    <a:pt x="57052" y="116532"/>
                  </a:lnTo>
                  <a:lnTo>
                    <a:pt x="124085" y="116532"/>
                  </a:lnTo>
                  <a:lnTo>
                    <a:pt x="103449" y="61773"/>
                  </a:lnTo>
                  <a:cubicBezTo>
                    <a:pt x="97155" y="45138"/>
                    <a:pt x="92479" y="31471"/>
                    <a:pt x="89422" y="20770"/>
                  </a:cubicBezTo>
                  <a:close/>
                  <a:moveTo>
                    <a:pt x="75935" y="0"/>
                  </a:moveTo>
                  <a:lnTo>
                    <a:pt x="104123" y="0"/>
                  </a:lnTo>
                  <a:lnTo>
                    <a:pt x="185049" y="197727"/>
                  </a:lnTo>
                  <a:lnTo>
                    <a:pt x="155241" y="197727"/>
                  </a:lnTo>
                  <a:lnTo>
                    <a:pt x="132178" y="137842"/>
                  </a:lnTo>
                  <a:lnTo>
                    <a:pt x="49499" y="137842"/>
                  </a:lnTo>
                  <a:lnTo>
                    <a:pt x="27784" y="197727"/>
                  </a:lnTo>
                  <a:lnTo>
                    <a:pt x="0" y="197727"/>
                  </a:lnTo>
                  <a:close/>
                </a:path>
              </a:pathLst>
            </a:custGeom>
            <a:solidFill>
              <a:schemeClr val="bg1">
                <a:alpha val="97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9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5" name="PA_文本框 17">
              <a:extLst>
                <a:ext uri="{FF2B5EF4-FFF2-40B4-BE49-F238E27FC236}">
                  <a16:creationId xmlns:a16="http://schemas.microsoft.com/office/drawing/2014/main" id="{E03B11FB-3670-492C-9FB2-70FD7DE9F6C2}"/>
                </a:ext>
              </a:extLst>
            </p:cNvPr>
            <p:cNvSpPr txBox="1"/>
            <p:nvPr>
              <p:custDataLst>
                <p:tags r:id="rId629"/>
              </p:custDataLst>
            </p:nvPr>
          </p:nvSpPr>
          <p:spPr>
            <a:xfrm>
              <a:off x="6533177" y="2714944"/>
              <a:ext cx="150925" cy="197727"/>
            </a:xfrm>
            <a:custGeom>
              <a:avLst/>
              <a:gdLst/>
              <a:ahLst/>
              <a:cxnLst/>
              <a:rect l="l" t="t" r="r" b="b"/>
              <a:pathLst>
                <a:path w="150925" h="197727">
                  <a:moveTo>
                    <a:pt x="26165" y="23333"/>
                  </a:moveTo>
                  <a:lnTo>
                    <a:pt x="26165" y="94008"/>
                  </a:lnTo>
                  <a:lnTo>
                    <a:pt x="77283" y="94008"/>
                  </a:lnTo>
                  <a:cubicBezTo>
                    <a:pt x="94188" y="94008"/>
                    <a:pt x="106192" y="90861"/>
                    <a:pt x="113295" y="84567"/>
                  </a:cubicBezTo>
                  <a:cubicBezTo>
                    <a:pt x="120398" y="78272"/>
                    <a:pt x="123950" y="69416"/>
                    <a:pt x="123950" y="57996"/>
                  </a:cubicBezTo>
                  <a:cubicBezTo>
                    <a:pt x="123950" y="49724"/>
                    <a:pt x="121860" y="42643"/>
                    <a:pt x="117678" y="36753"/>
                  </a:cubicBezTo>
                  <a:cubicBezTo>
                    <a:pt x="113497" y="30864"/>
                    <a:pt x="107990" y="26975"/>
                    <a:pt x="101156" y="25087"/>
                  </a:cubicBezTo>
                  <a:cubicBezTo>
                    <a:pt x="96750" y="23918"/>
                    <a:pt x="88613" y="23333"/>
                    <a:pt x="76744" y="23333"/>
                  </a:cubicBezTo>
                  <a:close/>
                  <a:moveTo>
                    <a:pt x="0" y="0"/>
                  </a:moveTo>
                  <a:lnTo>
                    <a:pt x="74586" y="0"/>
                  </a:lnTo>
                  <a:cubicBezTo>
                    <a:pt x="87714" y="0"/>
                    <a:pt x="97739" y="629"/>
                    <a:pt x="104663" y="1888"/>
                  </a:cubicBezTo>
                  <a:cubicBezTo>
                    <a:pt x="114374" y="3506"/>
                    <a:pt x="122511" y="6586"/>
                    <a:pt x="129075" y="11127"/>
                  </a:cubicBezTo>
                  <a:cubicBezTo>
                    <a:pt x="135639" y="15668"/>
                    <a:pt x="140922" y="22029"/>
                    <a:pt x="144923" y="30212"/>
                  </a:cubicBezTo>
                  <a:cubicBezTo>
                    <a:pt x="148925" y="38394"/>
                    <a:pt x="150925" y="47386"/>
                    <a:pt x="150925" y="57187"/>
                  </a:cubicBezTo>
                  <a:cubicBezTo>
                    <a:pt x="150925" y="74001"/>
                    <a:pt x="145575" y="88231"/>
                    <a:pt x="134875" y="99875"/>
                  </a:cubicBezTo>
                  <a:cubicBezTo>
                    <a:pt x="124175" y="111519"/>
                    <a:pt x="104843" y="117341"/>
                    <a:pt x="76879" y="117341"/>
                  </a:cubicBezTo>
                  <a:lnTo>
                    <a:pt x="26165" y="117341"/>
                  </a:lnTo>
                  <a:lnTo>
                    <a:pt x="26165" y="197727"/>
                  </a:lnTo>
                  <a:lnTo>
                    <a:pt x="0" y="197727"/>
                  </a:lnTo>
                  <a:close/>
                </a:path>
              </a:pathLst>
            </a:custGeom>
            <a:solidFill>
              <a:schemeClr val="bg1">
                <a:alpha val="97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9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6" name="PA_文本框 19">
              <a:extLst>
                <a:ext uri="{FF2B5EF4-FFF2-40B4-BE49-F238E27FC236}">
                  <a16:creationId xmlns:a16="http://schemas.microsoft.com/office/drawing/2014/main" id="{A24A5A9F-10EF-4B92-87F4-CD2BDD31ED88}"/>
                </a:ext>
              </a:extLst>
            </p:cNvPr>
            <p:cNvSpPr txBox="1"/>
            <p:nvPr>
              <p:custDataLst>
                <p:tags r:id="rId630"/>
              </p:custDataLst>
            </p:nvPr>
          </p:nvSpPr>
          <p:spPr>
            <a:xfrm>
              <a:off x="7497269" y="2714944"/>
              <a:ext cx="26166" cy="197727"/>
            </a:xfrm>
            <a:custGeom>
              <a:avLst/>
              <a:gdLst/>
              <a:ahLst/>
              <a:cxnLst/>
              <a:rect l="l" t="t" r="r" b="b"/>
              <a:pathLst>
                <a:path w="26166" h="197727">
                  <a:moveTo>
                    <a:pt x="0" y="0"/>
                  </a:moveTo>
                  <a:lnTo>
                    <a:pt x="26166" y="0"/>
                  </a:lnTo>
                  <a:lnTo>
                    <a:pt x="26166" y="197727"/>
                  </a:lnTo>
                  <a:lnTo>
                    <a:pt x="0" y="197727"/>
                  </a:lnTo>
                  <a:close/>
                </a:path>
              </a:pathLst>
            </a:custGeom>
            <a:solidFill>
              <a:schemeClr val="bg1">
                <a:alpha val="97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9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7" name="PA_文本框 21">
              <a:extLst>
                <a:ext uri="{FF2B5EF4-FFF2-40B4-BE49-F238E27FC236}">
                  <a16:creationId xmlns:a16="http://schemas.microsoft.com/office/drawing/2014/main" id="{A5699C19-0E79-490E-B03E-C29C41765E22}"/>
                </a:ext>
              </a:extLst>
            </p:cNvPr>
            <p:cNvSpPr txBox="1"/>
            <p:nvPr>
              <p:custDataLst>
                <p:tags r:id="rId631"/>
              </p:custDataLst>
            </p:nvPr>
          </p:nvSpPr>
          <p:spPr>
            <a:xfrm>
              <a:off x="8350861" y="2714944"/>
              <a:ext cx="163469" cy="197727"/>
            </a:xfrm>
            <a:custGeom>
              <a:avLst/>
              <a:gdLst/>
              <a:ahLst/>
              <a:cxnLst/>
              <a:rect l="l" t="t" r="r" b="b"/>
              <a:pathLst>
                <a:path w="163469" h="197727">
                  <a:moveTo>
                    <a:pt x="26165" y="23333"/>
                  </a:moveTo>
                  <a:lnTo>
                    <a:pt x="26165" y="174394"/>
                  </a:lnTo>
                  <a:lnTo>
                    <a:pt x="68381" y="174394"/>
                  </a:lnTo>
                  <a:cubicBezTo>
                    <a:pt x="81419" y="174394"/>
                    <a:pt x="91647" y="173180"/>
                    <a:pt x="99066" y="170752"/>
                  </a:cubicBezTo>
                  <a:cubicBezTo>
                    <a:pt x="106484" y="168324"/>
                    <a:pt x="112396" y="164907"/>
                    <a:pt x="116802" y="160501"/>
                  </a:cubicBezTo>
                  <a:cubicBezTo>
                    <a:pt x="123006" y="154297"/>
                    <a:pt x="127839" y="145957"/>
                    <a:pt x="131301" y="135482"/>
                  </a:cubicBezTo>
                  <a:cubicBezTo>
                    <a:pt x="134763" y="125007"/>
                    <a:pt x="136494" y="112306"/>
                    <a:pt x="136494" y="97380"/>
                  </a:cubicBezTo>
                  <a:cubicBezTo>
                    <a:pt x="136494" y="76699"/>
                    <a:pt x="133099" y="60806"/>
                    <a:pt x="126310" y="49701"/>
                  </a:cubicBezTo>
                  <a:cubicBezTo>
                    <a:pt x="119522" y="38597"/>
                    <a:pt x="111272" y="31156"/>
                    <a:pt x="101561" y="27379"/>
                  </a:cubicBezTo>
                  <a:cubicBezTo>
                    <a:pt x="94547" y="24682"/>
                    <a:pt x="83263" y="23333"/>
                    <a:pt x="67707" y="23333"/>
                  </a:cubicBezTo>
                  <a:close/>
                  <a:moveTo>
                    <a:pt x="0" y="0"/>
                  </a:moveTo>
                  <a:lnTo>
                    <a:pt x="68112" y="0"/>
                  </a:lnTo>
                  <a:cubicBezTo>
                    <a:pt x="83488" y="0"/>
                    <a:pt x="95222" y="944"/>
                    <a:pt x="103314" y="2832"/>
                  </a:cubicBezTo>
                  <a:cubicBezTo>
                    <a:pt x="114644" y="5440"/>
                    <a:pt x="124310" y="10160"/>
                    <a:pt x="132312" y="16994"/>
                  </a:cubicBezTo>
                  <a:cubicBezTo>
                    <a:pt x="142743" y="25806"/>
                    <a:pt x="150543" y="37068"/>
                    <a:pt x="155713" y="50780"/>
                  </a:cubicBezTo>
                  <a:cubicBezTo>
                    <a:pt x="160884" y="64493"/>
                    <a:pt x="163469" y="80161"/>
                    <a:pt x="163469" y="97784"/>
                  </a:cubicBezTo>
                  <a:cubicBezTo>
                    <a:pt x="163469" y="112801"/>
                    <a:pt x="161715" y="126108"/>
                    <a:pt x="158209" y="137708"/>
                  </a:cubicBezTo>
                  <a:cubicBezTo>
                    <a:pt x="154702" y="149307"/>
                    <a:pt x="150206" y="158905"/>
                    <a:pt x="144721" y="166503"/>
                  </a:cubicBezTo>
                  <a:cubicBezTo>
                    <a:pt x="139236" y="174101"/>
                    <a:pt x="133234" y="180081"/>
                    <a:pt x="126715" y="184442"/>
                  </a:cubicBezTo>
                  <a:cubicBezTo>
                    <a:pt x="120196" y="188803"/>
                    <a:pt x="112328" y="192107"/>
                    <a:pt x="103112" y="194355"/>
                  </a:cubicBezTo>
                  <a:cubicBezTo>
                    <a:pt x="93895" y="196603"/>
                    <a:pt x="83308" y="197727"/>
                    <a:pt x="71349" y="197727"/>
                  </a:cubicBezTo>
                  <a:lnTo>
                    <a:pt x="0" y="197727"/>
                  </a:lnTo>
                  <a:close/>
                </a:path>
              </a:pathLst>
            </a:custGeom>
            <a:solidFill>
              <a:schemeClr val="bg1">
                <a:alpha val="97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9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8" name="PA_文本框 32">
              <a:extLst>
                <a:ext uri="{FF2B5EF4-FFF2-40B4-BE49-F238E27FC236}">
                  <a16:creationId xmlns:a16="http://schemas.microsoft.com/office/drawing/2014/main" id="{C457D87B-7758-4893-80DC-0EA76DFE3F93}"/>
                </a:ext>
              </a:extLst>
            </p:cNvPr>
            <p:cNvSpPr txBox="1"/>
            <p:nvPr>
              <p:custDataLst>
                <p:tags r:id="rId632"/>
              </p:custDataLst>
            </p:nvPr>
          </p:nvSpPr>
          <p:spPr>
            <a:xfrm>
              <a:off x="4091813" y="4584697"/>
              <a:ext cx="163470" cy="197727"/>
            </a:xfrm>
            <a:custGeom>
              <a:avLst/>
              <a:gdLst/>
              <a:ahLst/>
              <a:cxnLst/>
              <a:rect l="l" t="t" r="r" b="b"/>
              <a:pathLst>
                <a:path w="163470" h="197727">
                  <a:moveTo>
                    <a:pt x="26166" y="23333"/>
                  </a:moveTo>
                  <a:lnTo>
                    <a:pt x="26166" y="174394"/>
                  </a:lnTo>
                  <a:lnTo>
                    <a:pt x="68382" y="174394"/>
                  </a:lnTo>
                  <a:cubicBezTo>
                    <a:pt x="81420" y="174394"/>
                    <a:pt x="91648" y="173180"/>
                    <a:pt x="99067" y="170752"/>
                  </a:cubicBezTo>
                  <a:cubicBezTo>
                    <a:pt x="106485" y="168324"/>
                    <a:pt x="112397" y="164908"/>
                    <a:pt x="116803" y="160502"/>
                  </a:cubicBezTo>
                  <a:cubicBezTo>
                    <a:pt x="123007" y="154297"/>
                    <a:pt x="127840" y="145958"/>
                    <a:pt x="131302" y="135482"/>
                  </a:cubicBezTo>
                  <a:cubicBezTo>
                    <a:pt x="134764" y="125007"/>
                    <a:pt x="136494" y="112306"/>
                    <a:pt x="136494" y="97380"/>
                  </a:cubicBezTo>
                  <a:cubicBezTo>
                    <a:pt x="136494" y="76699"/>
                    <a:pt x="133100" y="60806"/>
                    <a:pt x="126311" y="49701"/>
                  </a:cubicBezTo>
                  <a:cubicBezTo>
                    <a:pt x="119523" y="38597"/>
                    <a:pt x="111273" y="31156"/>
                    <a:pt x="101562" y="27380"/>
                  </a:cubicBezTo>
                  <a:cubicBezTo>
                    <a:pt x="94548" y="24682"/>
                    <a:pt x="83264" y="23333"/>
                    <a:pt x="67708" y="23333"/>
                  </a:cubicBezTo>
                  <a:close/>
                  <a:moveTo>
                    <a:pt x="0" y="0"/>
                  </a:moveTo>
                  <a:lnTo>
                    <a:pt x="68113" y="0"/>
                  </a:lnTo>
                  <a:cubicBezTo>
                    <a:pt x="83488" y="0"/>
                    <a:pt x="95223" y="944"/>
                    <a:pt x="103315" y="2832"/>
                  </a:cubicBezTo>
                  <a:cubicBezTo>
                    <a:pt x="114645" y="5440"/>
                    <a:pt x="124311" y="10160"/>
                    <a:pt x="132313" y="16994"/>
                  </a:cubicBezTo>
                  <a:cubicBezTo>
                    <a:pt x="142744" y="25806"/>
                    <a:pt x="150544" y="37068"/>
                    <a:pt x="155714" y="50780"/>
                  </a:cubicBezTo>
                  <a:cubicBezTo>
                    <a:pt x="160884" y="64493"/>
                    <a:pt x="163470" y="80161"/>
                    <a:pt x="163470" y="97784"/>
                  </a:cubicBezTo>
                  <a:cubicBezTo>
                    <a:pt x="163470" y="112801"/>
                    <a:pt x="161716" y="126108"/>
                    <a:pt x="158209" y="137708"/>
                  </a:cubicBezTo>
                  <a:cubicBezTo>
                    <a:pt x="154703" y="149307"/>
                    <a:pt x="150207" y="158906"/>
                    <a:pt x="144722" y="166504"/>
                  </a:cubicBezTo>
                  <a:cubicBezTo>
                    <a:pt x="139237" y="174102"/>
                    <a:pt x="133235" y="180081"/>
                    <a:pt x="126716" y="184442"/>
                  </a:cubicBezTo>
                  <a:cubicBezTo>
                    <a:pt x="120197" y="188803"/>
                    <a:pt x="112329" y="192107"/>
                    <a:pt x="103113" y="194355"/>
                  </a:cubicBezTo>
                  <a:cubicBezTo>
                    <a:pt x="93896" y="196603"/>
                    <a:pt x="83309" y="197727"/>
                    <a:pt x="71350" y="197727"/>
                  </a:cubicBezTo>
                  <a:lnTo>
                    <a:pt x="0" y="197727"/>
                  </a:lnTo>
                  <a:close/>
                </a:path>
              </a:pathLst>
            </a:custGeom>
            <a:solidFill>
              <a:schemeClr val="bg1">
                <a:alpha val="97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9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9" name="PA_文本框 33">
              <a:extLst>
                <a:ext uri="{FF2B5EF4-FFF2-40B4-BE49-F238E27FC236}">
                  <a16:creationId xmlns:a16="http://schemas.microsoft.com/office/drawing/2014/main" id="{1470AA17-DD76-48B9-A63F-C836D858E492}"/>
                </a:ext>
              </a:extLst>
            </p:cNvPr>
            <p:cNvSpPr txBox="1"/>
            <p:nvPr>
              <p:custDataLst>
                <p:tags r:id="rId633"/>
              </p:custDataLst>
            </p:nvPr>
          </p:nvSpPr>
          <p:spPr>
            <a:xfrm>
              <a:off x="5074222" y="4584697"/>
              <a:ext cx="147554" cy="197727"/>
            </a:xfrm>
            <a:custGeom>
              <a:avLst/>
              <a:gdLst/>
              <a:ahLst/>
              <a:cxnLst/>
              <a:rect l="l" t="t" r="r" b="b"/>
              <a:pathLst>
                <a:path w="147554" h="197727">
                  <a:moveTo>
                    <a:pt x="0" y="0"/>
                  </a:moveTo>
                  <a:lnTo>
                    <a:pt x="142968" y="0"/>
                  </a:lnTo>
                  <a:lnTo>
                    <a:pt x="142968" y="23333"/>
                  </a:lnTo>
                  <a:lnTo>
                    <a:pt x="26166" y="23333"/>
                  </a:lnTo>
                  <a:lnTo>
                    <a:pt x="26166" y="83892"/>
                  </a:lnTo>
                  <a:lnTo>
                    <a:pt x="135550" y="83892"/>
                  </a:lnTo>
                  <a:lnTo>
                    <a:pt x="135550" y="107091"/>
                  </a:lnTo>
                  <a:lnTo>
                    <a:pt x="26166" y="107091"/>
                  </a:lnTo>
                  <a:lnTo>
                    <a:pt x="26166" y="174394"/>
                  </a:lnTo>
                  <a:lnTo>
                    <a:pt x="147554" y="174394"/>
                  </a:lnTo>
                  <a:lnTo>
                    <a:pt x="147554" y="197727"/>
                  </a:lnTo>
                  <a:lnTo>
                    <a:pt x="0" y="197727"/>
                  </a:lnTo>
                  <a:close/>
                </a:path>
              </a:pathLst>
            </a:custGeom>
            <a:solidFill>
              <a:schemeClr val="bg1">
                <a:alpha val="97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9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0" name="PA_文本框 34">
              <a:extLst>
                <a:ext uri="{FF2B5EF4-FFF2-40B4-BE49-F238E27FC236}">
                  <a16:creationId xmlns:a16="http://schemas.microsoft.com/office/drawing/2014/main" id="{E857AE62-36DA-417D-A7CF-032DA020277C}"/>
                </a:ext>
              </a:extLst>
            </p:cNvPr>
            <p:cNvSpPr txBox="1"/>
            <p:nvPr>
              <p:custDataLst>
                <p:tags r:id="rId634"/>
              </p:custDataLst>
            </p:nvPr>
          </p:nvSpPr>
          <p:spPr>
            <a:xfrm>
              <a:off x="6027598" y="4584697"/>
              <a:ext cx="157399" cy="204471"/>
            </a:xfrm>
            <a:custGeom>
              <a:avLst/>
              <a:gdLst/>
              <a:ahLst/>
              <a:cxnLst/>
              <a:rect l="l" t="t" r="r" b="b"/>
              <a:pathLst>
                <a:path w="157399" h="204471">
                  <a:moveTo>
                    <a:pt x="77149" y="0"/>
                  </a:moveTo>
                  <a:cubicBezTo>
                    <a:pt x="91805" y="0"/>
                    <a:pt x="104731" y="2360"/>
                    <a:pt x="115925" y="7081"/>
                  </a:cubicBezTo>
                  <a:cubicBezTo>
                    <a:pt x="127120" y="11801"/>
                    <a:pt x="135729" y="18748"/>
                    <a:pt x="141754" y="27919"/>
                  </a:cubicBezTo>
                  <a:cubicBezTo>
                    <a:pt x="147778" y="37091"/>
                    <a:pt x="151015" y="47476"/>
                    <a:pt x="151465" y="59075"/>
                  </a:cubicBezTo>
                  <a:lnTo>
                    <a:pt x="126378" y="60964"/>
                  </a:lnTo>
                  <a:cubicBezTo>
                    <a:pt x="125029" y="48465"/>
                    <a:pt x="120466" y="39024"/>
                    <a:pt x="112688" y="32640"/>
                  </a:cubicBezTo>
                  <a:cubicBezTo>
                    <a:pt x="104910" y="26256"/>
                    <a:pt x="93424" y="23064"/>
                    <a:pt x="78228" y="23064"/>
                  </a:cubicBezTo>
                  <a:cubicBezTo>
                    <a:pt x="62402" y="23064"/>
                    <a:pt x="50870" y="25963"/>
                    <a:pt x="43632" y="31763"/>
                  </a:cubicBezTo>
                  <a:cubicBezTo>
                    <a:pt x="36394" y="37563"/>
                    <a:pt x="32775" y="44554"/>
                    <a:pt x="32775" y="52736"/>
                  </a:cubicBezTo>
                  <a:cubicBezTo>
                    <a:pt x="32775" y="59840"/>
                    <a:pt x="35337" y="65684"/>
                    <a:pt x="40462" y="70270"/>
                  </a:cubicBezTo>
                  <a:cubicBezTo>
                    <a:pt x="45498" y="74856"/>
                    <a:pt x="58648" y="79554"/>
                    <a:pt x="79914" y="84364"/>
                  </a:cubicBezTo>
                  <a:cubicBezTo>
                    <a:pt x="101179" y="89175"/>
                    <a:pt x="115768" y="93379"/>
                    <a:pt x="123681" y="96975"/>
                  </a:cubicBezTo>
                  <a:cubicBezTo>
                    <a:pt x="135190" y="102280"/>
                    <a:pt x="143687" y="109002"/>
                    <a:pt x="149172" y="117139"/>
                  </a:cubicBezTo>
                  <a:cubicBezTo>
                    <a:pt x="154657" y="125277"/>
                    <a:pt x="157399" y="134651"/>
                    <a:pt x="157399" y="145261"/>
                  </a:cubicBezTo>
                  <a:cubicBezTo>
                    <a:pt x="157399" y="155781"/>
                    <a:pt x="154387" y="165694"/>
                    <a:pt x="148363" y="175001"/>
                  </a:cubicBezTo>
                  <a:cubicBezTo>
                    <a:pt x="142338" y="184307"/>
                    <a:pt x="133684" y="191546"/>
                    <a:pt x="122399" y="196716"/>
                  </a:cubicBezTo>
                  <a:cubicBezTo>
                    <a:pt x="111115" y="201886"/>
                    <a:pt x="98414" y="204471"/>
                    <a:pt x="84297" y="204471"/>
                  </a:cubicBezTo>
                  <a:cubicBezTo>
                    <a:pt x="66403" y="204471"/>
                    <a:pt x="51410" y="201864"/>
                    <a:pt x="39316" y="196648"/>
                  </a:cubicBezTo>
                  <a:cubicBezTo>
                    <a:pt x="27222" y="191433"/>
                    <a:pt x="17736" y="183588"/>
                    <a:pt x="10857" y="173113"/>
                  </a:cubicBezTo>
                  <a:cubicBezTo>
                    <a:pt x="3979" y="162637"/>
                    <a:pt x="359" y="150791"/>
                    <a:pt x="0" y="137573"/>
                  </a:cubicBezTo>
                  <a:lnTo>
                    <a:pt x="24682" y="135415"/>
                  </a:lnTo>
                  <a:cubicBezTo>
                    <a:pt x="25851" y="145306"/>
                    <a:pt x="28571" y="153421"/>
                    <a:pt x="32842" y="159760"/>
                  </a:cubicBezTo>
                  <a:cubicBezTo>
                    <a:pt x="37113" y="166099"/>
                    <a:pt x="43744" y="171224"/>
                    <a:pt x="52736" y="175136"/>
                  </a:cubicBezTo>
                  <a:cubicBezTo>
                    <a:pt x="61728" y="179047"/>
                    <a:pt x="71843" y="181003"/>
                    <a:pt x="83083" y="181003"/>
                  </a:cubicBezTo>
                  <a:cubicBezTo>
                    <a:pt x="93064" y="181003"/>
                    <a:pt x="101876" y="179519"/>
                    <a:pt x="109519" y="176552"/>
                  </a:cubicBezTo>
                  <a:cubicBezTo>
                    <a:pt x="117162" y="173585"/>
                    <a:pt x="122849" y="169516"/>
                    <a:pt x="126580" y="164346"/>
                  </a:cubicBezTo>
                  <a:cubicBezTo>
                    <a:pt x="130312" y="159175"/>
                    <a:pt x="132178" y="153533"/>
                    <a:pt x="132178" y="147419"/>
                  </a:cubicBezTo>
                  <a:cubicBezTo>
                    <a:pt x="132178" y="141215"/>
                    <a:pt x="130379" y="135797"/>
                    <a:pt x="126783" y="131166"/>
                  </a:cubicBezTo>
                  <a:cubicBezTo>
                    <a:pt x="123186" y="126536"/>
                    <a:pt x="117252" y="122647"/>
                    <a:pt x="108979" y="119500"/>
                  </a:cubicBezTo>
                  <a:cubicBezTo>
                    <a:pt x="103674" y="117431"/>
                    <a:pt x="91940" y="114217"/>
                    <a:pt x="73777" y="109856"/>
                  </a:cubicBezTo>
                  <a:cubicBezTo>
                    <a:pt x="55613" y="105495"/>
                    <a:pt x="42890" y="101381"/>
                    <a:pt x="35607" y="97515"/>
                  </a:cubicBezTo>
                  <a:cubicBezTo>
                    <a:pt x="26166" y="92569"/>
                    <a:pt x="19130" y="86433"/>
                    <a:pt x="14499" y="79104"/>
                  </a:cubicBezTo>
                  <a:cubicBezTo>
                    <a:pt x="9868" y="71776"/>
                    <a:pt x="7553" y="63571"/>
                    <a:pt x="7553" y="54490"/>
                  </a:cubicBezTo>
                  <a:cubicBezTo>
                    <a:pt x="7553" y="44509"/>
                    <a:pt x="10385" y="35180"/>
                    <a:pt x="16050" y="26503"/>
                  </a:cubicBezTo>
                  <a:cubicBezTo>
                    <a:pt x="21715" y="17826"/>
                    <a:pt x="29987" y="11240"/>
                    <a:pt x="40867" y="6744"/>
                  </a:cubicBezTo>
                  <a:cubicBezTo>
                    <a:pt x="51747" y="2248"/>
                    <a:pt x="63841" y="0"/>
                    <a:pt x="77149" y="0"/>
                  </a:cubicBezTo>
                  <a:close/>
                </a:path>
              </a:pathLst>
            </a:custGeom>
            <a:solidFill>
              <a:schemeClr val="bg1">
                <a:alpha val="97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9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1" name="PA_文本框 36">
              <a:extLst>
                <a:ext uri="{FF2B5EF4-FFF2-40B4-BE49-F238E27FC236}">
                  <a16:creationId xmlns:a16="http://schemas.microsoft.com/office/drawing/2014/main" id="{6F6B2635-003F-4E0E-83C0-AB06137FBCFC}"/>
                </a:ext>
              </a:extLst>
            </p:cNvPr>
            <p:cNvSpPr txBox="1"/>
            <p:nvPr>
              <p:custDataLst>
                <p:tags r:id="rId635"/>
              </p:custDataLst>
            </p:nvPr>
          </p:nvSpPr>
          <p:spPr>
            <a:xfrm>
              <a:off x="7003768" y="4584697"/>
              <a:ext cx="26166" cy="197727"/>
            </a:xfrm>
            <a:custGeom>
              <a:avLst/>
              <a:gdLst/>
              <a:ahLst/>
              <a:cxnLst/>
              <a:rect l="l" t="t" r="r" b="b"/>
              <a:pathLst>
                <a:path w="26166" h="197727">
                  <a:moveTo>
                    <a:pt x="0" y="0"/>
                  </a:moveTo>
                  <a:lnTo>
                    <a:pt x="26166" y="0"/>
                  </a:lnTo>
                  <a:lnTo>
                    <a:pt x="26166" y="197727"/>
                  </a:lnTo>
                  <a:lnTo>
                    <a:pt x="0" y="197727"/>
                  </a:lnTo>
                  <a:close/>
                </a:path>
              </a:pathLst>
            </a:custGeom>
            <a:solidFill>
              <a:schemeClr val="bg1">
                <a:alpha val="97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9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2" name="PA_文本框 38">
              <a:extLst>
                <a:ext uri="{FF2B5EF4-FFF2-40B4-BE49-F238E27FC236}">
                  <a16:creationId xmlns:a16="http://schemas.microsoft.com/office/drawing/2014/main" id="{A1EF4F9B-5856-4BE0-BD8D-2F1DE939F54B}"/>
                </a:ext>
              </a:extLst>
            </p:cNvPr>
            <p:cNvSpPr txBox="1"/>
            <p:nvPr>
              <p:custDataLst>
                <p:tags r:id="rId636"/>
              </p:custDataLst>
            </p:nvPr>
          </p:nvSpPr>
          <p:spPr>
            <a:xfrm>
              <a:off x="7838844" y="4584697"/>
              <a:ext cx="182891" cy="204471"/>
            </a:xfrm>
            <a:custGeom>
              <a:avLst/>
              <a:gdLst/>
              <a:ahLst/>
              <a:cxnLst/>
              <a:rect l="l" t="t" r="r" b="b"/>
              <a:pathLst>
                <a:path w="182891" h="204471">
                  <a:moveTo>
                    <a:pt x="98998" y="0"/>
                  </a:moveTo>
                  <a:cubicBezTo>
                    <a:pt x="113295" y="0"/>
                    <a:pt x="126221" y="2315"/>
                    <a:pt x="137775" y="6946"/>
                  </a:cubicBezTo>
                  <a:cubicBezTo>
                    <a:pt x="149329" y="11577"/>
                    <a:pt x="158388" y="18028"/>
                    <a:pt x="164952" y="26301"/>
                  </a:cubicBezTo>
                  <a:cubicBezTo>
                    <a:pt x="171516" y="34573"/>
                    <a:pt x="176507" y="45363"/>
                    <a:pt x="179924" y="58671"/>
                  </a:cubicBezTo>
                  <a:lnTo>
                    <a:pt x="156320" y="65145"/>
                  </a:lnTo>
                  <a:cubicBezTo>
                    <a:pt x="153353" y="55074"/>
                    <a:pt x="149667" y="47161"/>
                    <a:pt x="145261" y="41407"/>
                  </a:cubicBezTo>
                  <a:cubicBezTo>
                    <a:pt x="140855" y="35652"/>
                    <a:pt x="134560" y="31044"/>
                    <a:pt x="126378" y="27582"/>
                  </a:cubicBezTo>
                  <a:cubicBezTo>
                    <a:pt x="118196" y="24120"/>
                    <a:pt x="109114" y="22389"/>
                    <a:pt x="99133" y="22389"/>
                  </a:cubicBezTo>
                  <a:cubicBezTo>
                    <a:pt x="87174" y="22389"/>
                    <a:pt x="76834" y="24210"/>
                    <a:pt x="68112" y="27852"/>
                  </a:cubicBezTo>
                  <a:cubicBezTo>
                    <a:pt x="59390" y="31493"/>
                    <a:pt x="52354" y="36281"/>
                    <a:pt x="47004" y="42216"/>
                  </a:cubicBezTo>
                  <a:cubicBezTo>
                    <a:pt x="41654" y="48150"/>
                    <a:pt x="37495" y="54669"/>
                    <a:pt x="34528" y="61773"/>
                  </a:cubicBezTo>
                  <a:cubicBezTo>
                    <a:pt x="29492" y="74002"/>
                    <a:pt x="26975" y="87264"/>
                    <a:pt x="26975" y="101561"/>
                  </a:cubicBezTo>
                  <a:cubicBezTo>
                    <a:pt x="26975" y="119185"/>
                    <a:pt x="30009" y="133931"/>
                    <a:pt x="36079" y="145800"/>
                  </a:cubicBezTo>
                  <a:cubicBezTo>
                    <a:pt x="42148" y="157669"/>
                    <a:pt x="50983" y="166481"/>
                    <a:pt x="62582" y="172236"/>
                  </a:cubicBezTo>
                  <a:cubicBezTo>
                    <a:pt x="74181" y="177991"/>
                    <a:pt x="86500" y="180868"/>
                    <a:pt x="99538" y="180868"/>
                  </a:cubicBezTo>
                  <a:cubicBezTo>
                    <a:pt x="110867" y="180868"/>
                    <a:pt x="121927" y="178687"/>
                    <a:pt x="132717" y="174326"/>
                  </a:cubicBezTo>
                  <a:cubicBezTo>
                    <a:pt x="143507" y="169965"/>
                    <a:pt x="151690" y="165312"/>
                    <a:pt x="157264" y="160367"/>
                  </a:cubicBezTo>
                  <a:lnTo>
                    <a:pt x="157264" y="123546"/>
                  </a:lnTo>
                  <a:lnTo>
                    <a:pt x="99133" y="123546"/>
                  </a:lnTo>
                  <a:lnTo>
                    <a:pt x="99133" y="100347"/>
                  </a:lnTo>
                  <a:lnTo>
                    <a:pt x="182891" y="100212"/>
                  </a:lnTo>
                  <a:lnTo>
                    <a:pt x="182891" y="173585"/>
                  </a:lnTo>
                  <a:cubicBezTo>
                    <a:pt x="170033" y="183835"/>
                    <a:pt x="156770" y="191546"/>
                    <a:pt x="143103" y="196716"/>
                  </a:cubicBezTo>
                  <a:cubicBezTo>
                    <a:pt x="129435" y="201886"/>
                    <a:pt x="115408" y="204471"/>
                    <a:pt x="101021" y="204471"/>
                  </a:cubicBezTo>
                  <a:cubicBezTo>
                    <a:pt x="81599" y="204471"/>
                    <a:pt x="63953" y="200312"/>
                    <a:pt x="48083" y="191995"/>
                  </a:cubicBezTo>
                  <a:cubicBezTo>
                    <a:pt x="32212" y="183678"/>
                    <a:pt x="20231" y="171651"/>
                    <a:pt x="12138" y="155916"/>
                  </a:cubicBezTo>
                  <a:cubicBezTo>
                    <a:pt x="4046" y="140180"/>
                    <a:pt x="0" y="122602"/>
                    <a:pt x="0" y="103180"/>
                  </a:cubicBezTo>
                  <a:cubicBezTo>
                    <a:pt x="0" y="83937"/>
                    <a:pt x="4023" y="65976"/>
                    <a:pt x="12071" y="49297"/>
                  </a:cubicBezTo>
                  <a:cubicBezTo>
                    <a:pt x="20119" y="32617"/>
                    <a:pt x="31695" y="20231"/>
                    <a:pt x="46801" y="12139"/>
                  </a:cubicBezTo>
                  <a:cubicBezTo>
                    <a:pt x="61908" y="4046"/>
                    <a:pt x="79306" y="0"/>
                    <a:pt x="98998" y="0"/>
                  </a:cubicBezTo>
                  <a:close/>
                </a:path>
              </a:pathLst>
            </a:custGeom>
            <a:solidFill>
              <a:schemeClr val="bg1">
                <a:alpha val="97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9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3" name="PA_文本框 40">
              <a:extLst>
                <a:ext uri="{FF2B5EF4-FFF2-40B4-BE49-F238E27FC236}">
                  <a16:creationId xmlns:a16="http://schemas.microsoft.com/office/drawing/2014/main" id="{3AA8BC10-27CF-47CB-9D57-C28B6759EA76}"/>
                </a:ext>
              </a:extLst>
            </p:cNvPr>
            <p:cNvSpPr txBox="1"/>
            <p:nvPr>
              <p:custDataLst>
                <p:tags r:id="rId637"/>
              </p:custDataLst>
            </p:nvPr>
          </p:nvSpPr>
          <p:spPr>
            <a:xfrm>
              <a:off x="8855630" y="4584697"/>
              <a:ext cx="155781" cy="197727"/>
            </a:xfrm>
            <a:custGeom>
              <a:avLst/>
              <a:gdLst/>
              <a:ahLst/>
              <a:cxnLst/>
              <a:rect l="l" t="t" r="r" b="b"/>
              <a:pathLst>
                <a:path w="155781" h="197727">
                  <a:moveTo>
                    <a:pt x="0" y="0"/>
                  </a:moveTo>
                  <a:lnTo>
                    <a:pt x="26840" y="0"/>
                  </a:lnTo>
                  <a:lnTo>
                    <a:pt x="130694" y="155241"/>
                  </a:lnTo>
                  <a:lnTo>
                    <a:pt x="130694" y="0"/>
                  </a:lnTo>
                  <a:lnTo>
                    <a:pt x="155781" y="0"/>
                  </a:lnTo>
                  <a:lnTo>
                    <a:pt x="155781" y="197727"/>
                  </a:lnTo>
                  <a:lnTo>
                    <a:pt x="128941" y="197727"/>
                  </a:lnTo>
                  <a:lnTo>
                    <a:pt x="25086" y="42351"/>
                  </a:lnTo>
                  <a:lnTo>
                    <a:pt x="25086" y="197727"/>
                  </a:lnTo>
                  <a:lnTo>
                    <a:pt x="0" y="197727"/>
                  </a:lnTo>
                  <a:close/>
                </a:path>
              </a:pathLst>
            </a:custGeom>
            <a:solidFill>
              <a:schemeClr val="bg1">
                <a:alpha val="97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096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54" name="PA_文本框 13">
            <a:extLst>
              <a:ext uri="{FF2B5EF4-FFF2-40B4-BE49-F238E27FC236}">
                <a16:creationId xmlns:a16="http://schemas.microsoft.com/office/drawing/2014/main" id="{20643952-41F4-48C4-A99F-082358D36E5D}"/>
              </a:ext>
            </a:extLst>
          </p:cNvPr>
          <p:cNvSpPr txBox="1"/>
          <p:nvPr>
            <p:custDataLst>
              <p:tags r:id="rId302"/>
            </p:custDataLst>
          </p:nvPr>
        </p:nvSpPr>
        <p:spPr>
          <a:xfrm>
            <a:off x="4226334" y="2441057"/>
            <a:ext cx="165998" cy="188353"/>
          </a:xfrm>
          <a:custGeom>
            <a:avLst/>
            <a:gdLst/>
            <a:ahLst/>
            <a:cxnLst/>
            <a:rect l="l" t="t" r="r" b="b"/>
            <a:pathLst>
              <a:path w="174259" h="197727">
                <a:moveTo>
                  <a:pt x="26166" y="21849"/>
                </a:moveTo>
                <a:lnTo>
                  <a:pt x="26166" y="87264"/>
                </a:lnTo>
                <a:lnTo>
                  <a:pt x="82409" y="87264"/>
                </a:lnTo>
                <a:cubicBezTo>
                  <a:pt x="94368" y="87264"/>
                  <a:pt x="103719" y="86028"/>
                  <a:pt x="110463" y="83555"/>
                </a:cubicBezTo>
                <a:cubicBezTo>
                  <a:pt x="117207" y="81082"/>
                  <a:pt x="122332" y="77126"/>
                  <a:pt x="125839" y="71686"/>
                </a:cubicBezTo>
                <a:cubicBezTo>
                  <a:pt x="129346" y="66246"/>
                  <a:pt x="131099" y="60334"/>
                  <a:pt x="131099" y="53950"/>
                </a:cubicBezTo>
                <a:cubicBezTo>
                  <a:pt x="131099" y="44598"/>
                  <a:pt x="127705" y="36911"/>
                  <a:pt x="120916" y="30886"/>
                </a:cubicBezTo>
                <a:cubicBezTo>
                  <a:pt x="114127" y="24862"/>
                  <a:pt x="103405" y="21849"/>
                  <a:pt x="88748" y="21849"/>
                </a:cubicBezTo>
                <a:close/>
                <a:moveTo>
                  <a:pt x="0" y="0"/>
                </a:moveTo>
                <a:lnTo>
                  <a:pt x="87669" y="0"/>
                </a:lnTo>
                <a:cubicBezTo>
                  <a:pt x="105293" y="0"/>
                  <a:pt x="118691" y="1776"/>
                  <a:pt x="127862" y="5327"/>
                </a:cubicBezTo>
                <a:cubicBezTo>
                  <a:pt x="137034" y="8879"/>
                  <a:pt x="144362" y="15151"/>
                  <a:pt x="149847" y="24142"/>
                </a:cubicBezTo>
                <a:cubicBezTo>
                  <a:pt x="155332" y="33134"/>
                  <a:pt x="158074" y="43070"/>
                  <a:pt x="158074" y="53950"/>
                </a:cubicBezTo>
                <a:cubicBezTo>
                  <a:pt x="158074" y="67977"/>
                  <a:pt x="153533" y="79801"/>
                  <a:pt x="144452" y="89422"/>
                </a:cubicBezTo>
                <a:cubicBezTo>
                  <a:pt x="135370" y="99043"/>
                  <a:pt x="121343" y="105158"/>
                  <a:pt x="102371" y="107765"/>
                </a:cubicBezTo>
                <a:cubicBezTo>
                  <a:pt x="109294" y="111092"/>
                  <a:pt x="114554" y="114374"/>
                  <a:pt x="118151" y="117611"/>
                </a:cubicBezTo>
                <a:cubicBezTo>
                  <a:pt x="125794" y="124625"/>
                  <a:pt x="133032" y="133392"/>
                  <a:pt x="139866" y="143912"/>
                </a:cubicBezTo>
                <a:lnTo>
                  <a:pt x="174259" y="197727"/>
                </a:lnTo>
                <a:lnTo>
                  <a:pt x="141350" y="197727"/>
                </a:lnTo>
                <a:lnTo>
                  <a:pt x="115184" y="156590"/>
                </a:lnTo>
                <a:cubicBezTo>
                  <a:pt x="107541" y="144721"/>
                  <a:pt x="101247" y="135639"/>
                  <a:pt x="96301" y="129345"/>
                </a:cubicBezTo>
                <a:cubicBezTo>
                  <a:pt x="91356" y="123051"/>
                  <a:pt x="86927" y="118645"/>
                  <a:pt x="83016" y="116127"/>
                </a:cubicBezTo>
                <a:cubicBezTo>
                  <a:pt x="79105" y="113610"/>
                  <a:pt x="75126" y="111856"/>
                  <a:pt x="71080" y="110867"/>
                </a:cubicBezTo>
                <a:cubicBezTo>
                  <a:pt x="68112" y="110238"/>
                  <a:pt x="63257" y="109923"/>
                  <a:pt x="56513" y="109923"/>
                </a:cubicBezTo>
                <a:lnTo>
                  <a:pt x="26166" y="109923"/>
                </a:lnTo>
                <a:lnTo>
                  <a:pt x="26166" y="197727"/>
                </a:lnTo>
                <a:lnTo>
                  <a:pt x="0" y="197727"/>
                </a:lnTo>
                <a:close/>
              </a:path>
            </a:pathLst>
          </a:custGeom>
          <a:solidFill>
            <a:srgbClr val="1DC4FF">
              <a:alpha val="97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5" name="PA_文本框 15">
            <a:extLst>
              <a:ext uri="{FF2B5EF4-FFF2-40B4-BE49-F238E27FC236}">
                <a16:creationId xmlns:a16="http://schemas.microsoft.com/office/drawing/2014/main" id="{695B99FC-0A1A-4FFC-898B-9EFC84C83E78}"/>
              </a:ext>
            </a:extLst>
          </p:cNvPr>
          <p:cNvSpPr txBox="1"/>
          <p:nvPr>
            <p:custDataLst>
              <p:tags r:id="rId303"/>
            </p:custDataLst>
          </p:nvPr>
        </p:nvSpPr>
        <p:spPr>
          <a:xfrm>
            <a:off x="5143607" y="2441057"/>
            <a:ext cx="176276" cy="188353"/>
          </a:xfrm>
          <a:custGeom>
            <a:avLst/>
            <a:gdLst/>
            <a:ahLst/>
            <a:cxnLst/>
            <a:rect l="l" t="t" r="r" b="b"/>
            <a:pathLst>
              <a:path w="185049" h="197727">
                <a:moveTo>
                  <a:pt x="89422" y="20770"/>
                </a:moveTo>
                <a:cubicBezTo>
                  <a:pt x="86904" y="33449"/>
                  <a:pt x="83353" y="46037"/>
                  <a:pt x="78767" y="58536"/>
                </a:cubicBezTo>
                <a:lnTo>
                  <a:pt x="57052" y="116532"/>
                </a:lnTo>
                <a:lnTo>
                  <a:pt x="124085" y="116532"/>
                </a:lnTo>
                <a:lnTo>
                  <a:pt x="103449" y="61773"/>
                </a:lnTo>
                <a:cubicBezTo>
                  <a:pt x="97155" y="45138"/>
                  <a:pt x="92479" y="31471"/>
                  <a:pt x="89422" y="20770"/>
                </a:cubicBezTo>
                <a:close/>
                <a:moveTo>
                  <a:pt x="75935" y="0"/>
                </a:moveTo>
                <a:lnTo>
                  <a:pt x="104123" y="0"/>
                </a:lnTo>
                <a:lnTo>
                  <a:pt x="185049" y="197727"/>
                </a:lnTo>
                <a:lnTo>
                  <a:pt x="155241" y="197727"/>
                </a:lnTo>
                <a:lnTo>
                  <a:pt x="132178" y="137842"/>
                </a:lnTo>
                <a:lnTo>
                  <a:pt x="49499" y="137842"/>
                </a:lnTo>
                <a:lnTo>
                  <a:pt x="27784" y="197727"/>
                </a:lnTo>
                <a:lnTo>
                  <a:pt x="0" y="197727"/>
                </a:lnTo>
                <a:close/>
              </a:path>
            </a:pathLst>
          </a:custGeom>
          <a:solidFill>
            <a:srgbClr val="1DC4FF">
              <a:alpha val="97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6" name="PA_文本框 17">
            <a:extLst>
              <a:ext uri="{FF2B5EF4-FFF2-40B4-BE49-F238E27FC236}">
                <a16:creationId xmlns:a16="http://schemas.microsoft.com/office/drawing/2014/main" id="{927B58F8-E2A7-459C-8451-9505FF104D71}"/>
              </a:ext>
            </a:extLst>
          </p:cNvPr>
          <p:cNvSpPr txBox="1"/>
          <p:nvPr>
            <p:custDataLst>
              <p:tags r:id="rId304"/>
            </p:custDataLst>
          </p:nvPr>
        </p:nvSpPr>
        <p:spPr>
          <a:xfrm>
            <a:off x="6078439" y="2441057"/>
            <a:ext cx="143770" cy="188353"/>
          </a:xfrm>
          <a:custGeom>
            <a:avLst/>
            <a:gdLst/>
            <a:ahLst/>
            <a:cxnLst/>
            <a:rect l="l" t="t" r="r" b="b"/>
            <a:pathLst>
              <a:path w="150925" h="197727">
                <a:moveTo>
                  <a:pt x="26165" y="23333"/>
                </a:moveTo>
                <a:lnTo>
                  <a:pt x="26165" y="94008"/>
                </a:lnTo>
                <a:lnTo>
                  <a:pt x="77283" y="94008"/>
                </a:lnTo>
                <a:cubicBezTo>
                  <a:pt x="94188" y="94008"/>
                  <a:pt x="106192" y="90861"/>
                  <a:pt x="113295" y="84567"/>
                </a:cubicBezTo>
                <a:cubicBezTo>
                  <a:pt x="120398" y="78272"/>
                  <a:pt x="123950" y="69416"/>
                  <a:pt x="123950" y="57996"/>
                </a:cubicBezTo>
                <a:cubicBezTo>
                  <a:pt x="123950" y="49724"/>
                  <a:pt x="121860" y="42643"/>
                  <a:pt x="117678" y="36753"/>
                </a:cubicBezTo>
                <a:cubicBezTo>
                  <a:pt x="113497" y="30864"/>
                  <a:pt x="107990" y="26975"/>
                  <a:pt x="101156" y="25087"/>
                </a:cubicBezTo>
                <a:cubicBezTo>
                  <a:pt x="96750" y="23918"/>
                  <a:pt x="88613" y="23333"/>
                  <a:pt x="76744" y="23333"/>
                </a:cubicBezTo>
                <a:close/>
                <a:moveTo>
                  <a:pt x="0" y="0"/>
                </a:moveTo>
                <a:lnTo>
                  <a:pt x="74586" y="0"/>
                </a:lnTo>
                <a:cubicBezTo>
                  <a:pt x="87714" y="0"/>
                  <a:pt x="97739" y="629"/>
                  <a:pt x="104663" y="1888"/>
                </a:cubicBezTo>
                <a:cubicBezTo>
                  <a:pt x="114374" y="3506"/>
                  <a:pt x="122511" y="6586"/>
                  <a:pt x="129075" y="11127"/>
                </a:cubicBezTo>
                <a:cubicBezTo>
                  <a:pt x="135639" y="15668"/>
                  <a:pt x="140922" y="22029"/>
                  <a:pt x="144923" y="30212"/>
                </a:cubicBezTo>
                <a:cubicBezTo>
                  <a:pt x="148925" y="38394"/>
                  <a:pt x="150925" y="47386"/>
                  <a:pt x="150925" y="57187"/>
                </a:cubicBezTo>
                <a:cubicBezTo>
                  <a:pt x="150925" y="74001"/>
                  <a:pt x="145575" y="88231"/>
                  <a:pt x="134875" y="99875"/>
                </a:cubicBezTo>
                <a:cubicBezTo>
                  <a:pt x="124175" y="111519"/>
                  <a:pt x="104843" y="117341"/>
                  <a:pt x="76879" y="117341"/>
                </a:cubicBezTo>
                <a:lnTo>
                  <a:pt x="26165" y="117341"/>
                </a:lnTo>
                <a:lnTo>
                  <a:pt x="26165" y="197727"/>
                </a:lnTo>
                <a:lnTo>
                  <a:pt x="0" y="197727"/>
                </a:lnTo>
                <a:close/>
              </a:path>
            </a:pathLst>
          </a:custGeom>
          <a:solidFill>
            <a:srgbClr val="1DC4FF">
              <a:alpha val="97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7" name="PA_文本框 19">
            <a:extLst>
              <a:ext uri="{FF2B5EF4-FFF2-40B4-BE49-F238E27FC236}">
                <a16:creationId xmlns:a16="http://schemas.microsoft.com/office/drawing/2014/main" id="{5D9B9C0E-94F4-462B-84EE-7DFC00B18A3B}"/>
              </a:ext>
            </a:extLst>
          </p:cNvPr>
          <p:cNvSpPr txBox="1"/>
          <p:nvPr>
            <p:custDataLst>
              <p:tags r:id="rId305"/>
            </p:custDataLst>
          </p:nvPr>
        </p:nvSpPr>
        <p:spPr>
          <a:xfrm>
            <a:off x="6996825" y="2441057"/>
            <a:ext cx="24925" cy="188353"/>
          </a:xfrm>
          <a:custGeom>
            <a:avLst/>
            <a:gdLst/>
            <a:ahLst/>
            <a:cxnLst/>
            <a:rect l="l" t="t" r="r" b="b"/>
            <a:pathLst>
              <a:path w="26166" h="197727">
                <a:moveTo>
                  <a:pt x="0" y="0"/>
                </a:moveTo>
                <a:lnTo>
                  <a:pt x="26166" y="0"/>
                </a:lnTo>
                <a:lnTo>
                  <a:pt x="26166" y="197727"/>
                </a:lnTo>
                <a:lnTo>
                  <a:pt x="0" y="197727"/>
                </a:lnTo>
                <a:close/>
              </a:path>
            </a:pathLst>
          </a:custGeom>
          <a:solidFill>
            <a:srgbClr val="1DC4FF">
              <a:alpha val="97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8" name="PA_文本框 21">
            <a:extLst>
              <a:ext uri="{FF2B5EF4-FFF2-40B4-BE49-F238E27FC236}">
                <a16:creationId xmlns:a16="http://schemas.microsoft.com/office/drawing/2014/main" id="{DC7D6F0D-3E81-448A-8A67-AFD077710E93}"/>
              </a:ext>
            </a:extLst>
          </p:cNvPr>
          <p:cNvSpPr txBox="1"/>
          <p:nvPr>
            <p:custDataLst>
              <p:tags r:id="rId306"/>
            </p:custDataLst>
          </p:nvPr>
        </p:nvSpPr>
        <p:spPr>
          <a:xfrm>
            <a:off x="7809949" y="2441057"/>
            <a:ext cx="155719" cy="188353"/>
          </a:xfrm>
          <a:custGeom>
            <a:avLst/>
            <a:gdLst/>
            <a:ahLst/>
            <a:cxnLst/>
            <a:rect l="l" t="t" r="r" b="b"/>
            <a:pathLst>
              <a:path w="163469" h="197727">
                <a:moveTo>
                  <a:pt x="26165" y="23333"/>
                </a:moveTo>
                <a:lnTo>
                  <a:pt x="26165" y="174394"/>
                </a:lnTo>
                <a:lnTo>
                  <a:pt x="68381" y="174394"/>
                </a:lnTo>
                <a:cubicBezTo>
                  <a:pt x="81419" y="174394"/>
                  <a:pt x="91647" y="173180"/>
                  <a:pt x="99066" y="170752"/>
                </a:cubicBezTo>
                <a:cubicBezTo>
                  <a:pt x="106484" y="168324"/>
                  <a:pt x="112396" y="164907"/>
                  <a:pt x="116802" y="160501"/>
                </a:cubicBezTo>
                <a:cubicBezTo>
                  <a:pt x="123006" y="154297"/>
                  <a:pt x="127839" y="145957"/>
                  <a:pt x="131301" y="135482"/>
                </a:cubicBezTo>
                <a:cubicBezTo>
                  <a:pt x="134763" y="125007"/>
                  <a:pt x="136494" y="112306"/>
                  <a:pt x="136494" y="97380"/>
                </a:cubicBezTo>
                <a:cubicBezTo>
                  <a:pt x="136494" y="76699"/>
                  <a:pt x="133099" y="60806"/>
                  <a:pt x="126310" y="49701"/>
                </a:cubicBezTo>
                <a:cubicBezTo>
                  <a:pt x="119522" y="38597"/>
                  <a:pt x="111272" y="31156"/>
                  <a:pt x="101561" y="27379"/>
                </a:cubicBezTo>
                <a:cubicBezTo>
                  <a:pt x="94547" y="24682"/>
                  <a:pt x="83263" y="23333"/>
                  <a:pt x="67707" y="23333"/>
                </a:cubicBezTo>
                <a:close/>
                <a:moveTo>
                  <a:pt x="0" y="0"/>
                </a:moveTo>
                <a:lnTo>
                  <a:pt x="68112" y="0"/>
                </a:lnTo>
                <a:cubicBezTo>
                  <a:pt x="83488" y="0"/>
                  <a:pt x="95222" y="944"/>
                  <a:pt x="103314" y="2832"/>
                </a:cubicBezTo>
                <a:cubicBezTo>
                  <a:pt x="114644" y="5440"/>
                  <a:pt x="124310" y="10160"/>
                  <a:pt x="132312" y="16994"/>
                </a:cubicBezTo>
                <a:cubicBezTo>
                  <a:pt x="142743" y="25806"/>
                  <a:pt x="150543" y="37068"/>
                  <a:pt x="155713" y="50780"/>
                </a:cubicBezTo>
                <a:cubicBezTo>
                  <a:pt x="160884" y="64493"/>
                  <a:pt x="163469" y="80161"/>
                  <a:pt x="163469" y="97784"/>
                </a:cubicBezTo>
                <a:cubicBezTo>
                  <a:pt x="163469" y="112801"/>
                  <a:pt x="161715" y="126108"/>
                  <a:pt x="158209" y="137708"/>
                </a:cubicBezTo>
                <a:cubicBezTo>
                  <a:pt x="154702" y="149307"/>
                  <a:pt x="150206" y="158905"/>
                  <a:pt x="144721" y="166503"/>
                </a:cubicBezTo>
                <a:cubicBezTo>
                  <a:pt x="139236" y="174101"/>
                  <a:pt x="133234" y="180081"/>
                  <a:pt x="126715" y="184442"/>
                </a:cubicBezTo>
                <a:cubicBezTo>
                  <a:pt x="120196" y="188803"/>
                  <a:pt x="112328" y="192107"/>
                  <a:pt x="103112" y="194355"/>
                </a:cubicBezTo>
                <a:cubicBezTo>
                  <a:pt x="93895" y="196603"/>
                  <a:pt x="83308" y="197727"/>
                  <a:pt x="71349" y="197727"/>
                </a:cubicBezTo>
                <a:lnTo>
                  <a:pt x="0" y="197727"/>
                </a:lnTo>
                <a:close/>
              </a:path>
            </a:pathLst>
          </a:custGeom>
          <a:solidFill>
            <a:srgbClr val="1DC4FF">
              <a:alpha val="97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9" name="PA_文本框 32">
            <a:extLst>
              <a:ext uri="{FF2B5EF4-FFF2-40B4-BE49-F238E27FC236}">
                <a16:creationId xmlns:a16="http://schemas.microsoft.com/office/drawing/2014/main" id="{3D3F1F27-4891-4F1C-A531-C4E77F42C1B9}"/>
              </a:ext>
            </a:extLst>
          </p:cNvPr>
          <p:cNvSpPr txBox="1"/>
          <p:nvPr>
            <p:custDataLst>
              <p:tags r:id="rId307"/>
            </p:custDataLst>
          </p:nvPr>
        </p:nvSpPr>
        <p:spPr>
          <a:xfrm>
            <a:off x="3752818" y="4222167"/>
            <a:ext cx="155720" cy="188353"/>
          </a:xfrm>
          <a:custGeom>
            <a:avLst/>
            <a:gdLst/>
            <a:ahLst/>
            <a:cxnLst/>
            <a:rect l="l" t="t" r="r" b="b"/>
            <a:pathLst>
              <a:path w="163470" h="197727">
                <a:moveTo>
                  <a:pt x="26166" y="23333"/>
                </a:moveTo>
                <a:lnTo>
                  <a:pt x="26166" y="174394"/>
                </a:lnTo>
                <a:lnTo>
                  <a:pt x="68382" y="174394"/>
                </a:lnTo>
                <a:cubicBezTo>
                  <a:pt x="81420" y="174394"/>
                  <a:pt x="91648" y="173180"/>
                  <a:pt x="99067" y="170752"/>
                </a:cubicBezTo>
                <a:cubicBezTo>
                  <a:pt x="106485" y="168324"/>
                  <a:pt x="112397" y="164908"/>
                  <a:pt x="116803" y="160502"/>
                </a:cubicBezTo>
                <a:cubicBezTo>
                  <a:pt x="123007" y="154297"/>
                  <a:pt x="127840" y="145958"/>
                  <a:pt x="131302" y="135482"/>
                </a:cubicBezTo>
                <a:cubicBezTo>
                  <a:pt x="134764" y="125007"/>
                  <a:pt x="136494" y="112306"/>
                  <a:pt x="136494" y="97380"/>
                </a:cubicBezTo>
                <a:cubicBezTo>
                  <a:pt x="136494" y="76699"/>
                  <a:pt x="133100" y="60806"/>
                  <a:pt x="126311" y="49701"/>
                </a:cubicBezTo>
                <a:cubicBezTo>
                  <a:pt x="119523" y="38597"/>
                  <a:pt x="111273" y="31156"/>
                  <a:pt x="101562" y="27380"/>
                </a:cubicBezTo>
                <a:cubicBezTo>
                  <a:pt x="94548" y="24682"/>
                  <a:pt x="83264" y="23333"/>
                  <a:pt x="67708" y="23333"/>
                </a:cubicBezTo>
                <a:close/>
                <a:moveTo>
                  <a:pt x="0" y="0"/>
                </a:moveTo>
                <a:lnTo>
                  <a:pt x="68113" y="0"/>
                </a:lnTo>
                <a:cubicBezTo>
                  <a:pt x="83488" y="0"/>
                  <a:pt x="95223" y="944"/>
                  <a:pt x="103315" y="2832"/>
                </a:cubicBezTo>
                <a:cubicBezTo>
                  <a:pt x="114645" y="5440"/>
                  <a:pt x="124311" y="10160"/>
                  <a:pt x="132313" y="16994"/>
                </a:cubicBezTo>
                <a:cubicBezTo>
                  <a:pt x="142744" y="25806"/>
                  <a:pt x="150544" y="37068"/>
                  <a:pt x="155714" y="50780"/>
                </a:cubicBezTo>
                <a:cubicBezTo>
                  <a:pt x="160884" y="64493"/>
                  <a:pt x="163470" y="80161"/>
                  <a:pt x="163470" y="97784"/>
                </a:cubicBezTo>
                <a:cubicBezTo>
                  <a:pt x="163470" y="112801"/>
                  <a:pt x="161716" y="126108"/>
                  <a:pt x="158209" y="137708"/>
                </a:cubicBezTo>
                <a:cubicBezTo>
                  <a:pt x="154703" y="149307"/>
                  <a:pt x="150207" y="158906"/>
                  <a:pt x="144722" y="166504"/>
                </a:cubicBezTo>
                <a:cubicBezTo>
                  <a:pt x="139237" y="174102"/>
                  <a:pt x="133235" y="180081"/>
                  <a:pt x="126716" y="184442"/>
                </a:cubicBezTo>
                <a:cubicBezTo>
                  <a:pt x="120197" y="188803"/>
                  <a:pt x="112329" y="192107"/>
                  <a:pt x="103113" y="194355"/>
                </a:cubicBezTo>
                <a:cubicBezTo>
                  <a:pt x="93896" y="196603"/>
                  <a:pt x="83309" y="197727"/>
                  <a:pt x="71350" y="197727"/>
                </a:cubicBezTo>
                <a:lnTo>
                  <a:pt x="0" y="197727"/>
                </a:lnTo>
                <a:close/>
              </a:path>
            </a:pathLst>
          </a:custGeom>
          <a:solidFill>
            <a:srgbClr val="1DC4FF">
              <a:alpha val="97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0" name="PA_文本框 33">
            <a:extLst>
              <a:ext uri="{FF2B5EF4-FFF2-40B4-BE49-F238E27FC236}">
                <a16:creationId xmlns:a16="http://schemas.microsoft.com/office/drawing/2014/main" id="{EA5A1DAC-7131-43E9-A406-5830944EE7F3}"/>
              </a:ext>
            </a:extLst>
          </p:cNvPr>
          <p:cNvSpPr txBox="1"/>
          <p:nvPr>
            <p:custDataLst>
              <p:tags r:id="rId308"/>
            </p:custDataLst>
          </p:nvPr>
        </p:nvSpPr>
        <p:spPr>
          <a:xfrm>
            <a:off x="4688651" y="4222167"/>
            <a:ext cx="140559" cy="188353"/>
          </a:xfrm>
          <a:custGeom>
            <a:avLst/>
            <a:gdLst/>
            <a:ahLst/>
            <a:cxnLst/>
            <a:rect l="l" t="t" r="r" b="b"/>
            <a:pathLst>
              <a:path w="147554" h="197727">
                <a:moveTo>
                  <a:pt x="0" y="0"/>
                </a:moveTo>
                <a:lnTo>
                  <a:pt x="142968" y="0"/>
                </a:lnTo>
                <a:lnTo>
                  <a:pt x="142968" y="23333"/>
                </a:lnTo>
                <a:lnTo>
                  <a:pt x="26166" y="23333"/>
                </a:lnTo>
                <a:lnTo>
                  <a:pt x="26166" y="83892"/>
                </a:lnTo>
                <a:lnTo>
                  <a:pt x="135550" y="83892"/>
                </a:lnTo>
                <a:lnTo>
                  <a:pt x="135550" y="107091"/>
                </a:lnTo>
                <a:lnTo>
                  <a:pt x="26166" y="107091"/>
                </a:lnTo>
                <a:lnTo>
                  <a:pt x="26166" y="174394"/>
                </a:lnTo>
                <a:lnTo>
                  <a:pt x="147554" y="174394"/>
                </a:lnTo>
                <a:lnTo>
                  <a:pt x="147554" y="197727"/>
                </a:lnTo>
                <a:lnTo>
                  <a:pt x="0" y="197727"/>
                </a:lnTo>
                <a:close/>
              </a:path>
            </a:pathLst>
          </a:custGeom>
          <a:solidFill>
            <a:srgbClr val="1DC4FF">
              <a:alpha val="97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1" name="PA_文本框 34">
            <a:extLst>
              <a:ext uri="{FF2B5EF4-FFF2-40B4-BE49-F238E27FC236}">
                <a16:creationId xmlns:a16="http://schemas.microsoft.com/office/drawing/2014/main" id="{916605C2-BF95-4715-8618-244CC06AF120}"/>
              </a:ext>
            </a:extLst>
          </p:cNvPr>
          <p:cNvSpPr txBox="1"/>
          <p:nvPr>
            <p:custDataLst>
              <p:tags r:id="rId309"/>
            </p:custDataLst>
          </p:nvPr>
        </p:nvSpPr>
        <p:spPr>
          <a:xfrm>
            <a:off x="5596829" y="4222167"/>
            <a:ext cx="149937" cy="194777"/>
          </a:xfrm>
          <a:custGeom>
            <a:avLst/>
            <a:gdLst/>
            <a:ahLst/>
            <a:cxnLst/>
            <a:rect l="l" t="t" r="r" b="b"/>
            <a:pathLst>
              <a:path w="157399" h="204471">
                <a:moveTo>
                  <a:pt x="77149" y="0"/>
                </a:moveTo>
                <a:cubicBezTo>
                  <a:pt x="91805" y="0"/>
                  <a:pt x="104731" y="2360"/>
                  <a:pt x="115925" y="7081"/>
                </a:cubicBezTo>
                <a:cubicBezTo>
                  <a:pt x="127120" y="11801"/>
                  <a:pt x="135729" y="18748"/>
                  <a:pt x="141754" y="27919"/>
                </a:cubicBezTo>
                <a:cubicBezTo>
                  <a:pt x="147778" y="37091"/>
                  <a:pt x="151015" y="47476"/>
                  <a:pt x="151465" y="59075"/>
                </a:cubicBezTo>
                <a:lnTo>
                  <a:pt x="126378" y="60964"/>
                </a:lnTo>
                <a:cubicBezTo>
                  <a:pt x="125029" y="48465"/>
                  <a:pt x="120466" y="39024"/>
                  <a:pt x="112688" y="32640"/>
                </a:cubicBezTo>
                <a:cubicBezTo>
                  <a:pt x="104910" y="26256"/>
                  <a:pt x="93424" y="23064"/>
                  <a:pt x="78228" y="23064"/>
                </a:cubicBezTo>
                <a:cubicBezTo>
                  <a:pt x="62402" y="23064"/>
                  <a:pt x="50870" y="25963"/>
                  <a:pt x="43632" y="31763"/>
                </a:cubicBezTo>
                <a:cubicBezTo>
                  <a:pt x="36394" y="37563"/>
                  <a:pt x="32775" y="44554"/>
                  <a:pt x="32775" y="52736"/>
                </a:cubicBezTo>
                <a:cubicBezTo>
                  <a:pt x="32775" y="59840"/>
                  <a:pt x="35337" y="65684"/>
                  <a:pt x="40462" y="70270"/>
                </a:cubicBezTo>
                <a:cubicBezTo>
                  <a:pt x="45498" y="74856"/>
                  <a:pt x="58648" y="79554"/>
                  <a:pt x="79914" y="84364"/>
                </a:cubicBezTo>
                <a:cubicBezTo>
                  <a:pt x="101179" y="89175"/>
                  <a:pt x="115768" y="93379"/>
                  <a:pt x="123681" y="96975"/>
                </a:cubicBezTo>
                <a:cubicBezTo>
                  <a:pt x="135190" y="102280"/>
                  <a:pt x="143687" y="109002"/>
                  <a:pt x="149172" y="117139"/>
                </a:cubicBezTo>
                <a:cubicBezTo>
                  <a:pt x="154657" y="125277"/>
                  <a:pt x="157399" y="134651"/>
                  <a:pt x="157399" y="145261"/>
                </a:cubicBezTo>
                <a:cubicBezTo>
                  <a:pt x="157399" y="155781"/>
                  <a:pt x="154387" y="165694"/>
                  <a:pt x="148363" y="175001"/>
                </a:cubicBezTo>
                <a:cubicBezTo>
                  <a:pt x="142338" y="184307"/>
                  <a:pt x="133684" y="191546"/>
                  <a:pt x="122399" y="196716"/>
                </a:cubicBezTo>
                <a:cubicBezTo>
                  <a:pt x="111115" y="201886"/>
                  <a:pt x="98414" y="204471"/>
                  <a:pt x="84297" y="204471"/>
                </a:cubicBezTo>
                <a:cubicBezTo>
                  <a:pt x="66403" y="204471"/>
                  <a:pt x="51410" y="201864"/>
                  <a:pt x="39316" y="196648"/>
                </a:cubicBezTo>
                <a:cubicBezTo>
                  <a:pt x="27222" y="191433"/>
                  <a:pt x="17736" y="183588"/>
                  <a:pt x="10857" y="173113"/>
                </a:cubicBezTo>
                <a:cubicBezTo>
                  <a:pt x="3979" y="162637"/>
                  <a:pt x="359" y="150791"/>
                  <a:pt x="0" y="137573"/>
                </a:cubicBezTo>
                <a:lnTo>
                  <a:pt x="24682" y="135415"/>
                </a:lnTo>
                <a:cubicBezTo>
                  <a:pt x="25851" y="145306"/>
                  <a:pt x="28571" y="153421"/>
                  <a:pt x="32842" y="159760"/>
                </a:cubicBezTo>
                <a:cubicBezTo>
                  <a:pt x="37113" y="166099"/>
                  <a:pt x="43744" y="171224"/>
                  <a:pt x="52736" y="175136"/>
                </a:cubicBezTo>
                <a:cubicBezTo>
                  <a:pt x="61728" y="179047"/>
                  <a:pt x="71843" y="181003"/>
                  <a:pt x="83083" y="181003"/>
                </a:cubicBezTo>
                <a:cubicBezTo>
                  <a:pt x="93064" y="181003"/>
                  <a:pt x="101876" y="179519"/>
                  <a:pt x="109519" y="176552"/>
                </a:cubicBezTo>
                <a:cubicBezTo>
                  <a:pt x="117162" y="173585"/>
                  <a:pt x="122849" y="169516"/>
                  <a:pt x="126580" y="164346"/>
                </a:cubicBezTo>
                <a:cubicBezTo>
                  <a:pt x="130312" y="159175"/>
                  <a:pt x="132178" y="153533"/>
                  <a:pt x="132178" y="147419"/>
                </a:cubicBezTo>
                <a:cubicBezTo>
                  <a:pt x="132178" y="141215"/>
                  <a:pt x="130379" y="135797"/>
                  <a:pt x="126783" y="131166"/>
                </a:cubicBezTo>
                <a:cubicBezTo>
                  <a:pt x="123186" y="126536"/>
                  <a:pt x="117252" y="122647"/>
                  <a:pt x="108979" y="119500"/>
                </a:cubicBezTo>
                <a:cubicBezTo>
                  <a:pt x="103674" y="117431"/>
                  <a:pt x="91940" y="114217"/>
                  <a:pt x="73777" y="109856"/>
                </a:cubicBezTo>
                <a:cubicBezTo>
                  <a:pt x="55613" y="105495"/>
                  <a:pt x="42890" y="101381"/>
                  <a:pt x="35607" y="97515"/>
                </a:cubicBezTo>
                <a:cubicBezTo>
                  <a:pt x="26166" y="92569"/>
                  <a:pt x="19130" y="86433"/>
                  <a:pt x="14499" y="79104"/>
                </a:cubicBezTo>
                <a:cubicBezTo>
                  <a:pt x="9868" y="71776"/>
                  <a:pt x="7553" y="63571"/>
                  <a:pt x="7553" y="54490"/>
                </a:cubicBezTo>
                <a:cubicBezTo>
                  <a:pt x="7553" y="44509"/>
                  <a:pt x="10385" y="35180"/>
                  <a:pt x="16050" y="26503"/>
                </a:cubicBezTo>
                <a:cubicBezTo>
                  <a:pt x="21715" y="17826"/>
                  <a:pt x="29987" y="11240"/>
                  <a:pt x="40867" y="6744"/>
                </a:cubicBezTo>
                <a:cubicBezTo>
                  <a:pt x="51747" y="2248"/>
                  <a:pt x="63841" y="0"/>
                  <a:pt x="77149" y="0"/>
                </a:cubicBezTo>
                <a:close/>
              </a:path>
            </a:pathLst>
          </a:custGeom>
          <a:solidFill>
            <a:srgbClr val="1DC4FF">
              <a:alpha val="97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2" name="PA_文本框 36">
            <a:extLst>
              <a:ext uri="{FF2B5EF4-FFF2-40B4-BE49-F238E27FC236}">
                <a16:creationId xmlns:a16="http://schemas.microsoft.com/office/drawing/2014/main" id="{ED01EFA9-C1A2-48F2-9155-F40AC1BEE9CA}"/>
              </a:ext>
            </a:extLst>
          </p:cNvPr>
          <p:cNvSpPr txBox="1"/>
          <p:nvPr>
            <p:custDataLst>
              <p:tags r:id="rId310"/>
            </p:custDataLst>
          </p:nvPr>
        </p:nvSpPr>
        <p:spPr>
          <a:xfrm>
            <a:off x="6526720" y="4222167"/>
            <a:ext cx="24925" cy="188353"/>
          </a:xfrm>
          <a:custGeom>
            <a:avLst/>
            <a:gdLst/>
            <a:ahLst/>
            <a:cxnLst/>
            <a:rect l="l" t="t" r="r" b="b"/>
            <a:pathLst>
              <a:path w="26166" h="197727">
                <a:moveTo>
                  <a:pt x="0" y="0"/>
                </a:moveTo>
                <a:lnTo>
                  <a:pt x="26166" y="0"/>
                </a:lnTo>
                <a:lnTo>
                  <a:pt x="26166" y="197727"/>
                </a:lnTo>
                <a:lnTo>
                  <a:pt x="0" y="197727"/>
                </a:lnTo>
                <a:close/>
              </a:path>
            </a:pathLst>
          </a:custGeom>
          <a:solidFill>
            <a:srgbClr val="1DC4FF">
              <a:alpha val="97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3" name="PA_文本框 38">
            <a:extLst>
              <a:ext uri="{FF2B5EF4-FFF2-40B4-BE49-F238E27FC236}">
                <a16:creationId xmlns:a16="http://schemas.microsoft.com/office/drawing/2014/main" id="{9A08A856-393A-4A69-B67A-9955E5A0FE5F}"/>
              </a:ext>
            </a:extLst>
          </p:cNvPr>
          <p:cNvSpPr txBox="1"/>
          <p:nvPr>
            <p:custDataLst>
              <p:tags r:id="rId311"/>
            </p:custDataLst>
          </p:nvPr>
        </p:nvSpPr>
        <p:spPr>
          <a:xfrm>
            <a:off x="7322206" y="4222167"/>
            <a:ext cx="174220" cy="194777"/>
          </a:xfrm>
          <a:custGeom>
            <a:avLst/>
            <a:gdLst/>
            <a:ahLst/>
            <a:cxnLst/>
            <a:rect l="l" t="t" r="r" b="b"/>
            <a:pathLst>
              <a:path w="182891" h="204471">
                <a:moveTo>
                  <a:pt x="98998" y="0"/>
                </a:moveTo>
                <a:cubicBezTo>
                  <a:pt x="113295" y="0"/>
                  <a:pt x="126221" y="2315"/>
                  <a:pt x="137775" y="6946"/>
                </a:cubicBezTo>
                <a:cubicBezTo>
                  <a:pt x="149329" y="11577"/>
                  <a:pt x="158388" y="18028"/>
                  <a:pt x="164952" y="26301"/>
                </a:cubicBezTo>
                <a:cubicBezTo>
                  <a:pt x="171516" y="34573"/>
                  <a:pt x="176507" y="45363"/>
                  <a:pt x="179924" y="58671"/>
                </a:cubicBezTo>
                <a:lnTo>
                  <a:pt x="156320" y="65145"/>
                </a:lnTo>
                <a:cubicBezTo>
                  <a:pt x="153353" y="55074"/>
                  <a:pt x="149667" y="47161"/>
                  <a:pt x="145261" y="41407"/>
                </a:cubicBezTo>
                <a:cubicBezTo>
                  <a:pt x="140855" y="35652"/>
                  <a:pt x="134560" y="31044"/>
                  <a:pt x="126378" y="27582"/>
                </a:cubicBezTo>
                <a:cubicBezTo>
                  <a:pt x="118196" y="24120"/>
                  <a:pt x="109114" y="22389"/>
                  <a:pt x="99133" y="22389"/>
                </a:cubicBezTo>
                <a:cubicBezTo>
                  <a:pt x="87174" y="22389"/>
                  <a:pt x="76834" y="24210"/>
                  <a:pt x="68112" y="27852"/>
                </a:cubicBezTo>
                <a:cubicBezTo>
                  <a:pt x="59390" y="31493"/>
                  <a:pt x="52354" y="36281"/>
                  <a:pt x="47004" y="42216"/>
                </a:cubicBezTo>
                <a:cubicBezTo>
                  <a:pt x="41654" y="48150"/>
                  <a:pt x="37495" y="54669"/>
                  <a:pt x="34528" y="61773"/>
                </a:cubicBezTo>
                <a:cubicBezTo>
                  <a:pt x="29492" y="74002"/>
                  <a:pt x="26975" y="87264"/>
                  <a:pt x="26975" y="101561"/>
                </a:cubicBezTo>
                <a:cubicBezTo>
                  <a:pt x="26975" y="119185"/>
                  <a:pt x="30009" y="133931"/>
                  <a:pt x="36079" y="145800"/>
                </a:cubicBezTo>
                <a:cubicBezTo>
                  <a:pt x="42148" y="157669"/>
                  <a:pt x="50983" y="166481"/>
                  <a:pt x="62582" y="172236"/>
                </a:cubicBezTo>
                <a:cubicBezTo>
                  <a:pt x="74181" y="177991"/>
                  <a:pt x="86500" y="180868"/>
                  <a:pt x="99538" y="180868"/>
                </a:cubicBezTo>
                <a:cubicBezTo>
                  <a:pt x="110867" y="180868"/>
                  <a:pt x="121927" y="178687"/>
                  <a:pt x="132717" y="174326"/>
                </a:cubicBezTo>
                <a:cubicBezTo>
                  <a:pt x="143507" y="169965"/>
                  <a:pt x="151690" y="165312"/>
                  <a:pt x="157264" y="160367"/>
                </a:cubicBezTo>
                <a:lnTo>
                  <a:pt x="157264" y="123546"/>
                </a:lnTo>
                <a:lnTo>
                  <a:pt x="99133" y="123546"/>
                </a:lnTo>
                <a:lnTo>
                  <a:pt x="99133" y="100347"/>
                </a:lnTo>
                <a:lnTo>
                  <a:pt x="182891" y="100212"/>
                </a:lnTo>
                <a:lnTo>
                  <a:pt x="182891" y="173585"/>
                </a:lnTo>
                <a:cubicBezTo>
                  <a:pt x="170033" y="183835"/>
                  <a:pt x="156770" y="191546"/>
                  <a:pt x="143103" y="196716"/>
                </a:cubicBezTo>
                <a:cubicBezTo>
                  <a:pt x="129435" y="201886"/>
                  <a:pt x="115408" y="204471"/>
                  <a:pt x="101021" y="204471"/>
                </a:cubicBezTo>
                <a:cubicBezTo>
                  <a:pt x="81599" y="204471"/>
                  <a:pt x="63953" y="200312"/>
                  <a:pt x="48083" y="191995"/>
                </a:cubicBezTo>
                <a:cubicBezTo>
                  <a:pt x="32212" y="183678"/>
                  <a:pt x="20231" y="171651"/>
                  <a:pt x="12138" y="155916"/>
                </a:cubicBezTo>
                <a:cubicBezTo>
                  <a:pt x="4046" y="140180"/>
                  <a:pt x="0" y="122602"/>
                  <a:pt x="0" y="103180"/>
                </a:cubicBezTo>
                <a:cubicBezTo>
                  <a:pt x="0" y="83937"/>
                  <a:pt x="4023" y="65976"/>
                  <a:pt x="12071" y="49297"/>
                </a:cubicBezTo>
                <a:cubicBezTo>
                  <a:pt x="20119" y="32617"/>
                  <a:pt x="31695" y="20231"/>
                  <a:pt x="46801" y="12139"/>
                </a:cubicBezTo>
                <a:cubicBezTo>
                  <a:pt x="61908" y="4046"/>
                  <a:pt x="79306" y="0"/>
                  <a:pt x="98998" y="0"/>
                </a:cubicBezTo>
                <a:close/>
              </a:path>
            </a:pathLst>
          </a:custGeom>
          <a:solidFill>
            <a:srgbClr val="1DC4FF">
              <a:alpha val="97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4" name="PA_文本框 40">
            <a:extLst>
              <a:ext uri="{FF2B5EF4-FFF2-40B4-BE49-F238E27FC236}">
                <a16:creationId xmlns:a16="http://schemas.microsoft.com/office/drawing/2014/main" id="{D2BA030C-697C-4743-8D06-D391B48BFAEC}"/>
              </a:ext>
            </a:extLst>
          </p:cNvPr>
          <p:cNvSpPr txBox="1"/>
          <p:nvPr>
            <p:custDataLst>
              <p:tags r:id="rId312"/>
            </p:custDataLst>
          </p:nvPr>
        </p:nvSpPr>
        <p:spPr>
          <a:xfrm>
            <a:off x="8290787" y="4222167"/>
            <a:ext cx="148396" cy="188353"/>
          </a:xfrm>
          <a:custGeom>
            <a:avLst/>
            <a:gdLst/>
            <a:ahLst/>
            <a:cxnLst/>
            <a:rect l="l" t="t" r="r" b="b"/>
            <a:pathLst>
              <a:path w="155781" h="197727">
                <a:moveTo>
                  <a:pt x="0" y="0"/>
                </a:moveTo>
                <a:lnTo>
                  <a:pt x="26840" y="0"/>
                </a:lnTo>
                <a:lnTo>
                  <a:pt x="130694" y="155241"/>
                </a:lnTo>
                <a:lnTo>
                  <a:pt x="130694" y="0"/>
                </a:lnTo>
                <a:lnTo>
                  <a:pt x="155781" y="0"/>
                </a:lnTo>
                <a:lnTo>
                  <a:pt x="155781" y="197727"/>
                </a:lnTo>
                <a:lnTo>
                  <a:pt x="128941" y="197727"/>
                </a:lnTo>
                <a:lnTo>
                  <a:pt x="25086" y="42351"/>
                </a:lnTo>
                <a:lnTo>
                  <a:pt x="25086" y="197727"/>
                </a:lnTo>
                <a:lnTo>
                  <a:pt x="0" y="197727"/>
                </a:lnTo>
                <a:close/>
              </a:path>
            </a:pathLst>
          </a:custGeom>
          <a:solidFill>
            <a:srgbClr val="1DC4FF">
              <a:alpha val="97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87105" tIns="43552" rIns="87105" bIns="435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96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5" name="PA_平行四边形 215">
            <a:extLst>
              <a:ext uri="{FF2B5EF4-FFF2-40B4-BE49-F238E27FC236}">
                <a16:creationId xmlns:a16="http://schemas.microsoft.com/office/drawing/2014/main" id="{645278EC-434F-4093-8509-BEBA5C2847DB}"/>
              </a:ext>
            </a:extLst>
          </p:cNvPr>
          <p:cNvSpPr/>
          <p:nvPr>
            <p:custDataLst>
              <p:tags r:id="rId313"/>
            </p:custDataLst>
          </p:nvPr>
        </p:nvSpPr>
        <p:spPr>
          <a:xfrm>
            <a:off x="4002399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66" name="PA_平行四边形 215">
            <a:extLst>
              <a:ext uri="{FF2B5EF4-FFF2-40B4-BE49-F238E27FC236}">
                <a16:creationId xmlns:a16="http://schemas.microsoft.com/office/drawing/2014/main" id="{0783B801-AF1F-425B-BA93-D2F64A0A6D7C}"/>
              </a:ext>
            </a:extLst>
          </p:cNvPr>
          <p:cNvSpPr/>
          <p:nvPr>
            <p:custDataLst>
              <p:tags r:id="rId314"/>
            </p:custDataLst>
          </p:nvPr>
        </p:nvSpPr>
        <p:spPr>
          <a:xfrm>
            <a:off x="3770849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67" name="PA_平行四边形 215">
            <a:extLst>
              <a:ext uri="{FF2B5EF4-FFF2-40B4-BE49-F238E27FC236}">
                <a16:creationId xmlns:a16="http://schemas.microsoft.com/office/drawing/2014/main" id="{6E385F2B-FE5E-4F0F-BED6-12EB54720374}"/>
              </a:ext>
            </a:extLst>
          </p:cNvPr>
          <p:cNvSpPr/>
          <p:nvPr>
            <p:custDataLst>
              <p:tags r:id="rId315"/>
            </p:custDataLst>
          </p:nvPr>
        </p:nvSpPr>
        <p:spPr>
          <a:xfrm>
            <a:off x="4002399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68" name="PA_平行四边形 215">
            <a:extLst>
              <a:ext uri="{FF2B5EF4-FFF2-40B4-BE49-F238E27FC236}">
                <a16:creationId xmlns:a16="http://schemas.microsoft.com/office/drawing/2014/main" id="{A4045D98-E786-4C8F-93BB-CD5E3DC07DF6}"/>
              </a:ext>
            </a:extLst>
          </p:cNvPr>
          <p:cNvSpPr/>
          <p:nvPr>
            <p:custDataLst>
              <p:tags r:id="rId316"/>
            </p:custDataLst>
          </p:nvPr>
        </p:nvSpPr>
        <p:spPr>
          <a:xfrm>
            <a:off x="3770849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69" name="PA_平行四边形 215">
            <a:extLst>
              <a:ext uri="{FF2B5EF4-FFF2-40B4-BE49-F238E27FC236}">
                <a16:creationId xmlns:a16="http://schemas.microsoft.com/office/drawing/2014/main" id="{C195CBAC-3F05-4B33-A25C-79A211114120}"/>
              </a:ext>
            </a:extLst>
          </p:cNvPr>
          <p:cNvSpPr/>
          <p:nvPr>
            <p:custDataLst>
              <p:tags r:id="rId317"/>
            </p:custDataLst>
          </p:nvPr>
        </p:nvSpPr>
        <p:spPr>
          <a:xfrm>
            <a:off x="3655074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70" name="PA_平行四边形 215">
            <a:extLst>
              <a:ext uri="{FF2B5EF4-FFF2-40B4-BE49-F238E27FC236}">
                <a16:creationId xmlns:a16="http://schemas.microsoft.com/office/drawing/2014/main" id="{1BC21A13-4747-4B39-A0AF-81D7A0D942A8}"/>
              </a:ext>
            </a:extLst>
          </p:cNvPr>
          <p:cNvSpPr/>
          <p:nvPr>
            <p:custDataLst>
              <p:tags r:id="rId318"/>
            </p:custDataLst>
          </p:nvPr>
        </p:nvSpPr>
        <p:spPr>
          <a:xfrm>
            <a:off x="4118176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71" name="PA_平行四边形 215">
            <a:extLst>
              <a:ext uri="{FF2B5EF4-FFF2-40B4-BE49-F238E27FC236}">
                <a16:creationId xmlns:a16="http://schemas.microsoft.com/office/drawing/2014/main" id="{29C58415-276C-43CC-9269-9617E8C34303}"/>
              </a:ext>
            </a:extLst>
          </p:cNvPr>
          <p:cNvSpPr/>
          <p:nvPr>
            <p:custDataLst>
              <p:tags r:id="rId319"/>
            </p:custDataLst>
          </p:nvPr>
        </p:nvSpPr>
        <p:spPr>
          <a:xfrm>
            <a:off x="4002399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72" name="PA_平行四边形 215">
            <a:extLst>
              <a:ext uri="{FF2B5EF4-FFF2-40B4-BE49-F238E27FC236}">
                <a16:creationId xmlns:a16="http://schemas.microsoft.com/office/drawing/2014/main" id="{C04E4F7E-77E2-446F-924A-181E6E8F94E9}"/>
              </a:ext>
            </a:extLst>
          </p:cNvPr>
          <p:cNvSpPr/>
          <p:nvPr>
            <p:custDataLst>
              <p:tags r:id="rId320"/>
            </p:custDataLst>
          </p:nvPr>
        </p:nvSpPr>
        <p:spPr>
          <a:xfrm>
            <a:off x="3886624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73" name="PA_平行四边形 215">
            <a:extLst>
              <a:ext uri="{FF2B5EF4-FFF2-40B4-BE49-F238E27FC236}">
                <a16:creationId xmlns:a16="http://schemas.microsoft.com/office/drawing/2014/main" id="{B73EB0DF-BC4E-4A4B-AEFA-4D5133594812}"/>
              </a:ext>
            </a:extLst>
          </p:cNvPr>
          <p:cNvSpPr/>
          <p:nvPr>
            <p:custDataLst>
              <p:tags r:id="rId321"/>
            </p:custDataLst>
          </p:nvPr>
        </p:nvSpPr>
        <p:spPr>
          <a:xfrm>
            <a:off x="3655074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74" name="PA_平行四边形 215">
            <a:extLst>
              <a:ext uri="{FF2B5EF4-FFF2-40B4-BE49-F238E27FC236}">
                <a16:creationId xmlns:a16="http://schemas.microsoft.com/office/drawing/2014/main" id="{B7FFEF57-58F2-4514-861D-ECDF2F38DE75}"/>
              </a:ext>
            </a:extLst>
          </p:cNvPr>
          <p:cNvSpPr/>
          <p:nvPr>
            <p:custDataLst>
              <p:tags r:id="rId322"/>
            </p:custDataLst>
          </p:nvPr>
        </p:nvSpPr>
        <p:spPr>
          <a:xfrm>
            <a:off x="4118176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75" name="PA_平行四边形 215">
            <a:extLst>
              <a:ext uri="{FF2B5EF4-FFF2-40B4-BE49-F238E27FC236}">
                <a16:creationId xmlns:a16="http://schemas.microsoft.com/office/drawing/2014/main" id="{F1E4656C-0D48-4C08-8A6A-8A5CB3522E83}"/>
              </a:ext>
            </a:extLst>
          </p:cNvPr>
          <p:cNvSpPr/>
          <p:nvPr>
            <p:custDataLst>
              <p:tags r:id="rId323"/>
            </p:custDataLst>
          </p:nvPr>
        </p:nvSpPr>
        <p:spPr>
          <a:xfrm>
            <a:off x="3886624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76" name="PA_平行四边形 215">
            <a:extLst>
              <a:ext uri="{FF2B5EF4-FFF2-40B4-BE49-F238E27FC236}">
                <a16:creationId xmlns:a16="http://schemas.microsoft.com/office/drawing/2014/main" id="{6650F21E-895B-4E23-B5DF-72F9B2ADA8FD}"/>
              </a:ext>
            </a:extLst>
          </p:cNvPr>
          <p:cNvSpPr/>
          <p:nvPr>
            <p:custDataLst>
              <p:tags r:id="rId324"/>
            </p:custDataLst>
          </p:nvPr>
        </p:nvSpPr>
        <p:spPr>
          <a:xfrm>
            <a:off x="3770849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77" name="PA_平行四边形 215">
            <a:extLst>
              <a:ext uri="{FF2B5EF4-FFF2-40B4-BE49-F238E27FC236}">
                <a16:creationId xmlns:a16="http://schemas.microsoft.com/office/drawing/2014/main" id="{70C0A018-1B71-410D-8909-1D2B66C6FCD5}"/>
              </a:ext>
            </a:extLst>
          </p:cNvPr>
          <p:cNvSpPr/>
          <p:nvPr>
            <p:custDataLst>
              <p:tags r:id="rId325"/>
            </p:custDataLst>
          </p:nvPr>
        </p:nvSpPr>
        <p:spPr>
          <a:xfrm>
            <a:off x="3655074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78" name="PA_平行四边形 215">
            <a:extLst>
              <a:ext uri="{FF2B5EF4-FFF2-40B4-BE49-F238E27FC236}">
                <a16:creationId xmlns:a16="http://schemas.microsoft.com/office/drawing/2014/main" id="{0CE55C1E-F620-45B8-BBF1-01638AAC0735}"/>
              </a:ext>
            </a:extLst>
          </p:cNvPr>
          <p:cNvSpPr/>
          <p:nvPr>
            <p:custDataLst>
              <p:tags r:id="rId326"/>
            </p:custDataLst>
          </p:nvPr>
        </p:nvSpPr>
        <p:spPr>
          <a:xfrm>
            <a:off x="4118176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79" name="PA_平行四边形 215">
            <a:extLst>
              <a:ext uri="{FF2B5EF4-FFF2-40B4-BE49-F238E27FC236}">
                <a16:creationId xmlns:a16="http://schemas.microsoft.com/office/drawing/2014/main" id="{15F9D82C-0480-4799-AA77-4AFBA1CE6BEC}"/>
              </a:ext>
            </a:extLst>
          </p:cNvPr>
          <p:cNvSpPr/>
          <p:nvPr>
            <p:custDataLst>
              <p:tags r:id="rId327"/>
            </p:custDataLst>
          </p:nvPr>
        </p:nvSpPr>
        <p:spPr>
          <a:xfrm>
            <a:off x="4002399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80" name="PA_平行四边形 215">
            <a:extLst>
              <a:ext uri="{FF2B5EF4-FFF2-40B4-BE49-F238E27FC236}">
                <a16:creationId xmlns:a16="http://schemas.microsoft.com/office/drawing/2014/main" id="{91A467F6-6AD0-4071-9CEB-BA845826F38E}"/>
              </a:ext>
            </a:extLst>
          </p:cNvPr>
          <p:cNvSpPr/>
          <p:nvPr>
            <p:custDataLst>
              <p:tags r:id="rId328"/>
            </p:custDataLst>
          </p:nvPr>
        </p:nvSpPr>
        <p:spPr>
          <a:xfrm>
            <a:off x="3770849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81" name="PA_平行四边形 215">
            <a:extLst>
              <a:ext uri="{FF2B5EF4-FFF2-40B4-BE49-F238E27FC236}">
                <a16:creationId xmlns:a16="http://schemas.microsoft.com/office/drawing/2014/main" id="{825CB551-F08E-4039-8FBF-A2B234E50835}"/>
              </a:ext>
            </a:extLst>
          </p:cNvPr>
          <p:cNvSpPr/>
          <p:nvPr>
            <p:custDataLst>
              <p:tags r:id="rId329"/>
            </p:custDataLst>
          </p:nvPr>
        </p:nvSpPr>
        <p:spPr>
          <a:xfrm>
            <a:off x="3462499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82" name="PA_平行四边形 215">
            <a:extLst>
              <a:ext uri="{FF2B5EF4-FFF2-40B4-BE49-F238E27FC236}">
                <a16:creationId xmlns:a16="http://schemas.microsoft.com/office/drawing/2014/main" id="{D3D7DB15-B1F3-44F9-8B08-7E8677CE1EB4}"/>
              </a:ext>
            </a:extLst>
          </p:cNvPr>
          <p:cNvSpPr/>
          <p:nvPr>
            <p:custDataLst>
              <p:tags r:id="rId330"/>
            </p:custDataLst>
          </p:nvPr>
        </p:nvSpPr>
        <p:spPr>
          <a:xfrm>
            <a:off x="3346722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83" name="PA_平行四边形 215">
            <a:extLst>
              <a:ext uri="{FF2B5EF4-FFF2-40B4-BE49-F238E27FC236}">
                <a16:creationId xmlns:a16="http://schemas.microsoft.com/office/drawing/2014/main" id="{29788D64-41A4-4E2B-9620-D722BF26AA23}"/>
              </a:ext>
            </a:extLst>
          </p:cNvPr>
          <p:cNvSpPr/>
          <p:nvPr>
            <p:custDataLst>
              <p:tags r:id="rId331"/>
            </p:custDataLst>
          </p:nvPr>
        </p:nvSpPr>
        <p:spPr>
          <a:xfrm>
            <a:off x="2999397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84" name="PA_平行四边形 215">
            <a:extLst>
              <a:ext uri="{FF2B5EF4-FFF2-40B4-BE49-F238E27FC236}">
                <a16:creationId xmlns:a16="http://schemas.microsoft.com/office/drawing/2014/main" id="{A82DF385-6771-4EA4-B7D7-0D1C458320AE}"/>
              </a:ext>
            </a:extLst>
          </p:cNvPr>
          <p:cNvSpPr/>
          <p:nvPr>
            <p:custDataLst>
              <p:tags r:id="rId332"/>
            </p:custDataLst>
          </p:nvPr>
        </p:nvSpPr>
        <p:spPr>
          <a:xfrm>
            <a:off x="3462499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85" name="PA_平行四边形 215">
            <a:extLst>
              <a:ext uri="{FF2B5EF4-FFF2-40B4-BE49-F238E27FC236}">
                <a16:creationId xmlns:a16="http://schemas.microsoft.com/office/drawing/2014/main" id="{2A006C75-A274-4DC5-BBF9-BC44BE6C9123}"/>
              </a:ext>
            </a:extLst>
          </p:cNvPr>
          <p:cNvSpPr/>
          <p:nvPr>
            <p:custDataLst>
              <p:tags r:id="rId333"/>
            </p:custDataLst>
          </p:nvPr>
        </p:nvSpPr>
        <p:spPr>
          <a:xfrm>
            <a:off x="3346722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86" name="PA_平行四边形 215">
            <a:extLst>
              <a:ext uri="{FF2B5EF4-FFF2-40B4-BE49-F238E27FC236}">
                <a16:creationId xmlns:a16="http://schemas.microsoft.com/office/drawing/2014/main" id="{8B6B74C4-830B-42E7-9AFB-1E538ABE725B}"/>
              </a:ext>
            </a:extLst>
          </p:cNvPr>
          <p:cNvSpPr/>
          <p:nvPr>
            <p:custDataLst>
              <p:tags r:id="rId334"/>
            </p:custDataLst>
          </p:nvPr>
        </p:nvSpPr>
        <p:spPr>
          <a:xfrm>
            <a:off x="3230947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87" name="PA_平行四边形 215">
            <a:extLst>
              <a:ext uri="{FF2B5EF4-FFF2-40B4-BE49-F238E27FC236}">
                <a16:creationId xmlns:a16="http://schemas.microsoft.com/office/drawing/2014/main" id="{E9452B3D-F998-468F-83D2-52BDDCC4D779}"/>
              </a:ext>
            </a:extLst>
          </p:cNvPr>
          <p:cNvSpPr/>
          <p:nvPr>
            <p:custDataLst>
              <p:tags r:id="rId335"/>
            </p:custDataLst>
          </p:nvPr>
        </p:nvSpPr>
        <p:spPr>
          <a:xfrm>
            <a:off x="3115172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88" name="PA_平行四边形 215">
            <a:extLst>
              <a:ext uri="{FF2B5EF4-FFF2-40B4-BE49-F238E27FC236}">
                <a16:creationId xmlns:a16="http://schemas.microsoft.com/office/drawing/2014/main" id="{F88EB7C1-7300-4A3A-9EEB-7016FDD59C43}"/>
              </a:ext>
            </a:extLst>
          </p:cNvPr>
          <p:cNvSpPr/>
          <p:nvPr>
            <p:custDataLst>
              <p:tags r:id="rId336"/>
            </p:custDataLst>
          </p:nvPr>
        </p:nvSpPr>
        <p:spPr>
          <a:xfrm>
            <a:off x="3346722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89" name="PA_平行四边形 215">
            <a:extLst>
              <a:ext uri="{FF2B5EF4-FFF2-40B4-BE49-F238E27FC236}">
                <a16:creationId xmlns:a16="http://schemas.microsoft.com/office/drawing/2014/main" id="{6623F3DA-FA69-41C9-BDEB-25DDE997BC21}"/>
              </a:ext>
            </a:extLst>
          </p:cNvPr>
          <p:cNvSpPr/>
          <p:nvPr>
            <p:custDataLst>
              <p:tags r:id="rId337"/>
            </p:custDataLst>
          </p:nvPr>
        </p:nvSpPr>
        <p:spPr>
          <a:xfrm>
            <a:off x="3115172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90" name="PA_平行四边形 215">
            <a:extLst>
              <a:ext uri="{FF2B5EF4-FFF2-40B4-BE49-F238E27FC236}">
                <a16:creationId xmlns:a16="http://schemas.microsoft.com/office/drawing/2014/main" id="{2EB38C22-7F3B-4F90-AD38-8934DA0EDD57}"/>
              </a:ext>
            </a:extLst>
          </p:cNvPr>
          <p:cNvSpPr/>
          <p:nvPr>
            <p:custDataLst>
              <p:tags r:id="rId338"/>
            </p:custDataLst>
          </p:nvPr>
        </p:nvSpPr>
        <p:spPr>
          <a:xfrm>
            <a:off x="2999397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91" name="PA_平行四边形 215">
            <a:extLst>
              <a:ext uri="{FF2B5EF4-FFF2-40B4-BE49-F238E27FC236}">
                <a16:creationId xmlns:a16="http://schemas.microsoft.com/office/drawing/2014/main" id="{97084F96-0519-4D0F-9E38-5698E3B876AA}"/>
              </a:ext>
            </a:extLst>
          </p:cNvPr>
          <p:cNvSpPr/>
          <p:nvPr>
            <p:custDataLst>
              <p:tags r:id="rId339"/>
            </p:custDataLst>
          </p:nvPr>
        </p:nvSpPr>
        <p:spPr>
          <a:xfrm>
            <a:off x="3462499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92" name="PA_平行四边形 215">
            <a:extLst>
              <a:ext uri="{FF2B5EF4-FFF2-40B4-BE49-F238E27FC236}">
                <a16:creationId xmlns:a16="http://schemas.microsoft.com/office/drawing/2014/main" id="{61DDB45A-76F8-411F-AD33-2EE2A72BDA98}"/>
              </a:ext>
            </a:extLst>
          </p:cNvPr>
          <p:cNvSpPr/>
          <p:nvPr>
            <p:custDataLst>
              <p:tags r:id="rId340"/>
            </p:custDataLst>
          </p:nvPr>
        </p:nvSpPr>
        <p:spPr>
          <a:xfrm>
            <a:off x="3346722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93" name="PA_平行四边形 215">
            <a:extLst>
              <a:ext uri="{FF2B5EF4-FFF2-40B4-BE49-F238E27FC236}">
                <a16:creationId xmlns:a16="http://schemas.microsoft.com/office/drawing/2014/main" id="{093510E0-51FE-4732-AB00-E7B24966E8F8}"/>
              </a:ext>
            </a:extLst>
          </p:cNvPr>
          <p:cNvSpPr/>
          <p:nvPr>
            <p:custDataLst>
              <p:tags r:id="rId341"/>
            </p:custDataLst>
          </p:nvPr>
        </p:nvSpPr>
        <p:spPr>
          <a:xfrm>
            <a:off x="3230947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94" name="PA_平行四边形 215">
            <a:extLst>
              <a:ext uri="{FF2B5EF4-FFF2-40B4-BE49-F238E27FC236}">
                <a16:creationId xmlns:a16="http://schemas.microsoft.com/office/drawing/2014/main" id="{8CC75F05-5BEE-456D-824A-661680DC5BB1}"/>
              </a:ext>
            </a:extLst>
          </p:cNvPr>
          <p:cNvSpPr/>
          <p:nvPr>
            <p:custDataLst>
              <p:tags r:id="rId342"/>
            </p:custDataLst>
          </p:nvPr>
        </p:nvSpPr>
        <p:spPr>
          <a:xfrm>
            <a:off x="3115172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95" name="PA_平行四边形 215">
            <a:extLst>
              <a:ext uri="{FF2B5EF4-FFF2-40B4-BE49-F238E27FC236}">
                <a16:creationId xmlns:a16="http://schemas.microsoft.com/office/drawing/2014/main" id="{54A7EFD5-BBA9-47FF-ADBE-C574BFF86B2A}"/>
              </a:ext>
            </a:extLst>
          </p:cNvPr>
          <p:cNvSpPr/>
          <p:nvPr>
            <p:custDataLst>
              <p:tags r:id="rId343"/>
            </p:custDataLst>
          </p:nvPr>
        </p:nvSpPr>
        <p:spPr>
          <a:xfrm>
            <a:off x="2999397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96" name="PA_平行四边形 215">
            <a:extLst>
              <a:ext uri="{FF2B5EF4-FFF2-40B4-BE49-F238E27FC236}">
                <a16:creationId xmlns:a16="http://schemas.microsoft.com/office/drawing/2014/main" id="{26A08AA9-3F0C-417D-90D3-1B559928F0B3}"/>
              </a:ext>
            </a:extLst>
          </p:cNvPr>
          <p:cNvSpPr/>
          <p:nvPr>
            <p:custDataLst>
              <p:tags r:id="rId344"/>
            </p:custDataLst>
          </p:nvPr>
        </p:nvSpPr>
        <p:spPr>
          <a:xfrm>
            <a:off x="3462499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97" name="PA_平行四边形 215">
            <a:extLst>
              <a:ext uri="{FF2B5EF4-FFF2-40B4-BE49-F238E27FC236}">
                <a16:creationId xmlns:a16="http://schemas.microsoft.com/office/drawing/2014/main" id="{C3AE47EA-C28C-41D1-AE73-3B8967073EFA}"/>
              </a:ext>
            </a:extLst>
          </p:cNvPr>
          <p:cNvSpPr/>
          <p:nvPr>
            <p:custDataLst>
              <p:tags r:id="rId345"/>
            </p:custDataLst>
          </p:nvPr>
        </p:nvSpPr>
        <p:spPr>
          <a:xfrm>
            <a:off x="3230947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98" name="PA_平行四边形 215">
            <a:extLst>
              <a:ext uri="{FF2B5EF4-FFF2-40B4-BE49-F238E27FC236}">
                <a16:creationId xmlns:a16="http://schemas.microsoft.com/office/drawing/2014/main" id="{6295C10B-3D81-4B6C-8496-C0FF103ECE9A}"/>
              </a:ext>
            </a:extLst>
          </p:cNvPr>
          <p:cNvSpPr/>
          <p:nvPr>
            <p:custDataLst>
              <p:tags r:id="rId346"/>
            </p:custDataLst>
          </p:nvPr>
        </p:nvSpPr>
        <p:spPr>
          <a:xfrm>
            <a:off x="2999397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99" name="PA_平行四边形 215">
            <a:extLst>
              <a:ext uri="{FF2B5EF4-FFF2-40B4-BE49-F238E27FC236}">
                <a16:creationId xmlns:a16="http://schemas.microsoft.com/office/drawing/2014/main" id="{C0312325-5AB1-4755-BC9D-45A57819EC96}"/>
              </a:ext>
            </a:extLst>
          </p:cNvPr>
          <p:cNvSpPr/>
          <p:nvPr>
            <p:custDataLst>
              <p:tags r:id="rId347"/>
            </p:custDataLst>
          </p:nvPr>
        </p:nvSpPr>
        <p:spPr>
          <a:xfrm>
            <a:off x="2806822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00" name="PA_平行四边形 215">
            <a:extLst>
              <a:ext uri="{FF2B5EF4-FFF2-40B4-BE49-F238E27FC236}">
                <a16:creationId xmlns:a16="http://schemas.microsoft.com/office/drawing/2014/main" id="{8448CB64-911A-402D-8B80-1EEF8140357F}"/>
              </a:ext>
            </a:extLst>
          </p:cNvPr>
          <p:cNvSpPr/>
          <p:nvPr>
            <p:custDataLst>
              <p:tags r:id="rId348"/>
            </p:custDataLst>
          </p:nvPr>
        </p:nvSpPr>
        <p:spPr>
          <a:xfrm>
            <a:off x="2575270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01" name="PA_平行四边形 215">
            <a:extLst>
              <a:ext uri="{FF2B5EF4-FFF2-40B4-BE49-F238E27FC236}">
                <a16:creationId xmlns:a16="http://schemas.microsoft.com/office/drawing/2014/main" id="{6D8B692C-B216-4552-A4AC-4C63F9082A1D}"/>
              </a:ext>
            </a:extLst>
          </p:cNvPr>
          <p:cNvSpPr/>
          <p:nvPr>
            <p:custDataLst>
              <p:tags r:id="rId349"/>
            </p:custDataLst>
          </p:nvPr>
        </p:nvSpPr>
        <p:spPr>
          <a:xfrm>
            <a:off x="2459495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02" name="PA_平行四边形 215">
            <a:extLst>
              <a:ext uri="{FF2B5EF4-FFF2-40B4-BE49-F238E27FC236}">
                <a16:creationId xmlns:a16="http://schemas.microsoft.com/office/drawing/2014/main" id="{70822645-3F50-4158-82FF-73662357EF73}"/>
              </a:ext>
            </a:extLst>
          </p:cNvPr>
          <p:cNvSpPr/>
          <p:nvPr>
            <p:custDataLst>
              <p:tags r:id="rId350"/>
            </p:custDataLst>
          </p:nvPr>
        </p:nvSpPr>
        <p:spPr>
          <a:xfrm>
            <a:off x="2343720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03" name="PA_平行四边形 215">
            <a:extLst>
              <a:ext uri="{FF2B5EF4-FFF2-40B4-BE49-F238E27FC236}">
                <a16:creationId xmlns:a16="http://schemas.microsoft.com/office/drawing/2014/main" id="{B2C61685-123E-4B63-A029-489420501E67}"/>
              </a:ext>
            </a:extLst>
          </p:cNvPr>
          <p:cNvSpPr/>
          <p:nvPr>
            <p:custDataLst>
              <p:tags r:id="rId351"/>
            </p:custDataLst>
          </p:nvPr>
        </p:nvSpPr>
        <p:spPr>
          <a:xfrm>
            <a:off x="2806822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04" name="PA_平行四边形 215">
            <a:extLst>
              <a:ext uri="{FF2B5EF4-FFF2-40B4-BE49-F238E27FC236}">
                <a16:creationId xmlns:a16="http://schemas.microsoft.com/office/drawing/2014/main" id="{29B340F5-8A78-4971-89F0-B6F1A144DC56}"/>
              </a:ext>
            </a:extLst>
          </p:cNvPr>
          <p:cNvSpPr/>
          <p:nvPr>
            <p:custDataLst>
              <p:tags r:id="rId352"/>
            </p:custDataLst>
          </p:nvPr>
        </p:nvSpPr>
        <p:spPr>
          <a:xfrm>
            <a:off x="2691045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05" name="PA_平行四边形 215">
            <a:extLst>
              <a:ext uri="{FF2B5EF4-FFF2-40B4-BE49-F238E27FC236}">
                <a16:creationId xmlns:a16="http://schemas.microsoft.com/office/drawing/2014/main" id="{A51BB6D8-3F3B-40F2-87FE-7F9D7807E62B}"/>
              </a:ext>
            </a:extLst>
          </p:cNvPr>
          <p:cNvSpPr/>
          <p:nvPr>
            <p:custDataLst>
              <p:tags r:id="rId353"/>
            </p:custDataLst>
          </p:nvPr>
        </p:nvSpPr>
        <p:spPr>
          <a:xfrm>
            <a:off x="2459495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06" name="PA_平行四边形 215">
            <a:extLst>
              <a:ext uri="{FF2B5EF4-FFF2-40B4-BE49-F238E27FC236}">
                <a16:creationId xmlns:a16="http://schemas.microsoft.com/office/drawing/2014/main" id="{E9208931-A0F1-4425-8175-88EB50D2820C}"/>
              </a:ext>
            </a:extLst>
          </p:cNvPr>
          <p:cNvSpPr/>
          <p:nvPr>
            <p:custDataLst>
              <p:tags r:id="rId354"/>
            </p:custDataLst>
          </p:nvPr>
        </p:nvSpPr>
        <p:spPr>
          <a:xfrm>
            <a:off x="2806822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07" name="PA_平行四边形 215">
            <a:extLst>
              <a:ext uri="{FF2B5EF4-FFF2-40B4-BE49-F238E27FC236}">
                <a16:creationId xmlns:a16="http://schemas.microsoft.com/office/drawing/2014/main" id="{C2364BD3-A2C0-4D20-A3E9-61C82521A074}"/>
              </a:ext>
            </a:extLst>
          </p:cNvPr>
          <p:cNvSpPr/>
          <p:nvPr>
            <p:custDataLst>
              <p:tags r:id="rId355"/>
            </p:custDataLst>
          </p:nvPr>
        </p:nvSpPr>
        <p:spPr>
          <a:xfrm>
            <a:off x="2691045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08" name="PA_平行四边形 215">
            <a:extLst>
              <a:ext uri="{FF2B5EF4-FFF2-40B4-BE49-F238E27FC236}">
                <a16:creationId xmlns:a16="http://schemas.microsoft.com/office/drawing/2014/main" id="{564841EE-75AE-44DE-9D24-D3E95DF05BE5}"/>
              </a:ext>
            </a:extLst>
          </p:cNvPr>
          <p:cNvSpPr/>
          <p:nvPr>
            <p:custDataLst>
              <p:tags r:id="rId356"/>
            </p:custDataLst>
          </p:nvPr>
        </p:nvSpPr>
        <p:spPr>
          <a:xfrm>
            <a:off x="2575270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09" name="PA_平行四边形 215">
            <a:extLst>
              <a:ext uri="{FF2B5EF4-FFF2-40B4-BE49-F238E27FC236}">
                <a16:creationId xmlns:a16="http://schemas.microsoft.com/office/drawing/2014/main" id="{53994716-C76B-4701-8123-844FC4F4A90D}"/>
              </a:ext>
            </a:extLst>
          </p:cNvPr>
          <p:cNvSpPr/>
          <p:nvPr>
            <p:custDataLst>
              <p:tags r:id="rId357"/>
            </p:custDataLst>
          </p:nvPr>
        </p:nvSpPr>
        <p:spPr>
          <a:xfrm>
            <a:off x="2459495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10" name="PA_平行四边形 215">
            <a:extLst>
              <a:ext uri="{FF2B5EF4-FFF2-40B4-BE49-F238E27FC236}">
                <a16:creationId xmlns:a16="http://schemas.microsoft.com/office/drawing/2014/main" id="{33157079-1C67-4723-89BD-E409B7D2CAB9}"/>
              </a:ext>
            </a:extLst>
          </p:cNvPr>
          <p:cNvSpPr/>
          <p:nvPr>
            <p:custDataLst>
              <p:tags r:id="rId358"/>
            </p:custDataLst>
          </p:nvPr>
        </p:nvSpPr>
        <p:spPr>
          <a:xfrm>
            <a:off x="2343720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11" name="PA_平行四边形 215">
            <a:extLst>
              <a:ext uri="{FF2B5EF4-FFF2-40B4-BE49-F238E27FC236}">
                <a16:creationId xmlns:a16="http://schemas.microsoft.com/office/drawing/2014/main" id="{4A54F4E0-5A01-40A3-BCCE-BE5B55A8B0EC}"/>
              </a:ext>
            </a:extLst>
          </p:cNvPr>
          <p:cNvSpPr/>
          <p:nvPr>
            <p:custDataLst>
              <p:tags r:id="rId359"/>
            </p:custDataLst>
          </p:nvPr>
        </p:nvSpPr>
        <p:spPr>
          <a:xfrm>
            <a:off x="2806822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12" name="PA_平行四边形 215">
            <a:extLst>
              <a:ext uri="{FF2B5EF4-FFF2-40B4-BE49-F238E27FC236}">
                <a16:creationId xmlns:a16="http://schemas.microsoft.com/office/drawing/2014/main" id="{C2B531B0-CE37-473A-90FB-BD572B75E41A}"/>
              </a:ext>
            </a:extLst>
          </p:cNvPr>
          <p:cNvSpPr/>
          <p:nvPr>
            <p:custDataLst>
              <p:tags r:id="rId360"/>
            </p:custDataLst>
          </p:nvPr>
        </p:nvSpPr>
        <p:spPr>
          <a:xfrm>
            <a:off x="2575270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13" name="PA_平行四边形 215">
            <a:extLst>
              <a:ext uri="{FF2B5EF4-FFF2-40B4-BE49-F238E27FC236}">
                <a16:creationId xmlns:a16="http://schemas.microsoft.com/office/drawing/2014/main" id="{6AC13D7D-184E-41FD-BAC7-61CE52758004}"/>
              </a:ext>
            </a:extLst>
          </p:cNvPr>
          <p:cNvSpPr/>
          <p:nvPr>
            <p:custDataLst>
              <p:tags r:id="rId361"/>
            </p:custDataLst>
          </p:nvPr>
        </p:nvSpPr>
        <p:spPr>
          <a:xfrm>
            <a:off x="2343720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14" name="PA_平行四边形 215">
            <a:extLst>
              <a:ext uri="{FF2B5EF4-FFF2-40B4-BE49-F238E27FC236}">
                <a16:creationId xmlns:a16="http://schemas.microsoft.com/office/drawing/2014/main" id="{99718547-B3C0-4CC5-A004-869C009DDB8C}"/>
              </a:ext>
            </a:extLst>
          </p:cNvPr>
          <p:cNvSpPr/>
          <p:nvPr>
            <p:custDataLst>
              <p:tags r:id="rId362"/>
            </p:custDataLst>
          </p:nvPr>
        </p:nvSpPr>
        <p:spPr>
          <a:xfrm>
            <a:off x="2691045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15" name="PA_平行四边形 215">
            <a:extLst>
              <a:ext uri="{FF2B5EF4-FFF2-40B4-BE49-F238E27FC236}">
                <a16:creationId xmlns:a16="http://schemas.microsoft.com/office/drawing/2014/main" id="{9A98332B-D22D-4A8F-8324-CB065023FC50}"/>
              </a:ext>
            </a:extLst>
          </p:cNvPr>
          <p:cNvSpPr/>
          <p:nvPr>
            <p:custDataLst>
              <p:tags r:id="rId363"/>
            </p:custDataLst>
          </p:nvPr>
        </p:nvSpPr>
        <p:spPr>
          <a:xfrm>
            <a:off x="2575270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16" name="PA_平行四边形 215">
            <a:extLst>
              <a:ext uri="{FF2B5EF4-FFF2-40B4-BE49-F238E27FC236}">
                <a16:creationId xmlns:a16="http://schemas.microsoft.com/office/drawing/2014/main" id="{CA5B0E0E-B974-49A9-A148-200D93DB30C7}"/>
              </a:ext>
            </a:extLst>
          </p:cNvPr>
          <p:cNvSpPr/>
          <p:nvPr>
            <p:custDataLst>
              <p:tags r:id="rId364"/>
            </p:custDataLst>
          </p:nvPr>
        </p:nvSpPr>
        <p:spPr>
          <a:xfrm>
            <a:off x="2459495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17" name="PA_平行四边形 215">
            <a:extLst>
              <a:ext uri="{FF2B5EF4-FFF2-40B4-BE49-F238E27FC236}">
                <a16:creationId xmlns:a16="http://schemas.microsoft.com/office/drawing/2014/main" id="{8E8D8226-361C-49EB-95F4-8A3CD5265B25}"/>
              </a:ext>
            </a:extLst>
          </p:cNvPr>
          <p:cNvSpPr/>
          <p:nvPr>
            <p:custDataLst>
              <p:tags r:id="rId365"/>
            </p:custDataLst>
          </p:nvPr>
        </p:nvSpPr>
        <p:spPr>
          <a:xfrm>
            <a:off x="2343720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18" name="PA_平行四边形 215">
            <a:extLst>
              <a:ext uri="{FF2B5EF4-FFF2-40B4-BE49-F238E27FC236}">
                <a16:creationId xmlns:a16="http://schemas.microsoft.com/office/drawing/2014/main" id="{F0AE2888-CF7E-4B2D-AA55-FB657475C6FA}"/>
              </a:ext>
            </a:extLst>
          </p:cNvPr>
          <p:cNvSpPr/>
          <p:nvPr>
            <p:custDataLst>
              <p:tags r:id="rId366"/>
            </p:custDataLst>
          </p:nvPr>
        </p:nvSpPr>
        <p:spPr>
          <a:xfrm>
            <a:off x="2151145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19" name="PA_平行四边形 215">
            <a:extLst>
              <a:ext uri="{FF2B5EF4-FFF2-40B4-BE49-F238E27FC236}">
                <a16:creationId xmlns:a16="http://schemas.microsoft.com/office/drawing/2014/main" id="{7A45625A-812F-40EA-9252-4B0B74AFA8E5}"/>
              </a:ext>
            </a:extLst>
          </p:cNvPr>
          <p:cNvSpPr/>
          <p:nvPr>
            <p:custDataLst>
              <p:tags r:id="rId367"/>
            </p:custDataLst>
          </p:nvPr>
        </p:nvSpPr>
        <p:spPr>
          <a:xfrm>
            <a:off x="2035369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20" name="PA_平行四边形 215">
            <a:extLst>
              <a:ext uri="{FF2B5EF4-FFF2-40B4-BE49-F238E27FC236}">
                <a16:creationId xmlns:a16="http://schemas.microsoft.com/office/drawing/2014/main" id="{6CA5F1D4-F8E1-453E-98B0-CEE597823470}"/>
              </a:ext>
            </a:extLst>
          </p:cNvPr>
          <p:cNvSpPr/>
          <p:nvPr>
            <p:custDataLst>
              <p:tags r:id="rId368"/>
            </p:custDataLst>
          </p:nvPr>
        </p:nvSpPr>
        <p:spPr>
          <a:xfrm>
            <a:off x="1803818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21" name="PA_平行四边形 215">
            <a:extLst>
              <a:ext uri="{FF2B5EF4-FFF2-40B4-BE49-F238E27FC236}">
                <a16:creationId xmlns:a16="http://schemas.microsoft.com/office/drawing/2014/main" id="{1A9CB9D4-20E6-4E92-8CD7-9998B5A49C81}"/>
              </a:ext>
            </a:extLst>
          </p:cNvPr>
          <p:cNvSpPr/>
          <p:nvPr>
            <p:custDataLst>
              <p:tags r:id="rId369"/>
            </p:custDataLst>
          </p:nvPr>
        </p:nvSpPr>
        <p:spPr>
          <a:xfrm>
            <a:off x="1688043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22" name="PA_平行四边形 215">
            <a:extLst>
              <a:ext uri="{FF2B5EF4-FFF2-40B4-BE49-F238E27FC236}">
                <a16:creationId xmlns:a16="http://schemas.microsoft.com/office/drawing/2014/main" id="{6D2017FE-FBB4-4966-9D24-2791E1D2F4D8}"/>
              </a:ext>
            </a:extLst>
          </p:cNvPr>
          <p:cNvSpPr/>
          <p:nvPr>
            <p:custDataLst>
              <p:tags r:id="rId370"/>
            </p:custDataLst>
          </p:nvPr>
        </p:nvSpPr>
        <p:spPr>
          <a:xfrm>
            <a:off x="2151145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23" name="PA_平行四边形 215">
            <a:extLst>
              <a:ext uri="{FF2B5EF4-FFF2-40B4-BE49-F238E27FC236}">
                <a16:creationId xmlns:a16="http://schemas.microsoft.com/office/drawing/2014/main" id="{F9BD2177-E640-4A25-956D-C3D84F9B66E9}"/>
              </a:ext>
            </a:extLst>
          </p:cNvPr>
          <p:cNvSpPr/>
          <p:nvPr>
            <p:custDataLst>
              <p:tags r:id="rId371"/>
            </p:custDataLst>
          </p:nvPr>
        </p:nvSpPr>
        <p:spPr>
          <a:xfrm>
            <a:off x="2035369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24" name="PA_平行四边形 215">
            <a:extLst>
              <a:ext uri="{FF2B5EF4-FFF2-40B4-BE49-F238E27FC236}">
                <a16:creationId xmlns:a16="http://schemas.microsoft.com/office/drawing/2014/main" id="{D43AFA94-AD2B-4B51-B129-FA11BCD24B75}"/>
              </a:ext>
            </a:extLst>
          </p:cNvPr>
          <p:cNvSpPr/>
          <p:nvPr>
            <p:custDataLst>
              <p:tags r:id="rId372"/>
            </p:custDataLst>
          </p:nvPr>
        </p:nvSpPr>
        <p:spPr>
          <a:xfrm>
            <a:off x="1919593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25" name="PA_平行四边形 215">
            <a:extLst>
              <a:ext uri="{FF2B5EF4-FFF2-40B4-BE49-F238E27FC236}">
                <a16:creationId xmlns:a16="http://schemas.microsoft.com/office/drawing/2014/main" id="{C438389F-A616-481D-ACF4-8389B010D79A}"/>
              </a:ext>
            </a:extLst>
          </p:cNvPr>
          <p:cNvSpPr/>
          <p:nvPr>
            <p:custDataLst>
              <p:tags r:id="rId373"/>
            </p:custDataLst>
          </p:nvPr>
        </p:nvSpPr>
        <p:spPr>
          <a:xfrm>
            <a:off x="1803818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26" name="PA_平行四边形 215">
            <a:extLst>
              <a:ext uri="{FF2B5EF4-FFF2-40B4-BE49-F238E27FC236}">
                <a16:creationId xmlns:a16="http://schemas.microsoft.com/office/drawing/2014/main" id="{6C4BC81B-8BAF-47E1-A451-4F8E1D8EB733}"/>
              </a:ext>
            </a:extLst>
          </p:cNvPr>
          <p:cNvSpPr/>
          <p:nvPr>
            <p:custDataLst>
              <p:tags r:id="rId374"/>
            </p:custDataLst>
          </p:nvPr>
        </p:nvSpPr>
        <p:spPr>
          <a:xfrm>
            <a:off x="2035369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27" name="PA_平行四边形 215">
            <a:extLst>
              <a:ext uri="{FF2B5EF4-FFF2-40B4-BE49-F238E27FC236}">
                <a16:creationId xmlns:a16="http://schemas.microsoft.com/office/drawing/2014/main" id="{08435338-3101-48E0-8B87-84E8934DE353}"/>
              </a:ext>
            </a:extLst>
          </p:cNvPr>
          <p:cNvSpPr/>
          <p:nvPr>
            <p:custDataLst>
              <p:tags r:id="rId375"/>
            </p:custDataLst>
          </p:nvPr>
        </p:nvSpPr>
        <p:spPr>
          <a:xfrm>
            <a:off x="1803818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28" name="PA_平行四边形 215">
            <a:extLst>
              <a:ext uri="{FF2B5EF4-FFF2-40B4-BE49-F238E27FC236}">
                <a16:creationId xmlns:a16="http://schemas.microsoft.com/office/drawing/2014/main" id="{79DD5A1D-10A2-492E-810A-60A1C337D8D3}"/>
              </a:ext>
            </a:extLst>
          </p:cNvPr>
          <p:cNvSpPr/>
          <p:nvPr>
            <p:custDataLst>
              <p:tags r:id="rId376"/>
            </p:custDataLst>
          </p:nvPr>
        </p:nvSpPr>
        <p:spPr>
          <a:xfrm>
            <a:off x="1688043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29" name="PA_平行四边形 215">
            <a:extLst>
              <a:ext uri="{FF2B5EF4-FFF2-40B4-BE49-F238E27FC236}">
                <a16:creationId xmlns:a16="http://schemas.microsoft.com/office/drawing/2014/main" id="{14CF8323-81D3-487B-BA05-6588589CD2BE}"/>
              </a:ext>
            </a:extLst>
          </p:cNvPr>
          <p:cNvSpPr/>
          <p:nvPr>
            <p:custDataLst>
              <p:tags r:id="rId377"/>
            </p:custDataLst>
          </p:nvPr>
        </p:nvSpPr>
        <p:spPr>
          <a:xfrm>
            <a:off x="2151145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30" name="PA_平行四边形 215">
            <a:extLst>
              <a:ext uri="{FF2B5EF4-FFF2-40B4-BE49-F238E27FC236}">
                <a16:creationId xmlns:a16="http://schemas.microsoft.com/office/drawing/2014/main" id="{0A746E03-67D7-4A6F-A7C9-BE0DA10255ED}"/>
              </a:ext>
            </a:extLst>
          </p:cNvPr>
          <p:cNvSpPr/>
          <p:nvPr>
            <p:custDataLst>
              <p:tags r:id="rId378"/>
            </p:custDataLst>
          </p:nvPr>
        </p:nvSpPr>
        <p:spPr>
          <a:xfrm>
            <a:off x="2035369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31" name="PA_平行四边形 215">
            <a:extLst>
              <a:ext uri="{FF2B5EF4-FFF2-40B4-BE49-F238E27FC236}">
                <a16:creationId xmlns:a16="http://schemas.microsoft.com/office/drawing/2014/main" id="{DD4625F2-DBEA-470F-A771-9D1146132CDA}"/>
              </a:ext>
            </a:extLst>
          </p:cNvPr>
          <p:cNvSpPr/>
          <p:nvPr>
            <p:custDataLst>
              <p:tags r:id="rId379"/>
            </p:custDataLst>
          </p:nvPr>
        </p:nvSpPr>
        <p:spPr>
          <a:xfrm>
            <a:off x="1919593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32" name="PA_平行四边形 215">
            <a:extLst>
              <a:ext uri="{FF2B5EF4-FFF2-40B4-BE49-F238E27FC236}">
                <a16:creationId xmlns:a16="http://schemas.microsoft.com/office/drawing/2014/main" id="{07C68F15-F1B0-4516-9488-3E7ACC92F8F4}"/>
              </a:ext>
            </a:extLst>
          </p:cNvPr>
          <p:cNvSpPr/>
          <p:nvPr>
            <p:custDataLst>
              <p:tags r:id="rId380"/>
            </p:custDataLst>
          </p:nvPr>
        </p:nvSpPr>
        <p:spPr>
          <a:xfrm>
            <a:off x="1803818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33" name="PA_平行四边形 215">
            <a:extLst>
              <a:ext uri="{FF2B5EF4-FFF2-40B4-BE49-F238E27FC236}">
                <a16:creationId xmlns:a16="http://schemas.microsoft.com/office/drawing/2014/main" id="{77DBD4D2-3AC9-49A0-902B-1B59985AEE49}"/>
              </a:ext>
            </a:extLst>
          </p:cNvPr>
          <p:cNvSpPr/>
          <p:nvPr>
            <p:custDataLst>
              <p:tags r:id="rId381"/>
            </p:custDataLst>
          </p:nvPr>
        </p:nvSpPr>
        <p:spPr>
          <a:xfrm>
            <a:off x="2035369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34" name="PA_平行四边形 215">
            <a:extLst>
              <a:ext uri="{FF2B5EF4-FFF2-40B4-BE49-F238E27FC236}">
                <a16:creationId xmlns:a16="http://schemas.microsoft.com/office/drawing/2014/main" id="{FAB3E934-C1CD-4044-BB5D-14A0B019620C}"/>
              </a:ext>
            </a:extLst>
          </p:cNvPr>
          <p:cNvSpPr/>
          <p:nvPr>
            <p:custDataLst>
              <p:tags r:id="rId382"/>
            </p:custDataLst>
          </p:nvPr>
        </p:nvSpPr>
        <p:spPr>
          <a:xfrm>
            <a:off x="1919593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35" name="PA_平行四边形 215">
            <a:extLst>
              <a:ext uri="{FF2B5EF4-FFF2-40B4-BE49-F238E27FC236}">
                <a16:creationId xmlns:a16="http://schemas.microsoft.com/office/drawing/2014/main" id="{C7BAA959-7D25-41A7-8B22-CA79FBF63FE7}"/>
              </a:ext>
            </a:extLst>
          </p:cNvPr>
          <p:cNvSpPr/>
          <p:nvPr>
            <p:custDataLst>
              <p:tags r:id="rId383"/>
            </p:custDataLst>
          </p:nvPr>
        </p:nvSpPr>
        <p:spPr>
          <a:xfrm>
            <a:off x="1803818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36" name="PA_平行四边形 215">
            <a:extLst>
              <a:ext uri="{FF2B5EF4-FFF2-40B4-BE49-F238E27FC236}">
                <a16:creationId xmlns:a16="http://schemas.microsoft.com/office/drawing/2014/main" id="{F477E7AC-00EA-4D27-BC67-778CD49E0CDE}"/>
              </a:ext>
            </a:extLst>
          </p:cNvPr>
          <p:cNvSpPr/>
          <p:nvPr>
            <p:custDataLst>
              <p:tags r:id="rId384"/>
            </p:custDataLst>
          </p:nvPr>
        </p:nvSpPr>
        <p:spPr>
          <a:xfrm>
            <a:off x="1495469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37" name="PA_平行四边形 215">
            <a:extLst>
              <a:ext uri="{FF2B5EF4-FFF2-40B4-BE49-F238E27FC236}">
                <a16:creationId xmlns:a16="http://schemas.microsoft.com/office/drawing/2014/main" id="{8A06CBA0-8EA0-4516-8749-FE370FCCCE3E}"/>
              </a:ext>
            </a:extLst>
          </p:cNvPr>
          <p:cNvSpPr/>
          <p:nvPr>
            <p:custDataLst>
              <p:tags r:id="rId385"/>
            </p:custDataLst>
          </p:nvPr>
        </p:nvSpPr>
        <p:spPr>
          <a:xfrm>
            <a:off x="1148141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38" name="PA_平行四边形 215">
            <a:extLst>
              <a:ext uri="{FF2B5EF4-FFF2-40B4-BE49-F238E27FC236}">
                <a16:creationId xmlns:a16="http://schemas.microsoft.com/office/drawing/2014/main" id="{1C21AA41-75C0-482B-AEB6-E30514EDB1F9}"/>
              </a:ext>
            </a:extLst>
          </p:cNvPr>
          <p:cNvSpPr/>
          <p:nvPr>
            <p:custDataLst>
              <p:tags r:id="rId386"/>
            </p:custDataLst>
          </p:nvPr>
        </p:nvSpPr>
        <p:spPr>
          <a:xfrm>
            <a:off x="1032366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39" name="PA_平行四边形 215">
            <a:extLst>
              <a:ext uri="{FF2B5EF4-FFF2-40B4-BE49-F238E27FC236}">
                <a16:creationId xmlns:a16="http://schemas.microsoft.com/office/drawing/2014/main" id="{D8A96D82-FE36-41CA-B608-E3D97E208789}"/>
              </a:ext>
            </a:extLst>
          </p:cNvPr>
          <p:cNvSpPr/>
          <p:nvPr>
            <p:custDataLst>
              <p:tags r:id="rId387"/>
            </p:custDataLst>
          </p:nvPr>
        </p:nvSpPr>
        <p:spPr>
          <a:xfrm>
            <a:off x="1495469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40" name="PA_平行四边形 215">
            <a:extLst>
              <a:ext uri="{FF2B5EF4-FFF2-40B4-BE49-F238E27FC236}">
                <a16:creationId xmlns:a16="http://schemas.microsoft.com/office/drawing/2014/main" id="{0F2A5F48-8A50-4543-AAAD-90CE217AFE7A}"/>
              </a:ext>
            </a:extLst>
          </p:cNvPr>
          <p:cNvSpPr/>
          <p:nvPr>
            <p:custDataLst>
              <p:tags r:id="rId388"/>
            </p:custDataLst>
          </p:nvPr>
        </p:nvSpPr>
        <p:spPr>
          <a:xfrm>
            <a:off x="1379692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41" name="PA_平行四边形 215">
            <a:extLst>
              <a:ext uri="{FF2B5EF4-FFF2-40B4-BE49-F238E27FC236}">
                <a16:creationId xmlns:a16="http://schemas.microsoft.com/office/drawing/2014/main" id="{F8B2643A-503F-4C82-8583-6947EAD172C4}"/>
              </a:ext>
            </a:extLst>
          </p:cNvPr>
          <p:cNvSpPr/>
          <p:nvPr>
            <p:custDataLst>
              <p:tags r:id="rId389"/>
            </p:custDataLst>
          </p:nvPr>
        </p:nvSpPr>
        <p:spPr>
          <a:xfrm>
            <a:off x="1148141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42" name="PA_平行四边形 215">
            <a:extLst>
              <a:ext uri="{FF2B5EF4-FFF2-40B4-BE49-F238E27FC236}">
                <a16:creationId xmlns:a16="http://schemas.microsoft.com/office/drawing/2014/main" id="{A4F98818-857B-407B-BF17-DB3C77D4F75F}"/>
              </a:ext>
            </a:extLst>
          </p:cNvPr>
          <p:cNvSpPr/>
          <p:nvPr>
            <p:custDataLst>
              <p:tags r:id="rId390"/>
            </p:custDataLst>
          </p:nvPr>
        </p:nvSpPr>
        <p:spPr>
          <a:xfrm>
            <a:off x="1495469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43" name="PA_平行四边形 215">
            <a:extLst>
              <a:ext uri="{FF2B5EF4-FFF2-40B4-BE49-F238E27FC236}">
                <a16:creationId xmlns:a16="http://schemas.microsoft.com/office/drawing/2014/main" id="{45D24377-0B4B-4991-A92B-B43CA16F333A}"/>
              </a:ext>
            </a:extLst>
          </p:cNvPr>
          <p:cNvSpPr/>
          <p:nvPr>
            <p:custDataLst>
              <p:tags r:id="rId391"/>
            </p:custDataLst>
          </p:nvPr>
        </p:nvSpPr>
        <p:spPr>
          <a:xfrm>
            <a:off x="1379692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44" name="PA_平行四边形 215">
            <a:extLst>
              <a:ext uri="{FF2B5EF4-FFF2-40B4-BE49-F238E27FC236}">
                <a16:creationId xmlns:a16="http://schemas.microsoft.com/office/drawing/2014/main" id="{035FA38A-DB1B-4371-867C-D7D95B7D7E2E}"/>
              </a:ext>
            </a:extLst>
          </p:cNvPr>
          <p:cNvSpPr/>
          <p:nvPr>
            <p:custDataLst>
              <p:tags r:id="rId392"/>
            </p:custDataLst>
          </p:nvPr>
        </p:nvSpPr>
        <p:spPr>
          <a:xfrm>
            <a:off x="1263917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45" name="PA_平行四边形 215">
            <a:extLst>
              <a:ext uri="{FF2B5EF4-FFF2-40B4-BE49-F238E27FC236}">
                <a16:creationId xmlns:a16="http://schemas.microsoft.com/office/drawing/2014/main" id="{E2B2AE62-DDE0-4EB7-A1C6-94B0B343DDA1}"/>
              </a:ext>
            </a:extLst>
          </p:cNvPr>
          <p:cNvSpPr/>
          <p:nvPr>
            <p:custDataLst>
              <p:tags r:id="rId393"/>
            </p:custDataLst>
          </p:nvPr>
        </p:nvSpPr>
        <p:spPr>
          <a:xfrm>
            <a:off x="1032366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46" name="PA_平行四边形 215">
            <a:extLst>
              <a:ext uri="{FF2B5EF4-FFF2-40B4-BE49-F238E27FC236}">
                <a16:creationId xmlns:a16="http://schemas.microsoft.com/office/drawing/2014/main" id="{529AFF09-08ED-43F8-AB0C-835712F2B02A}"/>
              </a:ext>
            </a:extLst>
          </p:cNvPr>
          <p:cNvSpPr/>
          <p:nvPr>
            <p:custDataLst>
              <p:tags r:id="rId394"/>
            </p:custDataLst>
          </p:nvPr>
        </p:nvSpPr>
        <p:spPr>
          <a:xfrm>
            <a:off x="1495469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47" name="PA_平行四边形 215">
            <a:extLst>
              <a:ext uri="{FF2B5EF4-FFF2-40B4-BE49-F238E27FC236}">
                <a16:creationId xmlns:a16="http://schemas.microsoft.com/office/drawing/2014/main" id="{DBDEF3CF-B8A3-4629-BF7C-D0F45A9F36BB}"/>
              </a:ext>
            </a:extLst>
          </p:cNvPr>
          <p:cNvSpPr/>
          <p:nvPr>
            <p:custDataLst>
              <p:tags r:id="rId395"/>
            </p:custDataLst>
          </p:nvPr>
        </p:nvSpPr>
        <p:spPr>
          <a:xfrm>
            <a:off x="1263917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48" name="PA_平行四边形 215">
            <a:extLst>
              <a:ext uri="{FF2B5EF4-FFF2-40B4-BE49-F238E27FC236}">
                <a16:creationId xmlns:a16="http://schemas.microsoft.com/office/drawing/2014/main" id="{BA84E1E7-0225-4BC9-B1ED-67D04959C500}"/>
              </a:ext>
            </a:extLst>
          </p:cNvPr>
          <p:cNvSpPr/>
          <p:nvPr>
            <p:custDataLst>
              <p:tags r:id="rId396"/>
            </p:custDataLst>
          </p:nvPr>
        </p:nvSpPr>
        <p:spPr>
          <a:xfrm>
            <a:off x="1148141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49" name="PA_平行四边形 215">
            <a:extLst>
              <a:ext uri="{FF2B5EF4-FFF2-40B4-BE49-F238E27FC236}">
                <a16:creationId xmlns:a16="http://schemas.microsoft.com/office/drawing/2014/main" id="{D46B47B2-E501-420C-BFF8-8D44A5714FEC}"/>
              </a:ext>
            </a:extLst>
          </p:cNvPr>
          <p:cNvSpPr/>
          <p:nvPr>
            <p:custDataLst>
              <p:tags r:id="rId397"/>
            </p:custDataLst>
          </p:nvPr>
        </p:nvSpPr>
        <p:spPr>
          <a:xfrm>
            <a:off x="1032366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50" name="PA_平行四边形 215">
            <a:extLst>
              <a:ext uri="{FF2B5EF4-FFF2-40B4-BE49-F238E27FC236}">
                <a16:creationId xmlns:a16="http://schemas.microsoft.com/office/drawing/2014/main" id="{5C8CE23D-2FF6-43B1-BACF-4744E2042746}"/>
              </a:ext>
            </a:extLst>
          </p:cNvPr>
          <p:cNvSpPr/>
          <p:nvPr>
            <p:custDataLst>
              <p:tags r:id="rId398"/>
            </p:custDataLst>
          </p:nvPr>
        </p:nvSpPr>
        <p:spPr>
          <a:xfrm>
            <a:off x="1495469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51" name="PA_平行四边形 215">
            <a:extLst>
              <a:ext uri="{FF2B5EF4-FFF2-40B4-BE49-F238E27FC236}">
                <a16:creationId xmlns:a16="http://schemas.microsoft.com/office/drawing/2014/main" id="{3155443E-CC57-4C90-91D2-1DDAF21EAC07}"/>
              </a:ext>
            </a:extLst>
          </p:cNvPr>
          <p:cNvSpPr/>
          <p:nvPr>
            <p:custDataLst>
              <p:tags r:id="rId399"/>
            </p:custDataLst>
          </p:nvPr>
        </p:nvSpPr>
        <p:spPr>
          <a:xfrm>
            <a:off x="1379692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52" name="PA_平行四边形 215">
            <a:extLst>
              <a:ext uri="{FF2B5EF4-FFF2-40B4-BE49-F238E27FC236}">
                <a16:creationId xmlns:a16="http://schemas.microsoft.com/office/drawing/2014/main" id="{D7C9D43E-79B3-4AC9-B8B7-323EB62B940F}"/>
              </a:ext>
            </a:extLst>
          </p:cNvPr>
          <p:cNvSpPr/>
          <p:nvPr>
            <p:custDataLst>
              <p:tags r:id="rId400"/>
            </p:custDataLst>
          </p:nvPr>
        </p:nvSpPr>
        <p:spPr>
          <a:xfrm>
            <a:off x="1263917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53" name="PA_平行四边形 215">
            <a:extLst>
              <a:ext uri="{FF2B5EF4-FFF2-40B4-BE49-F238E27FC236}">
                <a16:creationId xmlns:a16="http://schemas.microsoft.com/office/drawing/2014/main" id="{7B11BF99-BD61-45B4-8233-CBFF7A0CAF1E}"/>
              </a:ext>
            </a:extLst>
          </p:cNvPr>
          <p:cNvSpPr/>
          <p:nvPr>
            <p:custDataLst>
              <p:tags r:id="rId401"/>
            </p:custDataLst>
          </p:nvPr>
        </p:nvSpPr>
        <p:spPr>
          <a:xfrm>
            <a:off x="836303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54" name="PA_平行四边形 215">
            <a:extLst>
              <a:ext uri="{FF2B5EF4-FFF2-40B4-BE49-F238E27FC236}">
                <a16:creationId xmlns:a16="http://schemas.microsoft.com/office/drawing/2014/main" id="{F08DFCC1-0084-441C-B863-5F63FE94DDB0}"/>
              </a:ext>
            </a:extLst>
          </p:cNvPr>
          <p:cNvSpPr/>
          <p:nvPr>
            <p:custDataLst>
              <p:tags r:id="rId402"/>
            </p:custDataLst>
          </p:nvPr>
        </p:nvSpPr>
        <p:spPr>
          <a:xfrm>
            <a:off x="836303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55" name="PA_平行四边形 215">
            <a:extLst>
              <a:ext uri="{FF2B5EF4-FFF2-40B4-BE49-F238E27FC236}">
                <a16:creationId xmlns:a16="http://schemas.microsoft.com/office/drawing/2014/main" id="{FF355A06-03BF-49E5-9800-9BAEC1CA0F30}"/>
              </a:ext>
            </a:extLst>
          </p:cNvPr>
          <p:cNvSpPr/>
          <p:nvPr>
            <p:custDataLst>
              <p:tags r:id="rId403"/>
            </p:custDataLst>
          </p:nvPr>
        </p:nvSpPr>
        <p:spPr>
          <a:xfrm>
            <a:off x="720528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56" name="PA_平行四边形 215">
            <a:extLst>
              <a:ext uri="{FF2B5EF4-FFF2-40B4-BE49-F238E27FC236}">
                <a16:creationId xmlns:a16="http://schemas.microsoft.com/office/drawing/2014/main" id="{BE293F5E-D78E-4021-A515-F0502B1483E1}"/>
              </a:ext>
            </a:extLst>
          </p:cNvPr>
          <p:cNvSpPr/>
          <p:nvPr>
            <p:custDataLst>
              <p:tags r:id="rId404"/>
            </p:custDataLst>
          </p:nvPr>
        </p:nvSpPr>
        <p:spPr>
          <a:xfrm>
            <a:off x="720528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57" name="PA_平行四边形 215">
            <a:extLst>
              <a:ext uri="{FF2B5EF4-FFF2-40B4-BE49-F238E27FC236}">
                <a16:creationId xmlns:a16="http://schemas.microsoft.com/office/drawing/2014/main" id="{B441967E-78EE-4E4D-BAFF-8CD5C72ACAB9}"/>
              </a:ext>
            </a:extLst>
          </p:cNvPr>
          <p:cNvSpPr/>
          <p:nvPr>
            <p:custDataLst>
              <p:tags r:id="rId405"/>
            </p:custDataLst>
          </p:nvPr>
        </p:nvSpPr>
        <p:spPr>
          <a:xfrm>
            <a:off x="604753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58" name="PA_平行四边形 215">
            <a:extLst>
              <a:ext uri="{FF2B5EF4-FFF2-40B4-BE49-F238E27FC236}">
                <a16:creationId xmlns:a16="http://schemas.microsoft.com/office/drawing/2014/main" id="{8C5E36FB-31DC-48CE-949B-DBD7A692036A}"/>
              </a:ext>
            </a:extLst>
          </p:cNvPr>
          <p:cNvSpPr/>
          <p:nvPr>
            <p:custDataLst>
              <p:tags r:id="rId406"/>
            </p:custDataLst>
          </p:nvPr>
        </p:nvSpPr>
        <p:spPr>
          <a:xfrm>
            <a:off x="836303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59" name="PA_平行四边形 215">
            <a:extLst>
              <a:ext uri="{FF2B5EF4-FFF2-40B4-BE49-F238E27FC236}">
                <a16:creationId xmlns:a16="http://schemas.microsoft.com/office/drawing/2014/main" id="{CC259D17-3D47-4BA8-B4D4-C963455AF850}"/>
              </a:ext>
            </a:extLst>
          </p:cNvPr>
          <p:cNvSpPr/>
          <p:nvPr>
            <p:custDataLst>
              <p:tags r:id="rId407"/>
            </p:custDataLst>
          </p:nvPr>
        </p:nvSpPr>
        <p:spPr>
          <a:xfrm>
            <a:off x="720528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60" name="PA_平行四边形 215">
            <a:extLst>
              <a:ext uri="{FF2B5EF4-FFF2-40B4-BE49-F238E27FC236}">
                <a16:creationId xmlns:a16="http://schemas.microsoft.com/office/drawing/2014/main" id="{F45CAB94-2A2E-4FBC-9AEE-EC4D650385BA}"/>
              </a:ext>
            </a:extLst>
          </p:cNvPr>
          <p:cNvSpPr/>
          <p:nvPr>
            <p:custDataLst>
              <p:tags r:id="rId408"/>
            </p:custDataLst>
          </p:nvPr>
        </p:nvSpPr>
        <p:spPr>
          <a:xfrm>
            <a:off x="836303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61" name="PA_平行四边形 215">
            <a:extLst>
              <a:ext uri="{FF2B5EF4-FFF2-40B4-BE49-F238E27FC236}">
                <a16:creationId xmlns:a16="http://schemas.microsoft.com/office/drawing/2014/main" id="{7E40B616-40A1-4CCA-AF65-13D93A81C3C5}"/>
              </a:ext>
            </a:extLst>
          </p:cNvPr>
          <p:cNvSpPr/>
          <p:nvPr>
            <p:custDataLst>
              <p:tags r:id="rId409"/>
            </p:custDataLst>
          </p:nvPr>
        </p:nvSpPr>
        <p:spPr>
          <a:xfrm>
            <a:off x="604753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62" name="PA_平行四边形 215">
            <a:extLst>
              <a:ext uri="{FF2B5EF4-FFF2-40B4-BE49-F238E27FC236}">
                <a16:creationId xmlns:a16="http://schemas.microsoft.com/office/drawing/2014/main" id="{2A81CEEF-7079-4A97-8D9C-13725F169B25}"/>
              </a:ext>
            </a:extLst>
          </p:cNvPr>
          <p:cNvSpPr/>
          <p:nvPr>
            <p:custDataLst>
              <p:tags r:id="rId410"/>
            </p:custDataLst>
          </p:nvPr>
        </p:nvSpPr>
        <p:spPr>
          <a:xfrm>
            <a:off x="8407668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63" name="PA_平行四边形 215">
            <a:extLst>
              <a:ext uri="{FF2B5EF4-FFF2-40B4-BE49-F238E27FC236}">
                <a16:creationId xmlns:a16="http://schemas.microsoft.com/office/drawing/2014/main" id="{AACC27FE-9A9C-41A7-BB2C-674A42D8A555}"/>
              </a:ext>
            </a:extLst>
          </p:cNvPr>
          <p:cNvSpPr/>
          <p:nvPr>
            <p:custDataLst>
              <p:tags r:id="rId411"/>
            </p:custDataLst>
          </p:nvPr>
        </p:nvSpPr>
        <p:spPr>
          <a:xfrm>
            <a:off x="8639218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64" name="PA_平行四边形 215">
            <a:extLst>
              <a:ext uri="{FF2B5EF4-FFF2-40B4-BE49-F238E27FC236}">
                <a16:creationId xmlns:a16="http://schemas.microsoft.com/office/drawing/2014/main" id="{EDCCA786-834A-40E8-B46E-447E198DA170}"/>
              </a:ext>
            </a:extLst>
          </p:cNvPr>
          <p:cNvSpPr/>
          <p:nvPr>
            <p:custDataLst>
              <p:tags r:id="rId412"/>
            </p:custDataLst>
          </p:nvPr>
        </p:nvSpPr>
        <p:spPr>
          <a:xfrm>
            <a:off x="8407668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65" name="PA_平行四边形 215">
            <a:extLst>
              <a:ext uri="{FF2B5EF4-FFF2-40B4-BE49-F238E27FC236}">
                <a16:creationId xmlns:a16="http://schemas.microsoft.com/office/drawing/2014/main" id="{614D4C0C-1F33-4A57-9E76-D5F0C30D2BE7}"/>
              </a:ext>
            </a:extLst>
          </p:cNvPr>
          <p:cNvSpPr/>
          <p:nvPr>
            <p:custDataLst>
              <p:tags r:id="rId413"/>
            </p:custDataLst>
          </p:nvPr>
        </p:nvSpPr>
        <p:spPr>
          <a:xfrm>
            <a:off x="8639218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66" name="PA_平行四边形 215">
            <a:extLst>
              <a:ext uri="{FF2B5EF4-FFF2-40B4-BE49-F238E27FC236}">
                <a16:creationId xmlns:a16="http://schemas.microsoft.com/office/drawing/2014/main" id="{61A7C283-0C4D-410D-958C-2C61EFE5B63D}"/>
              </a:ext>
            </a:extLst>
          </p:cNvPr>
          <p:cNvSpPr/>
          <p:nvPr>
            <p:custDataLst>
              <p:tags r:id="rId414"/>
            </p:custDataLst>
          </p:nvPr>
        </p:nvSpPr>
        <p:spPr>
          <a:xfrm>
            <a:off x="8754993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67" name="PA_平行四边形 215">
            <a:extLst>
              <a:ext uri="{FF2B5EF4-FFF2-40B4-BE49-F238E27FC236}">
                <a16:creationId xmlns:a16="http://schemas.microsoft.com/office/drawing/2014/main" id="{94AD9091-9089-45DD-ACD7-9865354E0A89}"/>
              </a:ext>
            </a:extLst>
          </p:cNvPr>
          <p:cNvSpPr/>
          <p:nvPr>
            <p:custDataLst>
              <p:tags r:id="rId415"/>
            </p:custDataLst>
          </p:nvPr>
        </p:nvSpPr>
        <p:spPr>
          <a:xfrm>
            <a:off x="8291891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68" name="PA_平行四边形 215">
            <a:extLst>
              <a:ext uri="{FF2B5EF4-FFF2-40B4-BE49-F238E27FC236}">
                <a16:creationId xmlns:a16="http://schemas.microsoft.com/office/drawing/2014/main" id="{4D7C7D1C-4894-4A47-AA5E-234996CB2F86}"/>
              </a:ext>
            </a:extLst>
          </p:cNvPr>
          <p:cNvSpPr/>
          <p:nvPr>
            <p:custDataLst>
              <p:tags r:id="rId416"/>
            </p:custDataLst>
          </p:nvPr>
        </p:nvSpPr>
        <p:spPr>
          <a:xfrm>
            <a:off x="8407668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69" name="PA_平行四边形 215">
            <a:extLst>
              <a:ext uri="{FF2B5EF4-FFF2-40B4-BE49-F238E27FC236}">
                <a16:creationId xmlns:a16="http://schemas.microsoft.com/office/drawing/2014/main" id="{F8B65D8E-2255-427F-8571-D052E80A28DC}"/>
              </a:ext>
            </a:extLst>
          </p:cNvPr>
          <p:cNvSpPr/>
          <p:nvPr>
            <p:custDataLst>
              <p:tags r:id="rId417"/>
            </p:custDataLst>
          </p:nvPr>
        </p:nvSpPr>
        <p:spPr>
          <a:xfrm>
            <a:off x="8523443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70" name="PA_平行四边形 215">
            <a:extLst>
              <a:ext uri="{FF2B5EF4-FFF2-40B4-BE49-F238E27FC236}">
                <a16:creationId xmlns:a16="http://schemas.microsoft.com/office/drawing/2014/main" id="{F3F2986E-4FA9-40C7-9723-F3FF1D61DB4F}"/>
              </a:ext>
            </a:extLst>
          </p:cNvPr>
          <p:cNvSpPr/>
          <p:nvPr>
            <p:custDataLst>
              <p:tags r:id="rId418"/>
            </p:custDataLst>
          </p:nvPr>
        </p:nvSpPr>
        <p:spPr>
          <a:xfrm>
            <a:off x="8754993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71" name="PA_平行四边形 215">
            <a:extLst>
              <a:ext uri="{FF2B5EF4-FFF2-40B4-BE49-F238E27FC236}">
                <a16:creationId xmlns:a16="http://schemas.microsoft.com/office/drawing/2014/main" id="{95043662-96F4-4F70-B2E6-061248BB64F4}"/>
              </a:ext>
            </a:extLst>
          </p:cNvPr>
          <p:cNvSpPr/>
          <p:nvPr>
            <p:custDataLst>
              <p:tags r:id="rId419"/>
            </p:custDataLst>
          </p:nvPr>
        </p:nvSpPr>
        <p:spPr>
          <a:xfrm>
            <a:off x="8291891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72" name="PA_平行四边形 215">
            <a:extLst>
              <a:ext uri="{FF2B5EF4-FFF2-40B4-BE49-F238E27FC236}">
                <a16:creationId xmlns:a16="http://schemas.microsoft.com/office/drawing/2014/main" id="{955E8EC9-85AC-4B6D-9EEA-B6223AA80B2B}"/>
              </a:ext>
            </a:extLst>
          </p:cNvPr>
          <p:cNvSpPr/>
          <p:nvPr>
            <p:custDataLst>
              <p:tags r:id="rId420"/>
            </p:custDataLst>
          </p:nvPr>
        </p:nvSpPr>
        <p:spPr>
          <a:xfrm>
            <a:off x="8523443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73" name="PA_平行四边形 215">
            <a:extLst>
              <a:ext uri="{FF2B5EF4-FFF2-40B4-BE49-F238E27FC236}">
                <a16:creationId xmlns:a16="http://schemas.microsoft.com/office/drawing/2014/main" id="{B35CAEEE-B0B4-49EB-9EFF-98C4F4A79E43}"/>
              </a:ext>
            </a:extLst>
          </p:cNvPr>
          <p:cNvSpPr/>
          <p:nvPr>
            <p:custDataLst>
              <p:tags r:id="rId421"/>
            </p:custDataLst>
          </p:nvPr>
        </p:nvSpPr>
        <p:spPr>
          <a:xfrm>
            <a:off x="8639218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74" name="PA_平行四边形 215">
            <a:extLst>
              <a:ext uri="{FF2B5EF4-FFF2-40B4-BE49-F238E27FC236}">
                <a16:creationId xmlns:a16="http://schemas.microsoft.com/office/drawing/2014/main" id="{75882EB0-1E4B-47D0-A676-98918D44E739}"/>
              </a:ext>
            </a:extLst>
          </p:cNvPr>
          <p:cNvSpPr/>
          <p:nvPr>
            <p:custDataLst>
              <p:tags r:id="rId422"/>
            </p:custDataLst>
          </p:nvPr>
        </p:nvSpPr>
        <p:spPr>
          <a:xfrm>
            <a:off x="8754993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75" name="PA_平行四边形 215">
            <a:extLst>
              <a:ext uri="{FF2B5EF4-FFF2-40B4-BE49-F238E27FC236}">
                <a16:creationId xmlns:a16="http://schemas.microsoft.com/office/drawing/2014/main" id="{7685819C-D087-4D4F-835E-CD107405EC2A}"/>
              </a:ext>
            </a:extLst>
          </p:cNvPr>
          <p:cNvSpPr/>
          <p:nvPr>
            <p:custDataLst>
              <p:tags r:id="rId423"/>
            </p:custDataLst>
          </p:nvPr>
        </p:nvSpPr>
        <p:spPr>
          <a:xfrm>
            <a:off x="8291891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76" name="PA_平行四边形 215">
            <a:extLst>
              <a:ext uri="{FF2B5EF4-FFF2-40B4-BE49-F238E27FC236}">
                <a16:creationId xmlns:a16="http://schemas.microsoft.com/office/drawing/2014/main" id="{B52947F0-3149-420C-AFF3-E9F5F9327150}"/>
              </a:ext>
            </a:extLst>
          </p:cNvPr>
          <p:cNvSpPr/>
          <p:nvPr>
            <p:custDataLst>
              <p:tags r:id="rId424"/>
            </p:custDataLst>
          </p:nvPr>
        </p:nvSpPr>
        <p:spPr>
          <a:xfrm>
            <a:off x="8407668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77" name="PA_平行四边形 215">
            <a:extLst>
              <a:ext uri="{FF2B5EF4-FFF2-40B4-BE49-F238E27FC236}">
                <a16:creationId xmlns:a16="http://schemas.microsoft.com/office/drawing/2014/main" id="{539D39C4-753C-4117-B8C2-E0D1AC8972AB}"/>
              </a:ext>
            </a:extLst>
          </p:cNvPr>
          <p:cNvSpPr/>
          <p:nvPr>
            <p:custDataLst>
              <p:tags r:id="rId425"/>
            </p:custDataLst>
          </p:nvPr>
        </p:nvSpPr>
        <p:spPr>
          <a:xfrm>
            <a:off x="8639218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78" name="PA_平行四边形 215">
            <a:extLst>
              <a:ext uri="{FF2B5EF4-FFF2-40B4-BE49-F238E27FC236}">
                <a16:creationId xmlns:a16="http://schemas.microsoft.com/office/drawing/2014/main" id="{3F2D9548-C1A7-471B-872E-BD28FF900FA1}"/>
              </a:ext>
            </a:extLst>
          </p:cNvPr>
          <p:cNvSpPr/>
          <p:nvPr>
            <p:custDataLst>
              <p:tags r:id="rId426"/>
            </p:custDataLst>
          </p:nvPr>
        </p:nvSpPr>
        <p:spPr>
          <a:xfrm>
            <a:off x="8947568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79" name="PA_平行四边形 215">
            <a:extLst>
              <a:ext uri="{FF2B5EF4-FFF2-40B4-BE49-F238E27FC236}">
                <a16:creationId xmlns:a16="http://schemas.microsoft.com/office/drawing/2014/main" id="{7A5BC88E-AFEB-4749-B34D-27C7DAF0ED4E}"/>
              </a:ext>
            </a:extLst>
          </p:cNvPr>
          <p:cNvSpPr/>
          <p:nvPr>
            <p:custDataLst>
              <p:tags r:id="rId427"/>
            </p:custDataLst>
          </p:nvPr>
        </p:nvSpPr>
        <p:spPr>
          <a:xfrm>
            <a:off x="9063345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80" name="PA_平行四边形 215">
            <a:extLst>
              <a:ext uri="{FF2B5EF4-FFF2-40B4-BE49-F238E27FC236}">
                <a16:creationId xmlns:a16="http://schemas.microsoft.com/office/drawing/2014/main" id="{08105CDA-DC96-4B09-8505-E5D1027E8C0B}"/>
              </a:ext>
            </a:extLst>
          </p:cNvPr>
          <p:cNvSpPr/>
          <p:nvPr>
            <p:custDataLst>
              <p:tags r:id="rId428"/>
            </p:custDataLst>
          </p:nvPr>
        </p:nvSpPr>
        <p:spPr>
          <a:xfrm>
            <a:off x="9410670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81" name="PA_平行四边形 215">
            <a:extLst>
              <a:ext uri="{FF2B5EF4-FFF2-40B4-BE49-F238E27FC236}">
                <a16:creationId xmlns:a16="http://schemas.microsoft.com/office/drawing/2014/main" id="{A3023FB4-2EB8-4315-A2CC-396B90A94225}"/>
              </a:ext>
            </a:extLst>
          </p:cNvPr>
          <p:cNvSpPr/>
          <p:nvPr>
            <p:custDataLst>
              <p:tags r:id="rId429"/>
            </p:custDataLst>
          </p:nvPr>
        </p:nvSpPr>
        <p:spPr>
          <a:xfrm>
            <a:off x="8947568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82" name="PA_平行四边形 215">
            <a:extLst>
              <a:ext uri="{FF2B5EF4-FFF2-40B4-BE49-F238E27FC236}">
                <a16:creationId xmlns:a16="http://schemas.microsoft.com/office/drawing/2014/main" id="{9D8CBD95-0156-4E7D-B019-1877E7DD0CD3}"/>
              </a:ext>
            </a:extLst>
          </p:cNvPr>
          <p:cNvSpPr/>
          <p:nvPr>
            <p:custDataLst>
              <p:tags r:id="rId430"/>
            </p:custDataLst>
          </p:nvPr>
        </p:nvSpPr>
        <p:spPr>
          <a:xfrm>
            <a:off x="9063345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83" name="PA_平行四边形 215">
            <a:extLst>
              <a:ext uri="{FF2B5EF4-FFF2-40B4-BE49-F238E27FC236}">
                <a16:creationId xmlns:a16="http://schemas.microsoft.com/office/drawing/2014/main" id="{533B8A2A-8DEC-43E8-9E21-006A7557AF8B}"/>
              </a:ext>
            </a:extLst>
          </p:cNvPr>
          <p:cNvSpPr/>
          <p:nvPr>
            <p:custDataLst>
              <p:tags r:id="rId431"/>
            </p:custDataLst>
          </p:nvPr>
        </p:nvSpPr>
        <p:spPr>
          <a:xfrm>
            <a:off x="9179120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84" name="PA_平行四边形 215">
            <a:extLst>
              <a:ext uri="{FF2B5EF4-FFF2-40B4-BE49-F238E27FC236}">
                <a16:creationId xmlns:a16="http://schemas.microsoft.com/office/drawing/2014/main" id="{7912D6C1-E033-404A-94E8-7DEC31A5BD9A}"/>
              </a:ext>
            </a:extLst>
          </p:cNvPr>
          <p:cNvSpPr/>
          <p:nvPr>
            <p:custDataLst>
              <p:tags r:id="rId432"/>
            </p:custDataLst>
          </p:nvPr>
        </p:nvSpPr>
        <p:spPr>
          <a:xfrm>
            <a:off x="9294895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85" name="PA_平行四边形 215">
            <a:extLst>
              <a:ext uri="{FF2B5EF4-FFF2-40B4-BE49-F238E27FC236}">
                <a16:creationId xmlns:a16="http://schemas.microsoft.com/office/drawing/2014/main" id="{3C55B77D-21E5-4728-82D9-FF256560CFA1}"/>
              </a:ext>
            </a:extLst>
          </p:cNvPr>
          <p:cNvSpPr/>
          <p:nvPr>
            <p:custDataLst>
              <p:tags r:id="rId433"/>
            </p:custDataLst>
          </p:nvPr>
        </p:nvSpPr>
        <p:spPr>
          <a:xfrm>
            <a:off x="9063345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86" name="PA_平行四边形 215">
            <a:extLst>
              <a:ext uri="{FF2B5EF4-FFF2-40B4-BE49-F238E27FC236}">
                <a16:creationId xmlns:a16="http://schemas.microsoft.com/office/drawing/2014/main" id="{DEFEE773-8A1F-465B-9B54-2361D0410CE8}"/>
              </a:ext>
            </a:extLst>
          </p:cNvPr>
          <p:cNvSpPr/>
          <p:nvPr>
            <p:custDataLst>
              <p:tags r:id="rId434"/>
            </p:custDataLst>
          </p:nvPr>
        </p:nvSpPr>
        <p:spPr>
          <a:xfrm>
            <a:off x="9294895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87" name="PA_平行四边形 215">
            <a:extLst>
              <a:ext uri="{FF2B5EF4-FFF2-40B4-BE49-F238E27FC236}">
                <a16:creationId xmlns:a16="http://schemas.microsoft.com/office/drawing/2014/main" id="{CA88706B-479B-4FE5-A70C-C5504E4EC9A2}"/>
              </a:ext>
            </a:extLst>
          </p:cNvPr>
          <p:cNvSpPr/>
          <p:nvPr>
            <p:custDataLst>
              <p:tags r:id="rId435"/>
            </p:custDataLst>
          </p:nvPr>
        </p:nvSpPr>
        <p:spPr>
          <a:xfrm>
            <a:off x="9410670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88" name="PA_平行四边形 215">
            <a:extLst>
              <a:ext uri="{FF2B5EF4-FFF2-40B4-BE49-F238E27FC236}">
                <a16:creationId xmlns:a16="http://schemas.microsoft.com/office/drawing/2014/main" id="{7EC986BC-94C3-4794-BC95-6B8DBACEF5F6}"/>
              </a:ext>
            </a:extLst>
          </p:cNvPr>
          <p:cNvSpPr/>
          <p:nvPr>
            <p:custDataLst>
              <p:tags r:id="rId436"/>
            </p:custDataLst>
          </p:nvPr>
        </p:nvSpPr>
        <p:spPr>
          <a:xfrm>
            <a:off x="8947568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89" name="PA_平行四边形 215">
            <a:extLst>
              <a:ext uri="{FF2B5EF4-FFF2-40B4-BE49-F238E27FC236}">
                <a16:creationId xmlns:a16="http://schemas.microsoft.com/office/drawing/2014/main" id="{41ABB5B8-A984-4DB7-9822-CFF43B9311D5}"/>
              </a:ext>
            </a:extLst>
          </p:cNvPr>
          <p:cNvSpPr/>
          <p:nvPr>
            <p:custDataLst>
              <p:tags r:id="rId437"/>
            </p:custDataLst>
          </p:nvPr>
        </p:nvSpPr>
        <p:spPr>
          <a:xfrm>
            <a:off x="9063345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90" name="PA_平行四边形 215">
            <a:extLst>
              <a:ext uri="{FF2B5EF4-FFF2-40B4-BE49-F238E27FC236}">
                <a16:creationId xmlns:a16="http://schemas.microsoft.com/office/drawing/2014/main" id="{A7210756-561D-4595-9A52-65E728E5F00F}"/>
              </a:ext>
            </a:extLst>
          </p:cNvPr>
          <p:cNvSpPr/>
          <p:nvPr>
            <p:custDataLst>
              <p:tags r:id="rId438"/>
            </p:custDataLst>
          </p:nvPr>
        </p:nvSpPr>
        <p:spPr>
          <a:xfrm>
            <a:off x="9179120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91" name="PA_平行四边形 215">
            <a:extLst>
              <a:ext uri="{FF2B5EF4-FFF2-40B4-BE49-F238E27FC236}">
                <a16:creationId xmlns:a16="http://schemas.microsoft.com/office/drawing/2014/main" id="{3E6B4EF5-3852-482C-B2FB-3BD1C273AD77}"/>
              </a:ext>
            </a:extLst>
          </p:cNvPr>
          <p:cNvSpPr/>
          <p:nvPr>
            <p:custDataLst>
              <p:tags r:id="rId439"/>
            </p:custDataLst>
          </p:nvPr>
        </p:nvSpPr>
        <p:spPr>
          <a:xfrm>
            <a:off x="9294895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92" name="PA_平行四边形 215">
            <a:extLst>
              <a:ext uri="{FF2B5EF4-FFF2-40B4-BE49-F238E27FC236}">
                <a16:creationId xmlns:a16="http://schemas.microsoft.com/office/drawing/2014/main" id="{1736646D-F24D-4D42-B552-2CCC7BF46BBB}"/>
              </a:ext>
            </a:extLst>
          </p:cNvPr>
          <p:cNvSpPr/>
          <p:nvPr>
            <p:custDataLst>
              <p:tags r:id="rId440"/>
            </p:custDataLst>
          </p:nvPr>
        </p:nvSpPr>
        <p:spPr>
          <a:xfrm>
            <a:off x="9410670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93" name="PA_平行四边形 215">
            <a:extLst>
              <a:ext uri="{FF2B5EF4-FFF2-40B4-BE49-F238E27FC236}">
                <a16:creationId xmlns:a16="http://schemas.microsoft.com/office/drawing/2014/main" id="{B8B7329C-0B23-4E0F-97E7-F5EF985488F7}"/>
              </a:ext>
            </a:extLst>
          </p:cNvPr>
          <p:cNvSpPr/>
          <p:nvPr>
            <p:custDataLst>
              <p:tags r:id="rId441"/>
            </p:custDataLst>
          </p:nvPr>
        </p:nvSpPr>
        <p:spPr>
          <a:xfrm>
            <a:off x="8947568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94" name="PA_平行四边形 215">
            <a:extLst>
              <a:ext uri="{FF2B5EF4-FFF2-40B4-BE49-F238E27FC236}">
                <a16:creationId xmlns:a16="http://schemas.microsoft.com/office/drawing/2014/main" id="{17BBB33E-72AF-4800-99A1-600B35C117BF}"/>
              </a:ext>
            </a:extLst>
          </p:cNvPr>
          <p:cNvSpPr/>
          <p:nvPr>
            <p:custDataLst>
              <p:tags r:id="rId442"/>
            </p:custDataLst>
          </p:nvPr>
        </p:nvSpPr>
        <p:spPr>
          <a:xfrm>
            <a:off x="9179120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95" name="PA_平行四边形 215">
            <a:extLst>
              <a:ext uri="{FF2B5EF4-FFF2-40B4-BE49-F238E27FC236}">
                <a16:creationId xmlns:a16="http://schemas.microsoft.com/office/drawing/2014/main" id="{868A112D-96B2-4C51-A609-A65EC3B99384}"/>
              </a:ext>
            </a:extLst>
          </p:cNvPr>
          <p:cNvSpPr/>
          <p:nvPr>
            <p:custDataLst>
              <p:tags r:id="rId443"/>
            </p:custDataLst>
          </p:nvPr>
        </p:nvSpPr>
        <p:spPr>
          <a:xfrm>
            <a:off x="9410670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96" name="PA_平行四边形 215">
            <a:extLst>
              <a:ext uri="{FF2B5EF4-FFF2-40B4-BE49-F238E27FC236}">
                <a16:creationId xmlns:a16="http://schemas.microsoft.com/office/drawing/2014/main" id="{8AE7BBD3-8D88-40CA-B4AA-212C2856D7DB}"/>
              </a:ext>
            </a:extLst>
          </p:cNvPr>
          <p:cNvSpPr/>
          <p:nvPr>
            <p:custDataLst>
              <p:tags r:id="rId444"/>
            </p:custDataLst>
          </p:nvPr>
        </p:nvSpPr>
        <p:spPr>
          <a:xfrm>
            <a:off x="9603245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97" name="PA_平行四边形 215">
            <a:extLst>
              <a:ext uri="{FF2B5EF4-FFF2-40B4-BE49-F238E27FC236}">
                <a16:creationId xmlns:a16="http://schemas.microsoft.com/office/drawing/2014/main" id="{BB06E2F6-6754-4EF3-8E29-702E32055B7B}"/>
              </a:ext>
            </a:extLst>
          </p:cNvPr>
          <p:cNvSpPr/>
          <p:nvPr>
            <p:custDataLst>
              <p:tags r:id="rId445"/>
            </p:custDataLst>
          </p:nvPr>
        </p:nvSpPr>
        <p:spPr>
          <a:xfrm>
            <a:off x="9834797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98" name="PA_平行四边形 215">
            <a:extLst>
              <a:ext uri="{FF2B5EF4-FFF2-40B4-BE49-F238E27FC236}">
                <a16:creationId xmlns:a16="http://schemas.microsoft.com/office/drawing/2014/main" id="{8778415C-5D04-4258-8FF8-AC47D0008DBE}"/>
              </a:ext>
            </a:extLst>
          </p:cNvPr>
          <p:cNvSpPr/>
          <p:nvPr>
            <p:custDataLst>
              <p:tags r:id="rId446"/>
            </p:custDataLst>
          </p:nvPr>
        </p:nvSpPr>
        <p:spPr>
          <a:xfrm>
            <a:off x="9950572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99" name="PA_平行四边形 215">
            <a:extLst>
              <a:ext uri="{FF2B5EF4-FFF2-40B4-BE49-F238E27FC236}">
                <a16:creationId xmlns:a16="http://schemas.microsoft.com/office/drawing/2014/main" id="{EF3BBA4D-EDD8-4646-852E-708AC7B0F50A}"/>
              </a:ext>
            </a:extLst>
          </p:cNvPr>
          <p:cNvSpPr/>
          <p:nvPr>
            <p:custDataLst>
              <p:tags r:id="rId447"/>
            </p:custDataLst>
          </p:nvPr>
        </p:nvSpPr>
        <p:spPr>
          <a:xfrm>
            <a:off x="10066347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00" name="PA_平行四边形 215">
            <a:extLst>
              <a:ext uri="{FF2B5EF4-FFF2-40B4-BE49-F238E27FC236}">
                <a16:creationId xmlns:a16="http://schemas.microsoft.com/office/drawing/2014/main" id="{F90AE910-76CD-451D-BC5A-5C78B997E774}"/>
              </a:ext>
            </a:extLst>
          </p:cNvPr>
          <p:cNvSpPr/>
          <p:nvPr>
            <p:custDataLst>
              <p:tags r:id="rId448"/>
            </p:custDataLst>
          </p:nvPr>
        </p:nvSpPr>
        <p:spPr>
          <a:xfrm>
            <a:off x="9603245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01" name="PA_平行四边形 215">
            <a:extLst>
              <a:ext uri="{FF2B5EF4-FFF2-40B4-BE49-F238E27FC236}">
                <a16:creationId xmlns:a16="http://schemas.microsoft.com/office/drawing/2014/main" id="{22C1270F-8534-4F33-BD29-959D984C9DA2}"/>
              </a:ext>
            </a:extLst>
          </p:cNvPr>
          <p:cNvSpPr/>
          <p:nvPr>
            <p:custDataLst>
              <p:tags r:id="rId449"/>
            </p:custDataLst>
          </p:nvPr>
        </p:nvSpPr>
        <p:spPr>
          <a:xfrm>
            <a:off x="9719021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02" name="PA_平行四边形 215">
            <a:extLst>
              <a:ext uri="{FF2B5EF4-FFF2-40B4-BE49-F238E27FC236}">
                <a16:creationId xmlns:a16="http://schemas.microsoft.com/office/drawing/2014/main" id="{634E2ABF-C268-4E65-89FF-2BD494349CC5}"/>
              </a:ext>
            </a:extLst>
          </p:cNvPr>
          <p:cNvSpPr/>
          <p:nvPr>
            <p:custDataLst>
              <p:tags r:id="rId450"/>
            </p:custDataLst>
          </p:nvPr>
        </p:nvSpPr>
        <p:spPr>
          <a:xfrm>
            <a:off x="9950572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03" name="PA_平行四边形 215">
            <a:extLst>
              <a:ext uri="{FF2B5EF4-FFF2-40B4-BE49-F238E27FC236}">
                <a16:creationId xmlns:a16="http://schemas.microsoft.com/office/drawing/2014/main" id="{B82B3C32-8AEF-47C0-980C-B8B84DF903AC}"/>
              </a:ext>
            </a:extLst>
          </p:cNvPr>
          <p:cNvSpPr/>
          <p:nvPr>
            <p:custDataLst>
              <p:tags r:id="rId451"/>
            </p:custDataLst>
          </p:nvPr>
        </p:nvSpPr>
        <p:spPr>
          <a:xfrm>
            <a:off x="9603245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04" name="PA_平行四边形 215">
            <a:extLst>
              <a:ext uri="{FF2B5EF4-FFF2-40B4-BE49-F238E27FC236}">
                <a16:creationId xmlns:a16="http://schemas.microsoft.com/office/drawing/2014/main" id="{261863FB-D7E2-4096-9A35-F9FEDDA8F2E5}"/>
              </a:ext>
            </a:extLst>
          </p:cNvPr>
          <p:cNvSpPr/>
          <p:nvPr>
            <p:custDataLst>
              <p:tags r:id="rId452"/>
            </p:custDataLst>
          </p:nvPr>
        </p:nvSpPr>
        <p:spPr>
          <a:xfrm>
            <a:off x="9719021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05" name="PA_平行四边形 215">
            <a:extLst>
              <a:ext uri="{FF2B5EF4-FFF2-40B4-BE49-F238E27FC236}">
                <a16:creationId xmlns:a16="http://schemas.microsoft.com/office/drawing/2014/main" id="{CA68A15F-7A6C-426E-ADE1-CB9A73ADF171}"/>
              </a:ext>
            </a:extLst>
          </p:cNvPr>
          <p:cNvSpPr/>
          <p:nvPr>
            <p:custDataLst>
              <p:tags r:id="rId453"/>
            </p:custDataLst>
          </p:nvPr>
        </p:nvSpPr>
        <p:spPr>
          <a:xfrm>
            <a:off x="9834797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06" name="PA_平行四边形 215">
            <a:extLst>
              <a:ext uri="{FF2B5EF4-FFF2-40B4-BE49-F238E27FC236}">
                <a16:creationId xmlns:a16="http://schemas.microsoft.com/office/drawing/2014/main" id="{FA4AC387-0156-49C4-B0E7-27D42F12F1EC}"/>
              </a:ext>
            </a:extLst>
          </p:cNvPr>
          <p:cNvSpPr/>
          <p:nvPr>
            <p:custDataLst>
              <p:tags r:id="rId454"/>
            </p:custDataLst>
          </p:nvPr>
        </p:nvSpPr>
        <p:spPr>
          <a:xfrm>
            <a:off x="9950572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07" name="PA_平行四边形 215">
            <a:extLst>
              <a:ext uri="{FF2B5EF4-FFF2-40B4-BE49-F238E27FC236}">
                <a16:creationId xmlns:a16="http://schemas.microsoft.com/office/drawing/2014/main" id="{171A02CE-BD5E-44FB-806C-90B818249670}"/>
              </a:ext>
            </a:extLst>
          </p:cNvPr>
          <p:cNvSpPr/>
          <p:nvPr>
            <p:custDataLst>
              <p:tags r:id="rId455"/>
            </p:custDataLst>
          </p:nvPr>
        </p:nvSpPr>
        <p:spPr>
          <a:xfrm>
            <a:off x="10066347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08" name="PA_平行四边形 215">
            <a:extLst>
              <a:ext uri="{FF2B5EF4-FFF2-40B4-BE49-F238E27FC236}">
                <a16:creationId xmlns:a16="http://schemas.microsoft.com/office/drawing/2014/main" id="{1E527404-BAD0-46BB-835E-2614DDEA6AD8}"/>
              </a:ext>
            </a:extLst>
          </p:cNvPr>
          <p:cNvSpPr/>
          <p:nvPr>
            <p:custDataLst>
              <p:tags r:id="rId456"/>
            </p:custDataLst>
          </p:nvPr>
        </p:nvSpPr>
        <p:spPr>
          <a:xfrm>
            <a:off x="9603245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09" name="PA_平行四边形 215">
            <a:extLst>
              <a:ext uri="{FF2B5EF4-FFF2-40B4-BE49-F238E27FC236}">
                <a16:creationId xmlns:a16="http://schemas.microsoft.com/office/drawing/2014/main" id="{F39060BB-A72A-4B85-A828-649BB457A305}"/>
              </a:ext>
            </a:extLst>
          </p:cNvPr>
          <p:cNvSpPr/>
          <p:nvPr>
            <p:custDataLst>
              <p:tags r:id="rId457"/>
            </p:custDataLst>
          </p:nvPr>
        </p:nvSpPr>
        <p:spPr>
          <a:xfrm>
            <a:off x="9834797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10" name="PA_平行四边形 215">
            <a:extLst>
              <a:ext uri="{FF2B5EF4-FFF2-40B4-BE49-F238E27FC236}">
                <a16:creationId xmlns:a16="http://schemas.microsoft.com/office/drawing/2014/main" id="{097C2FD7-BFE8-41AC-B08E-4BF23A608885}"/>
              </a:ext>
            </a:extLst>
          </p:cNvPr>
          <p:cNvSpPr/>
          <p:nvPr>
            <p:custDataLst>
              <p:tags r:id="rId458"/>
            </p:custDataLst>
          </p:nvPr>
        </p:nvSpPr>
        <p:spPr>
          <a:xfrm>
            <a:off x="10066347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11" name="PA_平行四边形 215">
            <a:extLst>
              <a:ext uri="{FF2B5EF4-FFF2-40B4-BE49-F238E27FC236}">
                <a16:creationId xmlns:a16="http://schemas.microsoft.com/office/drawing/2014/main" id="{225A2205-A32E-4922-B939-2C0F62CE2055}"/>
              </a:ext>
            </a:extLst>
          </p:cNvPr>
          <p:cNvSpPr/>
          <p:nvPr>
            <p:custDataLst>
              <p:tags r:id="rId459"/>
            </p:custDataLst>
          </p:nvPr>
        </p:nvSpPr>
        <p:spPr>
          <a:xfrm>
            <a:off x="9719021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12" name="PA_平行四边形 215">
            <a:extLst>
              <a:ext uri="{FF2B5EF4-FFF2-40B4-BE49-F238E27FC236}">
                <a16:creationId xmlns:a16="http://schemas.microsoft.com/office/drawing/2014/main" id="{151E4489-5A0B-4AC3-8E0A-E84A49115659}"/>
              </a:ext>
            </a:extLst>
          </p:cNvPr>
          <p:cNvSpPr/>
          <p:nvPr>
            <p:custDataLst>
              <p:tags r:id="rId460"/>
            </p:custDataLst>
          </p:nvPr>
        </p:nvSpPr>
        <p:spPr>
          <a:xfrm>
            <a:off x="9834797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13" name="PA_平行四边形 215">
            <a:extLst>
              <a:ext uri="{FF2B5EF4-FFF2-40B4-BE49-F238E27FC236}">
                <a16:creationId xmlns:a16="http://schemas.microsoft.com/office/drawing/2014/main" id="{9687F6B7-869B-4FE7-A1E0-46AD720E56FF}"/>
              </a:ext>
            </a:extLst>
          </p:cNvPr>
          <p:cNvSpPr/>
          <p:nvPr>
            <p:custDataLst>
              <p:tags r:id="rId461"/>
            </p:custDataLst>
          </p:nvPr>
        </p:nvSpPr>
        <p:spPr>
          <a:xfrm>
            <a:off x="9950572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14" name="PA_平行四边形 215">
            <a:extLst>
              <a:ext uri="{FF2B5EF4-FFF2-40B4-BE49-F238E27FC236}">
                <a16:creationId xmlns:a16="http://schemas.microsoft.com/office/drawing/2014/main" id="{1EB32597-7DF7-4011-B43B-F34B0E59C0CA}"/>
              </a:ext>
            </a:extLst>
          </p:cNvPr>
          <p:cNvSpPr/>
          <p:nvPr>
            <p:custDataLst>
              <p:tags r:id="rId462"/>
            </p:custDataLst>
          </p:nvPr>
        </p:nvSpPr>
        <p:spPr>
          <a:xfrm>
            <a:off x="10066347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15" name="PA_平行四边形 215">
            <a:extLst>
              <a:ext uri="{FF2B5EF4-FFF2-40B4-BE49-F238E27FC236}">
                <a16:creationId xmlns:a16="http://schemas.microsoft.com/office/drawing/2014/main" id="{8188E8A4-FD39-449A-91F9-4CDEC977438C}"/>
              </a:ext>
            </a:extLst>
          </p:cNvPr>
          <p:cNvSpPr/>
          <p:nvPr>
            <p:custDataLst>
              <p:tags r:id="rId463"/>
            </p:custDataLst>
          </p:nvPr>
        </p:nvSpPr>
        <p:spPr>
          <a:xfrm>
            <a:off x="10258921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16" name="PA_平行四边形 215">
            <a:extLst>
              <a:ext uri="{FF2B5EF4-FFF2-40B4-BE49-F238E27FC236}">
                <a16:creationId xmlns:a16="http://schemas.microsoft.com/office/drawing/2014/main" id="{AF881866-0049-4376-A12F-3CAF901C514F}"/>
              </a:ext>
            </a:extLst>
          </p:cNvPr>
          <p:cNvSpPr/>
          <p:nvPr>
            <p:custDataLst>
              <p:tags r:id="rId464"/>
            </p:custDataLst>
          </p:nvPr>
        </p:nvSpPr>
        <p:spPr>
          <a:xfrm>
            <a:off x="10374698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17" name="PA_平行四边形 215">
            <a:extLst>
              <a:ext uri="{FF2B5EF4-FFF2-40B4-BE49-F238E27FC236}">
                <a16:creationId xmlns:a16="http://schemas.microsoft.com/office/drawing/2014/main" id="{2FC057B4-FCA3-469F-A4D2-31453F04882F}"/>
              </a:ext>
            </a:extLst>
          </p:cNvPr>
          <p:cNvSpPr/>
          <p:nvPr>
            <p:custDataLst>
              <p:tags r:id="rId465"/>
            </p:custDataLst>
          </p:nvPr>
        </p:nvSpPr>
        <p:spPr>
          <a:xfrm>
            <a:off x="10606249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18" name="PA_平行四边形 215">
            <a:extLst>
              <a:ext uri="{FF2B5EF4-FFF2-40B4-BE49-F238E27FC236}">
                <a16:creationId xmlns:a16="http://schemas.microsoft.com/office/drawing/2014/main" id="{AAB62426-C9C8-45FB-B7FC-69BB83B175E0}"/>
              </a:ext>
            </a:extLst>
          </p:cNvPr>
          <p:cNvSpPr/>
          <p:nvPr>
            <p:custDataLst>
              <p:tags r:id="rId466"/>
            </p:custDataLst>
          </p:nvPr>
        </p:nvSpPr>
        <p:spPr>
          <a:xfrm>
            <a:off x="10722024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19" name="PA_平行四边形 215">
            <a:extLst>
              <a:ext uri="{FF2B5EF4-FFF2-40B4-BE49-F238E27FC236}">
                <a16:creationId xmlns:a16="http://schemas.microsoft.com/office/drawing/2014/main" id="{138B1E55-597A-4B6F-AD04-9B5DD23F3277}"/>
              </a:ext>
            </a:extLst>
          </p:cNvPr>
          <p:cNvSpPr/>
          <p:nvPr>
            <p:custDataLst>
              <p:tags r:id="rId467"/>
            </p:custDataLst>
          </p:nvPr>
        </p:nvSpPr>
        <p:spPr>
          <a:xfrm>
            <a:off x="10258921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20" name="PA_平行四边形 215">
            <a:extLst>
              <a:ext uri="{FF2B5EF4-FFF2-40B4-BE49-F238E27FC236}">
                <a16:creationId xmlns:a16="http://schemas.microsoft.com/office/drawing/2014/main" id="{E6D4D6C0-BE4F-489E-A21F-5384320329BB}"/>
              </a:ext>
            </a:extLst>
          </p:cNvPr>
          <p:cNvSpPr/>
          <p:nvPr>
            <p:custDataLst>
              <p:tags r:id="rId468"/>
            </p:custDataLst>
          </p:nvPr>
        </p:nvSpPr>
        <p:spPr>
          <a:xfrm>
            <a:off x="10374698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21" name="PA_平行四边形 215">
            <a:extLst>
              <a:ext uri="{FF2B5EF4-FFF2-40B4-BE49-F238E27FC236}">
                <a16:creationId xmlns:a16="http://schemas.microsoft.com/office/drawing/2014/main" id="{2EB528DC-16C6-43CA-86BF-BB474EDAA9B3}"/>
              </a:ext>
            </a:extLst>
          </p:cNvPr>
          <p:cNvSpPr/>
          <p:nvPr>
            <p:custDataLst>
              <p:tags r:id="rId469"/>
            </p:custDataLst>
          </p:nvPr>
        </p:nvSpPr>
        <p:spPr>
          <a:xfrm>
            <a:off x="10490473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22" name="PA_平行四边形 215">
            <a:extLst>
              <a:ext uri="{FF2B5EF4-FFF2-40B4-BE49-F238E27FC236}">
                <a16:creationId xmlns:a16="http://schemas.microsoft.com/office/drawing/2014/main" id="{38275632-E044-4964-90B6-B4D32422ABF6}"/>
              </a:ext>
            </a:extLst>
          </p:cNvPr>
          <p:cNvSpPr/>
          <p:nvPr>
            <p:custDataLst>
              <p:tags r:id="rId470"/>
            </p:custDataLst>
          </p:nvPr>
        </p:nvSpPr>
        <p:spPr>
          <a:xfrm>
            <a:off x="10606249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23" name="PA_平行四边形 215">
            <a:extLst>
              <a:ext uri="{FF2B5EF4-FFF2-40B4-BE49-F238E27FC236}">
                <a16:creationId xmlns:a16="http://schemas.microsoft.com/office/drawing/2014/main" id="{76E960AC-FA64-431B-AE8E-F20E67545BDA}"/>
              </a:ext>
            </a:extLst>
          </p:cNvPr>
          <p:cNvSpPr/>
          <p:nvPr>
            <p:custDataLst>
              <p:tags r:id="rId471"/>
            </p:custDataLst>
          </p:nvPr>
        </p:nvSpPr>
        <p:spPr>
          <a:xfrm>
            <a:off x="10374698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24" name="PA_平行四边形 215">
            <a:extLst>
              <a:ext uri="{FF2B5EF4-FFF2-40B4-BE49-F238E27FC236}">
                <a16:creationId xmlns:a16="http://schemas.microsoft.com/office/drawing/2014/main" id="{A96DE35B-9451-4B59-B34E-6564F2E87EE2}"/>
              </a:ext>
            </a:extLst>
          </p:cNvPr>
          <p:cNvSpPr/>
          <p:nvPr>
            <p:custDataLst>
              <p:tags r:id="rId472"/>
            </p:custDataLst>
          </p:nvPr>
        </p:nvSpPr>
        <p:spPr>
          <a:xfrm>
            <a:off x="10606249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25" name="PA_平行四边形 215">
            <a:extLst>
              <a:ext uri="{FF2B5EF4-FFF2-40B4-BE49-F238E27FC236}">
                <a16:creationId xmlns:a16="http://schemas.microsoft.com/office/drawing/2014/main" id="{37B2742C-B38F-437C-B750-842BA4962634}"/>
              </a:ext>
            </a:extLst>
          </p:cNvPr>
          <p:cNvSpPr/>
          <p:nvPr>
            <p:custDataLst>
              <p:tags r:id="rId473"/>
            </p:custDataLst>
          </p:nvPr>
        </p:nvSpPr>
        <p:spPr>
          <a:xfrm>
            <a:off x="10722024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26" name="PA_平行四边形 215">
            <a:extLst>
              <a:ext uri="{FF2B5EF4-FFF2-40B4-BE49-F238E27FC236}">
                <a16:creationId xmlns:a16="http://schemas.microsoft.com/office/drawing/2014/main" id="{E967CF8A-0150-492A-8C4D-E81A1FC4DC0F}"/>
              </a:ext>
            </a:extLst>
          </p:cNvPr>
          <p:cNvSpPr/>
          <p:nvPr>
            <p:custDataLst>
              <p:tags r:id="rId474"/>
            </p:custDataLst>
          </p:nvPr>
        </p:nvSpPr>
        <p:spPr>
          <a:xfrm>
            <a:off x="10258921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27" name="PA_平行四边形 215">
            <a:extLst>
              <a:ext uri="{FF2B5EF4-FFF2-40B4-BE49-F238E27FC236}">
                <a16:creationId xmlns:a16="http://schemas.microsoft.com/office/drawing/2014/main" id="{4B752755-3C72-415F-ACA7-121494C1FD7B}"/>
              </a:ext>
            </a:extLst>
          </p:cNvPr>
          <p:cNvSpPr/>
          <p:nvPr>
            <p:custDataLst>
              <p:tags r:id="rId475"/>
            </p:custDataLst>
          </p:nvPr>
        </p:nvSpPr>
        <p:spPr>
          <a:xfrm>
            <a:off x="10374698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28" name="PA_平行四边形 215">
            <a:extLst>
              <a:ext uri="{FF2B5EF4-FFF2-40B4-BE49-F238E27FC236}">
                <a16:creationId xmlns:a16="http://schemas.microsoft.com/office/drawing/2014/main" id="{03A7B615-F2AD-4090-8A10-5B792BCFB11F}"/>
              </a:ext>
            </a:extLst>
          </p:cNvPr>
          <p:cNvSpPr/>
          <p:nvPr>
            <p:custDataLst>
              <p:tags r:id="rId476"/>
            </p:custDataLst>
          </p:nvPr>
        </p:nvSpPr>
        <p:spPr>
          <a:xfrm>
            <a:off x="10490473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29" name="PA_平行四边形 215">
            <a:extLst>
              <a:ext uri="{FF2B5EF4-FFF2-40B4-BE49-F238E27FC236}">
                <a16:creationId xmlns:a16="http://schemas.microsoft.com/office/drawing/2014/main" id="{3D4E434D-FCCA-49B6-847D-8FE862AFE69B}"/>
              </a:ext>
            </a:extLst>
          </p:cNvPr>
          <p:cNvSpPr/>
          <p:nvPr>
            <p:custDataLst>
              <p:tags r:id="rId477"/>
            </p:custDataLst>
          </p:nvPr>
        </p:nvSpPr>
        <p:spPr>
          <a:xfrm>
            <a:off x="10606249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30" name="PA_平行四边形 215">
            <a:extLst>
              <a:ext uri="{FF2B5EF4-FFF2-40B4-BE49-F238E27FC236}">
                <a16:creationId xmlns:a16="http://schemas.microsoft.com/office/drawing/2014/main" id="{DD88FC34-D4D6-455F-ACEE-C1FD09B62C34}"/>
              </a:ext>
            </a:extLst>
          </p:cNvPr>
          <p:cNvSpPr/>
          <p:nvPr>
            <p:custDataLst>
              <p:tags r:id="rId478"/>
            </p:custDataLst>
          </p:nvPr>
        </p:nvSpPr>
        <p:spPr>
          <a:xfrm>
            <a:off x="10374698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31" name="PA_平行四边形 215">
            <a:extLst>
              <a:ext uri="{FF2B5EF4-FFF2-40B4-BE49-F238E27FC236}">
                <a16:creationId xmlns:a16="http://schemas.microsoft.com/office/drawing/2014/main" id="{16C0E414-1FD4-4468-A09D-90C2D32393F8}"/>
              </a:ext>
            </a:extLst>
          </p:cNvPr>
          <p:cNvSpPr/>
          <p:nvPr>
            <p:custDataLst>
              <p:tags r:id="rId479"/>
            </p:custDataLst>
          </p:nvPr>
        </p:nvSpPr>
        <p:spPr>
          <a:xfrm>
            <a:off x="10490473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32" name="PA_平行四边形 215">
            <a:extLst>
              <a:ext uri="{FF2B5EF4-FFF2-40B4-BE49-F238E27FC236}">
                <a16:creationId xmlns:a16="http://schemas.microsoft.com/office/drawing/2014/main" id="{924C35CE-E12C-434D-AF9C-1351B42B8BAA}"/>
              </a:ext>
            </a:extLst>
          </p:cNvPr>
          <p:cNvSpPr/>
          <p:nvPr>
            <p:custDataLst>
              <p:tags r:id="rId480"/>
            </p:custDataLst>
          </p:nvPr>
        </p:nvSpPr>
        <p:spPr>
          <a:xfrm>
            <a:off x="10606249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33" name="PA_平行四边形 215">
            <a:extLst>
              <a:ext uri="{FF2B5EF4-FFF2-40B4-BE49-F238E27FC236}">
                <a16:creationId xmlns:a16="http://schemas.microsoft.com/office/drawing/2014/main" id="{AD1F4AC2-F4D1-4739-B736-2064A4780827}"/>
              </a:ext>
            </a:extLst>
          </p:cNvPr>
          <p:cNvSpPr/>
          <p:nvPr>
            <p:custDataLst>
              <p:tags r:id="rId481"/>
            </p:custDataLst>
          </p:nvPr>
        </p:nvSpPr>
        <p:spPr>
          <a:xfrm>
            <a:off x="10914598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34" name="PA_平行四边形 215">
            <a:extLst>
              <a:ext uri="{FF2B5EF4-FFF2-40B4-BE49-F238E27FC236}">
                <a16:creationId xmlns:a16="http://schemas.microsoft.com/office/drawing/2014/main" id="{EC8A0D59-EBB2-4DB7-B6C1-D8F1C8FC2B2B}"/>
              </a:ext>
            </a:extLst>
          </p:cNvPr>
          <p:cNvSpPr/>
          <p:nvPr>
            <p:custDataLst>
              <p:tags r:id="rId482"/>
            </p:custDataLst>
          </p:nvPr>
        </p:nvSpPr>
        <p:spPr>
          <a:xfrm>
            <a:off x="11261925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35" name="PA_平行四边形 215">
            <a:extLst>
              <a:ext uri="{FF2B5EF4-FFF2-40B4-BE49-F238E27FC236}">
                <a16:creationId xmlns:a16="http://schemas.microsoft.com/office/drawing/2014/main" id="{159C35BF-E7A5-4309-91FA-CD0D2BCA0EAD}"/>
              </a:ext>
            </a:extLst>
          </p:cNvPr>
          <p:cNvSpPr/>
          <p:nvPr>
            <p:custDataLst>
              <p:tags r:id="rId483"/>
            </p:custDataLst>
          </p:nvPr>
        </p:nvSpPr>
        <p:spPr>
          <a:xfrm>
            <a:off x="11377700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36" name="PA_平行四边形 215">
            <a:extLst>
              <a:ext uri="{FF2B5EF4-FFF2-40B4-BE49-F238E27FC236}">
                <a16:creationId xmlns:a16="http://schemas.microsoft.com/office/drawing/2014/main" id="{B0899123-A7AD-4B0B-8A42-6A30C81AF836}"/>
              </a:ext>
            </a:extLst>
          </p:cNvPr>
          <p:cNvSpPr/>
          <p:nvPr>
            <p:custDataLst>
              <p:tags r:id="rId484"/>
            </p:custDataLst>
          </p:nvPr>
        </p:nvSpPr>
        <p:spPr>
          <a:xfrm>
            <a:off x="10914598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37" name="PA_平行四边形 215">
            <a:extLst>
              <a:ext uri="{FF2B5EF4-FFF2-40B4-BE49-F238E27FC236}">
                <a16:creationId xmlns:a16="http://schemas.microsoft.com/office/drawing/2014/main" id="{6789B892-8437-4093-8753-1529E049C829}"/>
              </a:ext>
            </a:extLst>
          </p:cNvPr>
          <p:cNvSpPr/>
          <p:nvPr>
            <p:custDataLst>
              <p:tags r:id="rId485"/>
            </p:custDataLst>
          </p:nvPr>
        </p:nvSpPr>
        <p:spPr>
          <a:xfrm>
            <a:off x="11030375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38" name="PA_平行四边形 215">
            <a:extLst>
              <a:ext uri="{FF2B5EF4-FFF2-40B4-BE49-F238E27FC236}">
                <a16:creationId xmlns:a16="http://schemas.microsoft.com/office/drawing/2014/main" id="{83EB820F-88B7-4214-94F7-A0073283079A}"/>
              </a:ext>
            </a:extLst>
          </p:cNvPr>
          <p:cNvSpPr/>
          <p:nvPr>
            <p:custDataLst>
              <p:tags r:id="rId486"/>
            </p:custDataLst>
          </p:nvPr>
        </p:nvSpPr>
        <p:spPr>
          <a:xfrm>
            <a:off x="11261925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39" name="PA_平行四边形 215">
            <a:extLst>
              <a:ext uri="{FF2B5EF4-FFF2-40B4-BE49-F238E27FC236}">
                <a16:creationId xmlns:a16="http://schemas.microsoft.com/office/drawing/2014/main" id="{D7FFE6D3-1FA6-4DAC-8F7F-E9B5CA6E4D42}"/>
              </a:ext>
            </a:extLst>
          </p:cNvPr>
          <p:cNvSpPr/>
          <p:nvPr>
            <p:custDataLst>
              <p:tags r:id="rId487"/>
            </p:custDataLst>
          </p:nvPr>
        </p:nvSpPr>
        <p:spPr>
          <a:xfrm>
            <a:off x="10914598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40" name="PA_平行四边形 215">
            <a:extLst>
              <a:ext uri="{FF2B5EF4-FFF2-40B4-BE49-F238E27FC236}">
                <a16:creationId xmlns:a16="http://schemas.microsoft.com/office/drawing/2014/main" id="{DCF9365C-78B8-4A4B-A538-1462F15BE7C4}"/>
              </a:ext>
            </a:extLst>
          </p:cNvPr>
          <p:cNvSpPr/>
          <p:nvPr>
            <p:custDataLst>
              <p:tags r:id="rId488"/>
            </p:custDataLst>
          </p:nvPr>
        </p:nvSpPr>
        <p:spPr>
          <a:xfrm>
            <a:off x="11030375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41" name="PA_平行四边形 215">
            <a:extLst>
              <a:ext uri="{FF2B5EF4-FFF2-40B4-BE49-F238E27FC236}">
                <a16:creationId xmlns:a16="http://schemas.microsoft.com/office/drawing/2014/main" id="{87E6C66E-B52F-422F-AAEB-184898EF60A4}"/>
              </a:ext>
            </a:extLst>
          </p:cNvPr>
          <p:cNvSpPr/>
          <p:nvPr>
            <p:custDataLst>
              <p:tags r:id="rId489"/>
            </p:custDataLst>
          </p:nvPr>
        </p:nvSpPr>
        <p:spPr>
          <a:xfrm>
            <a:off x="11146150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42" name="PA_平行四边形 215">
            <a:extLst>
              <a:ext uri="{FF2B5EF4-FFF2-40B4-BE49-F238E27FC236}">
                <a16:creationId xmlns:a16="http://schemas.microsoft.com/office/drawing/2014/main" id="{29820682-64E8-41FB-94FD-72ED22F8A573}"/>
              </a:ext>
            </a:extLst>
          </p:cNvPr>
          <p:cNvSpPr/>
          <p:nvPr>
            <p:custDataLst>
              <p:tags r:id="rId490"/>
            </p:custDataLst>
          </p:nvPr>
        </p:nvSpPr>
        <p:spPr>
          <a:xfrm>
            <a:off x="11377700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43" name="PA_平行四边形 215">
            <a:extLst>
              <a:ext uri="{FF2B5EF4-FFF2-40B4-BE49-F238E27FC236}">
                <a16:creationId xmlns:a16="http://schemas.microsoft.com/office/drawing/2014/main" id="{56822223-2004-425A-B2B8-730EF1828570}"/>
              </a:ext>
            </a:extLst>
          </p:cNvPr>
          <p:cNvSpPr/>
          <p:nvPr>
            <p:custDataLst>
              <p:tags r:id="rId491"/>
            </p:custDataLst>
          </p:nvPr>
        </p:nvSpPr>
        <p:spPr>
          <a:xfrm>
            <a:off x="10914598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44" name="PA_平行四边形 215">
            <a:extLst>
              <a:ext uri="{FF2B5EF4-FFF2-40B4-BE49-F238E27FC236}">
                <a16:creationId xmlns:a16="http://schemas.microsoft.com/office/drawing/2014/main" id="{9544B7F0-A598-41AF-BDC0-61A60447E9F9}"/>
              </a:ext>
            </a:extLst>
          </p:cNvPr>
          <p:cNvSpPr/>
          <p:nvPr>
            <p:custDataLst>
              <p:tags r:id="rId492"/>
            </p:custDataLst>
          </p:nvPr>
        </p:nvSpPr>
        <p:spPr>
          <a:xfrm>
            <a:off x="11146150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45" name="PA_平行四边形 215">
            <a:extLst>
              <a:ext uri="{FF2B5EF4-FFF2-40B4-BE49-F238E27FC236}">
                <a16:creationId xmlns:a16="http://schemas.microsoft.com/office/drawing/2014/main" id="{607252F7-9BB1-4104-A2B0-5CC700C9D73E}"/>
              </a:ext>
            </a:extLst>
          </p:cNvPr>
          <p:cNvSpPr/>
          <p:nvPr>
            <p:custDataLst>
              <p:tags r:id="rId493"/>
            </p:custDataLst>
          </p:nvPr>
        </p:nvSpPr>
        <p:spPr>
          <a:xfrm>
            <a:off x="11261925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46" name="PA_平行四边形 215">
            <a:extLst>
              <a:ext uri="{FF2B5EF4-FFF2-40B4-BE49-F238E27FC236}">
                <a16:creationId xmlns:a16="http://schemas.microsoft.com/office/drawing/2014/main" id="{818E7A31-0753-471A-959D-DF4302366840}"/>
              </a:ext>
            </a:extLst>
          </p:cNvPr>
          <p:cNvSpPr/>
          <p:nvPr>
            <p:custDataLst>
              <p:tags r:id="rId494"/>
            </p:custDataLst>
          </p:nvPr>
        </p:nvSpPr>
        <p:spPr>
          <a:xfrm>
            <a:off x="11377700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47" name="PA_平行四边形 215">
            <a:extLst>
              <a:ext uri="{FF2B5EF4-FFF2-40B4-BE49-F238E27FC236}">
                <a16:creationId xmlns:a16="http://schemas.microsoft.com/office/drawing/2014/main" id="{D7728F48-E295-4586-BE8F-FB2222DC1520}"/>
              </a:ext>
            </a:extLst>
          </p:cNvPr>
          <p:cNvSpPr/>
          <p:nvPr>
            <p:custDataLst>
              <p:tags r:id="rId495"/>
            </p:custDataLst>
          </p:nvPr>
        </p:nvSpPr>
        <p:spPr>
          <a:xfrm>
            <a:off x="10914598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48" name="PA_平行四边形 215">
            <a:extLst>
              <a:ext uri="{FF2B5EF4-FFF2-40B4-BE49-F238E27FC236}">
                <a16:creationId xmlns:a16="http://schemas.microsoft.com/office/drawing/2014/main" id="{54C125E3-DCE3-43EB-9DAF-BD6E270DB86C}"/>
              </a:ext>
            </a:extLst>
          </p:cNvPr>
          <p:cNvSpPr/>
          <p:nvPr>
            <p:custDataLst>
              <p:tags r:id="rId496"/>
            </p:custDataLst>
          </p:nvPr>
        </p:nvSpPr>
        <p:spPr>
          <a:xfrm>
            <a:off x="11030375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49" name="PA_平行四边形 215">
            <a:extLst>
              <a:ext uri="{FF2B5EF4-FFF2-40B4-BE49-F238E27FC236}">
                <a16:creationId xmlns:a16="http://schemas.microsoft.com/office/drawing/2014/main" id="{59B05592-3827-4335-8E6C-07C6B2B72E69}"/>
              </a:ext>
            </a:extLst>
          </p:cNvPr>
          <p:cNvSpPr/>
          <p:nvPr>
            <p:custDataLst>
              <p:tags r:id="rId497"/>
            </p:custDataLst>
          </p:nvPr>
        </p:nvSpPr>
        <p:spPr>
          <a:xfrm>
            <a:off x="11146150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50" name="PA_平行四边形 215">
            <a:extLst>
              <a:ext uri="{FF2B5EF4-FFF2-40B4-BE49-F238E27FC236}">
                <a16:creationId xmlns:a16="http://schemas.microsoft.com/office/drawing/2014/main" id="{15A5BB88-F103-4286-8A06-0A08881AFFA0}"/>
              </a:ext>
            </a:extLst>
          </p:cNvPr>
          <p:cNvSpPr/>
          <p:nvPr>
            <p:custDataLst>
              <p:tags r:id="rId498"/>
            </p:custDataLst>
          </p:nvPr>
        </p:nvSpPr>
        <p:spPr>
          <a:xfrm>
            <a:off x="11573764" y="3175851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51" name="PA_平行四边形 215">
            <a:extLst>
              <a:ext uri="{FF2B5EF4-FFF2-40B4-BE49-F238E27FC236}">
                <a16:creationId xmlns:a16="http://schemas.microsoft.com/office/drawing/2014/main" id="{9ABCB1E3-2E6C-47A5-825B-C3EA6813A5FF}"/>
              </a:ext>
            </a:extLst>
          </p:cNvPr>
          <p:cNvSpPr/>
          <p:nvPr>
            <p:custDataLst>
              <p:tags r:id="rId499"/>
            </p:custDataLst>
          </p:nvPr>
        </p:nvSpPr>
        <p:spPr>
          <a:xfrm>
            <a:off x="11573764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52" name="PA_平行四边形 215">
            <a:extLst>
              <a:ext uri="{FF2B5EF4-FFF2-40B4-BE49-F238E27FC236}">
                <a16:creationId xmlns:a16="http://schemas.microsoft.com/office/drawing/2014/main" id="{23236A82-62F0-4170-8E99-46AE161059CC}"/>
              </a:ext>
            </a:extLst>
          </p:cNvPr>
          <p:cNvSpPr/>
          <p:nvPr>
            <p:custDataLst>
              <p:tags r:id="rId500"/>
            </p:custDataLst>
          </p:nvPr>
        </p:nvSpPr>
        <p:spPr>
          <a:xfrm>
            <a:off x="11689539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 dirty="0"/>
          </a:p>
        </p:txBody>
      </p:sp>
      <p:sp>
        <p:nvSpPr>
          <p:cNvPr id="653" name="PA_平行四边形 215">
            <a:extLst>
              <a:ext uri="{FF2B5EF4-FFF2-40B4-BE49-F238E27FC236}">
                <a16:creationId xmlns:a16="http://schemas.microsoft.com/office/drawing/2014/main" id="{CA38E586-A5E3-48D4-B075-47FCDF2FE588}"/>
              </a:ext>
            </a:extLst>
          </p:cNvPr>
          <p:cNvSpPr/>
          <p:nvPr>
            <p:custDataLst>
              <p:tags r:id="rId501"/>
            </p:custDataLst>
          </p:nvPr>
        </p:nvSpPr>
        <p:spPr>
          <a:xfrm>
            <a:off x="11689539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54" name="PA_平行四边形 215">
            <a:extLst>
              <a:ext uri="{FF2B5EF4-FFF2-40B4-BE49-F238E27FC236}">
                <a16:creationId xmlns:a16="http://schemas.microsoft.com/office/drawing/2014/main" id="{282D032F-FB80-4C6B-AB72-8ED0949833F8}"/>
              </a:ext>
            </a:extLst>
          </p:cNvPr>
          <p:cNvSpPr/>
          <p:nvPr>
            <p:custDataLst>
              <p:tags r:id="rId502"/>
            </p:custDataLst>
          </p:nvPr>
        </p:nvSpPr>
        <p:spPr>
          <a:xfrm>
            <a:off x="11805314" y="3407224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55" name="PA_平行四边形 215">
            <a:extLst>
              <a:ext uri="{FF2B5EF4-FFF2-40B4-BE49-F238E27FC236}">
                <a16:creationId xmlns:a16="http://schemas.microsoft.com/office/drawing/2014/main" id="{F766E4CF-8F93-43DE-8692-457A0166B495}"/>
              </a:ext>
            </a:extLst>
          </p:cNvPr>
          <p:cNvSpPr/>
          <p:nvPr>
            <p:custDataLst>
              <p:tags r:id="rId503"/>
            </p:custDataLst>
          </p:nvPr>
        </p:nvSpPr>
        <p:spPr>
          <a:xfrm>
            <a:off x="11573764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56" name="PA_平行四边形 215">
            <a:extLst>
              <a:ext uri="{FF2B5EF4-FFF2-40B4-BE49-F238E27FC236}">
                <a16:creationId xmlns:a16="http://schemas.microsoft.com/office/drawing/2014/main" id="{CE56E510-9B01-49D1-B34E-5B419338DEC0}"/>
              </a:ext>
            </a:extLst>
          </p:cNvPr>
          <p:cNvSpPr/>
          <p:nvPr>
            <p:custDataLst>
              <p:tags r:id="rId504"/>
            </p:custDataLst>
          </p:nvPr>
        </p:nvSpPr>
        <p:spPr>
          <a:xfrm>
            <a:off x="11689539" y="3522910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57" name="PA_平行四边形 215">
            <a:extLst>
              <a:ext uri="{FF2B5EF4-FFF2-40B4-BE49-F238E27FC236}">
                <a16:creationId xmlns:a16="http://schemas.microsoft.com/office/drawing/2014/main" id="{A9B0B651-BDA2-44E9-A191-5278CA54CDFB}"/>
              </a:ext>
            </a:extLst>
          </p:cNvPr>
          <p:cNvSpPr/>
          <p:nvPr>
            <p:custDataLst>
              <p:tags r:id="rId505"/>
            </p:custDataLst>
          </p:nvPr>
        </p:nvSpPr>
        <p:spPr>
          <a:xfrm>
            <a:off x="11573764" y="3638597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58" name="PA_平行四边形 215">
            <a:extLst>
              <a:ext uri="{FF2B5EF4-FFF2-40B4-BE49-F238E27FC236}">
                <a16:creationId xmlns:a16="http://schemas.microsoft.com/office/drawing/2014/main" id="{DE6EB8FF-D195-4CB8-A49F-0D9D50E777DC}"/>
              </a:ext>
            </a:extLst>
          </p:cNvPr>
          <p:cNvSpPr/>
          <p:nvPr>
            <p:custDataLst>
              <p:tags r:id="rId506"/>
            </p:custDataLst>
          </p:nvPr>
        </p:nvSpPr>
        <p:spPr>
          <a:xfrm>
            <a:off x="11805314" y="3291538"/>
            <a:ext cx="55340" cy="43552"/>
          </a:xfrm>
          <a:prstGeom prst="parallelogram">
            <a:avLst>
              <a:gd name="adj" fmla="val 55002"/>
            </a:avLst>
          </a:prstGeom>
          <a:solidFill>
            <a:srgbClr val="3747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59" name="PA_平行四边形 226">
            <a:extLst>
              <a:ext uri="{FF2B5EF4-FFF2-40B4-BE49-F238E27FC236}">
                <a16:creationId xmlns:a16="http://schemas.microsoft.com/office/drawing/2014/main" id="{0E7ABC66-8C67-450C-9933-365791D94F13}"/>
              </a:ext>
            </a:extLst>
          </p:cNvPr>
          <p:cNvSpPr/>
          <p:nvPr>
            <p:custDataLst>
              <p:tags r:id="rId507"/>
            </p:custDataLst>
          </p:nvPr>
        </p:nvSpPr>
        <p:spPr>
          <a:xfrm flipH="1" flipV="1">
            <a:off x="1887746" y="2433402"/>
            <a:ext cx="199311" cy="156859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60" name="PA_平行四边形 226">
            <a:extLst>
              <a:ext uri="{FF2B5EF4-FFF2-40B4-BE49-F238E27FC236}">
                <a16:creationId xmlns:a16="http://schemas.microsoft.com/office/drawing/2014/main" id="{7B1A0EFE-2852-409F-8192-9AC2384E136D}"/>
              </a:ext>
            </a:extLst>
          </p:cNvPr>
          <p:cNvSpPr/>
          <p:nvPr>
            <p:custDataLst>
              <p:tags r:id="rId508"/>
            </p:custDataLst>
          </p:nvPr>
        </p:nvSpPr>
        <p:spPr>
          <a:xfrm flipH="1" flipV="1">
            <a:off x="1492632" y="2085947"/>
            <a:ext cx="74215" cy="58408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61" name="PA_平行四边形 226">
            <a:extLst>
              <a:ext uri="{FF2B5EF4-FFF2-40B4-BE49-F238E27FC236}">
                <a16:creationId xmlns:a16="http://schemas.microsoft.com/office/drawing/2014/main" id="{DED067ED-646D-42E2-AC85-098D06B0F886}"/>
              </a:ext>
            </a:extLst>
          </p:cNvPr>
          <p:cNvSpPr/>
          <p:nvPr>
            <p:custDataLst>
              <p:tags r:id="rId509"/>
            </p:custDataLst>
          </p:nvPr>
        </p:nvSpPr>
        <p:spPr>
          <a:xfrm flipH="1" flipV="1">
            <a:off x="705512" y="2233091"/>
            <a:ext cx="97655" cy="76855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62" name="PA_平行四边形 226">
            <a:extLst>
              <a:ext uri="{FF2B5EF4-FFF2-40B4-BE49-F238E27FC236}">
                <a16:creationId xmlns:a16="http://schemas.microsoft.com/office/drawing/2014/main" id="{AF868525-43E9-4D65-91B8-D45EC2C8F946}"/>
              </a:ext>
            </a:extLst>
          </p:cNvPr>
          <p:cNvSpPr/>
          <p:nvPr>
            <p:custDataLst>
              <p:tags r:id="rId510"/>
            </p:custDataLst>
          </p:nvPr>
        </p:nvSpPr>
        <p:spPr>
          <a:xfrm flipH="1" flipV="1">
            <a:off x="9905746" y="2024380"/>
            <a:ext cx="161392" cy="127018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63" name="PA_平行四边形 226">
            <a:extLst>
              <a:ext uri="{FF2B5EF4-FFF2-40B4-BE49-F238E27FC236}">
                <a16:creationId xmlns:a16="http://schemas.microsoft.com/office/drawing/2014/main" id="{4F7C3559-3E54-47E4-B489-6A4C72577E6A}"/>
              </a:ext>
            </a:extLst>
          </p:cNvPr>
          <p:cNvSpPr/>
          <p:nvPr>
            <p:custDataLst>
              <p:tags r:id="rId511"/>
            </p:custDataLst>
          </p:nvPr>
        </p:nvSpPr>
        <p:spPr>
          <a:xfrm flipH="1" flipV="1">
            <a:off x="10649466" y="2181407"/>
            <a:ext cx="109521" cy="86194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64" name="PA_平行四边形 226">
            <a:extLst>
              <a:ext uri="{FF2B5EF4-FFF2-40B4-BE49-F238E27FC236}">
                <a16:creationId xmlns:a16="http://schemas.microsoft.com/office/drawing/2014/main" id="{57B40601-942F-4721-97C2-8C23D43E1030}"/>
              </a:ext>
            </a:extLst>
          </p:cNvPr>
          <p:cNvSpPr/>
          <p:nvPr>
            <p:custDataLst>
              <p:tags r:id="rId512"/>
            </p:custDataLst>
          </p:nvPr>
        </p:nvSpPr>
        <p:spPr>
          <a:xfrm flipH="1" flipV="1">
            <a:off x="11069868" y="1967643"/>
            <a:ext cx="108765" cy="85600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65" name="PA_平行四边形 226">
            <a:extLst>
              <a:ext uri="{FF2B5EF4-FFF2-40B4-BE49-F238E27FC236}">
                <a16:creationId xmlns:a16="http://schemas.microsoft.com/office/drawing/2014/main" id="{2811B9FF-F8B1-46D8-B197-0DE9FB79D841}"/>
              </a:ext>
            </a:extLst>
          </p:cNvPr>
          <p:cNvSpPr/>
          <p:nvPr>
            <p:custDataLst>
              <p:tags r:id="rId513"/>
            </p:custDataLst>
          </p:nvPr>
        </p:nvSpPr>
        <p:spPr>
          <a:xfrm flipH="1" flipV="1">
            <a:off x="10700882" y="1373306"/>
            <a:ext cx="151108" cy="118923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66" name="PA_平行四边形 226">
            <a:extLst>
              <a:ext uri="{FF2B5EF4-FFF2-40B4-BE49-F238E27FC236}">
                <a16:creationId xmlns:a16="http://schemas.microsoft.com/office/drawing/2014/main" id="{5062CB9D-CD4F-4446-AB39-B45DDEA343BD}"/>
              </a:ext>
            </a:extLst>
          </p:cNvPr>
          <p:cNvSpPr/>
          <p:nvPr>
            <p:custDataLst>
              <p:tags r:id="rId514"/>
            </p:custDataLst>
          </p:nvPr>
        </p:nvSpPr>
        <p:spPr>
          <a:xfrm flipH="1" flipV="1">
            <a:off x="9214654" y="2136888"/>
            <a:ext cx="97877" cy="77029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67" name="PA_平行四边形 226">
            <a:extLst>
              <a:ext uri="{FF2B5EF4-FFF2-40B4-BE49-F238E27FC236}">
                <a16:creationId xmlns:a16="http://schemas.microsoft.com/office/drawing/2014/main" id="{F966806D-CBE3-4BD0-BB39-98EC962E259E}"/>
              </a:ext>
            </a:extLst>
          </p:cNvPr>
          <p:cNvSpPr/>
          <p:nvPr>
            <p:custDataLst>
              <p:tags r:id="rId515"/>
            </p:custDataLst>
          </p:nvPr>
        </p:nvSpPr>
        <p:spPr>
          <a:xfrm flipH="1" flipV="1">
            <a:off x="9182896" y="2455534"/>
            <a:ext cx="193149" cy="152011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68" name="PA_平行四边形 226">
            <a:extLst>
              <a:ext uri="{FF2B5EF4-FFF2-40B4-BE49-F238E27FC236}">
                <a16:creationId xmlns:a16="http://schemas.microsoft.com/office/drawing/2014/main" id="{02A39024-8B0E-4A2F-A2F9-822835159A34}"/>
              </a:ext>
            </a:extLst>
          </p:cNvPr>
          <p:cNvSpPr/>
          <p:nvPr>
            <p:custDataLst>
              <p:tags r:id="rId516"/>
            </p:custDataLst>
          </p:nvPr>
        </p:nvSpPr>
        <p:spPr>
          <a:xfrm flipH="1" flipV="1">
            <a:off x="11395679" y="2150255"/>
            <a:ext cx="59694" cy="46980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69" name="PA_平行四边形 226">
            <a:extLst>
              <a:ext uri="{FF2B5EF4-FFF2-40B4-BE49-F238E27FC236}">
                <a16:creationId xmlns:a16="http://schemas.microsoft.com/office/drawing/2014/main" id="{A1D11176-F1E7-40B5-8AA7-523D5F484681}"/>
              </a:ext>
            </a:extLst>
          </p:cNvPr>
          <p:cNvSpPr/>
          <p:nvPr>
            <p:custDataLst>
              <p:tags r:id="rId517"/>
            </p:custDataLst>
          </p:nvPr>
        </p:nvSpPr>
        <p:spPr>
          <a:xfrm flipH="1" flipV="1">
            <a:off x="11704175" y="2135876"/>
            <a:ext cx="66498" cy="52335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70" name="PA_平行四边形 226">
            <a:extLst>
              <a:ext uri="{FF2B5EF4-FFF2-40B4-BE49-F238E27FC236}">
                <a16:creationId xmlns:a16="http://schemas.microsoft.com/office/drawing/2014/main" id="{92D69C03-CAFF-4D42-8D7C-BCEAC740C4DD}"/>
              </a:ext>
            </a:extLst>
          </p:cNvPr>
          <p:cNvSpPr/>
          <p:nvPr>
            <p:custDataLst>
              <p:tags r:id="rId518"/>
            </p:custDataLst>
          </p:nvPr>
        </p:nvSpPr>
        <p:spPr>
          <a:xfrm flipH="1" flipV="1">
            <a:off x="12053502" y="2490407"/>
            <a:ext cx="93720" cy="73759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71" name="PA_平行四边形 226">
            <a:extLst>
              <a:ext uri="{FF2B5EF4-FFF2-40B4-BE49-F238E27FC236}">
                <a16:creationId xmlns:a16="http://schemas.microsoft.com/office/drawing/2014/main" id="{D2875EFE-2221-4D61-8FF2-651AF35CADFD}"/>
              </a:ext>
            </a:extLst>
          </p:cNvPr>
          <p:cNvSpPr/>
          <p:nvPr>
            <p:custDataLst>
              <p:tags r:id="rId519"/>
            </p:custDataLst>
          </p:nvPr>
        </p:nvSpPr>
        <p:spPr>
          <a:xfrm flipH="1" flipV="1">
            <a:off x="469602" y="2271003"/>
            <a:ext cx="56825" cy="44721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72" name="PA_平行四边形 226">
            <a:extLst>
              <a:ext uri="{FF2B5EF4-FFF2-40B4-BE49-F238E27FC236}">
                <a16:creationId xmlns:a16="http://schemas.microsoft.com/office/drawing/2014/main" id="{2F415508-7D70-4AC9-868D-0E29AB0A5AFB}"/>
              </a:ext>
            </a:extLst>
          </p:cNvPr>
          <p:cNvSpPr/>
          <p:nvPr>
            <p:custDataLst>
              <p:tags r:id="rId520"/>
            </p:custDataLst>
          </p:nvPr>
        </p:nvSpPr>
        <p:spPr>
          <a:xfrm flipH="1" flipV="1">
            <a:off x="499092" y="241715"/>
            <a:ext cx="99923" cy="78640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73" name="PA_平行四边形 226">
            <a:extLst>
              <a:ext uri="{FF2B5EF4-FFF2-40B4-BE49-F238E27FC236}">
                <a16:creationId xmlns:a16="http://schemas.microsoft.com/office/drawing/2014/main" id="{AA591EC0-3008-4777-847C-F0EE4D25C461}"/>
              </a:ext>
            </a:extLst>
          </p:cNvPr>
          <p:cNvSpPr/>
          <p:nvPr>
            <p:custDataLst>
              <p:tags r:id="rId521"/>
            </p:custDataLst>
          </p:nvPr>
        </p:nvSpPr>
        <p:spPr>
          <a:xfrm flipH="1" flipV="1">
            <a:off x="3342854" y="811292"/>
            <a:ext cx="74972" cy="59003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74" name="PA_平行四边形 226">
            <a:extLst>
              <a:ext uri="{FF2B5EF4-FFF2-40B4-BE49-F238E27FC236}">
                <a16:creationId xmlns:a16="http://schemas.microsoft.com/office/drawing/2014/main" id="{E392C5CF-BD92-423F-B9FF-B7C51C7D73F8}"/>
              </a:ext>
            </a:extLst>
          </p:cNvPr>
          <p:cNvSpPr/>
          <p:nvPr>
            <p:custDataLst>
              <p:tags r:id="rId522"/>
            </p:custDataLst>
          </p:nvPr>
        </p:nvSpPr>
        <p:spPr>
          <a:xfrm flipH="1" flipV="1">
            <a:off x="2633616" y="378674"/>
            <a:ext cx="61361" cy="4829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75" name="PA_平行四边形 226">
            <a:extLst>
              <a:ext uri="{FF2B5EF4-FFF2-40B4-BE49-F238E27FC236}">
                <a16:creationId xmlns:a16="http://schemas.microsoft.com/office/drawing/2014/main" id="{2CF0DD8A-C5C1-462A-A128-1D03FD126602}"/>
              </a:ext>
            </a:extLst>
          </p:cNvPr>
          <p:cNvSpPr/>
          <p:nvPr>
            <p:custDataLst>
              <p:tags r:id="rId523"/>
            </p:custDataLst>
          </p:nvPr>
        </p:nvSpPr>
        <p:spPr>
          <a:xfrm flipH="1" flipV="1">
            <a:off x="3005616" y="351595"/>
            <a:ext cx="72712" cy="57225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76" name="PA_平行四边形 226">
            <a:extLst>
              <a:ext uri="{FF2B5EF4-FFF2-40B4-BE49-F238E27FC236}">
                <a16:creationId xmlns:a16="http://schemas.microsoft.com/office/drawing/2014/main" id="{08121B00-E65B-422D-8BBC-CC2327244372}"/>
              </a:ext>
            </a:extLst>
          </p:cNvPr>
          <p:cNvSpPr/>
          <p:nvPr>
            <p:custDataLst>
              <p:tags r:id="rId524"/>
            </p:custDataLst>
          </p:nvPr>
        </p:nvSpPr>
        <p:spPr>
          <a:xfrm flipH="1" flipV="1">
            <a:off x="4008230" y="689581"/>
            <a:ext cx="72712" cy="57225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77" name="PA_平行四边形 226">
            <a:extLst>
              <a:ext uri="{FF2B5EF4-FFF2-40B4-BE49-F238E27FC236}">
                <a16:creationId xmlns:a16="http://schemas.microsoft.com/office/drawing/2014/main" id="{BBE019C9-BDB7-429A-86EC-8F40E1EB3E6B}"/>
              </a:ext>
            </a:extLst>
          </p:cNvPr>
          <p:cNvSpPr/>
          <p:nvPr>
            <p:custDataLst>
              <p:tags r:id="rId525"/>
            </p:custDataLst>
          </p:nvPr>
        </p:nvSpPr>
        <p:spPr>
          <a:xfrm flipH="1" flipV="1">
            <a:off x="5951856" y="1027757"/>
            <a:ext cx="104826" cy="82499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78" name="PA_平行四边形 226">
            <a:extLst>
              <a:ext uri="{FF2B5EF4-FFF2-40B4-BE49-F238E27FC236}">
                <a16:creationId xmlns:a16="http://schemas.microsoft.com/office/drawing/2014/main" id="{E3DBC124-0F4B-4863-B041-2C906606A20D}"/>
              </a:ext>
            </a:extLst>
          </p:cNvPr>
          <p:cNvSpPr/>
          <p:nvPr>
            <p:custDataLst>
              <p:tags r:id="rId526"/>
            </p:custDataLst>
          </p:nvPr>
        </p:nvSpPr>
        <p:spPr>
          <a:xfrm flipH="1" flipV="1">
            <a:off x="5899817" y="943629"/>
            <a:ext cx="82009" cy="6454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79" name="PA_平行四边形 226">
            <a:extLst>
              <a:ext uri="{FF2B5EF4-FFF2-40B4-BE49-F238E27FC236}">
                <a16:creationId xmlns:a16="http://schemas.microsoft.com/office/drawing/2014/main" id="{64E5C496-15E7-4001-A7ED-2E9864FEB009}"/>
              </a:ext>
            </a:extLst>
          </p:cNvPr>
          <p:cNvSpPr/>
          <p:nvPr>
            <p:custDataLst>
              <p:tags r:id="rId527"/>
            </p:custDataLst>
          </p:nvPr>
        </p:nvSpPr>
        <p:spPr>
          <a:xfrm flipH="1" flipV="1">
            <a:off x="4690077" y="963308"/>
            <a:ext cx="72712" cy="57225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80" name="PA_平行四边形 226">
            <a:extLst>
              <a:ext uri="{FF2B5EF4-FFF2-40B4-BE49-F238E27FC236}">
                <a16:creationId xmlns:a16="http://schemas.microsoft.com/office/drawing/2014/main" id="{F70D362E-D211-4074-AD0C-0DD10A3A1812}"/>
              </a:ext>
            </a:extLst>
          </p:cNvPr>
          <p:cNvSpPr/>
          <p:nvPr>
            <p:custDataLst>
              <p:tags r:id="rId528"/>
            </p:custDataLst>
          </p:nvPr>
        </p:nvSpPr>
        <p:spPr>
          <a:xfrm flipH="1" flipV="1">
            <a:off x="1373281" y="3761198"/>
            <a:ext cx="56825" cy="44721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81" name="PA_平行四边形 226">
            <a:extLst>
              <a:ext uri="{FF2B5EF4-FFF2-40B4-BE49-F238E27FC236}">
                <a16:creationId xmlns:a16="http://schemas.microsoft.com/office/drawing/2014/main" id="{0BD1DB22-EC7B-4440-AEF7-D9FF421E0F69}"/>
              </a:ext>
            </a:extLst>
          </p:cNvPr>
          <p:cNvSpPr/>
          <p:nvPr>
            <p:custDataLst>
              <p:tags r:id="rId529"/>
            </p:custDataLst>
          </p:nvPr>
        </p:nvSpPr>
        <p:spPr>
          <a:xfrm flipH="1" flipV="1">
            <a:off x="399820" y="5023108"/>
            <a:ext cx="94851" cy="74649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82" name="PA_平行四边形 226">
            <a:extLst>
              <a:ext uri="{FF2B5EF4-FFF2-40B4-BE49-F238E27FC236}">
                <a16:creationId xmlns:a16="http://schemas.microsoft.com/office/drawing/2014/main" id="{E40D4E7D-7AF4-421E-962A-F5B85EC5A9CB}"/>
              </a:ext>
            </a:extLst>
          </p:cNvPr>
          <p:cNvSpPr/>
          <p:nvPr>
            <p:custDataLst>
              <p:tags r:id="rId530"/>
            </p:custDataLst>
          </p:nvPr>
        </p:nvSpPr>
        <p:spPr>
          <a:xfrm flipH="1" flipV="1">
            <a:off x="1028488" y="4629657"/>
            <a:ext cx="83175" cy="65459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83" name="PA_平行四边形 226">
            <a:extLst>
              <a:ext uri="{FF2B5EF4-FFF2-40B4-BE49-F238E27FC236}">
                <a16:creationId xmlns:a16="http://schemas.microsoft.com/office/drawing/2014/main" id="{F0994699-0055-4F29-B80B-CAEC87E1A15F}"/>
              </a:ext>
            </a:extLst>
          </p:cNvPr>
          <p:cNvSpPr/>
          <p:nvPr>
            <p:custDataLst>
              <p:tags r:id="rId531"/>
            </p:custDataLst>
          </p:nvPr>
        </p:nvSpPr>
        <p:spPr>
          <a:xfrm flipH="1" flipV="1">
            <a:off x="803167" y="4617665"/>
            <a:ext cx="56825" cy="44721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84" name="PA_平行四边形 226">
            <a:extLst>
              <a:ext uri="{FF2B5EF4-FFF2-40B4-BE49-F238E27FC236}">
                <a16:creationId xmlns:a16="http://schemas.microsoft.com/office/drawing/2014/main" id="{401FB559-B50C-4CE8-981F-61E8CB61CFD5}"/>
              </a:ext>
            </a:extLst>
          </p:cNvPr>
          <p:cNvSpPr/>
          <p:nvPr>
            <p:custDataLst>
              <p:tags r:id="rId532"/>
            </p:custDataLst>
          </p:nvPr>
        </p:nvSpPr>
        <p:spPr>
          <a:xfrm flipH="1" flipV="1">
            <a:off x="2982933" y="5645542"/>
            <a:ext cx="115812" cy="91145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85" name="PA_平行四边形 226">
            <a:extLst>
              <a:ext uri="{FF2B5EF4-FFF2-40B4-BE49-F238E27FC236}">
                <a16:creationId xmlns:a16="http://schemas.microsoft.com/office/drawing/2014/main" id="{78D981F8-2DE1-4729-B362-26AD2D365B9D}"/>
              </a:ext>
            </a:extLst>
          </p:cNvPr>
          <p:cNvSpPr/>
          <p:nvPr>
            <p:custDataLst>
              <p:tags r:id="rId533"/>
            </p:custDataLst>
          </p:nvPr>
        </p:nvSpPr>
        <p:spPr>
          <a:xfrm flipH="1" flipV="1">
            <a:off x="3001204" y="6022488"/>
            <a:ext cx="91695" cy="72164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86" name="PA_平行四边形 226">
            <a:extLst>
              <a:ext uri="{FF2B5EF4-FFF2-40B4-BE49-F238E27FC236}">
                <a16:creationId xmlns:a16="http://schemas.microsoft.com/office/drawing/2014/main" id="{05C9A4D1-AC0A-4B4C-82C4-5EA221271E34}"/>
              </a:ext>
            </a:extLst>
          </p:cNvPr>
          <p:cNvSpPr/>
          <p:nvPr>
            <p:custDataLst>
              <p:tags r:id="rId534"/>
            </p:custDataLst>
          </p:nvPr>
        </p:nvSpPr>
        <p:spPr>
          <a:xfrm flipH="1" flipV="1">
            <a:off x="4265515" y="5942695"/>
            <a:ext cx="121656" cy="95745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87" name="PA_平行四边形 226">
            <a:extLst>
              <a:ext uri="{FF2B5EF4-FFF2-40B4-BE49-F238E27FC236}">
                <a16:creationId xmlns:a16="http://schemas.microsoft.com/office/drawing/2014/main" id="{3E9473C1-E9F8-4AEB-804A-B3C0914A5DFF}"/>
              </a:ext>
            </a:extLst>
          </p:cNvPr>
          <p:cNvSpPr/>
          <p:nvPr>
            <p:custDataLst>
              <p:tags r:id="rId535"/>
            </p:custDataLst>
          </p:nvPr>
        </p:nvSpPr>
        <p:spPr>
          <a:xfrm flipH="1" flipV="1">
            <a:off x="4964168" y="5568080"/>
            <a:ext cx="130731" cy="102886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88" name="PA_平行四边形 226">
            <a:extLst>
              <a:ext uri="{FF2B5EF4-FFF2-40B4-BE49-F238E27FC236}">
                <a16:creationId xmlns:a16="http://schemas.microsoft.com/office/drawing/2014/main" id="{B5C3787F-0757-4869-AB7F-7FB8E49B19C0}"/>
              </a:ext>
            </a:extLst>
          </p:cNvPr>
          <p:cNvSpPr/>
          <p:nvPr>
            <p:custDataLst>
              <p:tags r:id="rId536"/>
            </p:custDataLst>
          </p:nvPr>
        </p:nvSpPr>
        <p:spPr>
          <a:xfrm flipH="1" flipV="1">
            <a:off x="5295348" y="6441354"/>
            <a:ext cx="162488" cy="127880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89" name="PA_平行四边形 226">
            <a:extLst>
              <a:ext uri="{FF2B5EF4-FFF2-40B4-BE49-F238E27FC236}">
                <a16:creationId xmlns:a16="http://schemas.microsoft.com/office/drawing/2014/main" id="{A06EAA62-AE01-4F4E-8B04-3A20B8D46C62}"/>
              </a:ext>
            </a:extLst>
          </p:cNvPr>
          <p:cNvSpPr/>
          <p:nvPr>
            <p:custDataLst>
              <p:tags r:id="rId537"/>
            </p:custDataLst>
          </p:nvPr>
        </p:nvSpPr>
        <p:spPr>
          <a:xfrm flipH="1" flipV="1">
            <a:off x="1188784" y="6066185"/>
            <a:ext cx="90736" cy="71412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90" name="PA_平行四边形 226">
            <a:extLst>
              <a:ext uri="{FF2B5EF4-FFF2-40B4-BE49-F238E27FC236}">
                <a16:creationId xmlns:a16="http://schemas.microsoft.com/office/drawing/2014/main" id="{CF8C5F53-83B8-4409-8F83-C8B7377D9F44}"/>
              </a:ext>
            </a:extLst>
          </p:cNvPr>
          <p:cNvSpPr/>
          <p:nvPr>
            <p:custDataLst>
              <p:tags r:id="rId538"/>
            </p:custDataLst>
          </p:nvPr>
        </p:nvSpPr>
        <p:spPr>
          <a:xfrm flipH="1" flipV="1">
            <a:off x="6625158" y="6124594"/>
            <a:ext cx="82543" cy="64964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91" name="PA_平行四边形 226">
            <a:extLst>
              <a:ext uri="{FF2B5EF4-FFF2-40B4-BE49-F238E27FC236}">
                <a16:creationId xmlns:a16="http://schemas.microsoft.com/office/drawing/2014/main" id="{90579E68-79ED-4C3C-86EB-DEFF72501884}"/>
              </a:ext>
            </a:extLst>
          </p:cNvPr>
          <p:cNvSpPr/>
          <p:nvPr>
            <p:custDataLst>
              <p:tags r:id="rId539"/>
            </p:custDataLst>
          </p:nvPr>
        </p:nvSpPr>
        <p:spPr>
          <a:xfrm flipH="1" flipV="1">
            <a:off x="8480055" y="5761627"/>
            <a:ext cx="62647" cy="49305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92" name="PA_平行四边形 226">
            <a:extLst>
              <a:ext uri="{FF2B5EF4-FFF2-40B4-BE49-F238E27FC236}">
                <a16:creationId xmlns:a16="http://schemas.microsoft.com/office/drawing/2014/main" id="{41B1354B-4F7F-4A18-818B-AF298077B608}"/>
              </a:ext>
            </a:extLst>
          </p:cNvPr>
          <p:cNvSpPr/>
          <p:nvPr>
            <p:custDataLst>
              <p:tags r:id="rId540"/>
            </p:custDataLst>
          </p:nvPr>
        </p:nvSpPr>
        <p:spPr>
          <a:xfrm flipH="1" flipV="1">
            <a:off x="11059920" y="4274292"/>
            <a:ext cx="134592" cy="105928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93" name="PA_平行四边形 226">
            <a:extLst>
              <a:ext uri="{FF2B5EF4-FFF2-40B4-BE49-F238E27FC236}">
                <a16:creationId xmlns:a16="http://schemas.microsoft.com/office/drawing/2014/main" id="{5866DD22-35B1-4675-BBC0-10E775A019DC}"/>
              </a:ext>
            </a:extLst>
          </p:cNvPr>
          <p:cNvSpPr/>
          <p:nvPr>
            <p:custDataLst>
              <p:tags r:id="rId541"/>
            </p:custDataLst>
          </p:nvPr>
        </p:nvSpPr>
        <p:spPr>
          <a:xfrm flipH="1" flipV="1">
            <a:off x="11834962" y="4682795"/>
            <a:ext cx="160279" cy="126145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94" name="PA_平行四边形 226">
            <a:extLst>
              <a:ext uri="{FF2B5EF4-FFF2-40B4-BE49-F238E27FC236}">
                <a16:creationId xmlns:a16="http://schemas.microsoft.com/office/drawing/2014/main" id="{6DE9AE25-6B8B-42A4-B2FA-D04796D8178F}"/>
              </a:ext>
            </a:extLst>
          </p:cNvPr>
          <p:cNvSpPr/>
          <p:nvPr>
            <p:custDataLst>
              <p:tags r:id="rId542"/>
            </p:custDataLst>
          </p:nvPr>
        </p:nvSpPr>
        <p:spPr>
          <a:xfrm flipH="1" flipV="1">
            <a:off x="11038769" y="4669091"/>
            <a:ext cx="78618" cy="61876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95" name="PA_平行四边形 226">
            <a:extLst>
              <a:ext uri="{FF2B5EF4-FFF2-40B4-BE49-F238E27FC236}">
                <a16:creationId xmlns:a16="http://schemas.microsoft.com/office/drawing/2014/main" id="{F1AD1368-97A2-4841-B545-274A64348BBA}"/>
              </a:ext>
            </a:extLst>
          </p:cNvPr>
          <p:cNvSpPr/>
          <p:nvPr>
            <p:custDataLst>
              <p:tags r:id="rId543"/>
            </p:custDataLst>
          </p:nvPr>
        </p:nvSpPr>
        <p:spPr>
          <a:xfrm flipH="1" flipV="1">
            <a:off x="10471681" y="4281202"/>
            <a:ext cx="78618" cy="61876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96" name="PA_平行四边形 226">
            <a:extLst>
              <a:ext uri="{FF2B5EF4-FFF2-40B4-BE49-F238E27FC236}">
                <a16:creationId xmlns:a16="http://schemas.microsoft.com/office/drawing/2014/main" id="{71DB15A4-5397-4272-AE39-8356946AD0D9}"/>
              </a:ext>
            </a:extLst>
          </p:cNvPr>
          <p:cNvSpPr/>
          <p:nvPr>
            <p:custDataLst>
              <p:tags r:id="rId544"/>
            </p:custDataLst>
          </p:nvPr>
        </p:nvSpPr>
        <p:spPr>
          <a:xfrm flipH="1" flipV="1">
            <a:off x="10744495" y="4681889"/>
            <a:ext cx="62355" cy="49076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97" name="PA_平行四边形 226">
            <a:extLst>
              <a:ext uri="{FF2B5EF4-FFF2-40B4-BE49-F238E27FC236}">
                <a16:creationId xmlns:a16="http://schemas.microsoft.com/office/drawing/2014/main" id="{F88E75C3-308F-4DA8-91A3-2D6E721A75ED}"/>
              </a:ext>
            </a:extLst>
          </p:cNvPr>
          <p:cNvSpPr/>
          <p:nvPr>
            <p:custDataLst>
              <p:tags r:id="rId545"/>
            </p:custDataLst>
          </p:nvPr>
        </p:nvSpPr>
        <p:spPr>
          <a:xfrm flipH="1" flipV="1">
            <a:off x="9120352" y="4143767"/>
            <a:ext cx="55336" cy="43552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98" name="PA_平行四边形 226">
            <a:extLst>
              <a:ext uri="{FF2B5EF4-FFF2-40B4-BE49-F238E27FC236}">
                <a16:creationId xmlns:a16="http://schemas.microsoft.com/office/drawing/2014/main" id="{E55F273B-2D8D-4EAE-8DFC-6CC5EC619A46}"/>
              </a:ext>
            </a:extLst>
          </p:cNvPr>
          <p:cNvSpPr/>
          <p:nvPr>
            <p:custDataLst>
              <p:tags r:id="rId546"/>
            </p:custDataLst>
          </p:nvPr>
        </p:nvSpPr>
        <p:spPr>
          <a:xfrm flipH="1" flipV="1">
            <a:off x="10907058" y="3436526"/>
            <a:ext cx="128122" cy="100833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699" name="PA_平行四边形 226">
            <a:extLst>
              <a:ext uri="{FF2B5EF4-FFF2-40B4-BE49-F238E27FC236}">
                <a16:creationId xmlns:a16="http://schemas.microsoft.com/office/drawing/2014/main" id="{280A1BB9-9382-413F-AB86-F28CC84B5F3D}"/>
              </a:ext>
            </a:extLst>
          </p:cNvPr>
          <p:cNvSpPr/>
          <p:nvPr>
            <p:custDataLst>
              <p:tags r:id="rId547"/>
            </p:custDataLst>
          </p:nvPr>
        </p:nvSpPr>
        <p:spPr>
          <a:xfrm flipH="1" flipV="1">
            <a:off x="10582682" y="3540870"/>
            <a:ext cx="67423" cy="53063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00" name="PA_平行四边形 226">
            <a:extLst>
              <a:ext uri="{FF2B5EF4-FFF2-40B4-BE49-F238E27FC236}">
                <a16:creationId xmlns:a16="http://schemas.microsoft.com/office/drawing/2014/main" id="{C86473F9-C755-4072-92D7-17630A33932A}"/>
              </a:ext>
            </a:extLst>
          </p:cNvPr>
          <p:cNvSpPr/>
          <p:nvPr>
            <p:custDataLst>
              <p:tags r:id="rId548"/>
            </p:custDataLst>
          </p:nvPr>
        </p:nvSpPr>
        <p:spPr>
          <a:xfrm flipH="1" flipV="1">
            <a:off x="10821861" y="316977"/>
            <a:ext cx="90618" cy="71318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01" name="PA_平行四边形 226">
            <a:extLst>
              <a:ext uri="{FF2B5EF4-FFF2-40B4-BE49-F238E27FC236}">
                <a16:creationId xmlns:a16="http://schemas.microsoft.com/office/drawing/2014/main" id="{712AE1AB-8ABC-4227-93BB-05DAF0967114}"/>
              </a:ext>
            </a:extLst>
          </p:cNvPr>
          <p:cNvSpPr/>
          <p:nvPr>
            <p:custDataLst>
              <p:tags r:id="rId549"/>
            </p:custDataLst>
          </p:nvPr>
        </p:nvSpPr>
        <p:spPr>
          <a:xfrm flipH="1" flipV="1">
            <a:off x="7575016" y="1467280"/>
            <a:ext cx="151108" cy="118923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02" name="PA_平行四边形 226">
            <a:extLst>
              <a:ext uri="{FF2B5EF4-FFF2-40B4-BE49-F238E27FC236}">
                <a16:creationId xmlns:a16="http://schemas.microsoft.com/office/drawing/2014/main" id="{B6C5B599-8504-407C-BA4E-EC129698E9BD}"/>
              </a:ext>
            </a:extLst>
          </p:cNvPr>
          <p:cNvSpPr/>
          <p:nvPr>
            <p:custDataLst>
              <p:tags r:id="rId550"/>
            </p:custDataLst>
          </p:nvPr>
        </p:nvSpPr>
        <p:spPr>
          <a:xfrm flipH="1" flipV="1">
            <a:off x="5932794" y="1664695"/>
            <a:ext cx="117083" cy="92146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03" name="PA_平行四边形 226">
            <a:extLst>
              <a:ext uri="{FF2B5EF4-FFF2-40B4-BE49-F238E27FC236}">
                <a16:creationId xmlns:a16="http://schemas.microsoft.com/office/drawing/2014/main" id="{A7DFB63E-FC70-4757-8664-2BDA3E42F11E}"/>
              </a:ext>
            </a:extLst>
          </p:cNvPr>
          <p:cNvSpPr/>
          <p:nvPr>
            <p:custDataLst>
              <p:tags r:id="rId551"/>
            </p:custDataLst>
          </p:nvPr>
        </p:nvSpPr>
        <p:spPr>
          <a:xfrm flipH="1" flipV="1">
            <a:off x="5517736" y="240571"/>
            <a:ext cx="76201" cy="59970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04" name="PA_平行四边形 226">
            <a:extLst>
              <a:ext uri="{FF2B5EF4-FFF2-40B4-BE49-F238E27FC236}">
                <a16:creationId xmlns:a16="http://schemas.microsoft.com/office/drawing/2014/main" id="{2F2B8B37-2E40-4494-A950-D3854ABDEBD1}"/>
              </a:ext>
            </a:extLst>
          </p:cNvPr>
          <p:cNvSpPr/>
          <p:nvPr>
            <p:custDataLst>
              <p:tags r:id="rId552"/>
            </p:custDataLst>
          </p:nvPr>
        </p:nvSpPr>
        <p:spPr>
          <a:xfrm flipH="1" flipV="1">
            <a:off x="3176499" y="1907387"/>
            <a:ext cx="76201" cy="59970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05" name="PA_平行四边形 226">
            <a:extLst>
              <a:ext uri="{FF2B5EF4-FFF2-40B4-BE49-F238E27FC236}">
                <a16:creationId xmlns:a16="http://schemas.microsoft.com/office/drawing/2014/main" id="{DC83D6DB-42DB-4847-A00E-F9A0E248871F}"/>
              </a:ext>
            </a:extLst>
          </p:cNvPr>
          <p:cNvSpPr/>
          <p:nvPr>
            <p:custDataLst>
              <p:tags r:id="rId553"/>
            </p:custDataLst>
          </p:nvPr>
        </p:nvSpPr>
        <p:spPr>
          <a:xfrm flipH="1" flipV="1">
            <a:off x="4718389" y="1520969"/>
            <a:ext cx="55338" cy="43552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06" name="PA_平行四边形 226">
            <a:extLst>
              <a:ext uri="{FF2B5EF4-FFF2-40B4-BE49-F238E27FC236}">
                <a16:creationId xmlns:a16="http://schemas.microsoft.com/office/drawing/2014/main" id="{B726EEF9-7FC8-4908-95F0-8C777CF4FB1C}"/>
              </a:ext>
            </a:extLst>
          </p:cNvPr>
          <p:cNvSpPr/>
          <p:nvPr>
            <p:custDataLst>
              <p:tags r:id="rId554"/>
            </p:custDataLst>
          </p:nvPr>
        </p:nvSpPr>
        <p:spPr>
          <a:xfrm flipH="1" flipV="1">
            <a:off x="6015333" y="2040991"/>
            <a:ext cx="55338" cy="43552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07" name="PA_平行四边形 226">
            <a:extLst>
              <a:ext uri="{FF2B5EF4-FFF2-40B4-BE49-F238E27FC236}">
                <a16:creationId xmlns:a16="http://schemas.microsoft.com/office/drawing/2014/main" id="{B965AA43-9827-4F18-88D5-1BD30BEC1E97}"/>
              </a:ext>
            </a:extLst>
          </p:cNvPr>
          <p:cNvSpPr/>
          <p:nvPr>
            <p:custDataLst>
              <p:tags r:id="rId555"/>
            </p:custDataLst>
          </p:nvPr>
        </p:nvSpPr>
        <p:spPr>
          <a:xfrm flipH="1" flipV="1">
            <a:off x="5977606" y="1853041"/>
            <a:ext cx="55338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08" name="PA_平行四边形 226">
            <a:extLst>
              <a:ext uri="{FF2B5EF4-FFF2-40B4-BE49-F238E27FC236}">
                <a16:creationId xmlns:a16="http://schemas.microsoft.com/office/drawing/2014/main" id="{F724585F-1E6B-4114-AF19-4F48D5A19617}"/>
              </a:ext>
            </a:extLst>
          </p:cNvPr>
          <p:cNvSpPr/>
          <p:nvPr>
            <p:custDataLst>
              <p:tags r:id="rId556"/>
            </p:custDataLst>
          </p:nvPr>
        </p:nvSpPr>
        <p:spPr>
          <a:xfrm flipH="1" flipV="1">
            <a:off x="2520954" y="2875069"/>
            <a:ext cx="55338" cy="43552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09" name="PA_平行四边形 226">
            <a:extLst>
              <a:ext uri="{FF2B5EF4-FFF2-40B4-BE49-F238E27FC236}">
                <a16:creationId xmlns:a16="http://schemas.microsoft.com/office/drawing/2014/main" id="{86B1A2D0-396E-4B2C-8715-9FB57DD350B6}"/>
              </a:ext>
            </a:extLst>
          </p:cNvPr>
          <p:cNvSpPr/>
          <p:nvPr>
            <p:custDataLst>
              <p:tags r:id="rId557"/>
            </p:custDataLst>
          </p:nvPr>
        </p:nvSpPr>
        <p:spPr>
          <a:xfrm flipH="1" flipV="1">
            <a:off x="2447830" y="2984978"/>
            <a:ext cx="55338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10" name="PA_平行四边形 226">
            <a:extLst>
              <a:ext uri="{FF2B5EF4-FFF2-40B4-BE49-F238E27FC236}">
                <a16:creationId xmlns:a16="http://schemas.microsoft.com/office/drawing/2014/main" id="{392CC3BB-7CAF-4FE8-8D02-83EF44C80917}"/>
              </a:ext>
            </a:extLst>
          </p:cNvPr>
          <p:cNvSpPr/>
          <p:nvPr>
            <p:custDataLst>
              <p:tags r:id="rId558"/>
            </p:custDataLst>
          </p:nvPr>
        </p:nvSpPr>
        <p:spPr>
          <a:xfrm flipH="1" flipV="1">
            <a:off x="418943" y="3476436"/>
            <a:ext cx="84802" cy="66739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11" name="PA_平行四边形 226">
            <a:extLst>
              <a:ext uri="{FF2B5EF4-FFF2-40B4-BE49-F238E27FC236}">
                <a16:creationId xmlns:a16="http://schemas.microsoft.com/office/drawing/2014/main" id="{9ACD830D-4FFB-4526-9425-04570864126C}"/>
              </a:ext>
            </a:extLst>
          </p:cNvPr>
          <p:cNvSpPr/>
          <p:nvPr>
            <p:custDataLst>
              <p:tags r:id="rId559"/>
            </p:custDataLst>
          </p:nvPr>
        </p:nvSpPr>
        <p:spPr>
          <a:xfrm flipH="1" flipV="1">
            <a:off x="1571268" y="4496900"/>
            <a:ext cx="62118" cy="48887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12" name="PA_平行四边形 226">
            <a:extLst>
              <a:ext uri="{FF2B5EF4-FFF2-40B4-BE49-F238E27FC236}">
                <a16:creationId xmlns:a16="http://schemas.microsoft.com/office/drawing/2014/main" id="{1125DDED-806A-4E1A-BEDE-E87EEF672917}"/>
              </a:ext>
            </a:extLst>
          </p:cNvPr>
          <p:cNvSpPr/>
          <p:nvPr>
            <p:custDataLst>
              <p:tags r:id="rId560"/>
            </p:custDataLst>
          </p:nvPr>
        </p:nvSpPr>
        <p:spPr>
          <a:xfrm flipH="1" flipV="1">
            <a:off x="3154524" y="6381576"/>
            <a:ext cx="62118" cy="48887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13" name="PA_平行四边形 226">
            <a:extLst>
              <a:ext uri="{FF2B5EF4-FFF2-40B4-BE49-F238E27FC236}">
                <a16:creationId xmlns:a16="http://schemas.microsoft.com/office/drawing/2014/main" id="{4730C256-9870-4855-AC6B-67123FCEA9D2}"/>
              </a:ext>
            </a:extLst>
          </p:cNvPr>
          <p:cNvSpPr/>
          <p:nvPr>
            <p:custDataLst>
              <p:tags r:id="rId561"/>
            </p:custDataLst>
          </p:nvPr>
        </p:nvSpPr>
        <p:spPr>
          <a:xfrm flipH="1" flipV="1">
            <a:off x="2884589" y="6284036"/>
            <a:ext cx="62118" cy="48887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14" name="PA_平行四边形 226">
            <a:extLst>
              <a:ext uri="{FF2B5EF4-FFF2-40B4-BE49-F238E27FC236}">
                <a16:creationId xmlns:a16="http://schemas.microsoft.com/office/drawing/2014/main" id="{EED96D76-4893-4461-8558-7CD5B8C84BC9}"/>
              </a:ext>
            </a:extLst>
          </p:cNvPr>
          <p:cNvSpPr/>
          <p:nvPr>
            <p:custDataLst>
              <p:tags r:id="rId562"/>
            </p:custDataLst>
          </p:nvPr>
        </p:nvSpPr>
        <p:spPr>
          <a:xfrm flipH="1" flipV="1">
            <a:off x="1467792" y="6339028"/>
            <a:ext cx="55337" cy="43552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15" name="PA_平行四边形 226">
            <a:extLst>
              <a:ext uri="{FF2B5EF4-FFF2-40B4-BE49-F238E27FC236}">
                <a16:creationId xmlns:a16="http://schemas.microsoft.com/office/drawing/2014/main" id="{9956252D-8A46-4611-AC3F-A40301983B99}"/>
              </a:ext>
            </a:extLst>
          </p:cNvPr>
          <p:cNvSpPr/>
          <p:nvPr>
            <p:custDataLst>
              <p:tags r:id="rId563"/>
            </p:custDataLst>
          </p:nvPr>
        </p:nvSpPr>
        <p:spPr>
          <a:xfrm flipH="1" flipV="1">
            <a:off x="3552290" y="5391716"/>
            <a:ext cx="63640" cy="50084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16" name="PA_平行四边形 226">
            <a:extLst>
              <a:ext uri="{FF2B5EF4-FFF2-40B4-BE49-F238E27FC236}">
                <a16:creationId xmlns:a16="http://schemas.microsoft.com/office/drawing/2014/main" id="{6AA013FF-DE35-4A63-81AC-6E1DE07B904D}"/>
              </a:ext>
            </a:extLst>
          </p:cNvPr>
          <p:cNvSpPr/>
          <p:nvPr>
            <p:custDataLst>
              <p:tags r:id="rId564"/>
            </p:custDataLst>
          </p:nvPr>
        </p:nvSpPr>
        <p:spPr>
          <a:xfrm flipH="1" flipV="1">
            <a:off x="10116160" y="6101651"/>
            <a:ext cx="62120" cy="48891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17" name="PA_平行四边形 226">
            <a:extLst>
              <a:ext uri="{FF2B5EF4-FFF2-40B4-BE49-F238E27FC236}">
                <a16:creationId xmlns:a16="http://schemas.microsoft.com/office/drawing/2014/main" id="{8EC9E93C-1586-4D10-AFF5-314C175543A8}"/>
              </a:ext>
            </a:extLst>
          </p:cNvPr>
          <p:cNvSpPr/>
          <p:nvPr>
            <p:custDataLst>
              <p:tags r:id="rId565"/>
            </p:custDataLst>
          </p:nvPr>
        </p:nvSpPr>
        <p:spPr>
          <a:xfrm flipH="1" flipV="1">
            <a:off x="11247314" y="6167479"/>
            <a:ext cx="55336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18" name="PA_平行四边形 226">
            <a:extLst>
              <a:ext uri="{FF2B5EF4-FFF2-40B4-BE49-F238E27FC236}">
                <a16:creationId xmlns:a16="http://schemas.microsoft.com/office/drawing/2014/main" id="{6FE053C8-4CC2-4339-99CC-779A71824244}"/>
              </a:ext>
            </a:extLst>
          </p:cNvPr>
          <p:cNvSpPr/>
          <p:nvPr>
            <p:custDataLst>
              <p:tags r:id="rId566"/>
            </p:custDataLst>
          </p:nvPr>
        </p:nvSpPr>
        <p:spPr>
          <a:xfrm flipH="1" flipV="1">
            <a:off x="9532436" y="5494879"/>
            <a:ext cx="55336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19" name="PA_平行四边形 226">
            <a:extLst>
              <a:ext uri="{FF2B5EF4-FFF2-40B4-BE49-F238E27FC236}">
                <a16:creationId xmlns:a16="http://schemas.microsoft.com/office/drawing/2014/main" id="{2592ACAC-18D7-4C5F-BDAD-03B56133826E}"/>
              </a:ext>
            </a:extLst>
          </p:cNvPr>
          <p:cNvSpPr/>
          <p:nvPr>
            <p:custDataLst>
              <p:tags r:id="rId567"/>
            </p:custDataLst>
          </p:nvPr>
        </p:nvSpPr>
        <p:spPr>
          <a:xfrm flipH="1" flipV="1">
            <a:off x="9729870" y="1454148"/>
            <a:ext cx="62797" cy="49423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20" name="PA_平行四边形 226">
            <a:extLst>
              <a:ext uri="{FF2B5EF4-FFF2-40B4-BE49-F238E27FC236}">
                <a16:creationId xmlns:a16="http://schemas.microsoft.com/office/drawing/2014/main" id="{270A750E-1A6D-4491-8643-ED0E7D67635F}"/>
              </a:ext>
            </a:extLst>
          </p:cNvPr>
          <p:cNvSpPr/>
          <p:nvPr>
            <p:custDataLst>
              <p:tags r:id="rId568"/>
            </p:custDataLst>
          </p:nvPr>
        </p:nvSpPr>
        <p:spPr>
          <a:xfrm flipH="1" flipV="1">
            <a:off x="9142404" y="923222"/>
            <a:ext cx="65659" cy="51676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21" name="PA_平行四边形 226">
            <a:extLst>
              <a:ext uri="{FF2B5EF4-FFF2-40B4-BE49-F238E27FC236}">
                <a16:creationId xmlns:a16="http://schemas.microsoft.com/office/drawing/2014/main" id="{10C340F2-D5AF-48D8-B8F3-33A1233AFDF5}"/>
              </a:ext>
            </a:extLst>
          </p:cNvPr>
          <p:cNvSpPr/>
          <p:nvPr>
            <p:custDataLst>
              <p:tags r:id="rId569"/>
            </p:custDataLst>
          </p:nvPr>
        </p:nvSpPr>
        <p:spPr>
          <a:xfrm flipH="1" flipV="1">
            <a:off x="8014772" y="295406"/>
            <a:ext cx="55336" cy="43552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22" name="PA_平行四边形 226">
            <a:extLst>
              <a:ext uri="{FF2B5EF4-FFF2-40B4-BE49-F238E27FC236}">
                <a16:creationId xmlns:a16="http://schemas.microsoft.com/office/drawing/2014/main" id="{EE719391-9083-418E-BDFE-F9B66B59E31E}"/>
              </a:ext>
            </a:extLst>
          </p:cNvPr>
          <p:cNvSpPr/>
          <p:nvPr>
            <p:custDataLst>
              <p:tags r:id="rId570"/>
            </p:custDataLst>
          </p:nvPr>
        </p:nvSpPr>
        <p:spPr>
          <a:xfrm flipH="1" flipV="1">
            <a:off x="9509540" y="2631540"/>
            <a:ext cx="63096" cy="49657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23" name="PA_平行四边形 226">
            <a:extLst>
              <a:ext uri="{FF2B5EF4-FFF2-40B4-BE49-F238E27FC236}">
                <a16:creationId xmlns:a16="http://schemas.microsoft.com/office/drawing/2014/main" id="{30681AB6-3917-4AC2-A583-4C7FC91D7A5B}"/>
              </a:ext>
            </a:extLst>
          </p:cNvPr>
          <p:cNvSpPr/>
          <p:nvPr>
            <p:custDataLst>
              <p:tags r:id="rId571"/>
            </p:custDataLst>
          </p:nvPr>
        </p:nvSpPr>
        <p:spPr>
          <a:xfrm flipH="1" flipV="1">
            <a:off x="7895724" y="2892881"/>
            <a:ext cx="61843" cy="48671"/>
          </a:xfrm>
          <a:prstGeom prst="parallelogram">
            <a:avLst>
              <a:gd name="adj" fmla="val 55002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24" name="PA_平行四边形 226">
            <a:extLst>
              <a:ext uri="{FF2B5EF4-FFF2-40B4-BE49-F238E27FC236}">
                <a16:creationId xmlns:a16="http://schemas.microsoft.com/office/drawing/2014/main" id="{91A422D0-C2B0-48AB-A2B4-DE19DEA0620A}"/>
              </a:ext>
            </a:extLst>
          </p:cNvPr>
          <p:cNvSpPr/>
          <p:nvPr>
            <p:custDataLst>
              <p:tags r:id="rId572"/>
            </p:custDataLst>
          </p:nvPr>
        </p:nvSpPr>
        <p:spPr>
          <a:xfrm flipH="1" flipV="1">
            <a:off x="2998936" y="2692807"/>
            <a:ext cx="74857" cy="58913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25" name="PA_平行四边形 226">
            <a:extLst>
              <a:ext uri="{FF2B5EF4-FFF2-40B4-BE49-F238E27FC236}">
                <a16:creationId xmlns:a16="http://schemas.microsoft.com/office/drawing/2014/main" id="{A2652256-F2EC-4BDE-87C5-0CEE11372495}"/>
              </a:ext>
            </a:extLst>
          </p:cNvPr>
          <p:cNvSpPr/>
          <p:nvPr>
            <p:custDataLst>
              <p:tags r:id="rId573"/>
            </p:custDataLst>
          </p:nvPr>
        </p:nvSpPr>
        <p:spPr>
          <a:xfrm flipH="1" flipV="1">
            <a:off x="3792862" y="2231812"/>
            <a:ext cx="55338" cy="43552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26" name="PA_平行四边形 226">
            <a:extLst>
              <a:ext uri="{FF2B5EF4-FFF2-40B4-BE49-F238E27FC236}">
                <a16:creationId xmlns:a16="http://schemas.microsoft.com/office/drawing/2014/main" id="{B41E993F-20C2-4DAC-A35B-40C5139FD0A3}"/>
              </a:ext>
            </a:extLst>
          </p:cNvPr>
          <p:cNvSpPr/>
          <p:nvPr>
            <p:custDataLst>
              <p:tags r:id="rId574"/>
            </p:custDataLst>
          </p:nvPr>
        </p:nvSpPr>
        <p:spPr>
          <a:xfrm flipH="1" flipV="1">
            <a:off x="3089748" y="1200619"/>
            <a:ext cx="76201" cy="59970"/>
          </a:xfrm>
          <a:prstGeom prst="parallelogram">
            <a:avLst>
              <a:gd name="adj" fmla="val 55002"/>
            </a:avLst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27" name="PA_平行四边形 226">
            <a:extLst>
              <a:ext uri="{FF2B5EF4-FFF2-40B4-BE49-F238E27FC236}">
                <a16:creationId xmlns:a16="http://schemas.microsoft.com/office/drawing/2014/main" id="{23A7A359-AAC5-4580-A2EA-AB1DC60293F1}"/>
              </a:ext>
            </a:extLst>
          </p:cNvPr>
          <p:cNvSpPr/>
          <p:nvPr>
            <p:custDataLst>
              <p:tags r:id="rId575"/>
            </p:custDataLst>
          </p:nvPr>
        </p:nvSpPr>
        <p:spPr>
          <a:xfrm flipH="1" flipV="1">
            <a:off x="5036756" y="6494744"/>
            <a:ext cx="58142" cy="45759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28" name="PA_平行四边形 226">
            <a:extLst>
              <a:ext uri="{FF2B5EF4-FFF2-40B4-BE49-F238E27FC236}">
                <a16:creationId xmlns:a16="http://schemas.microsoft.com/office/drawing/2014/main" id="{52492AA7-0A07-430C-BB05-495A23AA5826}"/>
              </a:ext>
            </a:extLst>
          </p:cNvPr>
          <p:cNvSpPr/>
          <p:nvPr>
            <p:custDataLst>
              <p:tags r:id="rId576"/>
            </p:custDataLst>
          </p:nvPr>
        </p:nvSpPr>
        <p:spPr>
          <a:xfrm flipH="1" flipV="1">
            <a:off x="2655485" y="5547618"/>
            <a:ext cx="55338" cy="43552"/>
          </a:xfrm>
          <a:prstGeom prst="parallelogram">
            <a:avLst>
              <a:gd name="adj" fmla="val 55002"/>
            </a:avLst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78" name="PA_椭圆 3">
            <a:extLst>
              <a:ext uri="{FF2B5EF4-FFF2-40B4-BE49-F238E27FC236}">
                <a16:creationId xmlns:a16="http://schemas.microsoft.com/office/drawing/2014/main" id="{7B06F45B-E03A-457C-B042-8B3C2DB03EC0}"/>
              </a:ext>
            </a:extLst>
          </p:cNvPr>
          <p:cNvSpPr/>
          <p:nvPr>
            <p:custDataLst>
              <p:tags r:id="rId577"/>
            </p:custDataLst>
          </p:nvPr>
        </p:nvSpPr>
        <p:spPr>
          <a:xfrm>
            <a:off x="5993606" y="3326606"/>
            <a:ext cx="204788" cy="204788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729" name="PA_椭圆 1">
            <a:extLst>
              <a:ext uri="{FF2B5EF4-FFF2-40B4-BE49-F238E27FC236}">
                <a16:creationId xmlns:a16="http://schemas.microsoft.com/office/drawing/2014/main" id="{314A9086-32FA-4002-BD84-F279F7257C27}"/>
              </a:ext>
            </a:extLst>
          </p:cNvPr>
          <p:cNvSpPr/>
          <p:nvPr>
            <p:custDataLst>
              <p:tags r:id="rId578"/>
            </p:custDataLst>
          </p:nvPr>
        </p:nvSpPr>
        <p:spPr>
          <a:xfrm>
            <a:off x="-1817541" y="-4484527"/>
            <a:ext cx="15827084" cy="1582705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730" name="矩形 729">
            <a:extLst>
              <a:ext uri="{FF2B5EF4-FFF2-40B4-BE49-F238E27FC236}">
                <a16:creationId xmlns:a16="http://schemas.microsoft.com/office/drawing/2014/main" id="{2B8BF28B-ED09-4F6D-830B-A04539879499}"/>
              </a:ext>
            </a:extLst>
          </p:cNvPr>
          <p:cNvSpPr/>
          <p:nvPr/>
        </p:nvSpPr>
        <p:spPr>
          <a:xfrm>
            <a:off x="10247096" y="-1009311"/>
            <a:ext cx="399230" cy="399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grpSp>
        <p:nvGrpSpPr>
          <p:cNvPr id="1282" name="组合 1281">
            <a:extLst>
              <a:ext uri="{FF2B5EF4-FFF2-40B4-BE49-F238E27FC236}">
                <a16:creationId xmlns:a16="http://schemas.microsoft.com/office/drawing/2014/main" id="{F463E02A-1DEF-42A5-AB0E-C27B13A4ABDB}"/>
              </a:ext>
            </a:extLst>
          </p:cNvPr>
          <p:cNvGrpSpPr/>
          <p:nvPr/>
        </p:nvGrpSpPr>
        <p:grpSpPr>
          <a:xfrm>
            <a:off x="3998018" y="2647516"/>
            <a:ext cx="1562969" cy="1562969"/>
            <a:chOff x="4196816" y="2779278"/>
            <a:chExt cx="1640756" cy="1640756"/>
          </a:xfrm>
          <a:solidFill>
            <a:schemeClr val="bg1">
              <a:lumMod val="75000"/>
            </a:schemeClr>
          </a:solidFill>
        </p:grpSpPr>
        <p:sp>
          <p:nvSpPr>
            <p:cNvPr id="1283" name="椭圆 1282">
              <a:extLst>
                <a:ext uri="{FF2B5EF4-FFF2-40B4-BE49-F238E27FC236}">
                  <a16:creationId xmlns:a16="http://schemas.microsoft.com/office/drawing/2014/main" id="{1117A96A-DAA2-449D-9F19-DD3A1FCAE5D1}"/>
                </a:ext>
              </a:extLst>
            </p:cNvPr>
            <p:cNvSpPr/>
            <p:nvPr/>
          </p:nvSpPr>
          <p:spPr>
            <a:xfrm flipV="1">
              <a:off x="4196816" y="3581656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84" name="椭圆 1283">
              <a:extLst>
                <a:ext uri="{FF2B5EF4-FFF2-40B4-BE49-F238E27FC236}">
                  <a16:creationId xmlns:a16="http://schemas.microsoft.com/office/drawing/2014/main" id="{ADA234AD-1CDF-4A89-9112-BBBB47633D83}"/>
                </a:ext>
              </a:extLst>
            </p:cNvPr>
            <p:cNvSpPr/>
            <p:nvPr/>
          </p:nvSpPr>
          <p:spPr>
            <a:xfrm flipV="1">
              <a:off x="4206695" y="3456137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85" name="椭圆 1284">
              <a:extLst>
                <a:ext uri="{FF2B5EF4-FFF2-40B4-BE49-F238E27FC236}">
                  <a16:creationId xmlns:a16="http://schemas.microsoft.com/office/drawing/2014/main" id="{400ABCDB-482E-4D3A-97DF-B4D259A49483}"/>
                </a:ext>
              </a:extLst>
            </p:cNvPr>
            <p:cNvSpPr/>
            <p:nvPr/>
          </p:nvSpPr>
          <p:spPr>
            <a:xfrm flipV="1">
              <a:off x="4236088" y="333370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86" name="椭圆 1285">
              <a:extLst>
                <a:ext uri="{FF2B5EF4-FFF2-40B4-BE49-F238E27FC236}">
                  <a16:creationId xmlns:a16="http://schemas.microsoft.com/office/drawing/2014/main" id="{89977850-2B5D-4BC1-8AB4-C009C66E3030}"/>
                </a:ext>
              </a:extLst>
            </p:cNvPr>
            <p:cNvSpPr/>
            <p:nvPr/>
          </p:nvSpPr>
          <p:spPr>
            <a:xfrm flipV="1">
              <a:off x="4284270" y="321738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87" name="椭圆 1286">
              <a:extLst>
                <a:ext uri="{FF2B5EF4-FFF2-40B4-BE49-F238E27FC236}">
                  <a16:creationId xmlns:a16="http://schemas.microsoft.com/office/drawing/2014/main" id="{3DB90256-BEF8-476C-882E-060EC8FC2510}"/>
                </a:ext>
              </a:extLst>
            </p:cNvPr>
            <p:cNvSpPr/>
            <p:nvPr/>
          </p:nvSpPr>
          <p:spPr>
            <a:xfrm flipV="1">
              <a:off x="4350057" y="3110030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88" name="椭圆 1287">
              <a:extLst>
                <a:ext uri="{FF2B5EF4-FFF2-40B4-BE49-F238E27FC236}">
                  <a16:creationId xmlns:a16="http://schemas.microsoft.com/office/drawing/2014/main" id="{82D25A88-C927-43A8-AE7C-B0DA156E98F7}"/>
                </a:ext>
              </a:extLst>
            </p:cNvPr>
            <p:cNvSpPr/>
            <p:nvPr/>
          </p:nvSpPr>
          <p:spPr>
            <a:xfrm flipV="1">
              <a:off x="4431827" y="301428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89" name="椭圆 1288">
              <a:extLst>
                <a:ext uri="{FF2B5EF4-FFF2-40B4-BE49-F238E27FC236}">
                  <a16:creationId xmlns:a16="http://schemas.microsoft.com/office/drawing/2014/main" id="{2768B55D-85E6-4DD7-9256-4D693A0A2D16}"/>
                </a:ext>
              </a:extLst>
            </p:cNvPr>
            <p:cNvSpPr/>
            <p:nvPr/>
          </p:nvSpPr>
          <p:spPr>
            <a:xfrm flipV="1">
              <a:off x="4527568" y="293251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90" name="椭圆 1289">
              <a:extLst>
                <a:ext uri="{FF2B5EF4-FFF2-40B4-BE49-F238E27FC236}">
                  <a16:creationId xmlns:a16="http://schemas.microsoft.com/office/drawing/2014/main" id="{B0432B1C-496E-4B7B-8DE8-E1AD10E793E2}"/>
                </a:ext>
              </a:extLst>
            </p:cNvPr>
            <p:cNvSpPr/>
            <p:nvPr/>
          </p:nvSpPr>
          <p:spPr>
            <a:xfrm flipV="1">
              <a:off x="4634922" y="2866732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91" name="椭圆 1290">
              <a:extLst>
                <a:ext uri="{FF2B5EF4-FFF2-40B4-BE49-F238E27FC236}">
                  <a16:creationId xmlns:a16="http://schemas.microsoft.com/office/drawing/2014/main" id="{8541562A-78F9-4265-86AD-C1CD79E17495}"/>
                </a:ext>
              </a:extLst>
            </p:cNvPr>
            <p:cNvSpPr/>
            <p:nvPr/>
          </p:nvSpPr>
          <p:spPr>
            <a:xfrm flipV="1">
              <a:off x="4751246" y="281854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92" name="椭圆 1291">
              <a:extLst>
                <a:ext uri="{FF2B5EF4-FFF2-40B4-BE49-F238E27FC236}">
                  <a16:creationId xmlns:a16="http://schemas.microsoft.com/office/drawing/2014/main" id="{2952AB2C-518D-43FD-9ECB-9D6DEE7A9CCD}"/>
                </a:ext>
              </a:extLst>
            </p:cNvPr>
            <p:cNvSpPr/>
            <p:nvPr/>
          </p:nvSpPr>
          <p:spPr>
            <a:xfrm flipV="1">
              <a:off x="4873675" y="2789157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93" name="椭圆 1292">
              <a:extLst>
                <a:ext uri="{FF2B5EF4-FFF2-40B4-BE49-F238E27FC236}">
                  <a16:creationId xmlns:a16="http://schemas.microsoft.com/office/drawing/2014/main" id="{7CA19953-6539-459E-BEEA-94876DF16061}"/>
                </a:ext>
              </a:extLst>
            </p:cNvPr>
            <p:cNvSpPr/>
            <p:nvPr/>
          </p:nvSpPr>
          <p:spPr>
            <a:xfrm flipV="1">
              <a:off x="4999194" y="277927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94" name="椭圆 1293">
              <a:extLst>
                <a:ext uri="{FF2B5EF4-FFF2-40B4-BE49-F238E27FC236}">
                  <a16:creationId xmlns:a16="http://schemas.microsoft.com/office/drawing/2014/main" id="{A73558F8-141D-47E9-BACD-A21A7803439C}"/>
                </a:ext>
              </a:extLst>
            </p:cNvPr>
            <p:cNvSpPr/>
            <p:nvPr/>
          </p:nvSpPr>
          <p:spPr>
            <a:xfrm flipV="1">
              <a:off x="5124713" y="2789157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95" name="椭圆 1294">
              <a:extLst>
                <a:ext uri="{FF2B5EF4-FFF2-40B4-BE49-F238E27FC236}">
                  <a16:creationId xmlns:a16="http://schemas.microsoft.com/office/drawing/2014/main" id="{62E51038-615B-4D6E-8CE1-8782A9E7BD10}"/>
                </a:ext>
              </a:extLst>
            </p:cNvPr>
            <p:cNvSpPr/>
            <p:nvPr/>
          </p:nvSpPr>
          <p:spPr>
            <a:xfrm flipV="1">
              <a:off x="5247142" y="281854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96" name="椭圆 1295">
              <a:extLst>
                <a:ext uri="{FF2B5EF4-FFF2-40B4-BE49-F238E27FC236}">
                  <a16:creationId xmlns:a16="http://schemas.microsoft.com/office/drawing/2014/main" id="{769E4BDB-12E8-48E7-BC49-904C7979DFC8}"/>
                </a:ext>
              </a:extLst>
            </p:cNvPr>
            <p:cNvSpPr/>
            <p:nvPr/>
          </p:nvSpPr>
          <p:spPr>
            <a:xfrm flipV="1">
              <a:off x="5363466" y="2866732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97" name="椭圆 1296">
              <a:extLst>
                <a:ext uri="{FF2B5EF4-FFF2-40B4-BE49-F238E27FC236}">
                  <a16:creationId xmlns:a16="http://schemas.microsoft.com/office/drawing/2014/main" id="{C66DAC3C-3824-4FC6-8919-9571C965A00D}"/>
                </a:ext>
              </a:extLst>
            </p:cNvPr>
            <p:cNvSpPr/>
            <p:nvPr/>
          </p:nvSpPr>
          <p:spPr>
            <a:xfrm flipV="1">
              <a:off x="5470820" y="293251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98" name="椭圆 1297">
              <a:extLst>
                <a:ext uri="{FF2B5EF4-FFF2-40B4-BE49-F238E27FC236}">
                  <a16:creationId xmlns:a16="http://schemas.microsoft.com/office/drawing/2014/main" id="{9EBF8458-6D92-444A-823A-312522CCF884}"/>
                </a:ext>
              </a:extLst>
            </p:cNvPr>
            <p:cNvSpPr/>
            <p:nvPr/>
          </p:nvSpPr>
          <p:spPr>
            <a:xfrm flipV="1">
              <a:off x="5566561" y="301428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99" name="椭圆 1298">
              <a:extLst>
                <a:ext uri="{FF2B5EF4-FFF2-40B4-BE49-F238E27FC236}">
                  <a16:creationId xmlns:a16="http://schemas.microsoft.com/office/drawing/2014/main" id="{8394D165-A532-4540-B6EA-D2A8AB71B887}"/>
                </a:ext>
              </a:extLst>
            </p:cNvPr>
            <p:cNvSpPr/>
            <p:nvPr/>
          </p:nvSpPr>
          <p:spPr>
            <a:xfrm flipV="1">
              <a:off x="5648332" y="3110030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00" name="椭圆 1299">
              <a:extLst>
                <a:ext uri="{FF2B5EF4-FFF2-40B4-BE49-F238E27FC236}">
                  <a16:creationId xmlns:a16="http://schemas.microsoft.com/office/drawing/2014/main" id="{8BE2B170-8A32-436D-BDF5-2F2622614E22}"/>
                </a:ext>
              </a:extLst>
            </p:cNvPr>
            <p:cNvSpPr/>
            <p:nvPr/>
          </p:nvSpPr>
          <p:spPr>
            <a:xfrm flipV="1">
              <a:off x="5714118" y="321738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01" name="椭圆 1300">
              <a:extLst>
                <a:ext uri="{FF2B5EF4-FFF2-40B4-BE49-F238E27FC236}">
                  <a16:creationId xmlns:a16="http://schemas.microsoft.com/office/drawing/2014/main" id="{32139EE1-9B7D-44C5-9653-E64CC9D8DF8B}"/>
                </a:ext>
              </a:extLst>
            </p:cNvPr>
            <p:cNvSpPr/>
            <p:nvPr/>
          </p:nvSpPr>
          <p:spPr>
            <a:xfrm flipV="1">
              <a:off x="5762301" y="333370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02" name="椭圆 1301">
              <a:extLst>
                <a:ext uri="{FF2B5EF4-FFF2-40B4-BE49-F238E27FC236}">
                  <a16:creationId xmlns:a16="http://schemas.microsoft.com/office/drawing/2014/main" id="{31C54660-D810-4E7B-8DB5-8A372C6BA97D}"/>
                </a:ext>
              </a:extLst>
            </p:cNvPr>
            <p:cNvSpPr/>
            <p:nvPr/>
          </p:nvSpPr>
          <p:spPr>
            <a:xfrm flipV="1">
              <a:off x="5791693" y="3456137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03" name="椭圆 1302">
              <a:extLst>
                <a:ext uri="{FF2B5EF4-FFF2-40B4-BE49-F238E27FC236}">
                  <a16:creationId xmlns:a16="http://schemas.microsoft.com/office/drawing/2014/main" id="{9597E232-991A-4983-8EE2-C0C9732A92CC}"/>
                </a:ext>
              </a:extLst>
            </p:cNvPr>
            <p:cNvSpPr/>
            <p:nvPr/>
          </p:nvSpPr>
          <p:spPr>
            <a:xfrm flipV="1">
              <a:off x="5801572" y="3581656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04" name="椭圆 1303">
              <a:extLst>
                <a:ext uri="{FF2B5EF4-FFF2-40B4-BE49-F238E27FC236}">
                  <a16:creationId xmlns:a16="http://schemas.microsoft.com/office/drawing/2014/main" id="{0BB4B45D-A9FB-41B0-BD3E-5CB4E1CBA58F}"/>
                </a:ext>
              </a:extLst>
            </p:cNvPr>
            <p:cNvSpPr/>
            <p:nvPr/>
          </p:nvSpPr>
          <p:spPr>
            <a:xfrm flipV="1">
              <a:off x="5791693" y="3707176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05" name="椭圆 1304">
              <a:extLst>
                <a:ext uri="{FF2B5EF4-FFF2-40B4-BE49-F238E27FC236}">
                  <a16:creationId xmlns:a16="http://schemas.microsoft.com/office/drawing/2014/main" id="{D6838DF5-3C18-48F2-A781-3737186F86A4}"/>
                </a:ext>
              </a:extLst>
            </p:cNvPr>
            <p:cNvSpPr/>
            <p:nvPr/>
          </p:nvSpPr>
          <p:spPr>
            <a:xfrm flipV="1">
              <a:off x="5762301" y="382960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06" name="椭圆 1305">
              <a:extLst>
                <a:ext uri="{FF2B5EF4-FFF2-40B4-BE49-F238E27FC236}">
                  <a16:creationId xmlns:a16="http://schemas.microsoft.com/office/drawing/2014/main" id="{53C8CDAC-C027-4F31-A5DA-735740F8BEAC}"/>
                </a:ext>
              </a:extLst>
            </p:cNvPr>
            <p:cNvSpPr/>
            <p:nvPr/>
          </p:nvSpPr>
          <p:spPr>
            <a:xfrm flipV="1">
              <a:off x="5714118" y="394592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07" name="椭圆 1306">
              <a:extLst>
                <a:ext uri="{FF2B5EF4-FFF2-40B4-BE49-F238E27FC236}">
                  <a16:creationId xmlns:a16="http://schemas.microsoft.com/office/drawing/2014/main" id="{37B4032F-E83E-4CFD-B4B3-F8BF9B0B1A0E}"/>
                </a:ext>
              </a:extLst>
            </p:cNvPr>
            <p:cNvSpPr/>
            <p:nvPr/>
          </p:nvSpPr>
          <p:spPr>
            <a:xfrm flipV="1">
              <a:off x="5648332" y="4053282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08" name="椭圆 1307">
              <a:extLst>
                <a:ext uri="{FF2B5EF4-FFF2-40B4-BE49-F238E27FC236}">
                  <a16:creationId xmlns:a16="http://schemas.microsoft.com/office/drawing/2014/main" id="{7D32853D-4050-41A6-A29D-7E9AF7936AAD}"/>
                </a:ext>
              </a:extLst>
            </p:cNvPr>
            <p:cNvSpPr/>
            <p:nvPr/>
          </p:nvSpPr>
          <p:spPr>
            <a:xfrm flipV="1">
              <a:off x="5566561" y="4149023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09" name="椭圆 1308">
              <a:extLst>
                <a:ext uri="{FF2B5EF4-FFF2-40B4-BE49-F238E27FC236}">
                  <a16:creationId xmlns:a16="http://schemas.microsoft.com/office/drawing/2014/main" id="{C8613CC1-D5A4-422F-B39E-7E054ED4DACF}"/>
                </a:ext>
              </a:extLst>
            </p:cNvPr>
            <p:cNvSpPr/>
            <p:nvPr/>
          </p:nvSpPr>
          <p:spPr>
            <a:xfrm flipV="1">
              <a:off x="5470820" y="423079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10" name="椭圆 1309">
              <a:extLst>
                <a:ext uri="{FF2B5EF4-FFF2-40B4-BE49-F238E27FC236}">
                  <a16:creationId xmlns:a16="http://schemas.microsoft.com/office/drawing/2014/main" id="{90391FA8-6F42-43D2-B5F1-96EE7DD4D8C8}"/>
                </a:ext>
              </a:extLst>
            </p:cNvPr>
            <p:cNvSpPr/>
            <p:nvPr/>
          </p:nvSpPr>
          <p:spPr>
            <a:xfrm flipV="1">
              <a:off x="5363466" y="4296580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11" name="椭圆 1310">
              <a:extLst>
                <a:ext uri="{FF2B5EF4-FFF2-40B4-BE49-F238E27FC236}">
                  <a16:creationId xmlns:a16="http://schemas.microsoft.com/office/drawing/2014/main" id="{2482748A-4B62-48F2-83A0-4565FB502445}"/>
                </a:ext>
              </a:extLst>
            </p:cNvPr>
            <p:cNvSpPr/>
            <p:nvPr/>
          </p:nvSpPr>
          <p:spPr>
            <a:xfrm flipV="1">
              <a:off x="5247142" y="4344763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12" name="椭圆 1311">
              <a:extLst>
                <a:ext uri="{FF2B5EF4-FFF2-40B4-BE49-F238E27FC236}">
                  <a16:creationId xmlns:a16="http://schemas.microsoft.com/office/drawing/2014/main" id="{4732DBDC-EBA2-4EF3-9A8B-5093EB741661}"/>
                </a:ext>
              </a:extLst>
            </p:cNvPr>
            <p:cNvSpPr/>
            <p:nvPr/>
          </p:nvSpPr>
          <p:spPr>
            <a:xfrm flipV="1">
              <a:off x="5124713" y="437415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13" name="椭圆 1312">
              <a:extLst>
                <a:ext uri="{FF2B5EF4-FFF2-40B4-BE49-F238E27FC236}">
                  <a16:creationId xmlns:a16="http://schemas.microsoft.com/office/drawing/2014/main" id="{546F62AD-E2A9-4013-AC6F-B018AB6932A2}"/>
                </a:ext>
              </a:extLst>
            </p:cNvPr>
            <p:cNvSpPr/>
            <p:nvPr/>
          </p:nvSpPr>
          <p:spPr>
            <a:xfrm flipV="1">
              <a:off x="4999194" y="438403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14" name="椭圆 1313">
              <a:extLst>
                <a:ext uri="{FF2B5EF4-FFF2-40B4-BE49-F238E27FC236}">
                  <a16:creationId xmlns:a16="http://schemas.microsoft.com/office/drawing/2014/main" id="{2D862406-6B84-430E-AFED-D16C97607B94}"/>
                </a:ext>
              </a:extLst>
            </p:cNvPr>
            <p:cNvSpPr/>
            <p:nvPr/>
          </p:nvSpPr>
          <p:spPr>
            <a:xfrm flipV="1">
              <a:off x="4873675" y="437415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15" name="椭圆 1314">
              <a:extLst>
                <a:ext uri="{FF2B5EF4-FFF2-40B4-BE49-F238E27FC236}">
                  <a16:creationId xmlns:a16="http://schemas.microsoft.com/office/drawing/2014/main" id="{B36FEB39-5612-4C97-8A9D-8EC7F8D7F898}"/>
                </a:ext>
              </a:extLst>
            </p:cNvPr>
            <p:cNvSpPr/>
            <p:nvPr/>
          </p:nvSpPr>
          <p:spPr>
            <a:xfrm flipV="1">
              <a:off x="4751246" y="4344763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16" name="椭圆 1315">
              <a:extLst>
                <a:ext uri="{FF2B5EF4-FFF2-40B4-BE49-F238E27FC236}">
                  <a16:creationId xmlns:a16="http://schemas.microsoft.com/office/drawing/2014/main" id="{D1EA664B-C029-4404-BE8F-059F39CC32B3}"/>
                </a:ext>
              </a:extLst>
            </p:cNvPr>
            <p:cNvSpPr/>
            <p:nvPr/>
          </p:nvSpPr>
          <p:spPr>
            <a:xfrm flipV="1">
              <a:off x="4634922" y="4296580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17" name="椭圆 1316">
              <a:extLst>
                <a:ext uri="{FF2B5EF4-FFF2-40B4-BE49-F238E27FC236}">
                  <a16:creationId xmlns:a16="http://schemas.microsoft.com/office/drawing/2014/main" id="{3438233F-AD6C-43FE-9BCE-90F4A6BE28E9}"/>
                </a:ext>
              </a:extLst>
            </p:cNvPr>
            <p:cNvSpPr/>
            <p:nvPr/>
          </p:nvSpPr>
          <p:spPr>
            <a:xfrm flipV="1">
              <a:off x="4527568" y="423079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18" name="椭圆 1317">
              <a:extLst>
                <a:ext uri="{FF2B5EF4-FFF2-40B4-BE49-F238E27FC236}">
                  <a16:creationId xmlns:a16="http://schemas.microsoft.com/office/drawing/2014/main" id="{FA34FAA7-E938-4ADD-BB91-3F73F029CC32}"/>
                </a:ext>
              </a:extLst>
            </p:cNvPr>
            <p:cNvSpPr/>
            <p:nvPr/>
          </p:nvSpPr>
          <p:spPr>
            <a:xfrm flipV="1">
              <a:off x="4431827" y="4149023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19" name="椭圆 1318">
              <a:extLst>
                <a:ext uri="{FF2B5EF4-FFF2-40B4-BE49-F238E27FC236}">
                  <a16:creationId xmlns:a16="http://schemas.microsoft.com/office/drawing/2014/main" id="{92DB3326-5E93-45D3-BEE9-0076CA6D6FC9}"/>
                </a:ext>
              </a:extLst>
            </p:cNvPr>
            <p:cNvSpPr/>
            <p:nvPr/>
          </p:nvSpPr>
          <p:spPr>
            <a:xfrm flipV="1">
              <a:off x="4350057" y="4053282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20" name="椭圆 1319">
              <a:extLst>
                <a:ext uri="{FF2B5EF4-FFF2-40B4-BE49-F238E27FC236}">
                  <a16:creationId xmlns:a16="http://schemas.microsoft.com/office/drawing/2014/main" id="{F7D7F606-E6C5-4660-A08E-A87E9F4FC579}"/>
                </a:ext>
              </a:extLst>
            </p:cNvPr>
            <p:cNvSpPr/>
            <p:nvPr/>
          </p:nvSpPr>
          <p:spPr>
            <a:xfrm flipV="1">
              <a:off x="4284270" y="394592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21" name="椭圆 1320">
              <a:extLst>
                <a:ext uri="{FF2B5EF4-FFF2-40B4-BE49-F238E27FC236}">
                  <a16:creationId xmlns:a16="http://schemas.microsoft.com/office/drawing/2014/main" id="{353741E9-2DEF-4B6A-B05C-7BDB07C98B8D}"/>
                </a:ext>
              </a:extLst>
            </p:cNvPr>
            <p:cNvSpPr/>
            <p:nvPr/>
          </p:nvSpPr>
          <p:spPr>
            <a:xfrm flipV="1">
              <a:off x="4236088" y="382960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22" name="椭圆 1321">
              <a:extLst>
                <a:ext uri="{FF2B5EF4-FFF2-40B4-BE49-F238E27FC236}">
                  <a16:creationId xmlns:a16="http://schemas.microsoft.com/office/drawing/2014/main" id="{3F68A761-824E-44D3-B6AA-CEE3150FCA2E}"/>
                </a:ext>
              </a:extLst>
            </p:cNvPr>
            <p:cNvSpPr/>
            <p:nvPr/>
          </p:nvSpPr>
          <p:spPr>
            <a:xfrm flipV="1">
              <a:off x="4206695" y="3707176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323" name="组合 1322">
            <a:extLst>
              <a:ext uri="{FF2B5EF4-FFF2-40B4-BE49-F238E27FC236}">
                <a16:creationId xmlns:a16="http://schemas.microsoft.com/office/drawing/2014/main" id="{ADD5AED4-F53F-4540-91BB-8BDC713D8E1D}"/>
              </a:ext>
            </a:extLst>
          </p:cNvPr>
          <p:cNvGrpSpPr/>
          <p:nvPr/>
        </p:nvGrpSpPr>
        <p:grpSpPr>
          <a:xfrm>
            <a:off x="6631013" y="2647516"/>
            <a:ext cx="1562969" cy="1562969"/>
            <a:chOff x="6960852" y="2779278"/>
            <a:chExt cx="1640756" cy="1640756"/>
          </a:xfrm>
          <a:solidFill>
            <a:schemeClr val="bg1">
              <a:lumMod val="75000"/>
            </a:schemeClr>
          </a:solidFill>
        </p:grpSpPr>
        <p:sp>
          <p:nvSpPr>
            <p:cNvPr id="1324" name="椭圆 1323">
              <a:extLst>
                <a:ext uri="{FF2B5EF4-FFF2-40B4-BE49-F238E27FC236}">
                  <a16:creationId xmlns:a16="http://schemas.microsoft.com/office/drawing/2014/main" id="{C4142572-1DBA-46EA-9412-A5A0683AB5EA}"/>
                </a:ext>
              </a:extLst>
            </p:cNvPr>
            <p:cNvSpPr/>
            <p:nvPr/>
          </p:nvSpPr>
          <p:spPr>
            <a:xfrm flipV="1">
              <a:off x="6960852" y="3581656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25" name="椭圆 1324">
              <a:extLst>
                <a:ext uri="{FF2B5EF4-FFF2-40B4-BE49-F238E27FC236}">
                  <a16:creationId xmlns:a16="http://schemas.microsoft.com/office/drawing/2014/main" id="{26D824A3-67B1-4EBB-8675-43FBB57274BE}"/>
                </a:ext>
              </a:extLst>
            </p:cNvPr>
            <p:cNvSpPr/>
            <p:nvPr/>
          </p:nvSpPr>
          <p:spPr>
            <a:xfrm flipV="1">
              <a:off x="6970731" y="3456137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26" name="椭圆 1325">
              <a:extLst>
                <a:ext uri="{FF2B5EF4-FFF2-40B4-BE49-F238E27FC236}">
                  <a16:creationId xmlns:a16="http://schemas.microsoft.com/office/drawing/2014/main" id="{44C3A319-BA8B-4489-8F6E-3B7B7DE961D3}"/>
                </a:ext>
              </a:extLst>
            </p:cNvPr>
            <p:cNvSpPr/>
            <p:nvPr/>
          </p:nvSpPr>
          <p:spPr>
            <a:xfrm flipV="1">
              <a:off x="7000124" y="333370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27" name="椭圆 1326">
              <a:extLst>
                <a:ext uri="{FF2B5EF4-FFF2-40B4-BE49-F238E27FC236}">
                  <a16:creationId xmlns:a16="http://schemas.microsoft.com/office/drawing/2014/main" id="{23A2ED9E-8759-4280-B54B-887299284F80}"/>
                </a:ext>
              </a:extLst>
            </p:cNvPr>
            <p:cNvSpPr/>
            <p:nvPr/>
          </p:nvSpPr>
          <p:spPr>
            <a:xfrm flipV="1">
              <a:off x="7048306" y="321738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28" name="椭圆 1327">
              <a:extLst>
                <a:ext uri="{FF2B5EF4-FFF2-40B4-BE49-F238E27FC236}">
                  <a16:creationId xmlns:a16="http://schemas.microsoft.com/office/drawing/2014/main" id="{C27FC844-1B44-45EA-93DC-1E898AB5EA22}"/>
                </a:ext>
              </a:extLst>
            </p:cNvPr>
            <p:cNvSpPr/>
            <p:nvPr/>
          </p:nvSpPr>
          <p:spPr>
            <a:xfrm flipV="1">
              <a:off x="7114093" y="3110030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29" name="椭圆 1328">
              <a:extLst>
                <a:ext uri="{FF2B5EF4-FFF2-40B4-BE49-F238E27FC236}">
                  <a16:creationId xmlns:a16="http://schemas.microsoft.com/office/drawing/2014/main" id="{BDB4C1BA-0191-4770-BA89-F26D75CE369E}"/>
                </a:ext>
              </a:extLst>
            </p:cNvPr>
            <p:cNvSpPr/>
            <p:nvPr/>
          </p:nvSpPr>
          <p:spPr>
            <a:xfrm flipV="1">
              <a:off x="7195863" y="301428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30" name="椭圆 1329">
              <a:extLst>
                <a:ext uri="{FF2B5EF4-FFF2-40B4-BE49-F238E27FC236}">
                  <a16:creationId xmlns:a16="http://schemas.microsoft.com/office/drawing/2014/main" id="{BB523101-ACC6-4554-85B7-48A4D85E7A02}"/>
                </a:ext>
              </a:extLst>
            </p:cNvPr>
            <p:cNvSpPr/>
            <p:nvPr/>
          </p:nvSpPr>
          <p:spPr>
            <a:xfrm flipV="1">
              <a:off x="7291604" y="293251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31" name="椭圆 1330">
              <a:extLst>
                <a:ext uri="{FF2B5EF4-FFF2-40B4-BE49-F238E27FC236}">
                  <a16:creationId xmlns:a16="http://schemas.microsoft.com/office/drawing/2014/main" id="{B8887CAC-E514-4CF5-A0EC-612616BBCC81}"/>
                </a:ext>
              </a:extLst>
            </p:cNvPr>
            <p:cNvSpPr/>
            <p:nvPr/>
          </p:nvSpPr>
          <p:spPr>
            <a:xfrm flipV="1">
              <a:off x="7398958" y="2866732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32" name="椭圆 1331">
              <a:extLst>
                <a:ext uri="{FF2B5EF4-FFF2-40B4-BE49-F238E27FC236}">
                  <a16:creationId xmlns:a16="http://schemas.microsoft.com/office/drawing/2014/main" id="{FC3547FE-6F45-4C5F-A982-9F69C5C0BABE}"/>
                </a:ext>
              </a:extLst>
            </p:cNvPr>
            <p:cNvSpPr/>
            <p:nvPr/>
          </p:nvSpPr>
          <p:spPr>
            <a:xfrm flipV="1">
              <a:off x="7515282" y="281854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33" name="椭圆 1332">
              <a:extLst>
                <a:ext uri="{FF2B5EF4-FFF2-40B4-BE49-F238E27FC236}">
                  <a16:creationId xmlns:a16="http://schemas.microsoft.com/office/drawing/2014/main" id="{923A4F85-0915-4B27-914B-6AA4C2394C51}"/>
                </a:ext>
              </a:extLst>
            </p:cNvPr>
            <p:cNvSpPr/>
            <p:nvPr/>
          </p:nvSpPr>
          <p:spPr>
            <a:xfrm flipV="1">
              <a:off x="7637711" y="2789157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34" name="椭圆 1333">
              <a:extLst>
                <a:ext uri="{FF2B5EF4-FFF2-40B4-BE49-F238E27FC236}">
                  <a16:creationId xmlns:a16="http://schemas.microsoft.com/office/drawing/2014/main" id="{F2BFE65A-F933-4DEB-BB72-20CB41F24CBC}"/>
                </a:ext>
              </a:extLst>
            </p:cNvPr>
            <p:cNvSpPr/>
            <p:nvPr/>
          </p:nvSpPr>
          <p:spPr>
            <a:xfrm flipV="1">
              <a:off x="7763230" y="277927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35" name="椭圆 1334">
              <a:extLst>
                <a:ext uri="{FF2B5EF4-FFF2-40B4-BE49-F238E27FC236}">
                  <a16:creationId xmlns:a16="http://schemas.microsoft.com/office/drawing/2014/main" id="{CC267E8E-4D73-464D-AF08-30EF03CBC23D}"/>
                </a:ext>
              </a:extLst>
            </p:cNvPr>
            <p:cNvSpPr/>
            <p:nvPr/>
          </p:nvSpPr>
          <p:spPr>
            <a:xfrm flipV="1">
              <a:off x="7888749" y="2789157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36" name="椭圆 1335">
              <a:extLst>
                <a:ext uri="{FF2B5EF4-FFF2-40B4-BE49-F238E27FC236}">
                  <a16:creationId xmlns:a16="http://schemas.microsoft.com/office/drawing/2014/main" id="{DBCC6BF1-3392-4680-93C6-04E0199E704F}"/>
                </a:ext>
              </a:extLst>
            </p:cNvPr>
            <p:cNvSpPr/>
            <p:nvPr/>
          </p:nvSpPr>
          <p:spPr>
            <a:xfrm flipV="1">
              <a:off x="8011178" y="281854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37" name="椭圆 1336">
              <a:extLst>
                <a:ext uri="{FF2B5EF4-FFF2-40B4-BE49-F238E27FC236}">
                  <a16:creationId xmlns:a16="http://schemas.microsoft.com/office/drawing/2014/main" id="{E82EBB21-EE0D-47E0-92F1-C3CC24152D0F}"/>
                </a:ext>
              </a:extLst>
            </p:cNvPr>
            <p:cNvSpPr/>
            <p:nvPr/>
          </p:nvSpPr>
          <p:spPr>
            <a:xfrm flipV="1">
              <a:off x="8127502" y="2866732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38" name="椭圆 1337">
              <a:extLst>
                <a:ext uri="{FF2B5EF4-FFF2-40B4-BE49-F238E27FC236}">
                  <a16:creationId xmlns:a16="http://schemas.microsoft.com/office/drawing/2014/main" id="{2D5F5C94-EBBC-43DE-A6B8-3CD15D596521}"/>
                </a:ext>
              </a:extLst>
            </p:cNvPr>
            <p:cNvSpPr/>
            <p:nvPr/>
          </p:nvSpPr>
          <p:spPr>
            <a:xfrm flipV="1">
              <a:off x="8234856" y="293251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39" name="椭圆 1338">
              <a:extLst>
                <a:ext uri="{FF2B5EF4-FFF2-40B4-BE49-F238E27FC236}">
                  <a16:creationId xmlns:a16="http://schemas.microsoft.com/office/drawing/2014/main" id="{2E7F8970-30CF-4F8C-BFD2-04719DCCAAC8}"/>
                </a:ext>
              </a:extLst>
            </p:cNvPr>
            <p:cNvSpPr/>
            <p:nvPr/>
          </p:nvSpPr>
          <p:spPr>
            <a:xfrm flipV="1">
              <a:off x="8330597" y="301428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40" name="椭圆 1339">
              <a:extLst>
                <a:ext uri="{FF2B5EF4-FFF2-40B4-BE49-F238E27FC236}">
                  <a16:creationId xmlns:a16="http://schemas.microsoft.com/office/drawing/2014/main" id="{0A437B96-BD3A-4ECA-BF6C-44D733C479F0}"/>
                </a:ext>
              </a:extLst>
            </p:cNvPr>
            <p:cNvSpPr/>
            <p:nvPr/>
          </p:nvSpPr>
          <p:spPr>
            <a:xfrm flipV="1">
              <a:off x="8412368" y="3110030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41" name="椭圆 1340">
              <a:extLst>
                <a:ext uri="{FF2B5EF4-FFF2-40B4-BE49-F238E27FC236}">
                  <a16:creationId xmlns:a16="http://schemas.microsoft.com/office/drawing/2014/main" id="{B6B2FC0E-FF09-466F-9D9B-AC2FE72B9985}"/>
                </a:ext>
              </a:extLst>
            </p:cNvPr>
            <p:cNvSpPr/>
            <p:nvPr/>
          </p:nvSpPr>
          <p:spPr>
            <a:xfrm flipV="1">
              <a:off x="8478154" y="321738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42" name="椭圆 1341">
              <a:extLst>
                <a:ext uri="{FF2B5EF4-FFF2-40B4-BE49-F238E27FC236}">
                  <a16:creationId xmlns:a16="http://schemas.microsoft.com/office/drawing/2014/main" id="{0EE4389D-FB41-4A94-8E93-D809ADBE4A6D}"/>
                </a:ext>
              </a:extLst>
            </p:cNvPr>
            <p:cNvSpPr/>
            <p:nvPr/>
          </p:nvSpPr>
          <p:spPr>
            <a:xfrm flipV="1">
              <a:off x="8526337" y="333370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43" name="椭圆 1342">
              <a:extLst>
                <a:ext uri="{FF2B5EF4-FFF2-40B4-BE49-F238E27FC236}">
                  <a16:creationId xmlns:a16="http://schemas.microsoft.com/office/drawing/2014/main" id="{5E0A9EF2-27B1-482D-90F8-E628E0ECD068}"/>
                </a:ext>
              </a:extLst>
            </p:cNvPr>
            <p:cNvSpPr/>
            <p:nvPr/>
          </p:nvSpPr>
          <p:spPr>
            <a:xfrm flipV="1">
              <a:off x="8555729" y="3456137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44" name="椭圆 1343">
              <a:extLst>
                <a:ext uri="{FF2B5EF4-FFF2-40B4-BE49-F238E27FC236}">
                  <a16:creationId xmlns:a16="http://schemas.microsoft.com/office/drawing/2014/main" id="{F0EF1A88-F8E5-46C1-8FBE-A4ABE8899CB2}"/>
                </a:ext>
              </a:extLst>
            </p:cNvPr>
            <p:cNvSpPr/>
            <p:nvPr/>
          </p:nvSpPr>
          <p:spPr>
            <a:xfrm flipV="1">
              <a:off x="8565608" y="3581656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45" name="椭圆 1344">
              <a:extLst>
                <a:ext uri="{FF2B5EF4-FFF2-40B4-BE49-F238E27FC236}">
                  <a16:creationId xmlns:a16="http://schemas.microsoft.com/office/drawing/2014/main" id="{361A83CB-9F59-4DA1-A431-9D50FD6F4251}"/>
                </a:ext>
              </a:extLst>
            </p:cNvPr>
            <p:cNvSpPr/>
            <p:nvPr/>
          </p:nvSpPr>
          <p:spPr>
            <a:xfrm flipV="1">
              <a:off x="8555729" y="3707176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46" name="椭圆 1345">
              <a:extLst>
                <a:ext uri="{FF2B5EF4-FFF2-40B4-BE49-F238E27FC236}">
                  <a16:creationId xmlns:a16="http://schemas.microsoft.com/office/drawing/2014/main" id="{4BEB8904-41E4-4475-8EB7-94D01CF3F786}"/>
                </a:ext>
              </a:extLst>
            </p:cNvPr>
            <p:cNvSpPr/>
            <p:nvPr/>
          </p:nvSpPr>
          <p:spPr>
            <a:xfrm flipV="1">
              <a:off x="8526337" y="382960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47" name="椭圆 1346">
              <a:extLst>
                <a:ext uri="{FF2B5EF4-FFF2-40B4-BE49-F238E27FC236}">
                  <a16:creationId xmlns:a16="http://schemas.microsoft.com/office/drawing/2014/main" id="{ABB420AF-A05F-417C-A2D5-6CA5F127AFE1}"/>
                </a:ext>
              </a:extLst>
            </p:cNvPr>
            <p:cNvSpPr/>
            <p:nvPr/>
          </p:nvSpPr>
          <p:spPr>
            <a:xfrm flipV="1">
              <a:off x="8478154" y="394592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48" name="椭圆 1347">
              <a:extLst>
                <a:ext uri="{FF2B5EF4-FFF2-40B4-BE49-F238E27FC236}">
                  <a16:creationId xmlns:a16="http://schemas.microsoft.com/office/drawing/2014/main" id="{6E05B9F1-7640-4F04-84A9-AAD897CCD1E8}"/>
                </a:ext>
              </a:extLst>
            </p:cNvPr>
            <p:cNvSpPr/>
            <p:nvPr/>
          </p:nvSpPr>
          <p:spPr>
            <a:xfrm flipV="1">
              <a:off x="8412368" y="4053282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49" name="椭圆 1348">
              <a:extLst>
                <a:ext uri="{FF2B5EF4-FFF2-40B4-BE49-F238E27FC236}">
                  <a16:creationId xmlns:a16="http://schemas.microsoft.com/office/drawing/2014/main" id="{8A8291A9-79BF-44EC-B5C9-43AE8ADC2CE1}"/>
                </a:ext>
              </a:extLst>
            </p:cNvPr>
            <p:cNvSpPr/>
            <p:nvPr/>
          </p:nvSpPr>
          <p:spPr>
            <a:xfrm flipV="1">
              <a:off x="8330597" y="4149023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50" name="椭圆 1349">
              <a:extLst>
                <a:ext uri="{FF2B5EF4-FFF2-40B4-BE49-F238E27FC236}">
                  <a16:creationId xmlns:a16="http://schemas.microsoft.com/office/drawing/2014/main" id="{14CE04A2-534D-4633-AAA0-23BC27DDF780}"/>
                </a:ext>
              </a:extLst>
            </p:cNvPr>
            <p:cNvSpPr/>
            <p:nvPr/>
          </p:nvSpPr>
          <p:spPr>
            <a:xfrm flipV="1">
              <a:off x="8234856" y="423079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51" name="椭圆 1350">
              <a:extLst>
                <a:ext uri="{FF2B5EF4-FFF2-40B4-BE49-F238E27FC236}">
                  <a16:creationId xmlns:a16="http://schemas.microsoft.com/office/drawing/2014/main" id="{C6F9D74D-1BE6-4A8A-8471-CFBD7E4DFF8F}"/>
                </a:ext>
              </a:extLst>
            </p:cNvPr>
            <p:cNvSpPr/>
            <p:nvPr/>
          </p:nvSpPr>
          <p:spPr>
            <a:xfrm flipV="1">
              <a:off x="8127502" y="4296580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52" name="椭圆 1351">
              <a:extLst>
                <a:ext uri="{FF2B5EF4-FFF2-40B4-BE49-F238E27FC236}">
                  <a16:creationId xmlns:a16="http://schemas.microsoft.com/office/drawing/2014/main" id="{2E51956E-1BB4-4035-A3F7-60465363300B}"/>
                </a:ext>
              </a:extLst>
            </p:cNvPr>
            <p:cNvSpPr/>
            <p:nvPr/>
          </p:nvSpPr>
          <p:spPr>
            <a:xfrm flipV="1">
              <a:off x="8011178" y="4344763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53" name="椭圆 1352">
              <a:extLst>
                <a:ext uri="{FF2B5EF4-FFF2-40B4-BE49-F238E27FC236}">
                  <a16:creationId xmlns:a16="http://schemas.microsoft.com/office/drawing/2014/main" id="{240FC04B-ECFB-45FB-9071-34642124AC1E}"/>
                </a:ext>
              </a:extLst>
            </p:cNvPr>
            <p:cNvSpPr/>
            <p:nvPr/>
          </p:nvSpPr>
          <p:spPr>
            <a:xfrm flipV="1">
              <a:off x="7888749" y="437415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54" name="椭圆 1353">
              <a:extLst>
                <a:ext uri="{FF2B5EF4-FFF2-40B4-BE49-F238E27FC236}">
                  <a16:creationId xmlns:a16="http://schemas.microsoft.com/office/drawing/2014/main" id="{268140CB-5B85-4F2B-B5A9-CF5E3476A752}"/>
                </a:ext>
              </a:extLst>
            </p:cNvPr>
            <p:cNvSpPr/>
            <p:nvPr/>
          </p:nvSpPr>
          <p:spPr>
            <a:xfrm flipV="1">
              <a:off x="7763230" y="438403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55" name="椭圆 1354">
              <a:extLst>
                <a:ext uri="{FF2B5EF4-FFF2-40B4-BE49-F238E27FC236}">
                  <a16:creationId xmlns:a16="http://schemas.microsoft.com/office/drawing/2014/main" id="{DB06BF31-75AE-402A-82A0-93B35AA0C9E0}"/>
                </a:ext>
              </a:extLst>
            </p:cNvPr>
            <p:cNvSpPr/>
            <p:nvPr/>
          </p:nvSpPr>
          <p:spPr>
            <a:xfrm flipV="1">
              <a:off x="7637711" y="437415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56" name="椭圆 1355">
              <a:extLst>
                <a:ext uri="{FF2B5EF4-FFF2-40B4-BE49-F238E27FC236}">
                  <a16:creationId xmlns:a16="http://schemas.microsoft.com/office/drawing/2014/main" id="{2383559B-F15C-42EA-BF0C-6E50E2E662C2}"/>
                </a:ext>
              </a:extLst>
            </p:cNvPr>
            <p:cNvSpPr/>
            <p:nvPr/>
          </p:nvSpPr>
          <p:spPr>
            <a:xfrm flipV="1">
              <a:off x="7515282" y="4344763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57" name="椭圆 1356">
              <a:extLst>
                <a:ext uri="{FF2B5EF4-FFF2-40B4-BE49-F238E27FC236}">
                  <a16:creationId xmlns:a16="http://schemas.microsoft.com/office/drawing/2014/main" id="{D7ED45A6-68F4-4202-A32A-8434FC8C2A93}"/>
                </a:ext>
              </a:extLst>
            </p:cNvPr>
            <p:cNvSpPr/>
            <p:nvPr/>
          </p:nvSpPr>
          <p:spPr>
            <a:xfrm flipV="1">
              <a:off x="7398958" y="4296580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58" name="椭圆 1357">
              <a:extLst>
                <a:ext uri="{FF2B5EF4-FFF2-40B4-BE49-F238E27FC236}">
                  <a16:creationId xmlns:a16="http://schemas.microsoft.com/office/drawing/2014/main" id="{4C4532C1-3504-49F7-95DF-AAB680164548}"/>
                </a:ext>
              </a:extLst>
            </p:cNvPr>
            <p:cNvSpPr/>
            <p:nvPr/>
          </p:nvSpPr>
          <p:spPr>
            <a:xfrm flipV="1">
              <a:off x="7291604" y="423079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59" name="椭圆 1358">
              <a:extLst>
                <a:ext uri="{FF2B5EF4-FFF2-40B4-BE49-F238E27FC236}">
                  <a16:creationId xmlns:a16="http://schemas.microsoft.com/office/drawing/2014/main" id="{D6C78315-9DC3-4771-9290-7E4E8AF439F2}"/>
                </a:ext>
              </a:extLst>
            </p:cNvPr>
            <p:cNvSpPr/>
            <p:nvPr/>
          </p:nvSpPr>
          <p:spPr>
            <a:xfrm flipV="1">
              <a:off x="7195863" y="4149023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60" name="椭圆 1359">
              <a:extLst>
                <a:ext uri="{FF2B5EF4-FFF2-40B4-BE49-F238E27FC236}">
                  <a16:creationId xmlns:a16="http://schemas.microsoft.com/office/drawing/2014/main" id="{CD3E5ECA-ED14-49C3-A594-BDC9974B1B1F}"/>
                </a:ext>
              </a:extLst>
            </p:cNvPr>
            <p:cNvSpPr/>
            <p:nvPr/>
          </p:nvSpPr>
          <p:spPr>
            <a:xfrm flipV="1">
              <a:off x="7114093" y="4053282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61" name="椭圆 1360">
              <a:extLst>
                <a:ext uri="{FF2B5EF4-FFF2-40B4-BE49-F238E27FC236}">
                  <a16:creationId xmlns:a16="http://schemas.microsoft.com/office/drawing/2014/main" id="{40A4837F-9206-46D2-B3A0-531FFD61914A}"/>
                </a:ext>
              </a:extLst>
            </p:cNvPr>
            <p:cNvSpPr/>
            <p:nvPr/>
          </p:nvSpPr>
          <p:spPr>
            <a:xfrm flipV="1">
              <a:off x="7048306" y="394592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62" name="椭圆 1361">
              <a:extLst>
                <a:ext uri="{FF2B5EF4-FFF2-40B4-BE49-F238E27FC236}">
                  <a16:creationId xmlns:a16="http://schemas.microsoft.com/office/drawing/2014/main" id="{2B66DD47-71BB-405E-BEB1-2D90F04B9941}"/>
                </a:ext>
              </a:extLst>
            </p:cNvPr>
            <p:cNvSpPr/>
            <p:nvPr/>
          </p:nvSpPr>
          <p:spPr>
            <a:xfrm flipV="1">
              <a:off x="7000124" y="382960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63" name="椭圆 1362">
              <a:extLst>
                <a:ext uri="{FF2B5EF4-FFF2-40B4-BE49-F238E27FC236}">
                  <a16:creationId xmlns:a16="http://schemas.microsoft.com/office/drawing/2014/main" id="{52B54A77-64C2-418A-B977-F49114B56EF2}"/>
                </a:ext>
              </a:extLst>
            </p:cNvPr>
            <p:cNvSpPr/>
            <p:nvPr/>
          </p:nvSpPr>
          <p:spPr>
            <a:xfrm flipV="1">
              <a:off x="6970731" y="3707176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364" name="组合 1363">
            <a:extLst>
              <a:ext uri="{FF2B5EF4-FFF2-40B4-BE49-F238E27FC236}">
                <a16:creationId xmlns:a16="http://schemas.microsoft.com/office/drawing/2014/main" id="{FCDF3C31-3828-46FE-91E9-0CC4945827C4}"/>
              </a:ext>
            </a:extLst>
          </p:cNvPr>
          <p:cNvGrpSpPr/>
          <p:nvPr/>
        </p:nvGrpSpPr>
        <p:grpSpPr>
          <a:xfrm>
            <a:off x="3652117" y="2933742"/>
            <a:ext cx="990523" cy="990516"/>
            <a:chOff x="3833700" y="3079750"/>
            <a:chExt cx="1039820" cy="1039812"/>
          </a:xfrm>
        </p:grpSpPr>
        <p:sp>
          <p:nvSpPr>
            <p:cNvPr id="1365" name="弧形 1364">
              <a:extLst>
                <a:ext uri="{FF2B5EF4-FFF2-40B4-BE49-F238E27FC236}">
                  <a16:creationId xmlns:a16="http://schemas.microsoft.com/office/drawing/2014/main" id="{31F431B1-02FA-481E-A64B-236628B41D22}"/>
                </a:ext>
              </a:extLst>
            </p:cNvPr>
            <p:cNvSpPr/>
            <p:nvPr/>
          </p:nvSpPr>
          <p:spPr>
            <a:xfrm>
              <a:off x="3833700" y="3079750"/>
              <a:ext cx="1039820" cy="1039812"/>
            </a:xfrm>
            <a:prstGeom prst="arc">
              <a:avLst>
                <a:gd name="adj1" fmla="val 21422339"/>
                <a:gd name="adj2" fmla="val 7520550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1366" name="弧形 1365">
              <a:extLst>
                <a:ext uri="{FF2B5EF4-FFF2-40B4-BE49-F238E27FC236}">
                  <a16:creationId xmlns:a16="http://schemas.microsoft.com/office/drawing/2014/main" id="{099FD5FD-06D2-4C6A-9F2B-01FD58F3CD39}"/>
                </a:ext>
              </a:extLst>
            </p:cNvPr>
            <p:cNvSpPr/>
            <p:nvPr/>
          </p:nvSpPr>
          <p:spPr>
            <a:xfrm>
              <a:off x="3833700" y="3079750"/>
              <a:ext cx="1039820" cy="1039812"/>
            </a:xfrm>
            <a:prstGeom prst="arc">
              <a:avLst>
                <a:gd name="adj1" fmla="val 8303599"/>
                <a:gd name="adj2" fmla="val 16012638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1367" name="弧形 1366">
              <a:extLst>
                <a:ext uri="{FF2B5EF4-FFF2-40B4-BE49-F238E27FC236}">
                  <a16:creationId xmlns:a16="http://schemas.microsoft.com/office/drawing/2014/main" id="{8D44BC87-FE4B-403C-AACC-163AD113A5B5}"/>
                </a:ext>
              </a:extLst>
            </p:cNvPr>
            <p:cNvSpPr/>
            <p:nvPr/>
          </p:nvSpPr>
          <p:spPr>
            <a:xfrm>
              <a:off x="3833700" y="3079750"/>
              <a:ext cx="1039820" cy="1039812"/>
            </a:xfrm>
            <a:prstGeom prst="arc">
              <a:avLst>
                <a:gd name="adj1" fmla="val 17001301"/>
                <a:gd name="adj2" fmla="val 20223434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368" name="组合 1367">
            <a:extLst>
              <a:ext uri="{FF2B5EF4-FFF2-40B4-BE49-F238E27FC236}">
                <a16:creationId xmlns:a16="http://schemas.microsoft.com/office/drawing/2014/main" id="{8984E19D-9965-44E0-ACA3-B76F18FE95D4}"/>
              </a:ext>
            </a:extLst>
          </p:cNvPr>
          <p:cNvGrpSpPr/>
          <p:nvPr/>
        </p:nvGrpSpPr>
        <p:grpSpPr>
          <a:xfrm>
            <a:off x="7549360" y="2933742"/>
            <a:ext cx="990523" cy="990516"/>
            <a:chOff x="7924904" y="3079750"/>
            <a:chExt cx="1039820" cy="1039812"/>
          </a:xfrm>
        </p:grpSpPr>
        <p:sp>
          <p:nvSpPr>
            <p:cNvPr id="1369" name="弧形 1368">
              <a:extLst>
                <a:ext uri="{FF2B5EF4-FFF2-40B4-BE49-F238E27FC236}">
                  <a16:creationId xmlns:a16="http://schemas.microsoft.com/office/drawing/2014/main" id="{28DD40E8-A6E1-444A-8E3B-3B3C1739CB7B}"/>
                </a:ext>
              </a:extLst>
            </p:cNvPr>
            <p:cNvSpPr/>
            <p:nvPr/>
          </p:nvSpPr>
          <p:spPr>
            <a:xfrm>
              <a:off x="7924904" y="3079750"/>
              <a:ext cx="1039820" cy="1039812"/>
            </a:xfrm>
            <a:prstGeom prst="arc">
              <a:avLst>
                <a:gd name="adj1" fmla="val 6067199"/>
                <a:gd name="adj2" fmla="val 9521206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1370" name="弧形 1369">
              <a:extLst>
                <a:ext uri="{FF2B5EF4-FFF2-40B4-BE49-F238E27FC236}">
                  <a16:creationId xmlns:a16="http://schemas.microsoft.com/office/drawing/2014/main" id="{78EEC693-AB76-4101-AFF0-9284FE906F9C}"/>
                </a:ext>
              </a:extLst>
            </p:cNvPr>
            <p:cNvSpPr/>
            <p:nvPr/>
          </p:nvSpPr>
          <p:spPr>
            <a:xfrm>
              <a:off x="7924904" y="3079750"/>
              <a:ext cx="1039820" cy="1039812"/>
            </a:xfrm>
            <a:prstGeom prst="arc">
              <a:avLst>
                <a:gd name="adj1" fmla="val 10427556"/>
                <a:gd name="adj2" fmla="val 18257370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1371" name="弧形 1370">
              <a:extLst>
                <a:ext uri="{FF2B5EF4-FFF2-40B4-BE49-F238E27FC236}">
                  <a16:creationId xmlns:a16="http://schemas.microsoft.com/office/drawing/2014/main" id="{F2EE6FCC-C5BF-477F-BBF0-D5B2EAC92D73}"/>
                </a:ext>
              </a:extLst>
            </p:cNvPr>
            <p:cNvSpPr/>
            <p:nvPr/>
          </p:nvSpPr>
          <p:spPr>
            <a:xfrm>
              <a:off x="7924904" y="3079750"/>
              <a:ext cx="1039820" cy="1039812"/>
            </a:xfrm>
            <a:prstGeom prst="arc">
              <a:avLst>
                <a:gd name="adj1" fmla="val 19121990"/>
                <a:gd name="adj2" fmla="val 5288665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372" name="组合 1371">
            <a:extLst>
              <a:ext uri="{FF2B5EF4-FFF2-40B4-BE49-F238E27FC236}">
                <a16:creationId xmlns:a16="http://schemas.microsoft.com/office/drawing/2014/main" id="{265CDAA6-1426-405A-9811-97D9DF8AC4F3}"/>
              </a:ext>
            </a:extLst>
          </p:cNvPr>
          <p:cNvGrpSpPr/>
          <p:nvPr/>
        </p:nvGrpSpPr>
        <p:grpSpPr>
          <a:xfrm>
            <a:off x="3165191" y="3143097"/>
            <a:ext cx="571810" cy="571806"/>
            <a:chOff x="3322541" y="3299524"/>
            <a:chExt cx="600268" cy="600264"/>
          </a:xfrm>
        </p:grpSpPr>
        <p:sp>
          <p:nvSpPr>
            <p:cNvPr id="1373" name="弧形 1372">
              <a:extLst>
                <a:ext uri="{FF2B5EF4-FFF2-40B4-BE49-F238E27FC236}">
                  <a16:creationId xmlns:a16="http://schemas.microsoft.com/office/drawing/2014/main" id="{1B6E4A27-7606-4570-A569-1C6EC80DECE3}"/>
                </a:ext>
              </a:extLst>
            </p:cNvPr>
            <p:cNvSpPr/>
            <p:nvPr/>
          </p:nvSpPr>
          <p:spPr>
            <a:xfrm>
              <a:off x="3322541" y="3299524"/>
              <a:ext cx="600268" cy="600264"/>
            </a:xfrm>
            <a:prstGeom prst="arc">
              <a:avLst>
                <a:gd name="adj1" fmla="val 19532534"/>
                <a:gd name="adj2" fmla="val 3792562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1374" name="弧形 1373">
              <a:extLst>
                <a:ext uri="{FF2B5EF4-FFF2-40B4-BE49-F238E27FC236}">
                  <a16:creationId xmlns:a16="http://schemas.microsoft.com/office/drawing/2014/main" id="{EF0BF6FB-9F92-4AD5-8DB7-A100CFFB6E44}"/>
                </a:ext>
              </a:extLst>
            </p:cNvPr>
            <p:cNvSpPr/>
            <p:nvPr/>
          </p:nvSpPr>
          <p:spPr>
            <a:xfrm>
              <a:off x="3322541" y="3299524"/>
              <a:ext cx="600268" cy="600264"/>
            </a:xfrm>
            <a:prstGeom prst="arc">
              <a:avLst>
                <a:gd name="adj1" fmla="val 5627298"/>
                <a:gd name="adj2" fmla="val 12133610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1375" name="弧形 1374">
              <a:extLst>
                <a:ext uri="{FF2B5EF4-FFF2-40B4-BE49-F238E27FC236}">
                  <a16:creationId xmlns:a16="http://schemas.microsoft.com/office/drawing/2014/main" id="{A7BE35E1-C9D0-4AD0-B8AB-8E045767C676}"/>
                </a:ext>
              </a:extLst>
            </p:cNvPr>
            <p:cNvSpPr/>
            <p:nvPr/>
          </p:nvSpPr>
          <p:spPr>
            <a:xfrm>
              <a:off x="3322541" y="3299524"/>
              <a:ext cx="600268" cy="600264"/>
            </a:xfrm>
            <a:prstGeom prst="arc">
              <a:avLst>
                <a:gd name="adj1" fmla="val 13571194"/>
                <a:gd name="adj2" fmla="val 15596778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1376" name="弧形 1375">
              <a:extLst>
                <a:ext uri="{FF2B5EF4-FFF2-40B4-BE49-F238E27FC236}">
                  <a16:creationId xmlns:a16="http://schemas.microsoft.com/office/drawing/2014/main" id="{CB72BA76-83D6-406F-8733-EB95B1E1BFDB}"/>
                </a:ext>
              </a:extLst>
            </p:cNvPr>
            <p:cNvSpPr/>
            <p:nvPr/>
          </p:nvSpPr>
          <p:spPr>
            <a:xfrm>
              <a:off x="3322541" y="3299524"/>
              <a:ext cx="600268" cy="600264"/>
            </a:xfrm>
            <a:prstGeom prst="arc">
              <a:avLst>
                <a:gd name="adj1" fmla="val 16999997"/>
                <a:gd name="adj2" fmla="val 18345840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377" name="组合 1376">
            <a:extLst>
              <a:ext uri="{FF2B5EF4-FFF2-40B4-BE49-F238E27FC236}">
                <a16:creationId xmlns:a16="http://schemas.microsoft.com/office/drawing/2014/main" id="{4B8FA759-7113-4AD7-A1C0-5D7E16E5E2E5}"/>
              </a:ext>
            </a:extLst>
          </p:cNvPr>
          <p:cNvGrpSpPr/>
          <p:nvPr/>
        </p:nvGrpSpPr>
        <p:grpSpPr>
          <a:xfrm>
            <a:off x="8455000" y="3143097"/>
            <a:ext cx="571810" cy="571806"/>
            <a:chOff x="8875616" y="3299524"/>
            <a:chExt cx="600268" cy="600264"/>
          </a:xfrm>
        </p:grpSpPr>
        <p:sp>
          <p:nvSpPr>
            <p:cNvPr id="1378" name="弧形 1377">
              <a:extLst>
                <a:ext uri="{FF2B5EF4-FFF2-40B4-BE49-F238E27FC236}">
                  <a16:creationId xmlns:a16="http://schemas.microsoft.com/office/drawing/2014/main" id="{935E831E-0D1D-4ECA-AF57-70168F6BFEEB}"/>
                </a:ext>
              </a:extLst>
            </p:cNvPr>
            <p:cNvSpPr/>
            <p:nvPr/>
          </p:nvSpPr>
          <p:spPr>
            <a:xfrm>
              <a:off x="8875616" y="3299524"/>
              <a:ext cx="600268" cy="600264"/>
            </a:xfrm>
            <a:prstGeom prst="arc">
              <a:avLst>
                <a:gd name="adj1" fmla="val 5772139"/>
                <a:gd name="adj2" fmla="val 7242785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1379" name="弧形 1378">
              <a:extLst>
                <a:ext uri="{FF2B5EF4-FFF2-40B4-BE49-F238E27FC236}">
                  <a16:creationId xmlns:a16="http://schemas.microsoft.com/office/drawing/2014/main" id="{22E5F651-D103-4EC7-916D-9EB91BAE9F59}"/>
                </a:ext>
              </a:extLst>
            </p:cNvPr>
            <p:cNvSpPr/>
            <p:nvPr/>
          </p:nvSpPr>
          <p:spPr>
            <a:xfrm>
              <a:off x="8875616" y="3299524"/>
              <a:ext cx="600268" cy="600264"/>
            </a:xfrm>
            <a:prstGeom prst="arc">
              <a:avLst>
                <a:gd name="adj1" fmla="val 8689051"/>
                <a:gd name="adj2" fmla="val 14448871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1380" name="弧形 1379">
              <a:extLst>
                <a:ext uri="{FF2B5EF4-FFF2-40B4-BE49-F238E27FC236}">
                  <a16:creationId xmlns:a16="http://schemas.microsoft.com/office/drawing/2014/main" id="{32EAAC95-6277-46C6-88A6-A8A38E16C623}"/>
                </a:ext>
              </a:extLst>
            </p:cNvPr>
            <p:cNvSpPr/>
            <p:nvPr/>
          </p:nvSpPr>
          <p:spPr>
            <a:xfrm>
              <a:off x="8875616" y="3299524"/>
              <a:ext cx="600268" cy="600264"/>
            </a:xfrm>
            <a:prstGeom prst="arc">
              <a:avLst>
                <a:gd name="adj1" fmla="val 16401368"/>
                <a:gd name="adj2" fmla="val 1468442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1381" name="弧形 1380">
              <a:extLst>
                <a:ext uri="{FF2B5EF4-FFF2-40B4-BE49-F238E27FC236}">
                  <a16:creationId xmlns:a16="http://schemas.microsoft.com/office/drawing/2014/main" id="{E4933EF7-6BF0-40C5-AB2F-30E21260321A}"/>
                </a:ext>
              </a:extLst>
            </p:cNvPr>
            <p:cNvSpPr/>
            <p:nvPr/>
          </p:nvSpPr>
          <p:spPr>
            <a:xfrm>
              <a:off x="8875616" y="3299524"/>
              <a:ext cx="600268" cy="600264"/>
            </a:xfrm>
            <a:prstGeom prst="arc">
              <a:avLst>
                <a:gd name="adj1" fmla="val 2852110"/>
                <a:gd name="adj2" fmla="val 4568528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</p:grpSp>
      <p:sp>
        <p:nvSpPr>
          <p:cNvPr id="1382" name="椭圆 1381">
            <a:extLst>
              <a:ext uri="{FF2B5EF4-FFF2-40B4-BE49-F238E27FC236}">
                <a16:creationId xmlns:a16="http://schemas.microsoft.com/office/drawing/2014/main" id="{DC11813B-E559-4154-9561-64918E6D8FE9}"/>
              </a:ext>
            </a:extLst>
          </p:cNvPr>
          <p:cNvSpPr/>
          <p:nvPr/>
        </p:nvSpPr>
        <p:spPr>
          <a:xfrm>
            <a:off x="4465045" y="3399887"/>
            <a:ext cx="58228" cy="5822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1383" name="组合 1382">
            <a:extLst>
              <a:ext uri="{FF2B5EF4-FFF2-40B4-BE49-F238E27FC236}">
                <a16:creationId xmlns:a16="http://schemas.microsoft.com/office/drawing/2014/main" id="{CBE2FFBD-00F5-4E7B-9215-70EB978AB5A9}"/>
              </a:ext>
            </a:extLst>
          </p:cNvPr>
          <p:cNvGrpSpPr/>
          <p:nvPr/>
        </p:nvGrpSpPr>
        <p:grpSpPr>
          <a:xfrm>
            <a:off x="3173543" y="3399887"/>
            <a:ext cx="899030" cy="58226"/>
            <a:chOff x="3331308" y="3569094"/>
            <a:chExt cx="943773" cy="61124"/>
          </a:xfrm>
        </p:grpSpPr>
        <p:cxnSp>
          <p:nvCxnSpPr>
            <p:cNvPr id="1384" name="直接连接符 1383">
              <a:extLst>
                <a:ext uri="{FF2B5EF4-FFF2-40B4-BE49-F238E27FC236}">
                  <a16:creationId xmlns:a16="http://schemas.microsoft.com/office/drawing/2014/main" id="{D5682D44-5B3D-4278-B861-73E9B2A6AD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63088" y="3599656"/>
              <a:ext cx="711993" cy="0"/>
            </a:xfrm>
            <a:prstGeom prst="line">
              <a:avLst/>
            </a:prstGeom>
            <a:ln w="2540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5" name="椭圆 1384">
              <a:extLst>
                <a:ext uri="{FF2B5EF4-FFF2-40B4-BE49-F238E27FC236}">
                  <a16:creationId xmlns:a16="http://schemas.microsoft.com/office/drawing/2014/main" id="{092101D4-CE0E-441D-BC22-C89E4ED12DB9}"/>
                </a:ext>
              </a:extLst>
            </p:cNvPr>
            <p:cNvSpPr/>
            <p:nvPr/>
          </p:nvSpPr>
          <p:spPr>
            <a:xfrm>
              <a:off x="3331308" y="3569094"/>
              <a:ext cx="61126" cy="6112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386" name="组合 1385">
            <a:extLst>
              <a:ext uri="{FF2B5EF4-FFF2-40B4-BE49-F238E27FC236}">
                <a16:creationId xmlns:a16="http://schemas.microsoft.com/office/drawing/2014/main" id="{DE088FCC-17A5-492E-88E6-3E7E1F08224D}"/>
              </a:ext>
            </a:extLst>
          </p:cNvPr>
          <p:cNvGrpSpPr/>
          <p:nvPr/>
        </p:nvGrpSpPr>
        <p:grpSpPr>
          <a:xfrm>
            <a:off x="2487626" y="3402536"/>
            <a:ext cx="550575" cy="52928"/>
            <a:chOff x="2611255" y="3571875"/>
            <a:chExt cx="577976" cy="55562"/>
          </a:xfrm>
        </p:grpSpPr>
        <p:cxnSp>
          <p:nvCxnSpPr>
            <p:cNvPr id="1387" name="直接连接符 1386">
              <a:extLst>
                <a:ext uri="{FF2B5EF4-FFF2-40B4-BE49-F238E27FC236}">
                  <a16:creationId xmlns:a16="http://schemas.microsoft.com/office/drawing/2014/main" id="{49DD8413-A3E3-4C22-8B95-C75AC5505D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98706" y="3599656"/>
              <a:ext cx="390525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8" name="椭圆 1387">
              <a:extLst>
                <a:ext uri="{FF2B5EF4-FFF2-40B4-BE49-F238E27FC236}">
                  <a16:creationId xmlns:a16="http://schemas.microsoft.com/office/drawing/2014/main" id="{B3375C14-4804-4496-BFD2-7B012A02E1C8}"/>
                </a:ext>
              </a:extLst>
            </p:cNvPr>
            <p:cNvSpPr/>
            <p:nvPr/>
          </p:nvSpPr>
          <p:spPr>
            <a:xfrm>
              <a:off x="2611255" y="3571875"/>
              <a:ext cx="55564" cy="5556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389" name="组合 1388">
            <a:extLst>
              <a:ext uri="{FF2B5EF4-FFF2-40B4-BE49-F238E27FC236}">
                <a16:creationId xmlns:a16="http://schemas.microsoft.com/office/drawing/2014/main" id="{7C2C8F55-2088-4D28-973E-F89621814C12}"/>
              </a:ext>
            </a:extLst>
          </p:cNvPr>
          <p:cNvGrpSpPr/>
          <p:nvPr/>
        </p:nvGrpSpPr>
        <p:grpSpPr>
          <a:xfrm>
            <a:off x="1725165" y="3407224"/>
            <a:ext cx="616651" cy="43552"/>
            <a:chOff x="1810846" y="3576796"/>
            <a:chExt cx="647341" cy="45720"/>
          </a:xfrm>
        </p:grpSpPr>
        <p:cxnSp>
          <p:nvCxnSpPr>
            <p:cNvPr id="1390" name="直接连接符 1389">
              <a:extLst>
                <a:ext uri="{FF2B5EF4-FFF2-40B4-BE49-F238E27FC236}">
                  <a16:creationId xmlns:a16="http://schemas.microsoft.com/office/drawing/2014/main" id="{AA4212FB-6EED-410C-8F92-EA851ACAFD6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67662" y="3599656"/>
              <a:ext cx="390525" cy="0"/>
            </a:xfrm>
            <a:prstGeom prst="line">
              <a:avLst/>
            </a:prstGeom>
            <a:ln w="1270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1" name="椭圆 1390">
              <a:extLst>
                <a:ext uri="{FF2B5EF4-FFF2-40B4-BE49-F238E27FC236}">
                  <a16:creationId xmlns:a16="http://schemas.microsoft.com/office/drawing/2014/main" id="{F3EDA411-BE8D-4ECA-A409-416EE14FF2D9}"/>
                </a:ext>
              </a:extLst>
            </p:cNvPr>
            <p:cNvSpPr/>
            <p:nvPr/>
          </p:nvSpPr>
          <p:spPr>
            <a:xfrm>
              <a:off x="1810846" y="3576796"/>
              <a:ext cx="45722" cy="4572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1392" name="椭圆 1391">
            <a:extLst>
              <a:ext uri="{FF2B5EF4-FFF2-40B4-BE49-F238E27FC236}">
                <a16:creationId xmlns:a16="http://schemas.microsoft.com/office/drawing/2014/main" id="{D6831BF8-083A-4516-A3B9-62C17684AB5B}"/>
              </a:ext>
            </a:extLst>
          </p:cNvPr>
          <p:cNvSpPr/>
          <p:nvPr/>
        </p:nvSpPr>
        <p:spPr>
          <a:xfrm flipH="1">
            <a:off x="7668727" y="3399887"/>
            <a:ext cx="58228" cy="5822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1393" name="组合 1392">
            <a:extLst>
              <a:ext uri="{FF2B5EF4-FFF2-40B4-BE49-F238E27FC236}">
                <a16:creationId xmlns:a16="http://schemas.microsoft.com/office/drawing/2014/main" id="{4B8C7B09-751F-44DA-8C28-8DC1CA105C6C}"/>
              </a:ext>
            </a:extLst>
          </p:cNvPr>
          <p:cNvGrpSpPr/>
          <p:nvPr/>
        </p:nvGrpSpPr>
        <p:grpSpPr>
          <a:xfrm>
            <a:off x="8119429" y="3399887"/>
            <a:ext cx="899029" cy="58226"/>
            <a:chOff x="8523344" y="3569094"/>
            <a:chExt cx="943772" cy="61124"/>
          </a:xfrm>
        </p:grpSpPr>
        <p:cxnSp>
          <p:nvCxnSpPr>
            <p:cNvPr id="1394" name="直接连接符 1393">
              <a:extLst>
                <a:ext uri="{FF2B5EF4-FFF2-40B4-BE49-F238E27FC236}">
                  <a16:creationId xmlns:a16="http://schemas.microsoft.com/office/drawing/2014/main" id="{A07D56DF-AFA7-48DF-937E-0B98421D5ACB}"/>
                </a:ext>
              </a:extLst>
            </p:cNvPr>
            <p:cNvCxnSpPr>
              <a:cxnSpLocks/>
            </p:cNvCxnSpPr>
            <p:nvPr/>
          </p:nvCxnSpPr>
          <p:spPr>
            <a:xfrm>
              <a:off x="8523344" y="3599656"/>
              <a:ext cx="711993" cy="0"/>
            </a:xfrm>
            <a:prstGeom prst="line">
              <a:avLst/>
            </a:prstGeom>
            <a:ln w="2540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5" name="椭圆 1394">
              <a:extLst>
                <a:ext uri="{FF2B5EF4-FFF2-40B4-BE49-F238E27FC236}">
                  <a16:creationId xmlns:a16="http://schemas.microsoft.com/office/drawing/2014/main" id="{46E33705-C70C-4693-9C00-DA0DE15CA12E}"/>
                </a:ext>
              </a:extLst>
            </p:cNvPr>
            <p:cNvSpPr/>
            <p:nvPr/>
          </p:nvSpPr>
          <p:spPr>
            <a:xfrm flipH="1">
              <a:off x="9405990" y="3569094"/>
              <a:ext cx="61126" cy="6112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396" name="组合 1395">
            <a:extLst>
              <a:ext uri="{FF2B5EF4-FFF2-40B4-BE49-F238E27FC236}">
                <a16:creationId xmlns:a16="http://schemas.microsoft.com/office/drawing/2014/main" id="{056F0506-6C2C-428D-81BD-D4DF6BB85D16}"/>
              </a:ext>
            </a:extLst>
          </p:cNvPr>
          <p:cNvGrpSpPr/>
          <p:nvPr/>
        </p:nvGrpSpPr>
        <p:grpSpPr>
          <a:xfrm>
            <a:off x="9153800" y="3402536"/>
            <a:ext cx="550574" cy="52928"/>
            <a:chOff x="9609194" y="3571875"/>
            <a:chExt cx="577975" cy="55562"/>
          </a:xfrm>
        </p:grpSpPr>
        <p:cxnSp>
          <p:nvCxnSpPr>
            <p:cNvPr id="1397" name="直接连接符 1396">
              <a:extLst>
                <a:ext uri="{FF2B5EF4-FFF2-40B4-BE49-F238E27FC236}">
                  <a16:creationId xmlns:a16="http://schemas.microsoft.com/office/drawing/2014/main" id="{3F49A2E2-DA87-41E9-AE8A-603E784186A7}"/>
                </a:ext>
              </a:extLst>
            </p:cNvPr>
            <p:cNvCxnSpPr>
              <a:cxnSpLocks/>
            </p:cNvCxnSpPr>
            <p:nvPr/>
          </p:nvCxnSpPr>
          <p:spPr>
            <a:xfrm>
              <a:off x="9609194" y="3599656"/>
              <a:ext cx="390525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8" name="椭圆 1397">
              <a:extLst>
                <a:ext uri="{FF2B5EF4-FFF2-40B4-BE49-F238E27FC236}">
                  <a16:creationId xmlns:a16="http://schemas.microsoft.com/office/drawing/2014/main" id="{3D12D61A-EA2F-49AC-A32D-5F86E7CFD4E9}"/>
                </a:ext>
              </a:extLst>
            </p:cNvPr>
            <p:cNvSpPr/>
            <p:nvPr/>
          </p:nvSpPr>
          <p:spPr>
            <a:xfrm flipH="1">
              <a:off x="10131605" y="3571875"/>
              <a:ext cx="55564" cy="5556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399" name="组合 1398">
            <a:extLst>
              <a:ext uri="{FF2B5EF4-FFF2-40B4-BE49-F238E27FC236}">
                <a16:creationId xmlns:a16="http://schemas.microsoft.com/office/drawing/2014/main" id="{A92DCF44-4EBD-47C1-82D5-AB591CF9B407}"/>
              </a:ext>
            </a:extLst>
          </p:cNvPr>
          <p:cNvGrpSpPr/>
          <p:nvPr/>
        </p:nvGrpSpPr>
        <p:grpSpPr>
          <a:xfrm>
            <a:off x="9850186" y="3407224"/>
            <a:ext cx="616650" cy="43552"/>
            <a:chOff x="10340238" y="3576796"/>
            <a:chExt cx="647340" cy="45720"/>
          </a:xfrm>
        </p:grpSpPr>
        <p:cxnSp>
          <p:nvCxnSpPr>
            <p:cNvPr id="1400" name="直接连接符 1399">
              <a:extLst>
                <a:ext uri="{FF2B5EF4-FFF2-40B4-BE49-F238E27FC236}">
                  <a16:creationId xmlns:a16="http://schemas.microsoft.com/office/drawing/2014/main" id="{0CD193EB-AE4B-410F-BCDB-1FE17AF455CB}"/>
                </a:ext>
              </a:extLst>
            </p:cNvPr>
            <p:cNvCxnSpPr>
              <a:cxnSpLocks/>
            </p:cNvCxnSpPr>
            <p:nvPr/>
          </p:nvCxnSpPr>
          <p:spPr>
            <a:xfrm>
              <a:off x="10340238" y="3599656"/>
              <a:ext cx="390525" cy="0"/>
            </a:xfrm>
            <a:prstGeom prst="line">
              <a:avLst/>
            </a:prstGeom>
            <a:ln w="1270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1" name="椭圆 1400">
              <a:extLst>
                <a:ext uri="{FF2B5EF4-FFF2-40B4-BE49-F238E27FC236}">
                  <a16:creationId xmlns:a16="http://schemas.microsoft.com/office/drawing/2014/main" id="{70E1289B-C9FD-4DD1-96CA-0D35612B82B6}"/>
                </a:ext>
              </a:extLst>
            </p:cNvPr>
            <p:cNvSpPr/>
            <p:nvPr/>
          </p:nvSpPr>
          <p:spPr>
            <a:xfrm flipH="1">
              <a:off x="10941856" y="3576796"/>
              <a:ext cx="45722" cy="4572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402" name="组合 1401">
            <a:extLst>
              <a:ext uri="{FF2B5EF4-FFF2-40B4-BE49-F238E27FC236}">
                <a16:creationId xmlns:a16="http://schemas.microsoft.com/office/drawing/2014/main" id="{8D9B9429-FC6B-4394-891B-3D0EA3518FC5}"/>
              </a:ext>
            </a:extLst>
          </p:cNvPr>
          <p:cNvGrpSpPr/>
          <p:nvPr/>
        </p:nvGrpSpPr>
        <p:grpSpPr>
          <a:xfrm>
            <a:off x="5167753" y="2520150"/>
            <a:ext cx="1856495" cy="1817700"/>
            <a:chOff x="5424767" y="2645574"/>
            <a:chExt cx="1948890" cy="1908164"/>
          </a:xfrm>
        </p:grpSpPr>
        <p:sp>
          <p:nvSpPr>
            <p:cNvPr id="1403" name="弧形 1402">
              <a:extLst>
                <a:ext uri="{FF2B5EF4-FFF2-40B4-BE49-F238E27FC236}">
                  <a16:creationId xmlns:a16="http://schemas.microsoft.com/office/drawing/2014/main" id="{B1CAC46B-2541-47A2-BD54-0B76FB61B354}"/>
                </a:ext>
              </a:extLst>
            </p:cNvPr>
            <p:cNvSpPr/>
            <p:nvPr/>
          </p:nvSpPr>
          <p:spPr>
            <a:xfrm>
              <a:off x="5445124" y="2645574"/>
              <a:ext cx="1908176" cy="1908164"/>
            </a:xfrm>
            <a:prstGeom prst="arc">
              <a:avLst>
                <a:gd name="adj1" fmla="val 14489313"/>
                <a:gd name="adj2" fmla="val 18530552"/>
              </a:avLst>
            </a:prstGeom>
            <a:noFill/>
            <a:ln w="31750" cap="rnd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1404" name="弧形 1403">
              <a:extLst>
                <a:ext uri="{FF2B5EF4-FFF2-40B4-BE49-F238E27FC236}">
                  <a16:creationId xmlns:a16="http://schemas.microsoft.com/office/drawing/2014/main" id="{CFD49A25-94BC-468E-A632-6A7768D595A1}"/>
                </a:ext>
              </a:extLst>
            </p:cNvPr>
            <p:cNvSpPr/>
            <p:nvPr/>
          </p:nvSpPr>
          <p:spPr>
            <a:xfrm flipH="1" flipV="1">
              <a:off x="5445124" y="2645574"/>
              <a:ext cx="1908176" cy="1908164"/>
            </a:xfrm>
            <a:prstGeom prst="arc">
              <a:avLst>
                <a:gd name="adj1" fmla="val 14489313"/>
                <a:gd name="adj2" fmla="val 18576535"/>
              </a:avLst>
            </a:prstGeom>
            <a:noFill/>
            <a:ln w="31750" cap="rnd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grpSp>
          <p:nvGrpSpPr>
            <p:cNvPr id="1405" name="组合 1404">
              <a:extLst>
                <a:ext uri="{FF2B5EF4-FFF2-40B4-BE49-F238E27FC236}">
                  <a16:creationId xmlns:a16="http://schemas.microsoft.com/office/drawing/2014/main" id="{0A2EFDB1-9E91-4441-BA6E-FDDFC0CFCA86}"/>
                </a:ext>
              </a:extLst>
            </p:cNvPr>
            <p:cNvGrpSpPr/>
            <p:nvPr/>
          </p:nvGrpSpPr>
          <p:grpSpPr>
            <a:xfrm>
              <a:off x="5424767" y="2807876"/>
              <a:ext cx="1948890" cy="1583561"/>
              <a:chOff x="5424767" y="2807876"/>
              <a:chExt cx="1948890" cy="1583561"/>
            </a:xfrm>
            <a:solidFill>
              <a:schemeClr val="bg1">
                <a:lumMod val="85000"/>
              </a:schemeClr>
            </a:solidFill>
          </p:grpSpPr>
          <p:sp>
            <p:nvSpPr>
              <p:cNvPr id="1406" name="椭圆 1405">
                <a:extLst>
                  <a:ext uri="{FF2B5EF4-FFF2-40B4-BE49-F238E27FC236}">
                    <a16:creationId xmlns:a16="http://schemas.microsoft.com/office/drawing/2014/main" id="{8A21E61D-EB0D-430D-9FD3-D00404D43C29}"/>
                  </a:ext>
                </a:extLst>
              </p:cNvPr>
              <p:cNvSpPr/>
              <p:nvPr/>
            </p:nvSpPr>
            <p:spPr>
              <a:xfrm flipV="1">
                <a:off x="5424767" y="3581656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07" name="椭圆 1406">
                <a:extLst>
                  <a:ext uri="{FF2B5EF4-FFF2-40B4-BE49-F238E27FC236}">
                    <a16:creationId xmlns:a16="http://schemas.microsoft.com/office/drawing/2014/main" id="{857F70F0-3BE7-4E7F-93B9-A387E8657DC5}"/>
                  </a:ext>
                </a:extLst>
              </p:cNvPr>
              <p:cNvSpPr/>
              <p:nvPr/>
            </p:nvSpPr>
            <p:spPr>
              <a:xfrm flipV="1">
                <a:off x="5436543" y="3432036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08" name="椭圆 1407">
                <a:extLst>
                  <a:ext uri="{FF2B5EF4-FFF2-40B4-BE49-F238E27FC236}">
                    <a16:creationId xmlns:a16="http://schemas.microsoft.com/office/drawing/2014/main" id="{C9300242-66AB-400D-BCBF-52AE172A3AE0}"/>
                  </a:ext>
                </a:extLst>
              </p:cNvPr>
              <p:cNvSpPr/>
              <p:nvPr/>
            </p:nvSpPr>
            <p:spPr>
              <a:xfrm flipV="1">
                <a:off x="5471580" y="328609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09" name="椭圆 1408">
                <a:extLst>
                  <a:ext uri="{FF2B5EF4-FFF2-40B4-BE49-F238E27FC236}">
                    <a16:creationId xmlns:a16="http://schemas.microsoft.com/office/drawing/2014/main" id="{410A3AED-98F1-4320-B411-1F302A6BDE4B}"/>
                  </a:ext>
                </a:extLst>
              </p:cNvPr>
              <p:cNvSpPr/>
              <p:nvPr/>
            </p:nvSpPr>
            <p:spPr>
              <a:xfrm flipV="1">
                <a:off x="5529013" y="314743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10" name="椭圆 1409">
                <a:extLst>
                  <a:ext uri="{FF2B5EF4-FFF2-40B4-BE49-F238E27FC236}">
                    <a16:creationId xmlns:a16="http://schemas.microsoft.com/office/drawing/2014/main" id="{747FB8C6-7895-4434-9E67-B08F14146F91}"/>
                  </a:ext>
                </a:extLst>
              </p:cNvPr>
              <p:cNvSpPr/>
              <p:nvPr/>
            </p:nvSpPr>
            <p:spPr>
              <a:xfrm flipV="1">
                <a:off x="5607432" y="30194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11" name="椭圆 1410">
                <a:extLst>
                  <a:ext uri="{FF2B5EF4-FFF2-40B4-BE49-F238E27FC236}">
                    <a16:creationId xmlns:a16="http://schemas.microsoft.com/office/drawing/2014/main" id="{FB4F2AD9-0532-45CE-8804-BDE0ECE38639}"/>
                  </a:ext>
                </a:extLst>
              </p:cNvPr>
              <p:cNvSpPr/>
              <p:nvPr/>
            </p:nvSpPr>
            <p:spPr>
              <a:xfrm flipV="1">
                <a:off x="5704903" y="2905347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12" name="椭圆 1411">
                <a:extLst>
                  <a:ext uri="{FF2B5EF4-FFF2-40B4-BE49-F238E27FC236}">
                    <a16:creationId xmlns:a16="http://schemas.microsoft.com/office/drawing/2014/main" id="{F657D649-E8D1-4CDD-9083-397E3B3DCAB6}"/>
                  </a:ext>
                </a:extLst>
              </p:cNvPr>
              <p:cNvSpPr/>
              <p:nvPr/>
            </p:nvSpPr>
            <p:spPr>
              <a:xfrm flipV="1">
                <a:off x="5819028" y="2807876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13" name="椭圆 1412">
                <a:extLst>
                  <a:ext uri="{FF2B5EF4-FFF2-40B4-BE49-F238E27FC236}">
                    <a16:creationId xmlns:a16="http://schemas.microsoft.com/office/drawing/2014/main" id="{942823FE-D3EE-491C-9EB0-AD0669BAD646}"/>
                  </a:ext>
                </a:extLst>
              </p:cNvPr>
              <p:cNvSpPr/>
              <p:nvPr/>
            </p:nvSpPr>
            <p:spPr>
              <a:xfrm flipV="1">
                <a:off x="5704903" y="4257964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14" name="椭圆 1413">
                <a:extLst>
                  <a:ext uri="{FF2B5EF4-FFF2-40B4-BE49-F238E27FC236}">
                    <a16:creationId xmlns:a16="http://schemas.microsoft.com/office/drawing/2014/main" id="{95CEB099-7451-48D4-9B23-3871D6E2E7B4}"/>
                  </a:ext>
                </a:extLst>
              </p:cNvPr>
              <p:cNvSpPr/>
              <p:nvPr/>
            </p:nvSpPr>
            <p:spPr>
              <a:xfrm flipV="1">
                <a:off x="5607432" y="4143840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15" name="椭圆 1414">
                <a:extLst>
                  <a:ext uri="{FF2B5EF4-FFF2-40B4-BE49-F238E27FC236}">
                    <a16:creationId xmlns:a16="http://schemas.microsoft.com/office/drawing/2014/main" id="{A5502762-C71D-4F4F-8755-872E82F0B83A}"/>
                  </a:ext>
                </a:extLst>
              </p:cNvPr>
              <p:cNvSpPr/>
              <p:nvPr/>
            </p:nvSpPr>
            <p:spPr>
              <a:xfrm flipV="1">
                <a:off x="5529013" y="4015873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16" name="椭圆 1415">
                <a:extLst>
                  <a:ext uri="{FF2B5EF4-FFF2-40B4-BE49-F238E27FC236}">
                    <a16:creationId xmlns:a16="http://schemas.microsoft.com/office/drawing/2014/main" id="{6FCCB054-2AD4-48B7-8CA8-8FB483C56362}"/>
                  </a:ext>
                </a:extLst>
              </p:cNvPr>
              <p:cNvSpPr/>
              <p:nvPr/>
            </p:nvSpPr>
            <p:spPr>
              <a:xfrm flipV="1">
                <a:off x="5471580" y="3877213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17" name="椭圆 1416">
                <a:extLst>
                  <a:ext uri="{FF2B5EF4-FFF2-40B4-BE49-F238E27FC236}">
                    <a16:creationId xmlns:a16="http://schemas.microsoft.com/office/drawing/2014/main" id="{71D1BD87-EC24-4CDC-AF7F-19EAA0DB6483}"/>
                  </a:ext>
                </a:extLst>
              </p:cNvPr>
              <p:cNvSpPr/>
              <p:nvPr/>
            </p:nvSpPr>
            <p:spPr>
              <a:xfrm flipV="1">
                <a:off x="5436543" y="3731277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18" name="椭圆 1417">
                <a:extLst>
                  <a:ext uri="{FF2B5EF4-FFF2-40B4-BE49-F238E27FC236}">
                    <a16:creationId xmlns:a16="http://schemas.microsoft.com/office/drawing/2014/main" id="{60657C84-1CBC-4B86-88E9-6955FCEF6030}"/>
                  </a:ext>
                </a:extLst>
              </p:cNvPr>
              <p:cNvSpPr/>
              <p:nvPr/>
            </p:nvSpPr>
            <p:spPr>
              <a:xfrm flipV="1">
                <a:off x="7057520" y="2905347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19" name="椭圆 1418">
                <a:extLst>
                  <a:ext uri="{FF2B5EF4-FFF2-40B4-BE49-F238E27FC236}">
                    <a16:creationId xmlns:a16="http://schemas.microsoft.com/office/drawing/2014/main" id="{07EFB094-6E49-4B13-833A-218555C84541}"/>
                  </a:ext>
                </a:extLst>
              </p:cNvPr>
              <p:cNvSpPr/>
              <p:nvPr/>
            </p:nvSpPr>
            <p:spPr>
              <a:xfrm flipV="1">
                <a:off x="7154993" y="30194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20" name="椭圆 1419">
                <a:extLst>
                  <a:ext uri="{FF2B5EF4-FFF2-40B4-BE49-F238E27FC236}">
                    <a16:creationId xmlns:a16="http://schemas.microsoft.com/office/drawing/2014/main" id="{5CB93664-FC38-47D5-92D3-837448E3A5EC}"/>
                  </a:ext>
                </a:extLst>
              </p:cNvPr>
              <p:cNvSpPr/>
              <p:nvPr/>
            </p:nvSpPr>
            <p:spPr>
              <a:xfrm flipV="1">
                <a:off x="7233410" y="314743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21" name="椭圆 1420">
                <a:extLst>
                  <a:ext uri="{FF2B5EF4-FFF2-40B4-BE49-F238E27FC236}">
                    <a16:creationId xmlns:a16="http://schemas.microsoft.com/office/drawing/2014/main" id="{FDF140A6-366A-4709-A482-0A06D47C4C65}"/>
                  </a:ext>
                </a:extLst>
              </p:cNvPr>
              <p:cNvSpPr/>
              <p:nvPr/>
            </p:nvSpPr>
            <p:spPr>
              <a:xfrm flipV="1">
                <a:off x="7290845" y="328609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22" name="椭圆 1421">
                <a:extLst>
                  <a:ext uri="{FF2B5EF4-FFF2-40B4-BE49-F238E27FC236}">
                    <a16:creationId xmlns:a16="http://schemas.microsoft.com/office/drawing/2014/main" id="{ACF4CAAD-5FCF-4BEA-80D2-FF86D24A21C1}"/>
                  </a:ext>
                </a:extLst>
              </p:cNvPr>
              <p:cNvSpPr/>
              <p:nvPr/>
            </p:nvSpPr>
            <p:spPr>
              <a:xfrm flipV="1">
                <a:off x="7325881" y="3432036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23" name="椭圆 1422">
                <a:extLst>
                  <a:ext uri="{FF2B5EF4-FFF2-40B4-BE49-F238E27FC236}">
                    <a16:creationId xmlns:a16="http://schemas.microsoft.com/office/drawing/2014/main" id="{6ABFC0BA-7427-4BB9-BB82-E4683BCA09F3}"/>
                  </a:ext>
                </a:extLst>
              </p:cNvPr>
              <p:cNvSpPr/>
              <p:nvPr/>
            </p:nvSpPr>
            <p:spPr>
              <a:xfrm flipV="1">
                <a:off x="7337657" y="3581656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24" name="椭圆 1423">
                <a:extLst>
                  <a:ext uri="{FF2B5EF4-FFF2-40B4-BE49-F238E27FC236}">
                    <a16:creationId xmlns:a16="http://schemas.microsoft.com/office/drawing/2014/main" id="{484B3893-FDE8-41BB-9036-1215E3FFBDB7}"/>
                  </a:ext>
                </a:extLst>
              </p:cNvPr>
              <p:cNvSpPr/>
              <p:nvPr/>
            </p:nvSpPr>
            <p:spPr>
              <a:xfrm flipV="1">
                <a:off x="7325881" y="3731277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25" name="椭圆 1424">
                <a:extLst>
                  <a:ext uri="{FF2B5EF4-FFF2-40B4-BE49-F238E27FC236}">
                    <a16:creationId xmlns:a16="http://schemas.microsoft.com/office/drawing/2014/main" id="{3459342A-9133-4093-95FA-03565D539A4F}"/>
                  </a:ext>
                </a:extLst>
              </p:cNvPr>
              <p:cNvSpPr/>
              <p:nvPr/>
            </p:nvSpPr>
            <p:spPr>
              <a:xfrm flipV="1">
                <a:off x="7290845" y="3877213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26" name="椭圆 1425">
                <a:extLst>
                  <a:ext uri="{FF2B5EF4-FFF2-40B4-BE49-F238E27FC236}">
                    <a16:creationId xmlns:a16="http://schemas.microsoft.com/office/drawing/2014/main" id="{36E93FBF-01FE-423E-97B3-18194F7D35D5}"/>
                  </a:ext>
                </a:extLst>
              </p:cNvPr>
              <p:cNvSpPr/>
              <p:nvPr/>
            </p:nvSpPr>
            <p:spPr>
              <a:xfrm flipV="1">
                <a:off x="7233410" y="4015873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27" name="椭圆 1426">
                <a:extLst>
                  <a:ext uri="{FF2B5EF4-FFF2-40B4-BE49-F238E27FC236}">
                    <a16:creationId xmlns:a16="http://schemas.microsoft.com/office/drawing/2014/main" id="{7D164C22-DFD3-46AC-9CC3-F661D07E4C44}"/>
                  </a:ext>
                </a:extLst>
              </p:cNvPr>
              <p:cNvSpPr/>
              <p:nvPr/>
            </p:nvSpPr>
            <p:spPr>
              <a:xfrm flipV="1">
                <a:off x="7154993" y="4143840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28" name="椭圆 1427">
                <a:extLst>
                  <a:ext uri="{FF2B5EF4-FFF2-40B4-BE49-F238E27FC236}">
                    <a16:creationId xmlns:a16="http://schemas.microsoft.com/office/drawing/2014/main" id="{E74F9790-03EA-4A04-90B1-A29C67F6BFE9}"/>
                  </a:ext>
                </a:extLst>
              </p:cNvPr>
              <p:cNvSpPr/>
              <p:nvPr/>
            </p:nvSpPr>
            <p:spPr>
              <a:xfrm flipV="1">
                <a:off x="7057520" y="4257964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29" name="椭圆 1428">
                <a:extLst>
                  <a:ext uri="{FF2B5EF4-FFF2-40B4-BE49-F238E27FC236}">
                    <a16:creationId xmlns:a16="http://schemas.microsoft.com/office/drawing/2014/main" id="{1A2CBA38-C273-49BF-A760-169854B751E4}"/>
                  </a:ext>
                </a:extLst>
              </p:cNvPr>
              <p:cNvSpPr/>
              <p:nvPr/>
            </p:nvSpPr>
            <p:spPr>
              <a:xfrm flipV="1">
                <a:off x="6943396" y="4355437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sp>
        <p:nvSpPr>
          <p:cNvPr id="1430" name="椭圆 1429">
            <a:extLst>
              <a:ext uri="{FF2B5EF4-FFF2-40B4-BE49-F238E27FC236}">
                <a16:creationId xmlns:a16="http://schemas.microsoft.com/office/drawing/2014/main" id="{41E12165-21CB-4F88-8D40-ADF589C30505}"/>
              </a:ext>
            </a:extLst>
          </p:cNvPr>
          <p:cNvSpPr/>
          <p:nvPr/>
        </p:nvSpPr>
        <p:spPr>
          <a:xfrm>
            <a:off x="5656693" y="2989696"/>
            <a:ext cx="878615" cy="878609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431" name="椭圆 1430">
            <a:extLst>
              <a:ext uri="{FF2B5EF4-FFF2-40B4-BE49-F238E27FC236}">
                <a16:creationId xmlns:a16="http://schemas.microsoft.com/office/drawing/2014/main" id="{4E2A1627-F429-4941-B204-040ACCECEEAA}"/>
              </a:ext>
            </a:extLst>
          </p:cNvPr>
          <p:cNvSpPr/>
          <p:nvPr/>
        </p:nvSpPr>
        <p:spPr>
          <a:xfrm>
            <a:off x="5935702" y="3268703"/>
            <a:ext cx="320596" cy="32059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50000">
                <a:srgbClr val="DEDAD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432" name="PA_任意多边形 62">
            <a:extLst>
              <a:ext uri="{FF2B5EF4-FFF2-40B4-BE49-F238E27FC236}">
                <a16:creationId xmlns:a16="http://schemas.microsoft.com/office/drawing/2014/main" id="{E5A2A736-BF35-4F61-A4CA-DF2963D70A52}"/>
              </a:ext>
            </a:extLst>
          </p:cNvPr>
          <p:cNvSpPr/>
          <p:nvPr>
            <p:custDataLst>
              <p:tags r:id="rId579"/>
            </p:custDataLst>
          </p:nvPr>
        </p:nvSpPr>
        <p:spPr>
          <a:xfrm>
            <a:off x="4969383" y="1533410"/>
            <a:ext cx="1222457" cy="1837370"/>
          </a:xfrm>
          <a:custGeom>
            <a:avLst/>
            <a:gdLst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587" h="1928813">
                <a:moveTo>
                  <a:pt x="0" y="1928813"/>
                </a:moveTo>
                <a:cubicBezTo>
                  <a:pt x="7938" y="1708150"/>
                  <a:pt x="55563" y="1515269"/>
                  <a:pt x="180975" y="1295400"/>
                </a:cubicBezTo>
                <a:cubicBezTo>
                  <a:pt x="306387" y="1075531"/>
                  <a:pt x="502444" y="889000"/>
                  <a:pt x="671512" y="728663"/>
                </a:cubicBezTo>
                <a:cubicBezTo>
                  <a:pt x="840580" y="568326"/>
                  <a:pt x="1077119" y="365919"/>
                  <a:pt x="1166812" y="247650"/>
                </a:cubicBezTo>
                <a:cubicBezTo>
                  <a:pt x="1256505" y="129381"/>
                  <a:pt x="1262855" y="92075"/>
                  <a:pt x="1271587" y="0"/>
                </a:cubicBezTo>
              </a:path>
            </a:pathLst>
          </a:custGeom>
          <a:noFill/>
          <a:ln w="31750" cap="rnd"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433" name="PA_任意多边形 172">
            <a:extLst>
              <a:ext uri="{FF2B5EF4-FFF2-40B4-BE49-F238E27FC236}">
                <a16:creationId xmlns:a16="http://schemas.microsoft.com/office/drawing/2014/main" id="{03E791EB-E6B8-4F5A-8AB7-7E81F0FB9978}"/>
              </a:ext>
            </a:extLst>
          </p:cNvPr>
          <p:cNvSpPr/>
          <p:nvPr>
            <p:custDataLst>
              <p:tags r:id="rId580"/>
            </p:custDataLst>
          </p:nvPr>
        </p:nvSpPr>
        <p:spPr>
          <a:xfrm flipV="1">
            <a:off x="4969383" y="3487222"/>
            <a:ext cx="1222457" cy="1837370"/>
          </a:xfrm>
          <a:custGeom>
            <a:avLst/>
            <a:gdLst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587" h="1928813">
                <a:moveTo>
                  <a:pt x="0" y="1928813"/>
                </a:moveTo>
                <a:cubicBezTo>
                  <a:pt x="7938" y="1708150"/>
                  <a:pt x="55563" y="1515269"/>
                  <a:pt x="180975" y="1295400"/>
                </a:cubicBezTo>
                <a:cubicBezTo>
                  <a:pt x="306387" y="1075531"/>
                  <a:pt x="502444" y="889000"/>
                  <a:pt x="671512" y="728663"/>
                </a:cubicBezTo>
                <a:cubicBezTo>
                  <a:pt x="840580" y="568326"/>
                  <a:pt x="1077119" y="365919"/>
                  <a:pt x="1166812" y="247650"/>
                </a:cubicBezTo>
                <a:cubicBezTo>
                  <a:pt x="1256505" y="129381"/>
                  <a:pt x="1262855" y="92075"/>
                  <a:pt x="1271587" y="0"/>
                </a:cubicBezTo>
              </a:path>
            </a:pathLst>
          </a:custGeom>
          <a:noFill/>
          <a:ln w="31750" cap="rnd"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434" name="PA_任意多边形 173">
            <a:extLst>
              <a:ext uri="{FF2B5EF4-FFF2-40B4-BE49-F238E27FC236}">
                <a16:creationId xmlns:a16="http://schemas.microsoft.com/office/drawing/2014/main" id="{18FE832E-3D7D-4EBC-8363-2BB9F010AD2E}"/>
              </a:ext>
            </a:extLst>
          </p:cNvPr>
          <p:cNvSpPr/>
          <p:nvPr>
            <p:custDataLst>
              <p:tags r:id="rId581"/>
            </p:custDataLst>
          </p:nvPr>
        </p:nvSpPr>
        <p:spPr>
          <a:xfrm flipH="1">
            <a:off x="6000161" y="1533410"/>
            <a:ext cx="1222457" cy="1837370"/>
          </a:xfrm>
          <a:custGeom>
            <a:avLst/>
            <a:gdLst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587" h="1928813">
                <a:moveTo>
                  <a:pt x="0" y="1928813"/>
                </a:moveTo>
                <a:cubicBezTo>
                  <a:pt x="7938" y="1708150"/>
                  <a:pt x="55563" y="1515269"/>
                  <a:pt x="180975" y="1295400"/>
                </a:cubicBezTo>
                <a:cubicBezTo>
                  <a:pt x="306387" y="1075531"/>
                  <a:pt x="502444" y="889000"/>
                  <a:pt x="671512" y="728663"/>
                </a:cubicBezTo>
                <a:cubicBezTo>
                  <a:pt x="840580" y="568326"/>
                  <a:pt x="1077119" y="365919"/>
                  <a:pt x="1166812" y="247650"/>
                </a:cubicBezTo>
                <a:cubicBezTo>
                  <a:pt x="1256505" y="129381"/>
                  <a:pt x="1262855" y="92075"/>
                  <a:pt x="1271587" y="0"/>
                </a:cubicBezTo>
              </a:path>
            </a:pathLst>
          </a:custGeom>
          <a:noFill/>
          <a:ln w="31750" cap="rnd"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435" name="PA_任意多边形 174">
            <a:extLst>
              <a:ext uri="{FF2B5EF4-FFF2-40B4-BE49-F238E27FC236}">
                <a16:creationId xmlns:a16="http://schemas.microsoft.com/office/drawing/2014/main" id="{5641FE1D-D9E4-475F-9B0D-598A3F9EC04A}"/>
              </a:ext>
            </a:extLst>
          </p:cNvPr>
          <p:cNvSpPr/>
          <p:nvPr>
            <p:custDataLst>
              <p:tags r:id="rId582"/>
            </p:custDataLst>
          </p:nvPr>
        </p:nvSpPr>
        <p:spPr>
          <a:xfrm flipH="1" flipV="1">
            <a:off x="6000161" y="3487222"/>
            <a:ext cx="1222457" cy="1837370"/>
          </a:xfrm>
          <a:custGeom>
            <a:avLst/>
            <a:gdLst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587" h="1928813">
                <a:moveTo>
                  <a:pt x="0" y="1928813"/>
                </a:moveTo>
                <a:cubicBezTo>
                  <a:pt x="7938" y="1708150"/>
                  <a:pt x="55563" y="1515269"/>
                  <a:pt x="180975" y="1295400"/>
                </a:cubicBezTo>
                <a:cubicBezTo>
                  <a:pt x="306387" y="1075531"/>
                  <a:pt x="502444" y="889000"/>
                  <a:pt x="671512" y="728663"/>
                </a:cubicBezTo>
                <a:cubicBezTo>
                  <a:pt x="840580" y="568326"/>
                  <a:pt x="1077119" y="365919"/>
                  <a:pt x="1166812" y="247650"/>
                </a:cubicBezTo>
                <a:cubicBezTo>
                  <a:pt x="1256505" y="129381"/>
                  <a:pt x="1262855" y="92075"/>
                  <a:pt x="1271587" y="0"/>
                </a:cubicBezTo>
              </a:path>
            </a:pathLst>
          </a:custGeom>
          <a:noFill/>
          <a:ln w="31750" cap="rnd"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436" name="PA_矩形 2">
            <a:extLst>
              <a:ext uri="{FF2B5EF4-FFF2-40B4-BE49-F238E27FC236}">
                <a16:creationId xmlns:a16="http://schemas.microsoft.com/office/drawing/2014/main" id="{6C3DE90C-E04B-40F4-9523-A8CA920C40C2}"/>
              </a:ext>
            </a:extLst>
          </p:cNvPr>
          <p:cNvSpPr/>
          <p:nvPr>
            <p:custDataLst>
              <p:tags r:id="rId583"/>
            </p:custDataLst>
          </p:nvPr>
        </p:nvSpPr>
        <p:spPr>
          <a:xfrm>
            <a:off x="4179692" y="1026031"/>
            <a:ext cx="3832616" cy="2431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437" name="PA_矩形 12">
            <a:extLst>
              <a:ext uri="{FF2B5EF4-FFF2-40B4-BE49-F238E27FC236}">
                <a16:creationId xmlns:a16="http://schemas.microsoft.com/office/drawing/2014/main" id="{5ED50332-05D1-4A08-988C-715C5F7F40B3}"/>
              </a:ext>
            </a:extLst>
          </p:cNvPr>
          <p:cNvSpPr/>
          <p:nvPr>
            <p:custDataLst>
              <p:tags r:id="rId584"/>
            </p:custDataLst>
          </p:nvPr>
        </p:nvSpPr>
        <p:spPr>
          <a:xfrm>
            <a:off x="4179692" y="3400069"/>
            <a:ext cx="3832616" cy="2431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438" name="PA_椭圆 175">
            <a:extLst>
              <a:ext uri="{FF2B5EF4-FFF2-40B4-BE49-F238E27FC236}">
                <a16:creationId xmlns:a16="http://schemas.microsoft.com/office/drawing/2014/main" id="{83F6ACD7-BBB5-439E-8B95-B2EA312D54B7}"/>
              </a:ext>
            </a:extLst>
          </p:cNvPr>
          <p:cNvSpPr/>
          <p:nvPr>
            <p:custDataLst>
              <p:tags r:id="rId585"/>
            </p:custDataLst>
          </p:nvPr>
        </p:nvSpPr>
        <p:spPr>
          <a:xfrm>
            <a:off x="5979746" y="1427557"/>
            <a:ext cx="44581" cy="44581"/>
          </a:xfrm>
          <a:prstGeom prst="ellipse">
            <a:avLst/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439" name="PA_椭圆 78">
            <a:extLst>
              <a:ext uri="{FF2B5EF4-FFF2-40B4-BE49-F238E27FC236}">
                <a16:creationId xmlns:a16="http://schemas.microsoft.com/office/drawing/2014/main" id="{27326B90-ADC2-4BFE-846C-64F121CE1AD5}"/>
              </a:ext>
            </a:extLst>
          </p:cNvPr>
          <p:cNvSpPr/>
          <p:nvPr>
            <p:custDataLst>
              <p:tags r:id="rId586"/>
            </p:custDataLst>
          </p:nvPr>
        </p:nvSpPr>
        <p:spPr>
          <a:xfrm>
            <a:off x="6174273" y="1441169"/>
            <a:ext cx="44581" cy="44581"/>
          </a:xfrm>
          <a:prstGeom prst="ellipse">
            <a:avLst/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1440" name="PA_椭圆 177">
            <a:extLst>
              <a:ext uri="{FF2B5EF4-FFF2-40B4-BE49-F238E27FC236}">
                <a16:creationId xmlns:a16="http://schemas.microsoft.com/office/drawing/2014/main" id="{A527EB10-87D6-48A4-9CF9-DEE053BF09CA}"/>
              </a:ext>
            </a:extLst>
          </p:cNvPr>
          <p:cNvSpPr/>
          <p:nvPr>
            <p:custDataLst>
              <p:tags r:id="rId587"/>
            </p:custDataLst>
          </p:nvPr>
        </p:nvSpPr>
        <p:spPr>
          <a:xfrm>
            <a:off x="6174273" y="5385463"/>
            <a:ext cx="44581" cy="44581"/>
          </a:xfrm>
          <a:prstGeom prst="ellipse">
            <a:avLst/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441" name="PA_椭圆 178">
            <a:extLst>
              <a:ext uri="{FF2B5EF4-FFF2-40B4-BE49-F238E27FC236}">
                <a16:creationId xmlns:a16="http://schemas.microsoft.com/office/drawing/2014/main" id="{C30A5AD8-4C47-404F-8765-B0F1442C74BF}"/>
              </a:ext>
            </a:extLst>
          </p:cNvPr>
          <p:cNvSpPr/>
          <p:nvPr>
            <p:custDataLst>
              <p:tags r:id="rId588"/>
            </p:custDataLst>
          </p:nvPr>
        </p:nvSpPr>
        <p:spPr>
          <a:xfrm>
            <a:off x="5979746" y="5385464"/>
            <a:ext cx="44581" cy="44581"/>
          </a:xfrm>
          <a:prstGeom prst="ellipse">
            <a:avLst/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1442" name="文本框 1441">
            <a:extLst>
              <a:ext uri="{FF2B5EF4-FFF2-40B4-BE49-F238E27FC236}">
                <a16:creationId xmlns:a16="http://schemas.microsoft.com/office/drawing/2014/main" id="{06F3CC0A-B521-467D-AB26-EEA845AC222D}"/>
              </a:ext>
            </a:extLst>
          </p:cNvPr>
          <p:cNvSpPr txBox="1"/>
          <p:nvPr/>
        </p:nvSpPr>
        <p:spPr>
          <a:xfrm>
            <a:off x="4917057" y="3209112"/>
            <a:ext cx="2357887" cy="44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86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2007</a:t>
            </a:r>
            <a:endParaRPr lang="zh-CN" altLang="en-US" sz="2286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43" name="矩形 1442">
            <a:extLst>
              <a:ext uri="{FF2B5EF4-FFF2-40B4-BE49-F238E27FC236}">
                <a16:creationId xmlns:a16="http://schemas.microsoft.com/office/drawing/2014/main" id="{FA3B5378-8975-479D-85DC-9315272DC7D7}"/>
              </a:ext>
            </a:extLst>
          </p:cNvPr>
          <p:cNvSpPr/>
          <p:nvPr/>
        </p:nvSpPr>
        <p:spPr>
          <a:xfrm>
            <a:off x="4874296" y="3154115"/>
            <a:ext cx="2443409" cy="549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4" name="矩形 1443">
            <a:extLst>
              <a:ext uri="{FF2B5EF4-FFF2-40B4-BE49-F238E27FC236}">
                <a16:creationId xmlns:a16="http://schemas.microsoft.com/office/drawing/2014/main" id="{51C17163-D0C5-47C2-94CE-3C2A91518261}"/>
              </a:ext>
            </a:extLst>
          </p:cNvPr>
          <p:cNvSpPr/>
          <p:nvPr/>
        </p:nvSpPr>
        <p:spPr>
          <a:xfrm>
            <a:off x="168" y="1"/>
            <a:ext cx="12191664" cy="3221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1445" name="矩形 1444">
            <a:extLst>
              <a:ext uri="{FF2B5EF4-FFF2-40B4-BE49-F238E27FC236}">
                <a16:creationId xmlns:a16="http://schemas.microsoft.com/office/drawing/2014/main" id="{01DE6A16-67D3-4260-8E07-9E5F915F5419}"/>
              </a:ext>
            </a:extLst>
          </p:cNvPr>
          <p:cNvSpPr/>
          <p:nvPr/>
        </p:nvSpPr>
        <p:spPr>
          <a:xfrm>
            <a:off x="168" y="3602977"/>
            <a:ext cx="12191664" cy="3255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1446" name="椭圆 1445">
            <a:extLst>
              <a:ext uri="{FF2B5EF4-FFF2-40B4-BE49-F238E27FC236}">
                <a16:creationId xmlns:a16="http://schemas.microsoft.com/office/drawing/2014/main" id="{F8617487-68D5-4AE5-9489-BBCBD2163135}"/>
              </a:ext>
            </a:extLst>
          </p:cNvPr>
          <p:cNvSpPr/>
          <p:nvPr/>
        </p:nvSpPr>
        <p:spPr>
          <a:xfrm flipV="1">
            <a:off x="856095" y="-1810906"/>
            <a:ext cx="10479811" cy="10479811"/>
          </a:xfrm>
          <a:prstGeom prst="ellipse">
            <a:avLst/>
          </a:prstGeom>
          <a:noFill/>
          <a:ln w="9525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1447" name="组合 1446">
            <a:extLst>
              <a:ext uri="{FF2B5EF4-FFF2-40B4-BE49-F238E27FC236}">
                <a16:creationId xmlns:a16="http://schemas.microsoft.com/office/drawing/2014/main" id="{8BCA0ABB-65F9-411D-B24C-C6A0E2065CFB}"/>
              </a:ext>
            </a:extLst>
          </p:cNvPr>
          <p:cNvGrpSpPr/>
          <p:nvPr/>
        </p:nvGrpSpPr>
        <p:grpSpPr>
          <a:xfrm>
            <a:off x="-674291" y="-3341291"/>
            <a:ext cx="13540581" cy="13540581"/>
            <a:chOff x="-708026" y="-3507582"/>
            <a:chExt cx="14214476" cy="14214476"/>
          </a:xfrm>
        </p:grpSpPr>
        <p:sp>
          <p:nvSpPr>
            <p:cNvPr id="1448" name="椭圆 1447">
              <a:extLst>
                <a:ext uri="{FF2B5EF4-FFF2-40B4-BE49-F238E27FC236}">
                  <a16:creationId xmlns:a16="http://schemas.microsoft.com/office/drawing/2014/main" id="{CF6F08F7-8DF1-4B20-9414-957811DAA64D}"/>
                </a:ext>
              </a:extLst>
            </p:cNvPr>
            <p:cNvSpPr/>
            <p:nvPr/>
          </p:nvSpPr>
          <p:spPr>
            <a:xfrm>
              <a:off x="-708026" y="-3507582"/>
              <a:ext cx="14214476" cy="14214476"/>
            </a:xfrm>
            <a:prstGeom prst="ellipse">
              <a:avLst/>
            </a:prstGeom>
            <a:solidFill>
              <a:schemeClr val="accent2">
                <a:alpha val="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 dirty="0"/>
            </a:p>
          </p:txBody>
        </p:sp>
        <p:sp>
          <p:nvSpPr>
            <p:cNvPr id="1449" name="椭圆 1448">
              <a:extLst>
                <a:ext uri="{FF2B5EF4-FFF2-40B4-BE49-F238E27FC236}">
                  <a16:creationId xmlns:a16="http://schemas.microsoft.com/office/drawing/2014/main" id="{893E17E6-B220-40AF-9D59-05752060DAA0}"/>
                </a:ext>
              </a:extLst>
            </p:cNvPr>
            <p:cNvSpPr/>
            <p:nvPr/>
          </p:nvSpPr>
          <p:spPr>
            <a:xfrm>
              <a:off x="185510" y="960686"/>
              <a:ext cx="222510" cy="222508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50" name="椭圆 1449">
              <a:extLst>
                <a:ext uri="{FF2B5EF4-FFF2-40B4-BE49-F238E27FC236}">
                  <a16:creationId xmlns:a16="http://schemas.microsoft.com/office/drawing/2014/main" id="{815EDB87-FCB0-4CFD-BDC9-A0748B7D8CB1}"/>
                </a:ext>
              </a:extLst>
            </p:cNvPr>
            <p:cNvSpPr/>
            <p:nvPr/>
          </p:nvSpPr>
          <p:spPr>
            <a:xfrm>
              <a:off x="12390404" y="960686"/>
              <a:ext cx="222510" cy="222508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51" name="椭圆 1450">
              <a:extLst>
                <a:ext uri="{FF2B5EF4-FFF2-40B4-BE49-F238E27FC236}">
                  <a16:creationId xmlns:a16="http://schemas.microsoft.com/office/drawing/2014/main" id="{97246B98-6EFA-40CA-A07C-5DE76313DB69}"/>
                </a:ext>
              </a:extLst>
            </p:cNvPr>
            <p:cNvSpPr/>
            <p:nvPr/>
          </p:nvSpPr>
          <p:spPr>
            <a:xfrm>
              <a:off x="12390404" y="6016118"/>
              <a:ext cx="222510" cy="222508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52" name="椭圆 1451">
              <a:extLst>
                <a:ext uri="{FF2B5EF4-FFF2-40B4-BE49-F238E27FC236}">
                  <a16:creationId xmlns:a16="http://schemas.microsoft.com/office/drawing/2014/main" id="{929655D6-C7C8-43CC-B56E-A39CEA2341B9}"/>
                </a:ext>
              </a:extLst>
            </p:cNvPr>
            <p:cNvSpPr/>
            <p:nvPr/>
          </p:nvSpPr>
          <p:spPr>
            <a:xfrm>
              <a:off x="185510" y="6016118"/>
              <a:ext cx="222510" cy="222508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453" name="组合 1452">
            <a:extLst>
              <a:ext uri="{FF2B5EF4-FFF2-40B4-BE49-F238E27FC236}">
                <a16:creationId xmlns:a16="http://schemas.microsoft.com/office/drawing/2014/main" id="{C714DA18-EC8A-4670-AAB6-C226B7E99151}"/>
              </a:ext>
            </a:extLst>
          </p:cNvPr>
          <p:cNvGrpSpPr/>
          <p:nvPr/>
        </p:nvGrpSpPr>
        <p:grpSpPr>
          <a:xfrm>
            <a:off x="553647" y="-2113354"/>
            <a:ext cx="11084707" cy="11084707"/>
            <a:chOff x="581024" y="-2218532"/>
            <a:chExt cx="11636376" cy="11636376"/>
          </a:xfrm>
        </p:grpSpPr>
        <p:sp>
          <p:nvSpPr>
            <p:cNvPr id="1454" name="椭圆 1453">
              <a:extLst>
                <a:ext uri="{FF2B5EF4-FFF2-40B4-BE49-F238E27FC236}">
                  <a16:creationId xmlns:a16="http://schemas.microsoft.com/office/drawing/2014/main" id="{47A74BFB-03A1-4ADF-8EDB-517FFC94B880}"/>
                </a:ext>
              </a:extLst>
            </p:cNvPr>
            <p:cNvSpPr/>
            <p:nvPr/>
          </p:nvSpPr>
          <p:spPr>
            <a:xfrm>
              <a:off x="581024" y="-2218532"/>
              <a:ext cx="11636376" cy="11636376"/>
            </a:xfrm>
            <a:prstGeom prst="ellipse">
              <a:avLst/>
            </a:prstGeom>
            <a:solidFill>
              <a:schemeClr val="accent2">
                <a:alpha val="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55" name="椭圆 1454">
              <a:extLst>
                <a:ext uri="{FF2B5EF4-FFF2-40B4-BE49-F238E27FC236}">
                  <a16:creationId xmlns:a16="http://schemas.microsoft.com/office/drawing/2014/main" id="{9375F931-2216-4813-BDFA-766D6FFDEC20}"/>
                </a:ext>
              </a:extLst>
            </p:cNvPr>
            <p:cNvSpPr/>
            <p:nvPr/>
          </p:nvSpPr>
          <p:spPr>
            <a:xfrm>
              <a:off x="749282" y="3453996"/>
              <a:ext cx="291324" cy="2913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56" name="椭圆 1455">
              <a:extLst>
                <a:ext uri="{FF2B5EF4-FFF2-40B4-BE49-F238E27FC236}">
                  <a16:creationId xmlns:a16="http://schemas.microsoft.com/office/drawing/2014/main" id="{A080F1DA-F1F5-4B0B-A730-A8CADF2E2E57}"/>
                </a:ext>
              </a:extLst>
            </p:cNvPr>
            <p:cNvSpPr/>
            <p:nvPr/>
          </p:nvSpPr>
          <p:spPr>
            <a:xfrm>
              <a:off x="11757819" y="3453996"/>
              <a:ext cx="291324" cy="2913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457" name="组合 1456">
            <a:extLst>
              <a:ext uri="{FF2B5EF4-FFF2-40B4-BE49-F238E27FC236}">
                <a16:creationId xmlns:a16="http://schemas.microsoft.com/office/drawing/2014/main" id="{325F09BA-BB3D-46C8-9FDE-F7954CEC3D86}"/>
              </a:ext>
            </a:extLst>
          </p:cNvPr>
          <p:cNvGrpSpPr/>
          <p:nvPr/>
        </p:nvGrpSpPr>
        <p:grpSpPr>
          <a:xfrm>
            <a:off x="1364207" y="-1302794"/>
            <a:ext cx="9463587" cy="9463587"/>
            <a:chOff x="1431924" y="-1367632"/>
            <a:chExt cx="9934576" cy="9934576"/>
          </a:xfrm>
        </p:grpSpPr>
        <p:sp>
          <p:nvSpPr>
            <p:cNvPr id="1458" name="椭圆 1457">
              <a:extLst>
                <a:ext uri="{FF2B5EF4-FFF2-40B4-BE49-F238E27FC236}">
                  <a16:creationId xmlns:a16="http://schemas.microsoft.com/office/drawing/2014/main" id="{66B458A1-71CB-4FB0-A6F3-538169E5029C}"/>
                </a:ext>
              </a:extLst>
            </p:cNvPr>
            <p:cNvSpPr/>
            <p:nvPr/>
          </p:nvSpPr>
          <p:spPr>
            <a:xfrm>
              <a:off x="1431924" y="-1367632"/>
              <a:ext cx="9934576" cy="9934576"/>
            </a:xfrm>
            <a:prstGeom prst="ellipse">
              <a:avLst/>
            </a:prstGeom>
            <a:solidFill>
              <a:schemeClr val="accent2">
                <a:alpha val="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59" name="椭圆 1458">
              <a:extLst>
                <a:ext uri="{FF2B5EF4-FFF2-40B4-BE49-F238E27FC236}">
                  <a16:creationId xmlns:a16="http://schemas.microsoft.com/office/drawing/2014/main" id="{6EBDCCCE-26EE-42A9-B2E7-08B983D9B05F}"/>
                </a:ext>
              </a:extLst>
            </p:cNvPr>
            <p:cNvSpPr/>
            <p:nvPr/>
          </p:nvSpPr>
          <p:spPr>
            <a:xfrm>
              <a:off x="2041525" y="1722871"/>
              <a:ext cx="245056" cy="24505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60" name="椭圆 1459">
              <a:extLst>
                <a:ext uri="{FF2B5EF4-FFF2-40B4-BE49-F238E27FC236}">
                  <a16:creationId xmlns:a16="http://schemas.microsoft.com/office/drawing/2014/main" id="{62C1BD07-E84B-4057-AEB3-3CC4EE94A15A}"/>
                </a:ext>
              </a:extLst>
            </p:cNvPr>
            <p:cNvSpPr/>
            <p:nvPr/>
          </p:nvSpPr>
          <p:spPr>
            <a:xfrm>
              <a:off x="3035234" y="235681"/>
              <a:ext cx="245056" cy="24505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61" name="椭圆 1460">
              <a:extLst>
                <a:ext uri="{FF2B5EF4-FFF2-40B4-BE49-F238E27FC236}">
                  <a16:creationId xmlns:a16="http://schemas.microsoft.com/office/drawing/2014/main" id="{85CC3F35-C864-4D9C-A680-3CCF2398CFD8}"/>
                </a:ext>
              </a:extLst>
            </p:cNvPr>
            <p:cNvSpPr/>
            <p:nvPr/>
          </p:nvSpPr>
          <p:spPr>
            <a:xfrm>
              <a:off x="9518136" y="235681"/>
              <a:ext cx="245056" cy="24505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62" name="椭圆 1461">
              <a:extLst>
                <a:ext uri="{FF2B5EF4-FFF2-40B4-BE49-F238E27FC236}">
                  <a16:creationId xmlns:a16="http://schemas.microsoft.com/office/drawing/2014/main" id="{AC382A24-B072-4358-AA79-0AE24BF313E4}"/>
                </a:ext>
              </a:extLst>
            </p:cNvPr>
            <p:cNvSpPr/>
            <p:nvPr/>
          </p:nvSpPr>
          <p:spPr>
            <a:xfrm>
              <a:off x="10511845" y="1722871"/>
              <a:ext cx="245056" cy="24505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63" name="椭圆 1462">
              <a:extLst>
                <a:ext uri="{FF2B5EF4-FFF2-40B4-BE49-F238E27FC236}">
                  <a16:creationId xmlns:a16="http://schemas.microsoft.com/office/drawing/2014/main" id="{17FC6526-EB4E-48B7-B9DB-B372477B6AD3}"/>
                </a:ext>
              </a:extLst>
            </p:cNvPr>
            <p:cNvSpPr/>
            <p:nvPr/>
          </p:nvSpPr>
          <p:spPr>
            <a:xfrm>
              <a:off x="10511845" y="5231391"/>
              <a:ext cx="245056" cy="24505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64" name="椭圆 1463">
              <a:extLst>
                <a:ext uri="{FF2B5EF4-FFF2-40B4-BE49-F238E27FC236}">
                  <a16:creationId xmlns:a16="http://schemas.microsoft.com/office/drawing/2014/main" id="{C99A9A3E-82D2-4C3A-AB6B-9B24EBA8D91A}"/>
                </a:ext>
              </a:extLst>
            </p:cNvPr>
            <p:cNvSpPr/>
            <p:nvPr/>
          </p:nvSpPr>
          <p:spPr>
            <a:xfrm>
              <a:off x="9518136" y="6718581"/>
              <a:ext cx="245056" cy="24505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65" name="椭圆 1464">
              <a:extLst>
                <a:ext uri="{FF2B5EF4-FFF2-40B4-BE49-F238E27FC236}">
                  <a16:creationId xmlns:a16="http://schemas.microsoft.com/office/drawing/2014/main" id="{94CA7E55-7702-4B5A-8FDF-90C656120E9D}"/>
                </a:ext>
              </a:extLst>
            </p:cNvPr>
            <p:cNvSpPr/>
            <p:nvPr/>
          </p:nvSpPr>
          <p:spPr>
            <a:xfrm>
              <a:off x="3035234" y="6718581"/>
              <a:ext cx="245056" cy="24505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66" name="椭圆 1465">
              <a:extLst>
                <a:ext uri="{FF2B5EF4-FFF2-40B4-BE49-F238E27FC236}">
                  <a16:creationId xmlns:a16="http://schemas.microsoft.com/office/drawing/2014/main" id="{448B9438-91BB-4D7B-8600-428D96A5C0D6}"/>
                </a:ext>
              </a:extLst>
            </p:cNvPr>
            <p:cNvSpPr/>
            <p:nvPr/>
          </p:nvSpPr>
          <p:spPr>
            <a:xfrm>
              <a:off x="2041525" y="5231391"/>
              <a:ext cx="245056" cy="24505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467" name="组合 1466">
            <a:extLst>
              <a:ext uri="{FF2B5EF4-FFF2-40B4-BE49-F238E27FC236}">
                <a16:creationId xmlns:a16="http://schemas.microsoft.com/office/drawing/2014/main" id="{B96D7ADA-CD9F-407F-98A9-B4A8068CFC20}"/>
              </a:ext>
            </a:extLst>
          </p:cNvPr>
          <p:cNvGrpSpPr/>
          <p:nvPr/>
        </p:nvGrpSpPr>
        <p:grpSpPr>
          <a:xfrm>
            <a:off x="3082109" y="415109"/>
            <a:ext cx="6027782" cy="6027782"/>
            <a:chOff x="3235324" y="435768"/>
            <a:chExt cx="6327776" cy="6327776"/>
          </a:xfrm>
        </p:grpSpPr>
        <p:sp>
          <p:nvSpPr>
            <p:cNvPr id="1468" name="椭圆 1467">
              <a:extLst>
                <a:ext uri="{FF2B5EF4-FFF2-40B4-BE49-F238E27FC236}">
                  <a16:creationId xmlns:a16="http://schemas.microsoft.com/office/drawing/2014/main" id="{DCFC680D-EAB6-47E4-8798-3BE0A04822F9}"/>
                </a:ext>
              </a:extLst>
            </p:cNvPr>
            <p:cNvSpPr/>
            <p:nvPr/>
          </p:nvSpPr>
          <p:spPr>
            <a:xfrm>
              <a:off x="3235324" y="435768"/>
              <a:ext cx="6327776" cy="6327776"/>
            </a:xfrm>
            <a:prstGeom prst="ellipse">
              <a:avLst/>
            </a:prstGeom>
            <a:solidFill>
              <a:schemeClr val="accent2">
                <a:alpha val="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69" name="椭圆 1468">
              <a:extLst>
                <a:ext uri="{FF2B5EF4-FFF2-40B4-BE49-F238E27FC236}">
                  <a16:creationId xmlns:a16="http://schemas.microsoft.com/office/drawing/2014/main" id="{E7C636CB-B94F-4913-8AC6-0ECBF98CEC42}"/>
                </a:ext>
              </a:extLst>
            </p:cNvPr>
            <p:cNvSpPr/>
            <p:nvPr/>
          </p:nvSpPr>
          <p:spPr>
            <a:xfrm>
              <a:off x="9161729" y="3475435"/>
              <a:ext cx="248446" cy="248444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70" name="椭圆 1469">
              <a:extLst>
                <a:ext uri="{FF2B5EF4-FFF2-40B4-BE49-F238E27FC236}">
                  <a16:creationId xmlns:a16="http://schemas.microsoft.com/office/drawing/2014/main" id="{C729BA3E-447C-4D1E-BC3B-F8DED516446B}"/>
                </a:ext>
              </a:extLst>
            </p:cNvPr>
            <p:cNvSpPr/>
            <p:nvPr/>
          </p:nvSpPr>
          <p:spPr>
            <a:xfrm>
              <a:off x="3388250" y="3475435"/>
              <a:ext cx="248446" cy="248444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71" name="椭圆 1470">
              <a:extLst>
                <a:ext uri="{FF2B5EF4-FFF2-40B4-BE49-F238E27FC236}">
                  <a16:creationId xmlns:a16="http://schemas.microsoft.com/office/drawing/2014/main" id="{0F69D034-C787-420A-A406-BAA9988ACC5B}"/>
                </a:ext>
              </a:extLst>
            </p:cNvPr>
            <p:cNvSpPr/>
            <p:nvPr/>
          </p:nvSpPr>
          <p:spPr>
            <a:xfrm>
              <a:off x="3676872" y="2426446"/>
              <a:ext cx="155624" cy="1556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72" name="椭圆 1471">
              <a:extLst>
                <a:ext uri="{FF2B5EF4-FFF2-40B4-BE49-F238E27FC236}">
                  <a16:creationId xmlns:a16="http://schemas.microsoft.com/office/drawing/2014/main" id="{CCF82156-2DA5-4B32-B19C-BA952A91243A}"/>
                </a:ext>
              </a:extLst>
            </p:cNvPr>
            <p:cNvSpPr/>
            <p:nvPr/>
          </p:nvSpPr>
          <p:spPr>
            <a:xfrm>
              <a:off x="4264081" y="1464526"/>
              <a:ext cx="222194" cy="22219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73" name="椭圆 1472">
              <a:extLst>
                <a:ext uri="{FF2B5EF4-FFF2-40B4-BE49-F238E27FC236}">
                  <a16:creationId xmlns:a16="http://schemas.microsoft.com/office/drawing/2014/main" id="{57CF3E69-5ED6-4DF1-AEFE-684DB543AD46}"/>
                </a:ext>
              </a:extLst>
            </p:cNvPr>
            <p:cNvSpPr/>
            <p:nvPr/>
          </p:nvSpPr>
          <p:spPr>
            <a:xfrm>
              <a:off x="5226001" y="877317"/>
              <a:ext cx="155624" cy="1556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74" name="椭圆 1473">
              <a:extLst>
                <a:ext uri="{FF2B5EF4-FFF2-40B4-BE49-F238E27FC236}">
                  <a16:creationId xmlns:a16="http://schemas.microsoft.com/office/drawing/2014/main" id="{82E2E31C-3F85-4DC9-9041-DB235C8D5F93}"/>
                </a:ext>
              </a:extLst>
            </p:cNvPr>
            <p:cNvSpPr/>
            <p:nvPr/>
          </p:nvSpPr>
          <p:spPr>
            <a:xfrm>
              <a:off x="6256975" y="595002"/>
              <a:ext cx="284476" cy="284474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75" name="椭圆 1474">
              <a:extLst>
                <a:ext uri="{FF2B5EF4-FFF2-40B4-BE49-F238E27FC236}">
                  <a16:creationId xmlns:a16="http://schemas.microsoft.com/office/drawing/2014/main" id="{FF855199-8E96-4022-A3E2-FAACAAA2A6B4}"/>
                </a:ext>
              </a:extLst>
            </p:cNvPr>
            <p:cNvSpPr/>
            <p:nvPr/>
          </p:nvSpPr>
          <p:spPr>
            <a:xfrm>
              <a:off x="7416801" y="877317"/>
              <a:ext cx="155624" cy="1556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76" name="椭圆 1475">
              <a:extLst>
                <a:ext uri="{FF2B5EF4-FFF2-40B4-BE49-F238E27FC236}">
                  <a16:creationId xmlns:a16="http://schemas.microsoft.com/office/drawing/2014/main" id="{130FFDFD-3E55-4DFE-AE34-569E5BC29A33}"/>
                </a:ext>
              </a:extLst>
            </p:cNvPr>
            <p:cNvSpPr/>
            <p:nvPr/>
          </p:nvSpPr>
          <p:spPr>
            <a:xfrm>
              <a:off x="8312151" y="1464526"/>
              <a:ext cx="222194" cy="22219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77" name="椭圆 1476">
              <a:extLst>
                <a:ext uri="{FF2B5EF4-FFF2-40B4-BE49-F238E27FC236}">
                  <a16:creationId xmlns:a16="http://schemas.microsoft.com/office/drawing/2014/main" id="{0818A25F-516A-410C-BF01-C4E9491238ED}"/>
                </a:ext>
              </a:extLst>
            </p:cNvPr>
            <p:cNvSpPr/>
            <p:nvPr/>
          </p:nvSpPr>
          <p:spPr>
            <a:xfrm>
              <a:off x="8965930" y="2426446"/>
              <a:ext cx="155624" cy="1556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78" name="椭圆 1477">
              <a:extLst>
                <a:ext uri="{FF2B5EF4-FFF2-40B4-BE49-F238E27FC236}">
                  <a16:creationId xmlns:a16="http://schemas.microsoft.com/office/drawing/2014/main" id="{0D21F85E-F6DD-46AB-A7DE-BA768D750CA2}"/>
                </a:ext>
              </a:extLst>
            </p:cNvPr>
            <p:cNvSpPr/>
            <p:nvPr/>
          </p:nvSpPr>
          <p:spPr>
            <a:xfrm>
              <a:off x="8965930" y="4617246"/>
              <a:ext cx="155624" cy="1556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79" name="椭圆 1478">
              <a:extLst>
                <a:ext uri="{FF2B5EF4-FFF2-40B4-BE49-F238E27FC236}">
                  <a16:creationId xmlns:a16="http://schemas.microsoft.com/office/drawing/2014/main" id="{6719AA27-746C-493D-A8A9-E17AFE6858E0}"/>
                </a:ext>
              </a:extLst>
            </p:cNvPr>
            <p:cNvSpPr/>
            <p:nvPr/>
          </p:nvSpPr>
          <p:spPr>
            <a:xfrm>
              <a:off x="8312151" y="5512596"/>
              <a:ext cx="222194" cy="22219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80" name="椭圆 1479">
              <a:extLst>
                <a:ext uri="{FF2B5EF4-FFF2-40B4-BE49-F238E27FC236}">
                  <a16:creationId xmlns:a16="http://schemas.microsoft.com/office/drawing/2014/main" id="{584F2187-08CD-45B3-AFB4-7DC4B9D4A1AE}"/>
                </a:ext>
              </a:extLst>
            </p:cNvPr>
            <p:cNvSpPr/>
            <p:nvPr/>
          </p:nvSpPr>
          <p:spPr>
            <a:xfrm>
              <a:off x="7416801" y="6166375"/>
              <a:ext cx="155624" cy="1556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81" name="椭圆 1480">
              <a:extLst>
                <a:ext uri="{FF2B5EF4-FFF2-40B4-BE49-F238E27FC236}">
                  <a16:creationId xmlns:a16="http://schemas.microsoft.com/office/drawing/2014/main" id="{594968B8-20C4-44A9-AE28-B241886B46D2}"/>
                </a:ext>
              </a:extLst>
            </p:cNvPr>
            <p:cNvSpPr/>
            <p:nvPr/>
          </p:nvSpPr>
          <p:spPr>
            <a:xfrm>
              <a:off x="6256975" y="6319838"/>
              <a:ext cx="284476" cy="284474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82" name="椭圆 1481">
              <a:extLst>
                <a:ext uri="{FF2B5EF4-FFF2-40B4-BE49-F238E27FC236}">
                  <a16:creationId xmlns:a16="http://schemas.microsoft.com/office/drawing/2014/main" id="{0AB3B196-12DF-4E32-A5D1-D4B5D9883235}"/>
                </a:ext>
              </a:extLst>
            </p:cNvPr>
            <p:cNvSpPr/>
            <p:nvPr/>
          </p:nvSpPr>
          <p:spPr>
            <a:xfrm>
              <a:off x="5226001" y="6166375"/>
              <a:ext cx="155624" cy="1556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83" name="椭圆 1482">
              <a:extLst>
                <a:ext uri="{FF2B5EF4-FFF2-40B4-BE49-F238E27FC236}">
                  <a16:creationId xmlns:a16="http://schemas.microsoft.com/office/drawing/2014/main" id="{905C6BCD-6BD0-4E35-B414-0FE7E7813965}"/>
                </a:ext>
              </a:extLst>
            </p:cNvPr>
            <p:cNvSpPr/>
            <p:nvPr/>
          </p:nvSpPr>
          <p:spPr>
            <a:xfrm>
              <a:off x="4264081" y="5512596"/>
              <a:ext cx="222194" cy="22219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84" name="椭圆 1483">
              <a:extLst>
                <a:ext uri="{FF2B5EF4-FFF2-40B4-BE49-F238E27FC236}">
                  <a16:creationId xmlns:a16="http://schemas.microsoft.com/office/drawing/2014/main" id="{7241A962-56B4-4A84-BCF7-AE8C135D2F0F}"/>
                </a:ext>
              </a:extLst>
            </p:cNvPr>
            <p:cNvSpPr/>
            <p:nvPr/>
          </p:nvSpPr>
          <p:spPr>
            <a:xfrm>
              <a:off x="3676872" y="4617246"/>
              <a:ext cx="155624" cy="1556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485" name="组合 1484">
            <a:extLst>
              <a:ext uri="{FF2B5EF4-FFF2-40B4-BE49-F238E27FC236}">
                <a16:creationId xmlns:a16="http://schemas.microsoft.com/office/drawing/2014/main" id="{77334ED8-73B1-4E01-9780-D452729A164C}"/>
              </a:ext>
            </a:extLst>
          </p:cNvPr>
          <p:cNvGrpSpPr/>
          <p:nvPr/>
        </p:nvGrpSpPr>
        <p:grpSpPr>
          <a:xfrm>
            <a:off x="4388683" y="1721683"/>
            <a:ext cx="3414635" cy="3414635"/>
            <a:chOff x="4606924" y="1807368"/>
            <a:chExt cx="3584576" cy="3584576"/>
          </a:xfrm>
        </p:grpSpPr>
        <p:sp>
          <p:nvSpPr>
            <p:cNvPr id="1486" name="椭圆 1485">
              <a:extLst>
                <a:ext uri="{FF2B5EF4-FFF2-40B4-BE49-F238E27FC236}">
                  <a16:creationId xmlns:a16="http://schemas.microsoft.com/office/drawing/2014/main" id="{91237E25-959F-40BC-A884-EE45428EBBE8}"/>
                </a:ext>
              </a:extLst>
            </p:cNvPr>
            <p:cNvSpPr/>
            <p:nvPr/>
          </p:nvSpPr>
          <p:spPr>
            <a:xfrm>
              <a:off x="4606924" y="1807368"/>
              <a:ext cx="3584576" cy="3584576"/>
            </a:xfrm>
            <a:prstGeom prst="ellipse">
              <a:avLst/>
            </a:prstGeom>
            <a:solidFill>
              <a:schemeClr val="accent2">
                <a:alpha val="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87" name="椭圆 1486">
              <a:extLst>
                <a:ext uri="{FF2B5EF4-FFF2-40B4-BE49-F238E27FC236}">
                  <a16:creationId xmlns:a16="http://schemas.microsoft.com/office/drawing/2014/main" id="{F6128C9B-6EA4-4B0F-991B-2CAE67E331E2}"/>
                </a:ext>
              </a:extLst>
            </p:cNvPr>
            <p:cNvSpPr/>
            <p:nvPr/>
          </p:nvSpPr>
          <p:spPr>
            <a:xfrm>
              <a:off x="4788693" y="3505597"/>
              <a:ext cx="188119" cy="188119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88" name="椭圆 1487">
              <a:extLst>
                <a:ext uri="{FF2B5EF4-FFF2-40B4-BE49-F238E27FC236}">
                  <a16:creationId xmlns:a16="http://schemas.microsoft.com/office/drawing/2014/main" id="{92C82506-5284-4864-8561-696E72CDA95C}"/>
                </a:ext>
              </a:extLst>
            </p:cNvPr>
            <p:cNvSpPr/>
            <p:nvPr/>
          </p:nvSpPr>
          <p:spPr>
            <a:xfrm>
              <a:off x="7821612" y="3505597"/>
              <a:ext cx="188119" cy="188119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89" name="椭圆 1488">
              <a:extLst>
                <a:ext uri="{FF2B5EF4-FFF2-40B4-BE49-F238E27FC236}">
                  <a16:creationId xmlns:a16="http://schemas.microsoft.com/office/drawing/2014/main" id="{56AC6030-EEFA-47FF-A00A-A9430DCE1588}"/>
                </a:ext>
              </a:extLst>
            </p:cNvPr>
            <p:cNvSpPr/>
            <p:nvPr/>
          </p:nvSpPr>
          <p:spPr>
            <a:xfrm>
              <a:off x="4959298" y="2973452"/>
              <a:ext cx="101652" cy="10165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90" name="椭圆 1489">
              <a:extLst>
                <a:ext uri="{FF2B5EF4-FFF2-40B4-BE49-F238E27FC236}">
                  <a16:creationId xmlns:a16="http://schemas.microsoft.com/office/drawing/2014/main" id="{5432B655-6904-47E4-BDEC-0A034F50D9BE}"/>
                </a:ext>
              </a:extLst>
            </p:cNvPr>
            <p:cNvSpPr/>
            <p:nvPr/>
          </p:nvSpPr>
          <p:spPr>
            <a:xfrm>
              <a:off x="5257137" y="2457583"/>
              <a:ext cx="157826" cy="1578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91" name="椭圆 1490">
              <a:extLst>
                <a:ext uri="{FF2B5EF4-FFF2-40B4-BE49-F238E27FC236}">
                  <a16:creationId xmlns:a16="http://schemas.microsoft.com/office/drawing/2014/main" id="{FA47E586-4860-48A9-A42F-3F4EC3A782D6}"/>
                </a:ext>
              </a:extLst>
            </p:cNvPr>
            <p:cNvSpPr/>
            <p:nvPr/>
          </p:nvSpPr>
          <p:spPr>
            <a:xfrm>
              <a:off x="5773007" y="2159743"/>
              <a:ext cx="101652" cy="10165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92" name="PA_椭圆 96">
              <a:extLst>
                <a:ext uri="{FF2B5EF4-FFF2-40B4-BE49-F238E27FC236}">
                  <a16:creationId xmlns:a16="http://schemas.microsoft.com/office/drawing/2014/main" id="{D1504154-32E8-4ACD-BC55-C51F9F63944F}"/>
                </a:ext>
              </a:extLst>
            </p:cNvPr>
            <p:cNvSpPr/>
            <p:nvPr>
              <p:custDataLst>
                <p:tags r:id="rId626"/>
              </p:custDataLst>
            </p:nvPr>
          </p:nvSpPr>
          <p:spPr>
            <a:xfrm>
              <a:off x="6304757" y="2001663"/>
              <a:ext cx="188912" cy="18891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93" name="椭圆 1492">
              <a:extLst>
                <a:ext uri="{FF2B5EF4-FFF2-40B4-BE49-F238E27FC236}">
                  <a16:creationId xmlns:a16="http://schemas.microsoft.com/office/drawing/2014/main" id="{FCA49978-8F97-4011-BF8B-BE0D422DADA5}"/>
                </a:ext>
              </a:extLst>
            </p:cNvPr>
            <p:cNvSpPr/>
            <p:nvPr/>
          </p:nvSpPr>
          <p:spPr>
            <a:xfrm>
              <a:off x="6923767" y="2159743"/>
              <a:ext cx="101652" cy="10165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94" name="椭圆 1493">
              <a:extLst>
                <a:ext uri="{FF2B5EF4-FFF2-40B4-BE49-F238E27FC236}">
                  <a16:creationId xmlns:a16="http://schemas.microsoft.com/office/drawing/2014/main" id="{620DF6C1-0965-46F6-8544-8E02D4D928C7}"/>
                </a:ext>
              </a:extLst>
            </p:cNvPr>
            <p:cNvSpPr/>
            <p:nvPr/>
          </p:nvSpPr>
          <p:spPr>
            <a:xfrm>
              <a:off x="7383463" y="2457583"/>
              <a:ext cx="157826" cy="1578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95" name="椭圆 1494">
              <a:extLst>
                <a:ext uri="{FF2B5EF4-FFF2-40B4-BE49-F238E27FC236}">
                  <a16:creationId xmlns:a16="http://schemas.microsoft.com/office/drawing/2014/main" id="{4162FB83-AF08-4E08-AA6C-B9C0C89A2A58}"/>
                </a:ext>
              </a:extLst>
            </p:cNvPr>
            <p:cNvSpPr/>
            <p:nvPr/>
          </p:nvSpPr>
          <p:spPr>
            <a:xfrm>
              <a:off x="7737477" y="2973452"/>
              <a:ext cx="101652" cy="10165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96" name="椭圆 1495">
              <a:extLst>
                <a:ext uri="{FF2B5EF4-FFF2-40B4-BE49-F238E27FC236}">
                  <a16:creationId xmlns:a16="http://schemas.microsoft.com/office/drawing/2014/main" id="{C5521136-DF16-432D-A888-B14B314D8307}"/>
                </a:ext>
              </a:extLst>
            </p:cNvPr>
            <p:cNvSpPr/>
            <p:nvPr/>
          </p:nvSpPr>
          <p:spPr>
            <a:xfrm>
              <a:off x="7737477" y="4124212"/>
              <a:ext cx="101652" cy="10165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97" name="椭圆 1496">
              <a:extLst>
                <a:ext uri="{FF2B5EF4-FFF2-40B4-BE49-F238E27FC236}">
                  <a16:creationId xmlns:a16="http://schemas.microsoft.com/office/drawing/2014/main" id="{818AD1B7-EF9C-4D06-B748-2AB63C6799A8}"/>
                </a:ext>
              </a:extLst>
            </p:cNvPr>
            <p:cNvSpPr/>
            <p:nvPr/>
          </p:nvSpPr>
          <p:spPr>
            <a:xfrm>
              <a:off x="7383463" y="4583909"/>
              <a:ext cx="157826" cy="1578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98" name="椭圆 1497">
              <a:extLst>
                <a:ext uri="{FF2B5EF4-FFF2-40B4-BE49-F238E27FC236}">
                  <a16:creationId xmlns:a16="http://schemas.microsoft.com/office/drawing/2014/main" id="{A1234A7C-E0C0-490A-AA03-5CDD952FB6F5}"/>
                </a:ext>
              </a:extLst>
            </p:cNvPr>
            <p:cNvSpPr/>
            <p:nvPr/>
          </p:nvSpPr>
          <p:spPr>
            <a:xfrm>
              <a:off x="6923767" y="4937921"/>
              <a:ext cx="101652" cy="10165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99" name="椭圆 1498">
              <a:extLst>
                <a:ext uri="{FF2B5EF4-FFF2-40B4-BE49-F238E27FC236}">
                  <a16:creationId xmlns:a16="http://schemas.microsoft.com/office/drawing/2014/main" id="{109A96A1-BEE2-4995-98D2-F83D6CCA57B8}"/>
                </a:ext>
              </a:extLst>
            </p:cNvPr>
            <p:cNvSpPr/>
            <p:nvPr/>
          </p:nvSpPr>
          <p:spPr>
            <a:xfrm>
              <a:off x="6304757" y="5008742"/>
              <a:ext cx="188912" cy="18891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500" name="椭圆 1499">
              <a:extLst>
                <a:ext uri="{FF2B5EF4-FFF2-40B4-BE49-F238E27FC236}">
                  <a16:creationId xmlns:a16="http://schemas.microsoft.com/office/drawing/2014/main" id="{A4796155-4F4C-4C90-AE23-50F246F6C373}"/>
                </a:ext>
              </a:extLst>
            </p:cNvPr>
            <p:cNvSpPr/>
            <p:nvPr/>
          </p:nvSpPr>
          <p:spPr>
            <a:xfrm>
              <a:off x="5773007" y="4937921"/>
              <a:ext cx="101652" cy="10165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501" name="椭圆 1500">
              <a:extLst>
                <a:ext uri="{FF2B5EF4-FFF2-40B4-BE49-F238E27FC236}">
                  <a16:creationId xmlns:a16="http://schemas.microsoft.com/office/drawing/2014/main" id="{E78E4687-A8E2-4540-A9E4-EA4D37C2B71A}"/>
                </a:ext>
              </a:extLst>
            </p:cNvPr>
            <p:cNvSpPr/>
            <p:nvPr/>
          </p:nvSpPr>
          <p:spPr>
            <a:xfrm>
              <a:off x="5257137" y="4583909"/>
              <a:ext cx="157826" cy="1578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502" name="椭圆 1501">
              <a:extLst>
                <a:ext uri="{FF2B5EF4-FFF2-40B4-BE49-F238E27FC236}">
                  <a16:creationId xmlns:a16="http://schemas.microsoft.com/office/drawing/2014/main" id="{B7B484EF-EF25-4814-8389-769FDC9F5E3A}"/>
                </a:ext>
              </a:extLst>
            </p:cNvPr>
            <p:cNvSpPr/>
            <p:nvPr/>
          </p:nvSpPr>
          <p:spPr>
            <a:xfrm>
              <a:off x="4959298" y="4124212"/>
              <a:ext cx="101652" cy="10165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1503" name="椭圆 1502">
            <a:extLst>
              <a:ext uri="{FF2B5EF4-FFF2-40B4-BE49-F238E27FC236}">
                <a16:creationId xmlns:a16="http://schemas.microsoft.com/office/drawing/2014/main" id="{0A7A2184-CB2A-4A81-BA4E-2B5313623874}"/>
              </a:ext>
            </a:extLst>
          </p:cNvPr>
          <p:cNvSpPr/>
          <p:nvPr/>
        </p:nvSpPr>
        <p:spPr>
          <a:xfrm>
            <a:off x="5332320" y="2665320"/>
            <a:ext cx="1527361" cy="1527361"/>
          </a:xfrm>
          <a:prstGeom prst="ellips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504" name="椭圆 1503">
            <a:extLst>
              <a:ext uri="{FF2B5EF4-FFF2-40B4-BE49-F238E27FC236}">
                <a16:creationId xmlns:a16="http://schemas.microsoft.com/office/drawing/2014/main" id="{DE77C49A-7FBD-47FB-A2E0-8B7BE22C7B37}"/>
              </a:ext>
            </a:extLst>
          </p:cNvPr>
          <p:cNvSpPr/>
          <p:nvPr/>
        </p:nvSpPr>
        <p:spPr>
          <a:xfrm>
            <a:off x="3644662" y="977662"/>
            <a:ext cx="4902677" cy="4902677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cxnSp>
        <p:nvCxnSpPr>
          <p:cNvPr id="1505" name="直接连接符 1504">
            <a:extLst>
              <a:ext uri="{FF2B5EF4-FFF2-40B4-BE49-F238E27FC236}">
                <a16:creationId xmlns:a16="http://schemas.microsoft.com/office/drawing/2014/main" id="{B31A0A9D-31EB-4A70-9CF7-A4EF547C77FC}"/>
              </a:ext>
            </a:extLst>
          </p:cNvPr>
          <p:cNvCxnSpPr/>
          <p:nvPr/>
        </p:nvCxnSpPr>
        <p:spPr>
          <a:xfrm>
            <a:off x="6096000" y="2259731"/>
            <a:ext cx="0" cy="292618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06" name="直接连接符 1505">
            <a:extLst>
              <a:ext uri="{FF2B5EF4-FFF2-40B4-BE49-F238E27FC236}">
                <a16:creationId xmlns:a16="http://schemas.microsoft.com/office/drawing/2014/main" id="{7BF66104-33DD-4382-B97E-F3BB34E83FCF}"/>
              </a:ext>
            </a:extLst>
          </p:cNvPr>
          <p:cNvCxnSpPr/>
          <p:nvPr/>
        </p:nvCxnSpPr>
        <p:spPr>
          <a:xfrm>
            <a:off x="6096000" y="4305652"/>
            <a:ext cx="0" cy="292618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07" name="直接连接符 1506">
            <a:extLst>
              <a:ext uri="{FF2B5EF4-FFF2-40B4-BE49-F238E27FC236}">
                <a16:creationId xmlns:a16="http://schemas.microsoft.com/office/drawing/2014/main" id="{9EBAC619-1A67-4FD1-A983-04653D979841}"/>
              </a:ext>
            </a:extLst>
          </p:cNvPr>
          <p:cNvCxnSpPr/>
          <p:nvPr/>
        </p:nvCxnSpPr>
        <p:spPr>
          <a:xfrm>
            <a:off x="4914931" y="3429000"/>
            <a:ext cx="299423" cy="0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08" name="直接连接符 1507">
            <a:extLst>
              <a:ext uri="{FF2B5EF4-FFF2-40B4-BE49-F238E27FC236}">
                <a16:creationId xmlns:a16="http://schemas.microsoft.com/office/drawing/2014/main" id="{00FA0851-D162-4230-B6E9-8A7CE7414E40}"/>
              </a:ext>
            </a:extLst>
          </p:cNvPr>
          <p:cNvCxnSpPr/>
          <p:nvPr/>
        </p:nvCxnSpPr>
        <p:spPr>
          <a:xfrm>
            <a:off x="6977647" y="3429000"/>
            <a:ext cx="299423" cy="0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09" name="直接连接符 1508">
            <a:extLst>
              <a:ext uri="{FF2B5EF4-FFF2-40B4-BE49-F238E27FC236}">
                <a16:creationId xmlns:a16="http://schemas.microsoft.com/office/drawing/2014/main" id="{BD0A53E2-88DF-4CED-9B81-6AE57B17A3F7}"/>
              </a:ext>
            </a:extLst>
          </p:cNvPr>
          <p:cNvCxnSpPr/>
          <p:nvPr/>
        </p:nvCxnSpPr>
        <p:spPr>
          <a:xfrm>
            <a:off x="6096000" y="1104940"/>
            <a:ext cx="0" cy="292618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10" name="直接连接符 1509">
            <a:extLst>
              <a:ext uri="{FF2B5EF4-FFF2-40B4-BE49-F238E27FC236}">
                <a16:creationId xmlns:a16="http://schemas.microsoft.com/office/drawing/2014/main" id="{15C69F29-4ECD-4530-A59F-E565AFFB40E5}"/>
              </a:ext>
            </a:extLst>
          </p:cNvPr>
          <p:cNvCxnSpPr/>
          <p:nvPr/>
        </p:nvCxnSpPr>
        <p:spPr>
          <a:xfrm>
            <a:off x="6096000" y="5460443"/>
            <a:ext cx="0" cy="292618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11" name="直接连接符 1510">
            <a:extLst>
              <a:ext uri="{FF2B5EF4-FFF2-40B4-BE49-F238E27FC236}">
                <a16:creationId xmlns:a16="http://schemas.microsoft.com/office/drawing/2014/main" id="{092CB6D1-C71D-43FD-A9FC-393A91B3DD56}"/>
              </a:ext>
            </a:extLst>
          </p:cNvPr>
          <p:cNvCxnSpPr/>
          <p:nvPr/>
        </p:nvCxnSpPr>
        <p:spPr>
          <a:xfrm>
            <a:off x="3768667" y="3429000"/>
            <a:ext cx="299423" cy="0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12" name="直接连接符 1511">
            <a:extLst>
              <a:ext uri="{FF2B5EF4-FFF2-40B4-BE49-F238E27FC236}">
                <a16:creationId xmlns:a16="http://schemas.microsoft.com/office/drawing/2014/main" id="{9068DD53-A297-4A58-9E45-22132AF471C2}"/>
              </a:ext>
            </a:extLst>
          </p:cNvPr>
          <p:cNvCxnSpPr/>
          <p:nvPr/>
        </p:nvCxnSpPr>
        <p:spPr>
          <a:xfrm>
            <a:off x="8123912" y="3429000"/>
            <a:ext cx="299423" cy="0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13" name="直接连接符 1512">
            <a:extLst>
              <a:ext uri="{FF2B5EF4-FFF2-40B4-BE49-F238E27FC236}">
                <a16:creationId xmlns:a16="http://schemas.microsoft.com/office/drawing/2014/main" id="{99AFDC78-9903-4E65-85BB-0E4300BD45B2}"/>
              </a:ext>
            </a:extLst>
          </p:cNvPr>
          <p:cNvCxnSpPr>
            <a:cxnSpLocks/>
          </p:cNvCxnSpPr>
          <p:nvPr/>
        </p:nvCxnSpPr>
        <p:spPr>
          <a:xfrm>
            <a:off x="4457490" y="1789933"/>
            <a:ext cx="206252" cy="206253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14" name="直接连接符 1513">
            <a:extLst>
              <a:ext uri="{FF2B5EF4-FFF2-40B4-BE49-F238E27FC236}">
                <a16:creationId xmlns:a16="http://schemas.microsoft.com/office/drawing/2014/main" id="{E65258E2-60AB-47C1-B864-6ADC642D4639}"/>
              </a:ext>
            </a:extLst>
          </p:cNvPr>
          <p:cNvCxnSpPr>
            <a:cxnSpLocks/>
          </p:cNvCxnSpPr>
          <p:nvPr/>
        </p:nvCxnSpPr>
        <p:spPr>
          <a:xfrm flipH="1">
            <a:off x="7528259" y="1789933"/>
            <a:ext cx="206252" cy="206253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15" name="直接连接符 1514">
            <a:extLst>
              <a:ext uri="{FF2B5EF4-FFF2-40B4-BE49-F238E27FC236}">
                <a16:creationId xmlns:a16="http://schemas.microsoft.com/office/drawing/2014/main" id="{E55164BD-F282-45BB-90A5-10EAEB8199C8}"/>
              </a:ext>
            </a:extLst>
          </p:cNvPr>
          <p:cNvCxnSpPr>
            <a:cxnSpLocks/>
          </p:cNvCxnSpPr>
          <p:nvPr/>
        </p:nvCxnSpPr>
        <p:spPr>
          <a:xfrm flipV="1">
            <a:off x="4457490" y="4861814"/>
            <a:ext cx="206252" cy="206253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16" name="直接连接符 1515">
            <a:extLst>
              <a:ext uri="{FF2B5EF4-FFF2-40B4-BE49-F238E27FC236}">
                <a16:creationId xmlns:a16="http://schemas.microsoft.com/office/drawing/2014/main" id="{D645CC8F-FC9C-4E37-BA09-BBB3A2414D84}"/>
              </a:ext>
            </a:extLst>
          </p:cNvPr>
          <p:cNvCxnSpPr>
            <a:cxnSpLocks/>
          </p:cNvCxnSpPr>
          <p:nvPr/>
        </p:nvCxnSpPr>
        <p:spPr>
          <a:xfrm flipH="1" flipV="1">
            <a:off x="7528259" y="4861814"/>
            <a:ext cx="206252" cy="206253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17" name="直接连接符 1516">
            <a:extLst>
              <a:ext uri="{FF2B5EF4-FFF2-40B4-BE49-F238E27FC236}">
                <a16:creationId xmlns:a16="http://schemas.microsoft.com/office/drawing/2014/main" id="{481E7588-B484-446B-906E-87EA23F8E0D8}"/>
              </a:ext>
            </a:extLst>
          </p:cNvPr>
          <p:cNvCxnSpPr>
            <a:cxnSpLocks/>
          </p:cNvCxnSpPr>
          <p:nvPr/>
        </p:nvCxnSpPr>
        <p:spPr>
          <a:xfrm>
            <a:off x="3343838" y="674378"/>
            <a:ext cx="435015" cy="435016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18" name="直接连接符 1517">
            <a:extLst>
              <a:ext uri="{FF2B5EF4-FFF2-40B4-BE49-F238E27FC236}">
                <a16:creationId xmlns:a16="http://schemas.microsoft.com/office/drawing/2014/main" id="{482DD8FD-9ED8-42E0-B7A2-28C07CB91ADB}"/>
              </a:ext>
            </a:extLst>
          </p:cNvPr>
          <p:cNvCxnSpPr>
            <a:cxnSpLocks/>
          </p:cNvCxnSpPr>
          <p:nvPr/>
        </p:nvCxnSpPr>
        <p:spPr>
          <a:xfrm flipH="1">
            <a:off x="8413148" y="674378"/>
            <a:ext cx="435015" cy="435016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19" name="直接连接符 1518">
            <a:extLst>
              <a:ext uri="{FF2B5EF4-FFF2-40B4-BE49-F238E27FC236}">
                <a16:creationId xmlns:a16="http://schemas.microsoft.com/office/drawing/2014/main" id="{8172A503-E25E-4150-B105-EFF1486865AA}"/>
              </a:ext>
            </a:extLst>
          </p:cNvPr>
          <p:cNvCxnSpPr>
            <a:cxnSpLocks/>
          </p:cNvCxnSpPr>
          <p:nvPr/>
        </p:nvCxnSpPr>
        <p:spPr>
          <a:xfrm flipV="1">
            <a:off x="3343838" y="5748606"/>
            <a:ext cx="435015" cy="435016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20" name="直接连接符 1519">
            <a:extLst>
              <a:ext uri="{FF2B5EF4-FFF2-40B4-BE49-F238E27FC236}">
                <a16:creationId xmlns:a16="http://schemas.microsoft.com/office/drawing/2014/main" id="{A5719A95-5B58-41A7-94C6-7F5AD37BFD23}"/>
              </a:ext>
            </a:extLst>
          </p:cNvPr>
          <p:cNvCxnSpPr>
            <a:cxnSpLocks/>
          </p:cNvCxnSpPr>
          <p:nvPr/>
        </p:nvCxnSpPr>
        <p:spPr>
          <a:xfrm flipH="1" flipV="1">
            <a:off x="8413148" y="5748606"/>
            <a:ext cx="435015" cy="435016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21" name="直接连接符 1520">
            <a:extLst>
              <a:ext uri="{FF2B5EF4-FFF2-40B4-BE49-F238E27FC236}">
                <a16:creationId xmlns:a16="http://schemas.microsoft.com/office/drawing/2014/main" id="{43F95C9C-2DF9-4D08-9BE9-CC966155F538}"/>
              </a:ext>
            </a:extLst>
          </p:cNvPr>
          <p:cNvCxnSpPr>
            <a:cxnSpLocks/>
          </p:cNvCxnSpPr>
          <p:nvPr/>
        </p:nvCxnSpPr>
        <p:spPr>
          <a:xfrm>
            <a:off x="2016397" y="3429000"/>
            <a:ext cx="665385" cy="0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22" name="直接连接符 1521">
            <a:extLst>
              <a:ext uri="{FF2B5EF4-FFF2-40B4-BE49-F238E27FC236}">
                <a16:creationId xmlns:a16="http://schemas.microsoft.com/office/drawing/2014/main" id="{05370AF9-2DB4-4BDB-A817-D357F1C094AB}"/>
              </a:ext>
            </a:extLst>
          </p:cNvPr>
          <p:cNvCxnSpPr>
            <a:cxnSpLocks/>
          </p:cNvCxnSpPr>
          <p:nvPr/>
        </p:nvCxnSpPr>
        <p:spPr>
          <a:xfrm>
            <a:off x="9510219" y="3429000"/>
            <a:ext cx="665385" cy="0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23" name="PA_椭圆 30">
            <a:extLst>
              <a:ext uri="{FF2B5EF4-FFF2-40B4-BE49-F238E27FC236}">
                <a16:creationId xmlns:a16="http://schemas.microsoft.com/office/drawing/2014/main" id="{D8192FED-2246-45D5-AEEE-2F3A8B1CBF70}"/>
              </a:ext>
            </a:extLst>
          </p:cNvPr>
          <p:cNvSpPr/>
          <p:nvPr>
            <p:custDataLst>
              <p:tags r:id="rId589"/>
            </p:custDataLst>
          </p:nvPr>
        </p:nvSpPr>
        <p:spPr>
          <a:xfrm>
            <a:off x="5910751" y="3243752"/>
            <a:ext cx="370499" cy="370497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cxnSp>
        <p:nvCxnSpPr>
          <p:cNvPr id="1524" name="PA_直接连接符 33">
            <a:extLst>
              <a:ext uri="{FF2B5EF4-FFF2-40B4-BE49-F238E27FC236}">
                <a16:creationId xmlns:a16="http://schemas.microsoft.com/office/drawing/2014/main" id="{FC06C0F6-26DC-46CD-BF96-AC1380994D67}"/>
              </a:ext>
            </a:extLst>
          </p:cNvPr>
          <p:cNvCxnSpPr>
            <a:cxnSpLocks/>
          </p:cNvCxnSpPr>
          <p:nvPr>
            <p:custDataLst>
              <p:tags r:id="rId590"/>
            </p:custDataLst>
          </p:nvPr>
        </p:nvCxnSpPr>
        <p:spPr>
          <a:xfrm rot="-5400000">
            <a:off x="5733063" y="3362462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5" name="PA_直接连接符 34">
            <a:extLst>
              <a:ext uri="{FF2B5EF4-FFF2-40B4-BE49-F238E27FC236}">
                <a16:creationId xmlns:a16="http://schemas.microsoft.com/office/drawing/2014/main" id="{0E30F667-AA5D-4798-A851-1DA8D62068F9}"/>
              </a:ext>
            </a:extLst>
          </p:cNvPr>
          <p:cNvCxnSpPr>
            <a:cxnSpLocks/>
          </p:cNvCxnSpPr>
          <p:nvPr>
            <p:custDataLst>
              <p:tags r:id="rId591"/>
            </p:custDataLst>
          </p:nvPr>
        </p:nvCxnSpPr>
        <p:spPr>
          <a:xfrm rot="-4569231">
            <a:off x="5743609" y="3275605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6" name="PA_直接连接符 35">
            <a:extLst>
              <a:ext uri="{FF2B5EF4-FFF2-40B4-BE49-F238E27FC236}">
                <a16:creationId xmlns:a16="http://schemas.microsoft.com/office/drawing/2014/main" id="{BDA1CA04-FAFC-4C85-BA4D-68ED2CED72C9}"/>
              </a:ext>
            </a:extLst>
          </p:cNvPr>
          <p:cNvCxnSpPr>
            <a:cxnSpLocks/>
          </p:cNvCxnSpPr>
          <p:nvPr>
            <p:custDataLst>
              <p:tags r:id="rId592"/>
            </p:custDataLst>
          </p:nvPr>
        </p:nvCxnSpPr>
        <p:spPr>
          <a:xfrm rot="-3738462">
            <a:off x="5774635" y="3193797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7" name="PA_直接连接符 36">
            <a:extLst>
              <a:ext uri="{FF2B5EF4-FFF2-40B4-BE49-F238E27FC236}">
                <a16:creationId xmlns:a16="http://schemas.microsoft.com/office/drawing/2014/main" id="{E4D6460B-8E3C-4370-978D-C9B527C35A1E}"/>
              </a:ext>
            </a:extLst>
          </p:cNvPr>
          <p:cNvCxnSpPr>
            <a:cxnSpLocks/>
          </p:cNvCxnSpPr>
          <p:nvPr>
            <p:custDataLst>
              <p:tags r:id="rId593"/>
            </p:custDataLst>
          </p:nvPr>
        </p:nvCxnSpPr>
        <p:spPr>
          <a:xfrm rot="-2907692">
            <a:off x="5824338" y="3121789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8" name="PA_直接连接符 37">
            <a:extLst>
              <a:ext uri="{FF2B5EF4-FFF2-40B4-BE49-F238E27FC236}">
                <a16:creationId xmlns:a16="http://schemas.microsoft.com/office/drawing/2014/main" id="{901C91D6-496F-456F-A886-4CEC28705AB6}"/>
              </a:ext>
            </a:extLst>
          </p:cNvPr>
          <p:cNvCxnSpPr>
            <a:cxnSpLocks/>
          </p:cNvCxnSpPr>
          <p:nvPr>
            <p:custDataLst>
              <p:tags r:id="rId594"/>
            </p:custDataLst>
          </p:nvPr>
        </p:nvCxnSpPr>
        <p:spPr>
          <a:xfrm rot="-2076923">
            <a:off x="5889829" y="3063770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9" name="PA_直接连接符 38">
            <a:extLst>
              <a:ext uri="{FF2B5EF4-FFF2-40B4-BE49-F238E27FC236}">
                <a16:creationId xmlns:a16="http://schemas.microsoft.com/office/drawing/2014/main" id="{8B5A3B9B-2B1A-4535-9663-B2A39095ACC0}"/>
              </a:ext>
            </a:extLst>
          </p:cNvPr>
          <p:cNvCxnSpPr>
            <a:cxnSpLocks/>
          </p:cNvCxnSpPr>
          <p:nvPr>
            <p:custDataLst>
              <p:tags r:id="rId595"/>
            </p:custDataLst>
          </p:nvPr>
        </p:nvCxnSpPr>
        <p:spPr>
          <a:xfrm rot="-1246154">
            <a:off x="5967301" y="3023110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0" name="PA_直接连接符 39">
            <a:extLst>
              <a:ext uri="{FF2B5EF4-FFF2-40B4-BE49-F238E27FC236}">
                <a16:creationId xmlns:a16="http://schemas.microsoft.com/office/drawing/2014/main" id="{21CE69C3-3C8E-41AD-9B60-6E0F388AC8FA}"/>
              </a:ext>
            </a:extLst>
          </p:cNvPr>
          <p:cNvCxnSpPr>
            <a:cxnSpLocks/>
          </p:cNvCxnSpPr>
          <p:nvPr>
            <p:custDataLst>
              <p:tags r:id="rId596"/>
            </p:custDataLst>
          </p:nvPr>
        </p:nvCxnSpPr>
        <p:spPr>
          <a:xfrm rot="-415385">
            <a:off x="6052253" y="3002171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1" name="PA_直接连接符 40">
            <a:extLst>
              <a:ext uri="{FF2B5EF4-FFF2-40B4-BE49-F238E27FC236}">
                <a16:creationId xmlns:a16="http://schemas.microsoft.com/office/drawing/2014/main" id="{CA566780-4471-49F6-9B07-94B977342C21}"/>
              </a:ext>
            </a:extLst>
          </p:cNvPr>
          <p:cNvCxnSpPr>
            <a:cxnSpLocks/>
          </p:cNvCxnSpPr>
          <p:nvPr>
            <p:custDataLst>
              <p:tags r:id="rId597"/>
            </p:custDataLst>
          </p:nvPr>
        </p:nvCxnSpPr>
        <p:spPr>
          <a:xfrm rot="415385">
            <a:off x="6139747" y="3002171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2" name="PA_直接连接符 41">
            <a:extLst>
              <a:ext uri="{FF2B5EF4-FFF2-40B4-BE49-F238E27FC236}">
                <a16:creationId xmlns:a16="http://schemas.microsoft.com/office/drawing/2014/main" id="{09977C88-B4A7-4480-AC80-05BF8D57025D}"/>
              </a:ext>
            </a:extLst>
          </p:cNvPr>
          <p:cNvCxnSpPr>
            <a:cxnSpLocks/>
          </p:cNvCxnSpPr>
          <p:nvPr>
            <p:custDataLst>
              <p:tags r:id="rId598"/>
            </p:custDataLst>
          </p:nvPr>
        </p:nvCxnSpPr>
        <p:spPr>
          <a:xfrm rot="1246154">
            <a:off x="6224700" y="3023110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3" name="PA_直接连接符 42">
            <a:extLst>
              <a:ext uri="{FF2B5EF4-FFF2-40B4-BE49-F238E27FC236}">
                <a16:creationId xmlns:a16="http://schemas.microsoft.com/office/drawing/2014/main" id="{CB022FB6-2D95-4D76-8767-3E3441B1BA29}"/>
              </a:ext>
            </a:extLst>
          </p:cNvPr>
          <p:cNvCxnSpPr>
            <a:cxnSpLocks/>
          </p:cNvCxnSpPr>
          <p:nvPr>
            <p:custDataLst>
              <p:tags r:id="rId599"/>
            </p:custDataLst>
          </p:nvPr>
        </p:nvCxnSpPr>
        <p:spPr>
          <a:xfrm rot="2076923">
            <a:off x="6302172" y="3063770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4" name="PA_直接连接符 43">
            <a:extLst>
              <a:ext uri="{FF2B5EF4-FFF2-40B4-BE49-F238E27FC236}">
                <a16:creationId xmlns:a16="http://schemas.microsoft.com/office/drawing/2014/main" id="{C6D47362-B90A-4AAC-BFCF-700CB54F6946}"/>
              </a:ext>
            </a:extLst>
          </p:cNvPr>
          <p:cNvCxnSpPr>
            <a:cxnSpLocks/>
          </p:cNvCxnSpPr>
          <p:nvPr>
            <p:custDataLst>
              <p:tags r:id="rId600"/>
            </p:custDataLst>
          </p:nvPr>
        </p:nvCxnSpPr>
        <p:spPr>
          <a:xfrm rot="2907692">
            <a:off x="6367663" y="3121789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5" name="PA_直接连接符 44">
            <a:extLst>
              <a:ext uri="{FF2B5EF4-FFF2-40B4-BE49-F238E27FC236}">
                <a16:creationId xmlns:a16="http://schemas.microsoft.com/office/drawing/2014/main" id="{2E379E04-DB78-4C09-820F-D67AEAC83B31}"/>
              </a:ext>
            </a:extLst>
          </p:cNvPr>
          <p:cNvCxnSpPr>
            <a:cxnSpLocks/>
          </p:cNvCxnSpPr>
          <p:nvPr>
            <p:custDataLst>
              <p:tags r:id="rId601"/>
            </p:custDataLst>
          </p:nvPr>
        </p:nvCxnSpPr>
        <p:spPr>
          <a:xfrm rot="3738462">
            <a:off x="6417365" y="3193797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6" name="PA_直接连接符 45">
            <a:extLst>
              <a:ext uri="{FF2B5EF4-FFF2-40B4-BE49-F238E27FC236}">
                <a16:creationId xmlns:a16="http://schemas.microsoft.com/office/drawing/2014/main" id="{D20EC802-BA5F-48F5-BDE3-9C39C2DEFCD2}"/>
              </a:ext>
            </a:extLst>
          </p:cNvPr>
          <p:cNvCxnSpPr>
            <a:cxnSpLocks/>
          </p:cNvCxnSpPr>
          <p:nvPr>
            <p:custDataLst>
              <p:tags r:id="rId602"/>
            </p:custDataLst>
          </p:nvPr>
        </p:nvCxnSpPr>
        <p:spPr>
          <a:xfrm rot="4569231">
            <a:off x="6448391" y="3275605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7" name="PA_直接连接符 46">
            <a:extLst>
              <a:ext uri="{FF2B5EF4-FFF2-40B4-BE49-F238E27FC236}">
                <a16:creationId xmlns:a16="http://schemas.microsoft.com/office/drawing/2014/main" id="{C777842F-C65E-42EC-80EA-887BAD50CFDF}"/>
              </a:ext>
            </a:extLst>
          </p:cNvPr>
          <p:cNvCxnSpPr>
            <a:cxnSpLocks/>
          </p:cNvCxnSpPr>
          <p:nvPr>
            <p:custDataLst>
              <p:tags r:id="rId603"/>
            </p:custDataLst>
          </p:nvPr>
        </p:nvCxnSpPr>
        <p:spPr>
          <a:xfrm rot="5400000">
            <a:off x="6458938" y="3362462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8" name="PA_直接连接符 47">
            <a:extLst>
              <a:ext uri="{FF2B5EF4-FFF2-40B4-BE49-F238E27FC236}">
                <a16:creationId xmlns:a16="http://schemas.microsoft.com/office/drawing/2014/main" id="{53EC1F11-E2F2-4165-B3DD-9D4C7863284D}"/>
              </a:ext>
            </a:extLst>
          </p:cNvPr>
          <p:cNvCxnSpPr>
            <a:cxnSpLocks/>
          </p:cNvCxnSpPr>
          <p:nvPr>
            <p:custDataLst>
              <p:tags r:id="rId604"/>
            </p:custDataLst>
          </p:nvPr>
        </p:nvCxnSpPr>
        <p:spPr>
          <a:xfrm rot="6230769">
            <a:off x="6448391" y="3449318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9" name="PA_直接连接符 48">
            <a:extLst>
              <a:ext uri="{FF2B5EF4-FFF2-40B4-BE49-F238E27FC236}">
                <a16:creationId xmlns:a16="http://schemas.microsoft.com/office/drawing/2014/main" id="{27C2BD75-638D-4FC6-AEB6-B2E619860D97}"/>
              </a:ext>
            </a:extLst>
          </p:cNvPr>
          <p:cNvCxnSpPr>
            <a:cxnSpLocks/>
          </p:cNvCxnSpPr>
          <p:nvPr>
            <p:custDataLst>
              <p:tags r:id="rId605"/>
            </p:custDataLst>
          </p:nvPr>
        </p:nvCxnSpPr>
        <p:spPr>
          <a:xfrm rot="7061538">
            <a:off x="6417365" y="3531126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0" name="PA_直接连接符 49">
            <a:extLst>
              <a:ext uri="{FF2B5EF4-FFF2-40B4-BE49-F238E27FC236}">
                <a16:creationId xmlns:a16="http://schemas.microsoft.com/office/drawing/2014/main" id="{217D3FD7-AC05-4604-9E46-19B49E2E179A}"/>
              </a:ext>
            </a:extLst>
          </p:cNvPr>
          <p:cNvCxnSpPr>
            <a:cxnSpLocks/>
          </p:cNvCxnSpPr>
          <p:nvPr>
            <p:custDataLst>
              <p:tags r:id="rId606"/>
            </p:custDataLst>
          </p:nvPr>
        </p:nvCxnSpPr>
        <p:spPr>
          <a:xfrm rot="7892308">
            <a:off x="6367663" y="3603134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1" name="PA_直接连接符 50">
            <a:extLst>
              <a:ext uri="{FF2B5EF4-FFF2-40B4-BE49-F238E27FC236}">
                <a16:creationId xmlns:a16="http://schemas.microsoft.com/office/drawing/2014/main" id="{8A4C5DC3-395F-4E68-85A6-1B69C50F3E16}"/>
              </a:ext>
            </a:extLst>
          </p:cNvPr>
          <p:cNvCxnSpPr>
            <a:cxnSpLocks/>
          </p:cNvCxnSpPr>
          <p:nvPr>
            <p:custDataLst>
              <p:tags r:id="rId607"/>
            </p:custDataLst>
          </p:nvPr>
        </p:nvCxnSpPr>
        <p:spPr>
          <a:xfrm rot="8723077">
            <a:off x="6302172" y="3661153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2" name="PA_直接连接符 51">
            <a:extLst>
              <a:ext uri="{FF2B5EF4-FFF2-40B4-BE49-F238E27FC236}">
                <a16:creationId xmlns:a16="http://schemas.microsoft.com/office/drawing/2014/main" id="{122F929B-5E5D-40B8-809C-5A8F60723C92}"/>
              </a:ext>
            </a:extLst>
          </p:cNvPr>
          <p:cNvCxnSpPr>
            <a:cxnSpLocks/>
          </p:cNvCxnSpPr>
          <p:nvPr>
            <p:custDataLst>
              <p:tags r:id="rId608"/>
            </p:custDataLst>
          </p:nvPr>
        </p:nvCxnSpPr>
        <p:spPr>
          <a:xfrm rot="9553846">
            <a:off x="6224700" y="3701813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3" name="PA_直接连接符 52">
            <a:extLst>
              <a:ext uri="{FF2B5EF4-FFF2-40B4-BE49-F238E27FC236}">
                <a16:creationId xmlns:a16="http://schemas.microsoft.com/office/drawing/2014/main" id="{035BEC0D-B91F-46FB-9844-37B41FAD2AFD}"/>
              </a:ext>
            </a:extLst>
          </p:cNvPr>
          <p:cNvCxnSpPr>
            <a:cxnSpLocks/>
          </p:cNvCxnSpPr>
          <p:nvPr>
            <p:custDataLst>
              <p:tags r:id="rId609"/>
            </p:custDataLst>
          </p:nvPr>
        </p:nvCxnSpPr>
        <p:spPr>
          <a:xfrm rot="10384615">
            <a:off x="6139747" y="3722752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4" name="PA_直接连接符 53">
            <a:extLst>
              <a:ext uri="{FF2B5EF4-FFF2-40B4-BE49-F238E27FC236}">
                <a16:creationId xmlns:a16="http://schemas.microsoft.com/office/drawing/2014/main" id="{20DD9ADB-C0B3-4093-9B27-5BF736E60010}"/>
              </a:ext>
            </a:extLst>
          </p:cNvPr>
          <p:cNvCxnSpPr>
            <a:cxnSpLocks/>
          </p:cNvCxnSpPr>
          <p:nvPr>
            <p:custDataLst>
              <p:tags r:id="rId610"/>
            </p:custDataLst>
          </p:nvPr>
        </p:nvCxnSpPr>
        <p:spPr>
          <a:xfrm rot="11215385">
            <a:off x="6052253" y="3722752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5" name="PA_直接连接符 54">
            <a:extLst>
              <a:ext uri="{FF2B5EF4-FFF2-40B4-BE49-F238E27FC236}">
                <a16:creationId xmlns:a16="http://schemas.microsoft.com/office/drawing/2014/main" id="{EFDD0506-E59D-4BD6-AE74-2476CEED24A4}"/>
              </a:ext>
            </a:extLst>
          </p:cNvPr>
          <p:cNvCxnSpPr>
            <a:cxnSpLocks/>
          </p:cNvCxnSpPr>
          <p:nvPr>
            <p:custDataLst>
              <p:tags r:id="rId611"/>
            </p:custDataLst>
          </p:nvPr>
        </p:nvCxnSpPr>
        <p:spPr>
          <a:xfrm rot="12046154">
            <a:off x="5967301" y="3701813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6" name="PA_直接连接符 55">
            <a:extLst>
              <a:ext uri="{FF2B5EF4-FFF2-40B4-BE49-F238E27FC236}">
                <a16:creationId xmlns:a16="http://schemas.microsoft.com/office/drawing/2014/main" id="{ED3E0629-53E2-4B94-9632-AEB6075678AA}"/>
              </a:ext>
            </a:extLst>
          </p:cNvPr>
          <p:cNvCxnSpPr>
            <a:cxnSpLocks/>
          </p:cNvCxnSpPr>
          <p:nvPr>
            <p:custDataLst>
              <p:tags r:id="rId612"/>
            </p:custDataLst>
          </p:nvPr>
        </p:nvCxnSpPr>
        <p:spPr>
          <a:xfrm rot="12876923">
            <a:off x="5889829" y="3661153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7" name="PA_直接连接符 56">
            <a:extLst>
              <a:ext uri="{FF2B5EF4-FFF2-40B4-BE49-F238E27FC236}">
                <a16:creationId xmlns:a16="http://schemas.microsoft.com/office/drawing/2014/main" id="{607D5155-EB1F-4249-A79B-680A3B30FDF2}"/>
              </a:ext>
            </a:extLst>
          </p:cNvPr>
          <p:cNvCxnSpPr>
            <a:cxnSpLocks/>
          </p:cNvCxnSpPr>
          <p:nvPr>
            <p:custDataLst>
              <p:tags r:id="rId613"/>
            </p:custDataLst>
          </p:nvPr>
        </p:nvCxnSpPr>
        <p:spPr>
          <a:xfrm rot="13707692">
            <a:off x="5824338" y="3603134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8" name="PA_直接连接符 57">
            <a:extLst>
              <a:ext uri="{FF2B5EF4-FFF2-40B4-BE49-F238E27FC236}">
                <a16:creationId xmlns:a16="http://schemas.microsoft.com/office/drawing/2014/main" id="{6F6D68E6-5E7D-41F4-AC6B-B50703602C93}"/>
              </a:ext>
            </a:extLst>
          </p:cNvPr>
          <p:cNvCxnSpPr>
            <a:cxnSpLocks/>
          </p:cNvCxnSpPr>
          <p:nvPr>
            <p:custDataLst>
              <p:tags r:id="rId614"/>
            </p:custDataLst>
          </p:nvPr>
        </p:nvCxnSpPr>
        <p:spPr>
          <a:xfrm rot="14538462">
            <a:off x="5774635" y="3531126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9" name="PA_直接连接符 58">
            <a:extLst>
              <a:ext uri="{FF2B5EF4-FFF2-40B4-BE49-F238E27FC236}">
                <a16:creationId xmlns:a16="http://schemas.microsoft.com/office/drawing/2014/main" id="{866AA20F-487D-4D09-9B60-7D83C100D6ED}"/>
              </a:ext>
            </a:extLst>
          </p:cNvPr>
          <p:cNvCxnSpPr>
            <a:cxnSpLocks/>
          </p:cNvCxnSpPr>
          <p:nvPr>
            <p:custDataLst>
              <p:tags r:id="rId615"/>
            </p:custDataLst>
          </p:nvPr>
        </p:nvCxnSpPr>
        <p:spPr>
          <a:xfrm rot="15369230">
            <a:off x="5743609" y="3449318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0" name="PA_直接连接符 39">
            <a:extLst>
              <a:ext uri="{FF2B5EF4-FFF2-40B4-BE49-F238E27FC236}">
                <a16:creationId xmlns:a16="http://schemas.microsoft.com/office/drawing/2014/main" id="{78A42D64-1581-44EF-B317-8DF3E11CC1D8}"/>
              </a:ext>
            </a:extLst>
          </p:cNvPr>
          <p:cNvCxnSpPr>
            <a:cxnSpLocks/>
          </p:cNvCxnSpPr>
          <p:nvPr>
            <p:custDataLst>
              <p:tags r:id="rId616"/>
            </p:custDataLst>
          </p:nvPr>
        </p:nvCxnSpPr>
        <p:spPr>
          <a:xfrm rot="21184615">
            <a:off x="6052253" y="3001734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1" name="PA_直接连接符 40">
            <a:extLst>
              <a:ext uri="{FF2B5EF4-FFF2-40B4-BE49-F238E27FC236}">
                <a16:creationId xmlns:a16="http://schemas.microsoft.com/office/drawing/2014/main" id="{75449941-2C2D-47FD-BF0C-B76101656254}"/>
              </a:ext>
            </a:extLst>
          </p:cNvPr>
          <p:cNvCxnSpPr>
            <a:cxnSpLocks/>
          </p:cNvCxnSpPr>
          <p:nvPr>
            <p:custDataLst>
              <p:tags r:id="rId617"/>
            </p:custDataLst>
          </p:nvPr>
        </p:nvCxnSpPr>
        <p:spPr>
          <a:xfrm rot="415385">
            <a:off x="6139747" y="3001734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2" name="PA_直接连接符 41">
            <a:extLst>
              <a:ext uri="{FF2B5EF4-FFF2-40B4-BE49-F238E27FC236}">
                <a16:creationId xmlns:a16="http://schemas.microsoft.com/office/drawing/2014/main" id="{28BD9EB8-22F9-4BEF-8657-9AE473E35EB5}"/>
              </a:ext>
            </a:extLst>
          </p:cNvPr>
          <p:cNvCxnSpPr>
            <a:cxnSpLocks/>
          </p:cNvCxnSpPr>
          <p:nvPr>
            <p:custDataLst>
              <p:tags r:id="rId618"/>
            </p:custDataLst>
          </p:nvPr>
        </p:nvCxnSpPr>
        <p:spPr>
          <a:xfrm rot="1246154">
            <a:off x="6224700" y="3022673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3" name="PA_直接连接符 42">
            <a:extLst>
              <a:ext uri="{FF2B5EF4-FFF2-40B4-BE49-F238E27FC236}">
                <a16:creationId xmlns:a16="http://schemas.microsoft.com/office/drawing/2014/main" id="{E885EC9E-395E-4DC9-A850-29719AF03476}"/>
              </a:ext>
            </a:extLst>
          </p:cNvPr>
          <p:cNvCxnSpPr>
            <a:cxnSpLocks/>
          </p:cNvCxnSpPr>
          <p:nvPr>
            <p:custDataLst>
              <p:tags r:id="rId619"/>
            </p:custDataLst>
          </p:nvPr>
        </p:nvCxnSpPr>
        <p:spPr>
          <a:xfrm rot="2076923">
            <a:off x="6302172" y="3063334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4" name="PA_直接连接符 38">
            <a:extLst>
              <a:ext uri="{FF2B5EF4-FFF2-40B4-BE49-F238E27FC236}">
                <a16:creationId xmlns:a16="http://schemas.microsoft.com/office/drawing/2014/main" id="{22AD6E9E-7228-49C7-B365-8D6ADB5B3A9C}"/>
              </a:ext>
            </a:extLst>
          </p:cNvPr>
          <p:cNvCxnSpPr>
            <a:cxnSpLocks/>
          </p:cNvCxnSpPr>
          <p:nvPr>
            <p:custDataLst>
              <p:tags r:id="rId620"/>
            </p:custDataLst>
          </p:nvPr>
        </p:nvCxnSpPr>
        <p:spPr>
          <a:xfrm rot="-1246154">
            <a:off x="5967301" y="3023110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5" name="PA_文本框 79">
            <a:extLst>
              <a:ext uri="{FF2B5EF4-FFF2-40B4-BE49-F238E27FC236}">
                <a16:creationId xmlns:a16="http://schemas.microsoft.com/office/drawing/2014/main" id="{A929D4CF-8739-4854-A1BB-45D3B60A8E49}"/>
              </a:ext>
            </a:extLst>
          </p:cNvPr>
          <p:cNvSpPr txBox="1"/>
          <p:nvPr>
            <p:custDataLst>
              <p:tags r:id="rId621"/>
            </p:custDataLst>
          </p:nvPr>
        </p:nvSpPr>
        <p:spPr>
          <a:xfrm>
            <a:off x="6399039" y="-328197"/>
            <a:ext cx="203648" cy="132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en-US" altLang="zh-CN" sz="1048" dirty="0">
                <a:ln w="254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254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254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254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254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905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905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635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635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endParaRPr lang="zh-CN" altLang="en-US" sz="1048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</p:txBody>
      </p:sp>
      <p:sp>
        <p:nvSpPr>
          <p:cNvPr id="1556" name="PA_文本框 80">
            <a:extLst>
              <a:ext uri="{FF2B5EF4-FFF2-40B4-BE49-F238E27FC236}">
                <a16:creationId xmlns:a16="http://schemas.microsoft.com/office/drawing/2014/main" id="{F65ED5CA-C2D5-4E84-8BF4-E89FC13C19C4}"/>
              </a:ext>
            </a:extLst>
          </p:cNvPr>
          <p:cNvSpPr txBox="1"/>
          <p:nvPr>
            <p:custDataLst>
              <p:tags r:id="rId622"/>
            </p:custDataLst>
          </p:nvPr>
        </p:nvSpPr>
        <p:spPr>
          <a:xfrm>
            <a:off x="6659900" y="-328197"/>
            <a:ext cx="203648" cy="132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en-US" altLang="zh-CN" sz="1048" dirty="0">
                <a:ln w="254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254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2540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254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2540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905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905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635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635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endParaRPr lang="zh-CN" altLang="en-US" sz="1048" dirty="0">
              <a:ln w="1270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</p:txBody>
      </p:sp>
      <p:sp>
        <p:nvSpPr>
          <p:cNvPr id="1557" name="PA_文本框 81">
            <a:extLst>
              <a:ext uri="{FF2B5EF4-FFF2-40B4-BE49-F238E27FC236}">
                <a16:creationId xmlns:a16="http://schemas.microsoft.com/office/drawing/2014/main" id="{8E4B541A-E76A-4043-AAAC-151F2E4F71C9}"/>
              </a:ext>
            </a:extLst>
          </p:cNvPr>
          <p:cNvSpPr txBox="1"/>
          <p:nvPr>
            <p:custDataLst>
              <p:tags r:id="rId623"/>
            </p:custDataLst>
          </p:nvPr>
        </p:nvSpPr>
        <p:spPr>
          <a:xfrm>
            <a:off x="6920761" y="-328197"/>
            <a:ext cx="203648" cy="132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en-US" altLang="zh-CN" sz="1048" dirty="0">
                <a:ln w="254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254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2540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254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2540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905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905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635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635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endParaRPr lang="zh-CN" altLang="en-US" sz="1048" dirty="0">
              <a:ln w="1270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</p:txBody>
      </p:sp>
      <p:pic>
        <p:nvPicPr>
          <p:cNvPr id="3" name="Keith Kenniff - Years">
            <a:hlinkClick r:id="" action="ppaction://media"/>
            <a:extLst>
              <a:ext uri="{FF2B5EF4-FFF2-40B4-BE49-F238E27FC236}">
                <a16:creationId xmlns:a16="http://schemas.microsoft.com/office/drawing/2014/main" id="{7DE3AF47-2F87-497B-AA71-90826F92B1A3}"/>
              </a:ext>
            </a:extLst>
          </p:cNvPr>
          <p:cNvPicPr>
            <a:picLocks noChangeAspect="1"/>
          </p:cNvPicPr>
          <p:nvPr>
            <a:audioFile r:link="rId625"/>
            <p:extLst>
              <p:ext uri="{DAA4B4D4-6D71-4841-9C94-3DE7FCFB9230}">
                <p14:media xmlns:p14="http://schemas.microsoft.com/office/powerpoint/2010/main" r:embed="rId624">
                  <p14:fade in="1000" out="3000"/>
                </p14:media>
              </p:ext>
            </p:extLst>
          </p:nvPr>
        </p:nvPicPr>
        <p:blipFill>
          <a:blip r:embed="rId640"/>
          <a:stretch>
            <a:fillRect/>
          </a:stretch>
        </p:blipFill>
        <p:spPr>
          <a:xfrm>
            <a:off x="-6499821" y="402820"/>
            <a:ext cx="609600" cy="609600"/>
          </a:xfrm>
          <a:prstGeom prst="rect">
            <a:avLst/>
          </a:prstGeom>
        </p:spPr>
      </p:pic>
      <p:sp>
        <p:nvSpPr>
          <p:cNvPr id="994" name="文本框 993">
            <a:extLst>
              <a:ext uri="{FF2B5EF4-FFF2-40B4-BE49-F238E27FC236}">
                <a16:creationId xmlns:a16="http://schemas.microsoft.com/office/drawing/2014/main" id="{4614F40B-1A29-4690-96D7-A3F87DC0E65F}"/>
              </a:ext>
            </a:extLst>
          </p:cNvPr>
          <p:cNvSpPr txBox="1"/>
          <p:nvPr/>
        </p:nvSpPr>
        <p:spPr>
          <a:xfrm>
            <a:off x="5619750" y="5660218"/>
            <a:ext cx="952500" cy="307777"/>
          </a:xfrm>
          <a:prstGeom prst="rect">
            <a:avLst/>
          </a:prstGeom>
          <a:solidFill>
            <a:srgbClr val="1C2334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锐普演示</a:t>
            </a:r>
          </a:p>
        </p:txBody>
      </p:sp>
      <p:sp>
        <p:nvSpPr>
          <p:cNvPr id="995" name="文本框 994">
            <a:extLst>
              <a:ext uri="{FF2B5EF4-FFF2-40B4-BE49-F238E27FC236}">
                <a16:creationId xmlns:a16="http://schemas.microsoft.com/office/drawing/2014/main" id="{33D658AC-9824-410D-A6A3-4B9EFEAD806E}"/>
              </a:ext>
            </a:extLst>
          </p:cNvPr>
          <p:cNvSpPr txBox="1"/>
          <p:nvPr/>
        </p:nvSpPr>
        <p:spPr>
          <a:xfrm>
            <a:off x="5204575" y="5895847"/>
            <a:ext cx="1782850" cy="276999"/>
          </a:xfrm>
          <a:prstGeom prst="rect">
            <a:avLst/>
          </a:prstGeom>
          <a:solidFill>
            <a:srgbClr val="1C233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Rapidesign Presentation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996" name="文本框 995">
            <a:extLst>
              <a:ext uri="{FF2B5EF4-FFF2-40B4-BE49-F238E27FC236}">
                <a16:creationId xmlns:a16="http://schemas.microsoft.com/office/drawing/2014/main" id="{35A7C22C-033E-4329-B589-4C40B98DCD20}"/>
              </a:ext>
            </a:extLst>
          </p:cNvPr>
          <p:cNvSpPr txBox="1"/>
          <p:nvPr/>
        </p:nvSpPr>
        <p:spPr>
          <a:xfrm>
            <a:off x="5498306" y="5660218"/>
            <a:ext cx="119538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成立于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2007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97" name="文本框 996">
            <a:extLst>
              <a:ext uri="{FF2B5EF4-FFF2-40B4-BE49-F238E27FC236}">
                <a16:creationId xmlns:a16="http://schemas.microsoft.com/office/drawing/2014/main" id="{8F6A8D58-6808-4CB5-9E93-9113531027EC}"/>
              </a:ext>
            </a:extLst>
          </p:cNvPr>
          <p:cNvSpPr txBox="1"/>
          <p:nvPr/>
        </p:nvSpPr>
        <p:spPr>
          <a:xfrm>
            <a:off x="5262562" y="5895847"/>
            <a:ext cx="166687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Established in 2007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98" name="文本框 997">
            <a:extLst>
              <a:ext uri="{FF2B5EF4-FFF2-40B4-BE49-F238E27FC236}">
                <a16:creationId xmlns:a16="http://schemas.microsoft.com/office/drawing/2014/main" id="{6B9318AC-A3F1-4E99-9FBF-A44820C7F4B6}"/>
              </a:ext>
            </a:extLst>
          </p:cNvPr>
          <p:cNvSpPr txBox="1"/>
          <p:nvPr/>
        </p:nvSpPr>
        <p:spPr>
          <a:xfrm>
            <a:off x="3924300" y="5660218"/>
            <a:ext cx="43434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致力于为社会提供最专业的演示设计解决方案</a:t>
            </a:r>
          </a:p>
        </p:txBody>
      </p:sp>
      <p:sp>
        <p:nvSpPr>
          <p:cNvPr id="999" name="文本框 998">
            <a:extLst>
              <a:ext uri="{FF2B5EF4-FFF2-40B4-BE49-F238E27FC236}">
                <a16:creationId xmlns:a16="http://schemas.microsoft.com/office/drawing/2014/main" id="{F2CEAD0D-EA65-4CDD-912D-204174202DD0}"/>
              </a:ext>
            </a:extLst>
          </p:cNvPr>
          <p:cNvSpPr txBox="1"/>
          <p:nvPr/>
        </p:nvSpPr>
        <p:spPr>
          <a:xfrm>
            <a:off x="2301240" y="5895847"/>
            <a:ext cx="758952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Dedicated to Providing the Most Professional Presentation Design Solutions for the Society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00" name="文本框 999">
            <a:extLst>
              <a:ext uri="{FF2B5EF4-FFF2-40B4-BE49-F238E27FC236}">
                <a16:creationId xmlns:a16="http://schemas.microsoft.com/office/drawing/2014/main" id="{2CCEE931-9E94-4C6A-9D9C-A1F90DC73826}"/>
              </a:ext>
            </a:extLst>
          </p:cNvPr>
          <p:cNvSpPr txBox="1"/>
          <p:nvPr/>
        </p:nvSpPr>
        <p:spPr>
          <a:xfrm>
            <a:off x="5119687" y="5660218"/>
            <a:ext cx="1952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从单一的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演示设计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01" name="文本框 1000">
            <a:extLst>
              <a:ext uri="{FF2B5EF4-FFF2-40B4-BE49-F238E27FC236}">
                <a16:creationId xmlns:a16="http://schemas.microsoft.com/office/drawing/2014/main" id="{730ADC6D-7C13-4077-97B1-93504F4DB1ED}"/>
              </a:ext>
            </a:extLst>
          </p:cNvPr>
          <p:cNvSpPr txBox="1"/>
          <p:nvPr/>
        </p:nvSpPr>
        <p:spPr>
          <a:xfrm>
            <a:off x="4486275" y="5895847"/>
            <a:ext cx="32194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From a Single PowerPoint Presentation Design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1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>
        <p:fade/>
      </p:transition>
    </mc:Choice>
    <mc:Fallback xmlns="">
      <p:transition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decel="8000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8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80000" autoRev="1" fill="hold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10" dur="25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decel="80000" autoRev="1" fill="hold" nodeType="withEffect">
                                  <p:stCondLst>
                                    <p:cond delay="3540"/>
                                  </p:stCondLst>
                                  <p:childTnLst>
                                    <p:animScale>
                                      <p:cBhvr>
                                        <p:cTn id="12" dur="250" fill="hold"/>
                                        <p:tgtEl>
                                          <p:spTgt spid="23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decel="80000" autoRev="1" fill="hold" nodeType="withEffect">
                                  <p:stCondLst>
                                    <p:cond delay="3560"/>
                                  </p:stCondLst>
                                  <p:childTnLst>
                                    <p:animScale>
                                      <p:cBhvr>
                                        <p:cTn id="14" dur="25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decel="80000" autoRev="1" fill="hold" nodeType="withEffect">
                                  <p:stCondLst>
                                    <p:cond delay="3580"/>
                                  </p:stCondLst>
                                  <p:childTnLst>
                                    <p:animScale>
                                      <p:cBhvr>
                                        <p:cTn id="16" dur="25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decel="40000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decel="40000" autoRev="1" fill="hold" nodeType="withEffect">
                                  <p:stCondLst>
                                    <p:cond delay="3620"/>
                                  </p:stCondLst>
                                  <p:childTnLst>
                                    <p:animScale>
                                      <p:cBhvr>
                                        <p:cTn id="20" dur="25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decel="40000" autoRev="1" fill="hold" nodeType="withEffect">
                                  <p:stCondLst>
                                    <p:cond delay="364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decel="40000" autoRev="1" fill="hold" nodeType="withEffect">
                                  <p:stCondLst>
                                    <p:cond delay="3660"/>
                                  </p:stCondLst>
                                  <p:childTnLst>
                                    <p:animScale>
                                      <p:cBhvr>
                                        <p:cTn id="24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40000" autoRev="1" fill="hold" nodeType="withEffect">
                                  <p:stCondLst>
                                    <p:cond delay="368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decel="40000" autoRev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decel="40000" autoRev="1" fill="hold" nodeType="withEffect">
                                  <p:stCondLst>
                                    <p:cond delay="372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40000" autoRev="1" fill="hold" nodeType="withEffect">
                                  <p:stCondLst>
                                    <p:cond delay="374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decel="40000" autoRev="1" fill="hold" nodeType="withEffect">
                                  <p:stCondLst>
                                    <p:cond delay="3760"/>
                                  </p:stCondLst>
                                  <p:childTnLst>
                                    <p:animScale>
                                      <p:cBhvr>
                                        <p:cTn id="34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40000" autoRev="1" fill="hold" nodeType="withEffect">
                                  <p:stCondLst>
                                    <p:cond delay="3780"/>
                                  </p:stCondLst>
                                  <p:childTnLst>
                                    <p:animScale>
                                      <p:cBhvr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40000" autoRev="1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38" dur="25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decel="40000" autoRev="1" fill="hold" nodeType="withEffect">
                                  <p:stCondLst>
                                    <p:cond delay="3820"/>
                                  </p:stCondLst>
                                  <p:childTnLst>
                                    <p:animScale>
                                      <p:cBhvr>
                                        <p:cTn id="40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40000" autoRev="1" fill="hold" nodeType="withEffect">
                                  <p:stCondLst>
                                    <p:cond delay="3840"/>
                                  </p:stCondLst>
                                  <p:childTnLst>
                                    <p:animScale>
                                      <p:cBhvr>
                                        <p:cTn id="42" dur="25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00" y="7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decel="40000" autoRev="1" fill="hold" nodeType="withEffect">
                                  <p:stCondLst>
                                    <p:cond delay="3860"/>
                                  </p:stCondLst>
                                  <p:childTnLst>
                                    <p:animScale>
                                      <p:cBhvr>
                                        <p:cTn id="44" dur="25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6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decel="40000" autoRev="1" fill="hold" nodeType="withEffect">
                                  <p:stCondLst>
                                    <p:cond delay="388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40"/>
                                        </p:tgtEl>
                                      </p:cBhvr>
                                      <p:by x="100000" y="6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40000" autoRev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Scale>
                                      <p:cBhvr>
                                        <p:cTn id="48" dur="25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00" y="5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decel="40000" autoRev="1" fill="hold" nodeType="withEffect">
                                  <p:stCondLst>
                                    <p:cond delay="3920"/>
                                  </p:stCondLst>
                                  <p:childTnLst>
                                    <p:animScale>
                                      <p:cBhvr>
                                        <p:cTn id="50" dur="25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decel="40000" autoRev="1" fill="hold" nodeType="withEffect">
                                  <p:stCondLst>
                                    <p:cond delay="394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00" y="45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decel="40000" autoRev="1" fill="hold" nodeType="withEffect">
                                  <p:stCondLst>
                                    <p:cond delay="3960"/>
                                  </p:stCondLst>
                                  <p:childTnLst>
                                    <p:animScale>
                                      <p:cBhvr>
                                        <p:cTn id="54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decel="40000" autoRev="1" fill="hold" nodeType="withEffect">
                                  <p:stCondLst>
                                    <p:cond delay="3980"/>
                                  </p:stCondLst>
                                  <p:childTnLst>
                                    <p:animScale>
                                      <p:cBhvr>
                                        <p:cTn id="56" dur="25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decel="4000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58" dur="25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decel="80000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60" dur="250" fill="hold"/>
                                        <p:tgtEl>
                                          <p:spTgt spid="72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80000" autoRev="1" fill="hold" nodeType="withEffect">
                                  <p:stCondLst>
                                    <p:cond delay="3520"/>
                                  </p:stCondLst>
                                  <p:childTnLst>
                                    <p:animScale>
                                      <p:cBhvr>
                                        <p:cTn id="62" dur="250" fill="hold"/>
                                        <p:tgtEl>
                                          <p:spTgt spid="71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decel="80000" autoRev="1" fill="hold" nodeType="withEffect">
                                  <p:stCondLst>
                                    <p:cond delay="3540"/>
                                  </p:stCondLst>
                                  <p:childTnLst>
                                    <p:animScale>
                                      <p:cBhvr>
                                        <p:cTn id="64" dur="250" fill="hold"/>
                                        <p:tgtEl>
                                          <p:spTgt spid="70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80000" autoRev="1" fill="hold" nodeType="withEffect">
                                  <p:stCondLst>
                                    <p:cond delay="3560"/>
                                  </p:stCondLst>
                                  <p:childTnLst>
                                    <p:animScale>
                                      <p:cBhvr>
                                        <p:cTn id="66" dur="250" fill="hold"/>
                                        <p:tgtEl>
                                          <p:spTgt spid="69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decel="80000" autoRev="1" fill="hold" nodeType="withEffect">
                                  <p:stCondLst>
                                    <p:cond delay="3580"/>
                                  </p:stCondLst>
                                  <p:childTnLst>
                                    <p:animScale>
                                      <p:cBhvr>
                                        <p:cTn id="68" dur="250" fill="hold"/>
                                        <p:tgtEl>
                                          <p:spTgt spid="68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decel="40000" autoRev="1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7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40000" autoRev="1" fill="hold" nodeType="withEffect">
                                  <p:stCondLst>
                                    <p:cond delay="3620"/>
                                  </p:stCondLst>
                                  <p:childTnLst>
                                    <p:animScale>
                                      <p:cBhvr>
                                        <p:cTn id="72" dur="250" fill="hold"/>
                                        <p:tgtEl>
                                          <p:spTgt spid="66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decel="40000" autoRev="1" fill="hold" nodeType="withEffect">
                                  <p:stCondLst>
                                    <p:cond delay="364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decel="40000" autoRev="1" fill="hold" nodeType="withEffect">
                                  <p:stCondLst>
                                    <p:cond delay="3660"/>
                                  </p:stCondLst>
                                  <p:childTnLst>
                                    <p:animScale>
                                      <p:cBhvr>
                                        <p:cTn id="76" dur="250" fill="hold"/>
                                        <p:tgtEl>
                                          <p:spTgt spid="64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decel="40000" autoRev="1" fill="hold" nodeType="withEffect">
                                  <p:stCondLst>
                                    <p:cond delay="3680"/>
                                  </p:stCondLst>
                                  <p:childTnLst>
                                    <p:animScale>
                                      <p:cBhvr>
                                        <p:cTn id="78" dur="250" fill="hold"/>
                                        <p:tgtEl>
                                          <p:spTgt spid="63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40000" autoRev="1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decel="40000" autoRev="1" fill="hold" nodeType="withEffect">
                                  <p:stCondLst>
                                    <p:cond delay="372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61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decel="40000" autoRev="1" fill="hold" nodeType="withEffect">
                                  <p:stCondLst>
                                    <p:cond delay="3740"/>
                                  </p:stCondLst>
                                  <p:childTnLst>
                                    <p:animScale>
                                      <p:cBhvr>
                                        <p:cTn id="84" dur="250" fill="hold"/>
                                        <p:tgtEl>
                                          <p:spTgt spid="60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decel="40000" autoRev="1" fill="hold" nodeType="withEffect">
                                  <p:stCondLst>
                                    <p:cond delay="3760"/>
                                  </p:stCondLst>
                                  <p:childTnLst>
                                    <p:animScale>
                                      <p:cBhvr>
                                        <p:cTn id="86" dur="2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40000" autoRev="1" fill="hold" nodeType="withEffect">
                                  <p:stCondLst>
                                    <p:cond delay="3780"/>
                                  </p:stCondLst>
                                  <p:childTnLst>
                                    <p:animScale>
                                      <p:cBhvr>
                                        <p:cTn id="88" dur="250" fill="hold"/>
                                        <p:tgtEl>
                                          <p:spTgt spid="58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decel="40000" autoRev="1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90" dur="250" fill="hold"/>
                                        <p:tgtEl>
                                          <p:spTgt spid="57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decel="40000" autoRev="1" fill="hold" nodeType="withEffect">
                                  <p:stCondLst>
                                    <p:cond delay="3820"/>
                                  </p:stCondLst>
                                  <p:childTnLst>
                                    <p:animScale>
                                      <p:cBhvr>
                                        <p:cTn id="92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75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decel="40000" autoRev="1" fill="hold" nodeType="withEffect">
                                  <p:stCondLst>
                                    <p:cond delay="3840"/>
                                  </p:stCondLst>
                                  <p:childTnLst>
                                    <p:animScale>
                                      <p:cBhvr>
                                        <p:cTn id="94" dur="250" fill="hold"/>
                                        <p:tgtEl>
                                          <p:spTgt spid="55"/>
                                        </p:tgtEl>
                                      </p:cBhvr>
                                      <p:by x="100000" y="70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decel="40000" autoRev="1" fill="hold" nodeType="withEffect">
                                  <p:stCondLst>
                                    <p:cond delay="3860"/>
                                  </p:stCondLst>
                                  <p:childTnLst>
                                    <p:animScale>
                                      <p:cBhvr>
                                        <p:cTn id="96" dur="250" fill="hold"/>
                                        <p:tgtEl>
                                          <p:spTgt spid="54"/>
                                        </p:tgtEl>
                                      </p:cBhvr>
                                      <p:by x="100000" y="65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decel="40000" autoRev="1" fill="hold" nodeType="withEffect">
                                  <p:stCondLst>
                                    <p:cond delay="3880"/>
                                  </p:stCondLst>
                                  <p:childTnLst>
                                    <p:animScale>
                                      <p:cBhvr>
                                        <p:cTn id="98" dur="25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60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decel="40000" autoRev="1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Scale>
                                      <p:cBhvr>
                                        <p:cTn id="100" dur="250" fill="hold"/>
                                        <p:tgtEl>
                                          <p:spTgt spid="52"/>
                                        </p:tgtEl>
                                      </p:cBhvr>
                                      <p:by x="100000" y="55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decel="40000" autoRev="1" fill="hold" nodeType="withEffect">
                                  <p:stCondLst>
                                    <p:cond delay="3920"/>
                                  </p:stCondLst>
                                  <p:childTnLst>
                                    <p:animScale>
                                      <p:cBhvr>
                                        <p:cTn id="102" dur="25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00" y="5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decel="40000" autoRev="1" fill="hold" nodeType="withEffect">
                                  <p:stCondLst>
                                    <p:cond delay="3940"/>
                                  </p:stCondLst>
                                  <p:childTnLst>
                                    <p:animScale>
                                      <p:cBhvr>
                                        <p:cTn id="104" dur="25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45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decel="40000" autoRev="1" fill="hold" nodeType="withEffect">
                                  <p:stCondLst>
                                    <p:cond delay="3960"/>
                                  </p:stCondLst>
                                  <p:childTnLst>
                                    <p:animScale>
                                      <p:cBhvr>
                                        <p:cTn id="106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decel="40000" autoRev="1" fill="hold" nodeType="withEffect">
                                  <p:stCondLst>
                                    <p:cond delay="3980"/>
                                  </p:stCondLst>
                                  <p:childTnLst>
                                    <p:animScale>
                                      <p:cBhvr>
                                        <p:cTn id="108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00" y="35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decel="4000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110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64674E-6 4.00221E-6 L 0.10543 -0.258 " pathEditMode="relative" rAng="0" ptsTypes="AA">
                                      <p:cBhvr>
                                        <p:cTn id="118" dur="1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72" y="-1290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22" presetClass="exit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91962E-7 4.00221E-6 L -0.08881 -0.21809 " pathEditMode="relative" rAng="0" ptsTypes="AA">
                                      <p:cBhvr>
                                        <p:cTn id="129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41" y="-10915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1" dur="1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91962E-7 -3.49504E-6 L -0.09998 0.24388 " pathEditMode="relative" rAng="0" ptsTypes="AA">
                                      <p:cBhvr>
                                        <p:cTn id="14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99" y="12194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22" presetClass="exit" presetSubtype="1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64674E-6 -3.49504E-6 L 0.1445 0.35105 " pathEditMode="relative" rAng="0" ptsTypes="AA">
                                      <p:cBhvr>
                                        <p:cTn id="151" dur="1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19" y="17552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2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1.85066E-6 -2.75634E-7 L 0.18829 0.24366 " pathEditMode="relative" rAng="0" ptsTypes="AA">
                                      <p:cBhvr>
                                        <p:cTn id="162" dur="1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15" y="12172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2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292E-6 -4.92834E-6 L 0.35189 0.20442 " pathEditMode="relative" rAng="0" ptsTypes="AA">
                                      <p:cBhvr>
                                        <p:cTn id="173" dur="1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89" y="10209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2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85066E-6 -2.75634E-7 L -0.26482 0.33649 " pathEditMode="relative" rAng="0" ptsTypes="AA">
                                      <p:cBhvr>
                                        <p:cTn id="184" dur="1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47" y="16825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2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6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7.09501E-7 -4.92834E-6 L -0.38316 0.22426 " pathEditMode="relative" rAng="0" ptsTypes="AA">
                                      <p:cBhvr>
                                        <p:cTn id="195" dur="17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64" y="11202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22" presetClass="exit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13595E-6 -5.84344E-7 L -0.02592 0.14465 " pathEditMode="relative" rAng="0" ptsTypes="AA">
                                      <p:cBhvr>
                                        <p:cTn id="206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7233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2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8" dur="1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1.51575E-6 2.09482E-6 L 0.01848 0.09879 " pathEditMode="relative" rAng="0" ptsTypes="AA">
                                      <p:cBhvr>
                                        <p:cTn id="217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8" y="4939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2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9" dur="1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7.09501E-7 -4.5645E-6 L -0.48735 -0.27828 " pathEditMode="relative" rAng="0" ptsTypes="AA">
                                      <p:cBhvr>
                                        <p:cTn id="228" dur="1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74" y="-13914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22" presetClass="exit" presetSubtype="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3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3292E-6 -4.5645E-6 L 0.45646 -0.27563 " pathEditMode="relative" rAng="0" ptsTypes="AA">
                                      <p:cBhvr>
                                        <p:cTn id="239" dur="1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23" y="-13782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22" presetClass="exit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85066E-6 7.828E-7 L -0.2064 -0.26968 " pathEditMode="relative" rAng="0" ptsTypes="AA">
                                      <p:cBhvr>
                                        <p:cTn id="250" dur="1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20" y="-13495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22" presetClass="exit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1.85066E-6 7.828E-7 L 0.26755 -0.36163 " pathEditMode="relative" rAng="0" ptsTypes="AA">
                                      <p:cBhvr>
                                        <p:cTn id="261" dur="1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71" y="-18082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22" presetClass="exit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13595E-6 1.09151E-6 L -0.02828 -0.15546 " pathEditMode="relative" rAng="0" ptsTypes="AA">
                                      <p:cBhvr>
                                        <p:cTn id="272" dur="1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4" y="-7762"/>
                                    </p:animMotion>
                                  </p:childTnLst>
                                </p:cTn>
                              </p:par>
                              <p:par>
                                <p:cTn id="273" presetID="22" presetClass="exit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2.13595E-6 1.09151E-6 L 0.07603 -0.40419 " pathEditMode="relative" rAng="0" ptsTypes="AA">
                                      <p:cBhvr>
                                        <p:cTn id="283" dur="1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96" y="-20198"/>
                                    </p:animMotion>
                                  </p:childTnLst>
                                </p:cTn>
                              </p:par>
                              <p:par>
                                <p:cTn id="284" presetID="22" presetClass="exit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3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84297E-6 -3.94708E-6 L -0.16671 -0.28269 " pathEditMode="relative" rAng="0" ptsTypes="AA">
                                      <p:cBhvr>
                                        <p:cTn id="294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5" y="-14135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6" dur="1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2.84297E-6 4.45424E-6 L 0.0609 0.11025 " pathEditMode="relative" rAng="0" ptsTypes="AA">
                                      <p:cBhvr>
                                        <p:cTn id="305" dur="1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9" y="5513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22" presetClass="exit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-2.89967E-6 L 0 -0.4086 " pathEditMode="relative" rAng="0" ptsTypes="AA">
                                      <p:cBhvr>
                                        <p:cTn id="316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419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8" dur="1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0 4.78501E-6 L 0 0.43175 " pathEditMode="relative" rAng="0" ptsTypes="AA">
                                      <p:cBhvr>
                                        <p:cTn id="327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588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2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9" dur="1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4.65393E-6 4.50937E-6 L -0.22364 -0.20618 " pathEditMode="relative" rAng="0" ptsTypes="AA">
                                      <p:cBhvr>
                                        <p:cTn id="33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88" y="-10320"/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0" dur="1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2.90499E-6 1.59868E-6 L -0.27574 -0.086 " pathEditMode="relative" rAng="0" ptsTypes="AA">
                                      <p:cBhvr>
                                        <p:cTn id="349" dur="2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93" y="-4300"/>
                                    </p:animMotion>
                                  </p:childTnLst>
                                </p:cTn>
                              </p:par>
                              <p:par>
                                <p:cTn id="350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1" dur="1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9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1.71173E-6 2.41455E-6 L -0.18916 -0.39625 " pathEditMode="relative" rAng="0" ptsTypes="AA">
                                      <p:cBhvr>
                                        <p:cTn id="360" dur="1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64" y="-19824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22" presetClass="exit" presetSubtype="4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2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0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6.32597E-7 -4.82911E-6 L -0.17415 -0.03109 " pathEditMode="relative" rAng="0" ptsTypes="AA">
                                      <p:cBhvr>
                                        <p:cTn id="371" dur="1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08" y="-1566"/>
                                    </p:animMotion>
                                  </p:childTnLst>
                                </p:cTn>
                              </p:par>
                              <p:par>
                                <p:cTn id="372" presetID="22" presetClass="exit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73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1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4.97891E-6 -7.71775E-8 L -0.32299 0.07872 " pathEditMode="relative" rAng="0" ptsTypes="AA">
                                      <p:cBhvr>
                                        <p:cTn id="382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50" y="3925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4" dur="1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2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4.21732E-7 -2.98787E-6 L -0.27313 0.26263 " pathEditMode="relative" rAng="0" ptsTypes="AA">
                                      <p:cBhvr>
                                        <p:cTn id="393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57" y="13120"/>
                                    </p:animMotion>
                                  </p:childTnLst>
                                </p:cTn>
                              </p:par>
                              <p:par>
                                <p:cTn id="394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5" dur="1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3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7.59117E-7 -4.45424E-6 L -0.22476 0.2344 " pathEditMode="relative" rAng="0" ptsTypes="AA">
                                      <p:cBhvr>
                                        <p:cTn id="404" dur="1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38" y="11709"/>
                                    </p:animMotion>
                                  </p:childTnLst>
                                </p:cTn>
                              </p:par>
                              <p:par>
                                <p:cTn id="405" presetID="22" presetClass="exit" presetSubtype="4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6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26247E-6 -1.12459E-6 L -0.13818 0.23418 " pathEditMode="relative" rAng="0" ptsTypes="AA">
                                      <p:cBhvr>
                                        <p:cTn id="415" dur="2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9" y="11709"/>
                                    </p:animMotion>
                                  </p:childTnLst>
                                </p:cTn>
                              </p:par>
                              <p:par>
                                <p:cTn id="416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7" dur="1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5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4.94418E-6 -2.02867E-6 L 0.03001 0.31841 " pathEditMode="relative" rAng="0" ptsTypes="AA">
                                      <p:cBhvr>
                                        <p:cTn id="426" dur="1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1" y="15921"/>
                                    </p:animMotion>
                                  </p:childTnLst>
                                </p:cTn>
                              </p:par>
                              <p:par>
                                <p:cTn id="427" presetID="22" presetClass="exit" presetSubtype="1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8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6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5351E-6 4.12348E-6 L 0.19523 0.3323 " pathEditMode="relative" rAng="0" ptsTypes="AA">
                                      <p:cBhvr>
                                        <p:cTn id="437" dur="17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62" y="16604"/>
                                    </p:animMotion>
                                  </p:childTnLst>
                                </p:cTn>
                              </p:par>
                              <p:par>
                                <p:cTn id="438" presetID="22" presetClass="exit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38923E-6 3.60529E-6 L 0.27623 0.27188 " pathEditMode="relative" rAng="0" ptsTypes="AA">
                                      <p:cBhvr>
                                        <p:cTn id="448" dur="2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6" y="13583"/>
                                    </p:animMotion>
                                  </p:childTnLst>
                                </p:cTn>
                              </p:par>
                              <p:par>
                                <p:cTn id="449" presetID="2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0" dur="1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4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2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8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4.01885E-7 9.37155E-7 L 0.291 0.0774 " pathEditMode="relative" rAng="0" ptsTypes="AA">
                                      <p:cBhvr>
                                        <p:cTn id="459" dur="175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50" y="3859"/>
                                    </p:animMotion>
                                  </p:childTnLst>
                                </p:cTn>
                              </p:par>
                              <p:par>
                                <p:cTn id="460" presetID="22" presetClass="exit" presetSubtype="1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5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9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4.01885E-7 2.61301E-6 L 0.22352 -0.06527 " pathEditMode="relative" rAng="0" ptsTypes="AA">
                                      <p:cBhvr>
                                        <p:cTn id="470" dur="1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76" y="-3264"/>
                                    </p:animMotion>
                                  </p:childTnLst>
                                </p:cTn>
                              </p:par>
                              <p:par>
                                <p:cTn id="471" presetID="22" presetClass="exit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6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0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4.95907E-6 1.46637E-6 L 0.26297 -0.23661 " pathEditMode="relative" rAng="0" ptsTypes="AA">
                                      <p:cBhvr>
                                        <p:cTn id="481" dur="1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48" y="-11841"/>
                                    </p:animMotion>
                                  </p:childTnLst>
                                </p:cTn>
                              </p:par>
                              <p:par>
                                <p:cTn id="482" presetID="22" presetClass="exit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83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7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1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3.54751E-6 1.87431E-6 L 0.19871 -0.15965 " pathEditMode="relative" rAng="0" ptsTypes="AA">
                                      <p:cBhvr>
                                        <p:cTn id="492" dur="1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35" y="-7982"/>
                                    </p:animMotion>
                                  </p:childTnLst>
                                </p:cTn>
                              </p:par>
                              <p:par>
                                <p:cTn id="493" presetID="22" presetClass="exit" presetSubtype="4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4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8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2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2047E-6 -2.33738E-6 L 0.11412 -0.35523 " pathEditMode="relative" rAng="0" ptsTypes="AA">
                                      <p:cBhvr>
                                        <p:cTn id="503" dur="1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6" y="-17751"/>
                                    </p:animMotion>
                                  </p:childTnLst>
                                </p:cTn>
                              </p:par>
                              <p:par>
                                <p:cTn id="504" presetID="22" presetClass="exit" presetSubtype="4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5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23" presetClass="entr" presetSubtype="52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3" presetID="42" presetClass="path" presetSubtype="0" decel="10000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1.23046E-6 7.71775E-8 L 0.04316 -0.21566 " pathEditMode="relative" rAng="0" ptsTypes="AA">
                                      <p:cBhvr>
                                        <p:cTn id="514" dur="1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8" y="-10783"/>
                                    </p:animMotion>
                                  </p:childTnLst>
                                </p:cTn>
                              </p:par>
                              <p:par>
                                <p:cTn id="515" presetID="22" presetClass="exit" presetSubtype="4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6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8" presetID="2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0" dur="3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3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2" presetID="6" presetClass="emph" presetSubtype="0" decel="100000" fill="hold" nodeType="withEffect">
                                  <p:stCondLst>
                                    <p:cond delay="3850"/>
                                  </p:stCondLst>
                                  <p:childTnLst>
                                    <p:animScale>
                                      <p:cBhvr>
                                        <p:cTn id="523" dur="3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320000" y="320000"/>
                                    </p:animScale>
                                  </p:childTnLst>
                                </p:cTn>
                              </p:par>
                              <p:par>
                                <p:cTn id="524" presetID="2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6" dur="3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3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8" presetID="6" presetClass="emph" presetSubtype="0" decel="100000" fill="hold" nodeType="withEffect">
                                  <p:stCondLst>
                                    <p:cond delay="3850"/>
                                  </p:stCondLst>
                                  <p:childTnLst>
                                    <p:animScale>
                                      <p:cBhvr>
                                        <p:cTn id="529" dur="3000" fill="hold"/>
                                        <p:tgtEl>
                                          <p:spTgt spid="125"/>
                                        </p:tgtEl>
                                      </p:cBhvr>
                                      <p:by x="240000" y="240000"/>
                                    </p:animScale>
                                  </p:childTnLst>
                                </p:cTn>
                              </p:par>
                              <p:par>
                                <p:cTn id="530" presetID="2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3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3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4" presetID="6" presetClass="emph" presetSubtype="0" decel="100000" fill="hold" nodeType="withEffect">
                                  <p:stCondLst>
                                    <p:cond delay="3850"/>
                                  </p:stCondLst>
                                  <p:childTnLst>
                                    <p:animScale>
                                      <p:cBhvr>
                                        <p:cTn id="535" dur="3000" fill="hold"/>
                                        <p:tgtEl>
                                          <p:spTgt spid="138"/>
                                        </p:tgtEl>
                                      </p:cBhvr>
                                      <p:by x="225000" y="225000"/>
                                    </p:animScale>
                                  </p:childTnLst>
                                </p:cTn>
                              </p:par>
                              <p:par>
                                <p:cTn id="536" presetID="2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8" dur="3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3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0" presetID="6" presetClass="emph" presetSubtype="0" decel="100000" fill="hold" nodeType="withEffect">
                                  <p:stCondLst>
                                    <p:cond delay="3850"/>
                                  </p:stCondLst>
                                  <p:childTnLst>
                                    <p:animScale>
                                      <p:cBhvr>
                                        <p:cTn id="541" dur="3000" fill="hold"/>
                                        <p:tgtEl>
                                          <p:spTgt spid="151"/>
                                        </p:tgtEl>
                                      </p:cBhvr>
                                      <p:by x="160000" y="160000"/>
                                    </p:animScale>
                                  </p:childTnLst>
                                </p:cTn>
                              </p:par>
                              <p:par>
                                <p:cTn id="542" presetID="2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4" dur="3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" dur="35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6" presetID="6" presetClass="emph" presetSubtype="0" decel="100000" fill="hold" nodeType="withEffect">
                                  <p:stCondLst>
                                    <p:cond delay="3850"/>
                                  </p:stCondLst>
                                  <p:childTnLst>
                                    <p:animScale>
                                      <p:cBhvr>
                                        <p:cTn id="547" dur="3000" fill="hold"/>
                                        <p:tgtEl>
                                          <p:spTgt spid="1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8" presetID="2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0" dur="3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3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2" presetID="6" presetClass="emph" presetSubtype="0" decel="100000" fill="hold" nodeType="withEffect">
                                  <p:stCondLst>
                                    <p:cond delay="3850"/>
                                  </p:stCondLst>
                                  <p:childTnLst>
                                    <p:animScale>
                                      <p:cBhvr>
                                        <p:cTn id="553" dur="3000" fill="hold"/>
                                        <p:tgtEl>
                                          <p:spTgt spid="17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54" presetID="23" presetClass="entr" presetSubtype="16" repeatCount="300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6" dur="3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3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23" presetClass="entr" presetSubtype="16" repeatCount="3000" fill="hold" grpId="0" nodeType="withEffect">
                                  <p:stCondLst>
                                    <p:cond delay="4078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3" dur="3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3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23" presetClass="entr" presetSubtype="16" repeatCount="3000" fill="hold" grpId="0" nodeType="withEffect">
                                  <p:stCondLst>
                                    <p:cond delay="3863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0" dur="3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3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23" presetClass="entr" presetSubtype="16" repeatCount="3000" fill="hold" grpId="0" nodeType="withEffect">
                                  <p:stCondLst>
                                    <p:cond delay="4241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7" dur="3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3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2" presetID="23" presetClass="entr" presetSubtype="16" repeatCount="3000" fill="hold" grpId="0" nodeType="withEffect">
                                  <p:stCondLst>
                                    <p:cond delay="4092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4" dur="3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3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23" presetClass="entr" presetSubtype="16" repeatCount="3000" fill="hold" grpId="0" nodeType="withEffect">
                                  <p:stCondLst>
                                    <p:cond delay="4306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1" dur="3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3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23" presetClass="entr" presetSubtype="16" repeatCount="3000" fill="hold" grpId="0" nodeType="withEffect">
                                  <p:stCondLst>
                                    <p:cond delay="4207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8" dur="3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3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23" presetClass="entr" presetSubtype="16" repeatCount="3000" fill="hold" grpId="0" nodeType="withEffect">
                                  <p:stCondLst>
                                    <p:cond delay="4049"/>
                                  </p:stCondLst>
                                  <p:childTnLs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5" dur="3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" dur="3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0" presetID="23" presetClass="entr" presetSubtype="16" repeatCount="3000" fill="hold" grpId="0" nodeType="withEffect">
                                  <p:stCondLst>
                                    <p:cond delay="4056"/>
                                  </p:stCondLst>
                                  <p:childTnLst>
                                    <p:set>
                                      <p:cBhvr>
                                        <p:cTn id="6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2" dur="3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35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7" presetID="23" presetClass="entr" presetSubtype="16" repeatCount="3000" fill="hold" grpId="0" nodeType="withEffect">
                                  <p:stCondLst>
                                    <p:cond delay="4314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9" dur="3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" dur="35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4" presetID="23" presetClass="entr" presetSubtype="16" repeatCount="3000" fill="hold" grpId="0" nodeType="withEffect">
                                  <p:stCondLst>
                                    <p:cond delay="4035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6" dur="3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" dur="35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23" presetClass="entr" presetSubtype="16" repeatCount="3000" fill="hold" grpId="0" nodeType="withEffect">
                                  <p:stCondLst>
                                    <p:cond delay="3885"/>
                                  </p:stCondLst>
                                  <p:childTnLst>
                                    <p:set>
                                      <p:cBhvr>
                                        <p:cTn id="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3" dur="3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35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23" presetClass="entr" presetSubtype="16" repeatCount="300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0" dur="3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35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5" presetID="23" presetClass="entr" presetSubtype="16" repeatCount="3000" fill="hold" grpId="0" nodeType="withEffect">
                                  <p:stCondLst>
                                    <p:cond delay="3984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7" dur="3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35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2" presetID="23" presetClass="entr" presetSubtype="16" repeatCount="3000" fill="hold" grpId="0" nodeType="withEffect">
                                  <p:stCondLst>
                                    <p:cond delay="4160"/>
                                  </p:stCondLst>
                                  <p:childTnLst>
                                    <p:set>
                                      <p:cBhvr>
                                        <p:cTn id="6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4" dur="3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5" dur="35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9" presetID="23" presetClass="entr" presetSubtype="16" repeatCount="3000" fill="hold" grpId="0" nodeType="withEffect">
                                  <p:stCondLst>
                                    <p:cond delay="5226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1" dur="3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3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6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6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6" presetID="23" presetClass="entr" presetSubtype="16" repeatCount="3000" fill="hold" grpId="0" nodeType="withEffect">
                                  <p:stCondLst>
                                    <p:cond delay="466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8" dur="3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3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23" presetClass="entr" presetSubtype="16" repeatCount="3000" fill="hold" grpId="0" nodeType="withEffect">
                                  <p:stCondLst>
                                    <p:cond delay="4393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5" dur="3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3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" presetID="23" presetClass="entr" presetSubtype="16" repeatCount="3000" fill="hold" grpId="0" nodeType="withEffect">
                                  <p:stCondLst>
                                    <p:cond delay="4293"/>
                                  </p:stCondLst>
                                  <p:childTnLst>
                                    <p:set>
                                      <p:cBhvr>
                                        <p:cTn id="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2" dur="3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" dur="3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23" presetClass="entr" presetSubtype="16" repeatCount="3000" fill="hold" grpId="0" nodeType="withEffect">
                                  <p:stCondLst>
                                    <p:cond delay="4099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9" dur="3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3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4" presetID="23" presetClass="entr" presetSubtype="16" repeatCount="3000" fill="hold" grpId="0" nodeType="withEffect">
                                  <p:stCondLst>
                                    <p:cond delay="4563"/>
                                  </p:stCondLst>
                                  <p:childTnLs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6" dur="3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3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1" presetID="23" presetClass="entr" presetSubtype="16" repeatCount="3000" fill="hold" grpId="0" nodeType="withEffect">
                                  <p:stCondLst>
                                    <p:cond delay="4050"/>
                                  </p:stCondLst>
                                  <p:childTnLs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3" dur="3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4" dur="3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0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0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8" presetID="23" presetClass="entr" presetSubtype="16" repeatCount="3000" fill="hold" grpId="0" nodeType="withEffect">
                                  <p:stCondLst>
                                    <p:cond delay="4637"/>
                                  </p:stCondLst>
                                  <p:childTnLst>
                                    <p:set>
                                      <p:cBhvr>
                                        <p:cTn id="7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0" dur="3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1" dur="3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1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1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5" presetID="23" presetClass="entr" presetSubtype="16" repeatCount="3000" fill="hold" grpId="0" nodeType="withEffect">
                                  <p:stCondLst>
                                    <p:cond delay="4499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7" dur="3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3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1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2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2" presetID="23" presetClass="entr" presetSubtype="16" repeatCount="3000" fill="hold" grpId="0" nodeType="withEffect">
                                  <p:stCondLst>
                                    <p:cond delay="476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4" dur="3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35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2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2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9" presetID="23" presetClass="entr" presetSubtype="16" repeatCount="3000" fill="hold" grpId="0" nodeType="withEffect">
                                  <p:stCondLst>
                                    <p:cond delay="4535"/>
                                  </p:stCondLst>
                                  <p:childTnLs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1" dur="3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3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3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3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6" presetID="23" presetClass="entr" presetSubtype="16" repeatCount="3000" fill="hold" grpId="0" nodeType="withEffect">
                                  <p:stCondLst>
                                    <p:cond delay="4397"/>
                                  </p:stCondLst>
                                  <p:childTnLst>
                                    <p:set>
                                      <p:cBhvr>
                                        <p:cTn id="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8" dur="3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9" dur="35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4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4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23" presetClass="entr" presetSubtype="16" repeatCount="3000" fill="hold" grpId="0" nodeType="withEffect">
                                  <p:stCondLst>
                                    <p:cond delay="4577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5" dur="3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6" dur="35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4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4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0" presetID="23" presetClass="entr" presetSubtype="16" repeatCount="3000" fill="hold" grpId="0" nodeType="withEffect">
                                  <p:stCondLst>
                                    <p:cond delay="4694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2" dur="3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3" dur="35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5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7" presetID="23" presetClass="entr" presetSubtype="16" repeatCount="3000" fill="hold" grpId="0" nodeType="withEffect">
                                  <p:stCondLst>
                                    <p:cond delay="4230"/>
                                  </p:stCondLst>
                                  <p:childTnLst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9" dur="3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0" dur="35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6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6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4" presetID="23" presetClass="entr" presetSubtype="16" repeatCount="3000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7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6" dur="3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7" dur="35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6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6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1" presetID="23" presetClass="entr" presetSubtype="16" repeatCount="3000" fill="hold" grpId="0" nodeType="withEffect">
                                  <p:stCondLst>
                                    <p:cond delay="4218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3" dur="3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4" dur="35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7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7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8" presetID="23" presetClass="entr" presetSubtype="16" repeatCount="3000" fill="hold" grpId="0" nodeType="withEffect">
                                  <p:stCondLst>
                                    <p:cond delay="3550"/>
                                  </p:stCondLst>
                                  <p:childTnLs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0" dur="3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1" dur="35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8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8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5" presetID="23" presetClass="entr" presetSubtype="16" repeatCount="3000" fill="hold" grpId="0" nodeType="withEffect">
                                  <p:stCondLst>
                                    <p:cond delay="3652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7" dur="3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8" dur="35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8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9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2" presetID="23" presetClass="entr" presetSubtype="16" repeatCount="3000" fill="hold" grpId="0" nodeType="withEffect">
                                  <p:stCondLst>
                                    <p:cond delay="3681"/>
                                  </p:stCondLst>
                                  <p:childTnLs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4" dur="3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5" dur="35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9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9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9" presetID="23" presetClass="entr" presetSubtype="16" repeatCount="3000" fill="hold" grpId="0" nodeType="withEffect">
                                  <p:stCondLst>
                                    <p:cond delay="3732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1" dur="3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2" dur="35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0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0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6" presetID="23" presetClass="entr" presetSubtype="16" repeatCount="3000" fill="hold" grpId="0" nodeType="withEffect">
                                  <p:stCondLst>
                                    <p:cond delay="3638"/>
                                  </p:stCondLst>
                                  <p:childTnLs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8" dur="3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9" dur="35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1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1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3" presetID="23" presetClass="entr" presetSubtype="16" repeatCount="3000" fill="hold" grpId="0" nodeType="withEffect">
                                  <p:stCondLst>
                                    <p:cond delay="3938"/>
                                  </p:stCondLst>
                                  <p:childTnLs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5" dur="3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6" dur="35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1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1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0" presetID="23" presetClass="entr" presetSubtype="16" repeatCount="3000" fill="hold" grpId="0" nodeType="withEffect">
                                  <p:stCondLst>
                                    <p:cond delay="4150"/>
                                  </p:stCondLst>
                                  <p:childTnLs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2" dur="3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3" dur="35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2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2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7" presetID="23" presetClass="entr" presetSubtype="16" repeatCount="3000" fill="hold" grpId="0" nodeType="withEffect">
                                  <p:stCondLst>
                                    <p:cond delay="4194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9" dur="3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0" dur="3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4" presetID="23" presetClass="entr" presetSubtype="16" repeatCount="3000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6" dur="3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7" dur="35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1" presetID="23" presetClass="entr" presetSubtype="16" repeatCount="3000" fill="hold" grpId="0" nodeType="withEffect">
                                  <p:stCondLst>
                                    <p:cond delay="3711"/>
                                  </p:stCondLst>
                                  <p:childTnLs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3" dur="3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4" dur="35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4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4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8" presetID="23" presetClass="entr" presetSubtype="16" repeatCount="3000" fill="hold" grpId="0" nodeType="withEffect">
                                  <p:stCondLst>
                                    <p:cond delay="4208"/>
                                  </p:stCondLst>
                                  <p:childTnLst>
                                    <p:set>
                                      <p:cBhvr>
                                        <p:cTn id="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0" dur="3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1" dur="3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5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5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5" presetID="23" presetClass="entr" presetSubtype="16" repeatCount="3000" fill="hold" grpId="0" nodeType="withEffect">
                                  <p:stCondLst>
                                    <p:cond delay="4445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7" dur="3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8" dur="3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5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6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2" presetID="23" presetClass="entr" presetSubtype="16" repeatCount="3000" fill="hold" grpId="0" nodeType="withEffect">
                                  <p:stCondLst>
                                    <p:cond delay="4422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4" dur="3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5" dur="3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6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6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9" presetID="23" presetClass="entr" presetSubtype="16" repeatCount="3000" fill="hold" grpId="0" nodeType="withEffect">
                                  <p:stCondLst>
                                    <p:cond delay="3790"/>
                                  </p:stCondLst>
                                  <p:childTnLs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1" dur="3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2" dur="3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7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7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6" presetID="23" presetClass="entr" presetSubtype="16" repeatCount="3000" fill="hold" grpId="0" nodeType="withEffect">
                                  <p:stCondLst>
                                    <p:cond delay="4010"/>
                                  </p:stCondLst>
                                  <p:childTnLst>
                                    <p:set>
                                      <p:cBhvr>
                                        <p:cTn id="8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8" dur="3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9" dur="3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3" presetID="23" presetClass="entr" presetSubtype="16" repeatCount="3000" fill="hold" grpId="0" nodeType="withEffect">
                                  <p:stCondLst>
                                    <p:cond delay="3785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5" dur="3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6" dur="3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0" presetID="23" presetClass="entr" presetSubtype="16" repeatCount="300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2" dur="3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3" dur="35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9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9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7" presetID="23" presetClass="entr" presetSubtype="16" repeatCount="3000" fill="hold" grpId="0" nodeType="withEffect">
                                  <p:stCondLst>
                                    <p:cond delay="3731"/>
                                  </p:stCondLst>
                                  <p:childTnLst>
                                    <p:set>
                                      <p:cBhvr>
                                        <p:cTn id="8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9" dur="3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0" dur="35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0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0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4" presetID="23" presetClass="entr" presetSubtype="16" repeatCount="3000" fill="hold" grpId="0" nodeType="withEffect">
                                  <p:stCondLst>
                                    <p:cond delay="3702"/>
                                  </p:stCondLst>
                                  <p:childTnLst>
                                    <p:set>
                                      <p:cBhvr>
                                        <p:cTn id="9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6" dur="3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7" dur="35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0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0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1" presetID="23" presetClass="entr" presetSubtype="16" repeatCount="3000" fill="hold" grpId="0" nodeType="withEffect">
                                  <p:stCondLst>
                                    <p:cond delay="4268"/>
                                  </p:stCondLst>
                                  <p:childTnLs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3" dur="3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4" dur="35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1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1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8" presetID="23" presetClass="entr" presetSubtype="16" repeatCount="3000" fill="hold" grpId="0" nodeType="withEffect">
                                  <p:stCondLst>
                                    <p:cond delay="3988"/>
                                  </p:stCondLst>
                                  <p:childTnLst>
                                    <p:set>
                                      <p:cBhvr>
                                        <p:cTn id="9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0" dur="3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1" dur="35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2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2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5" presetID="23" presetClass="entr" presetSubtype="16" repeatCount="3000" fill="hold" grpId="0" nodeType="withEffect">
                                  <p:stCondLst>
                                    <p:cond delay="3782"/>
                                  </p:stCondLst>
                                  <p:childTnLs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7" dur="3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8" dur="35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2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3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2" presetID="23" presetClass="entr" presetSubtype="16" repeatCount="3000" fill="hold" grpId="0" nodeType="withEffect">
                                  <p:stCondLst>
                                    <p:cond delay="4244"/>
                                  </p:stCondLst>
                                  <p:childTnLst>
                                    <p:set>
                                      <p:cBhvr>
                                        <p:cTn id="9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4" dur="35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5" dur="35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3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3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9" presetID="23" presetClass="entr" presetSubtype="16" repeatCount="3000" fill="hold" grpId="0" nodeType="withEffect">
                                  <p:stCondLst>
                                    <p:cond delay="3688"/>
                                  </p:stCondLst>
                                  <p:childTnLs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1" dur="3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2" dur="35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4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4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6" presetID="23" presetClass="entr" presetSubtype="16" repeatCount="3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8" dur="3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9" dur="35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5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5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3" presetID="23" presetClass="entr" presetSubtype="16" repeatCount="3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5" dur="3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6" dur="3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5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5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0" presetID="23" presetClass="entr" presetSubtype="16" repeatCount="3000" fill="hold" grpId="0" nodeType="withEffect">
                                  <p:stCondLst>
                                    <p:cond delay="3761"/>
                                  </p:stCondLst>
                                  <p:childTnLst>
                                    <p:set>
                                      <p:cBhvr>
                                        <p:cTn id="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2" dur="3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3" dur="35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6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6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7" presetID="23" presetClass="entr" presetSubtype="16" repeatCount="3000" fill="hold" grpId="0" nodeType="withEffect">
                                  <p:stCondLst>
                                    <p:cond delay="4472"/>
                                  </p:stCondLst>
                                  <p:childTnLst>
                                    <p:set>
                                      <p:cBhvr>
                                        <p:cTn id="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9" dur="3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0" dur="35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7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7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4" presetID="23" presetClass="entr" presetSubtype="16" repeatCount="3000" fill="hold" grpId="0" nodeType="withEffect">
                                  <p:stCondLst>
                                    <p:cond delay="4258"/>
                                  </p:stCondLst>
                                  <p:childTnLs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6" dur="3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7" dur="35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7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7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1" presetID="23" presetClass="entr" presetSubtype="16" repeatCount="3000" fill="hold" grpId="0" nodeType="withEffect">
                                  <p:stCondLst>
                                    <p:cond delay="4495"/>
                                  </p:stCondLst>
                                  <p:childTnLst>
                                    <p:set>
                                      <p:cBhvr>
                                        <p:cTn id="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3" dur="3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4" dur="35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8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8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8" presetID="23" presetClass="entr" presetSubtype="16" repeatCount="3000" fill="hold" grpId="0" nodeType="withEffect">
                                  <p:stCondLst>
                                    <p:cond delay="3840"/>
                                  </p:stCondLst>
                                  <p:childTnLst>
                                    <p:set>
                                      <p:cBhvr>
                                        <p:cTn id="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0" dur="3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1" dur="35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5" presetID="23" presetClass="entr" presetSubtype="16" repeatCount="300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7" dur="3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8" dur="35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9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0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2" presetID="23" presetClass="entr" presetSubtype="16" repeatCount="3000" fill="hold" grpId="0" nodeType="withEffect">
                                  <p:stCondLst>
                                    <p:cond delay="4060"/>
                                  </p:stCondLst>
                                  <p:childTnLs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4" dur="3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5" dur="35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0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0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9" presetID="23" presetClass="entr" presetSubtype="16" repeatCount="3000" fill="hold" grpId="0" nodeType="withEffect">
                                  <p:stCondLst>
                                    <p:cond delay="4128"/>
                                  </p:stCondLst>
                                  <p:childTnLst>
                                    <p:set>
                                      <p:cBhvr>
                                        <p:cTn id="1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1" dur="3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2" dur="35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1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1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6" presetID="23" presetClass="entr" presetSubtype="16" repeatCount="3000" fill="hold" grpId="0" nodeType="withEffect">
                                  <p:stCondLst>
                                    <p:cond delay="3835"/>
                                  </p:stCondLst>
                                  <p:childTnLst>
                                    <p:set>
                                      <p:cBhvr>
                                        <p:cTn id="10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8" dur="3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9" dur="35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2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2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3" presetID="23" presetClass="entr" presetSubtype="16" repeatCount="3000" fill="hold" grpId="0" nodeType="withEffect">
                                  <p:stCondLst>
                                    <p:cond delay="4142"/>
                                  </p:stCondLst>
                                  <p:childTnLst>
                                    <p:set>
                                      <p:cBhvr>
                                        <p:cTn id="1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5" dur="3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6" dur="3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2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2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0" presetID="23" presetClass="entr" presetSubtype="16" repeatCount="3000" fill="hold" grpId="0" nodeType="withEffect">
                                  <p:stCondLst>
                                    <p:cond delay="3913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2" dur="35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3" dur="35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3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3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7" presetID="23" presetClass="entr" presetSubtype="16" repeatCount="3000" fill="hold" grpId="0" nodeType="withEffect">
                                  <p:stCondLst>
                                    <p:cond delay="4257"/>
                                  </p:stCondLst>
                                  <p:childTnLst>
                                    <p:set>
                                      <p:cBhvr>
                                        <p:cTn id="10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9" dur="3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0" dur="35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4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4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4" presetID="23" presetClass="entr" presetSubtype="16" repeatCount="3000" fill="hold" grpId="0" nodeType="withEffect">
                                  <p:stCondLst>
                                    <p:cond delay="4291"/>
                                  </p:stCondLst>
                                  <p:childTnLst>
                                    <p:set>
                                      <p:cBhvr>
                                        <p:cTn id="10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6" dur="3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7" dur="35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4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4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1" presetID="23" presetClass="entr" presetSubtype="16" repeatCount="3000" fill="hold" grpId="0" nodeType="withEffect">
                                  <p:stCondLst>
                                    <p:cond delay="4356"/>
                                  </p:stCondLst>
                                  <p:childTnLst>
                                    <p:set>
                                      <p:cBhvr>
                                        <p:cTn id="1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3" dur="3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4" dur="3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5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5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8" presetID="23" presetClass="entr" presetSubtype="16" repeatCount="300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0" dur="3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1" dur="35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6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6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5" presetID="23" presetClass="entr" presetSubtype="16" repeatCount="3000" fill="hold" grpId="0" nodeType="withEffect">
                                  <p:stCondLst>
                                    <p:cond delay="4099"/>
                                  </p:stCondLst>
                                  <p:childTnLst>
                                    <p:set>
                                      <p:cBhvr>
                                        <p:cTn id="1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7" dur="3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8" dur="35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6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7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2" presetID="23" presetClass="entr" presetSubtype="16" repeatCount="3000" fill="hold" grpId="0" nodeType="withEffect">
                                  <p:stCondLst>
                                    <p:cond delay="4085"/>
                                  </p:stCondLst>
                                  <p:childTnLst>
                                    <p:set>
                                      <p:cBhvr>
                                        <p:cTn id="1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4" dur="3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5" dur="3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7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7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9" presetID="23" presetClass="entr" presetSubtype="16" repeatCount="3000" fill="hold" grpId="0" nodeType="withEffect">
                                  <p:stCondLst>
                                    <p:cond delay="4106"/>
                                  </p:stCondLst>
                                  <p:childTnLst>
                                    <p:set>
                                      <p:cBhvr>
                                        <p:cTn id="1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1" dur="3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2" dur="35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8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8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6" presetID="23" presetClass="entr" presetSubtype="16" repeatCount="3000" fill="hold" grpId="0" nodeType="withEffect">
                                  <p:stCondLst>
                                    <p:cond delay="3935"/>
                                  </p:stCondLst>
                                  <p:childTnLs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8" dur="3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9" dur="35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9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9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3" presetID="23" presetClass="entr" presetSubtype="16" repeatCount="3000" fill="hold" grpId="0" nodeType="withEffect">
                                  <p:stCondLst>
                                    <p:cond delay="4364"/>
                                  </p:stCondLst>
                                  <p:childTnLst>
                                    <p:set>
                                      <p:cBhvr>
                                        <p:cTn id="1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5" dur="3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6" dur="35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9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9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0" presetID="23" presetClass="entr" presetSubtype="16" repeatCount="3000" fill="hold" grpId="0" nodeType="withEffect">
                                  <p:stCondLst>
                                    <p:cond delay="4034"/>
                                  </p:stCondLst>
                                  <p:childTnLst>
                                    <p:set>
                                      <p:cBhvr>
                                        <p:cTn id="1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2" dur="3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3" dur="3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0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0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7" presetID="23" presetClass="entr" presetSubtype="16" repeatCount="3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9" dur="3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0" dur="3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1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1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4" presetID="23" presetClass="entr" presetSubtype="16" repeatCount="3000" fill="hold" grpId="0" nodeType="withEffect">
                                  <p:stCondLst>
                                    <p:cond delay="421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6" dur="3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7" dur="35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1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1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1" presetID="23" presetClass="entr" presetSubtype="16" repeatCount="3000" fill="hold" grpId="0" nodeType="withEffect">
                                  <p:stCondLst>
                                    <p:cond delay="4280"/>
                                  </p:stCondLst>
                                  <p:childTnLst>
                                    <p:set>
                                      <p:cBhvr>
                                        <p:cTn id="1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3" dur="3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4" dur="35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2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2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8" presetID="23" presetClass="entr" presetSubtype="16" repeatCount="3000" fill="hold" grpId="0" nodeType="withEffect">
                                  <p:stCondLst>
                                    <p:cond delay="4744"/>
                                  </p:stCondLst>
                                  <p:childTnLst>
                                    <p:set>
                                      <p:cBhvr>
                                        <p:cTn id="1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0" dur="3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1" dur="35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3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3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5" presetID="23" presetClass="entr" presetSubtype="16" repeatCount="3000" fill="hold" grpId="0" nodeType="withEffect">
                                  <p:stCondLst>
                                    <p:cond delay="4627"/>
                                  </p:stCondLst>
                                  <p:childTnLs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7" dur="3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8" dur="3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3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4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2" presetID="23" presetClass="entr" presetSubtype="16" repeatCount="3000" fill="hold" grpId="0" nodeType="withEffect">
                                  <p:stCondLst>
                                    <p:cond delay="4447"/>
                                  </p:stCondLst>
                                  <p:childTnLs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4" dur="3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5" dur="35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4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4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9" presetID="23" presetClass="entr" presetSubtype="16" repeatCount="300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1" dur="3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2" dur="3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5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5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6" presetID="23" presetClass="entr" presetSubtype="16" repeatCount="3000" fill="hold" grpId="0" nodeType="withEffect">
                                  <p:stCondLst>
                                    <p:cond delay="4810"/>
                                  </p:stCondLst>
                                  <p:childTnLst>
                                    <p:set>
                                      <p:cBhvr>
                                        <p:cTn id="1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8" dur="3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9" dur="35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6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6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3" presetID="23" presetClass="entr" presetSubtype="16" repeatCount="3000" fill="hold" grpId="0" nodeType="withEffect">
                                  <p:stCondLst>
                                    <p:cond delay="4687"/>
                                  </p:stCondLst>
                                  <p:childTnLst>
                                    <p:set>
                                      <p:cBhvr>
                                        <p:cTn id="1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5" dur="3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6" dur="3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6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6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0" presetID="23" presetClass="entr" presetSubtype="16" repeatCount="3000" fill="hold" grpId="0" nodeType="withEffect">
                                  <p:stCondLst>
                                    <p:cond delay="4585"/>
                                  </p:stCondLst>
                                  <p:childTnLst>
                                    <p:set>
                                      <p:cBhvr>
                                        <p:cTn id="1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2" dur="3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3" dur="35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7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7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7" presetID="23" presetClass="entr" presetSubtype="16" repeatCount="3000" fill="hold" grpId="0" nodeType="withEffect">
                                  <p:stCondLst>
                                    <p:cond delay="4613"/>
                                  </p:stCondLst>
                                  <p:childTnLst>
                                    <p:set>
                                      <p:cBhvr>
                                        <p:cTn id="1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9" dur="3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0" dur="3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8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8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4" presetID="23" presetClass="entr" presetSubtype="16" repeatCount="3000" fill="hold" grpId="0" nodeType="withEffect">
                                  <p:stCondLst>
                                    <p:cond delay="4549"/>
                                  </p:stCondLst>
                                  <p:childTnLst>
                                    <p:set>
                                      <p:cBhvr>
                                        <p:cTn id="1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6" dur="3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7" dur="35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8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8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1" presetID="23" presetClass="entr" presetSubtype="16" repeatCount="3000" fill="hold" grpId="0" nodeType="withEffect">
                                  <p:stCondLst>
                                    <p:cond delay="4149"/>
                                  </p:stCondLst>
                                  <p:childTnLst>
                                    <p:set>
                                      <p:cBhvr>
                                        <p:cTn id="1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3" dur="3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4" dur="35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9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9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8" presetID="23" presetClass="entr" presetSubtype="16" repeatCount="3000" fill="hold" grpId="0" nodeType="withEffect">
                                  <p:stCondLst>
                                    <p:cond delay="4343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0" dur="3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1" dur="3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0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0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5" presetID="23" presetClass="entr" presetSubtype="16" repeatCount="3000" fill="hold" grpId="0" nodeType="withEffect">
                                  <p:stCondLst>
                                    <p:cond delay="4443"/>
                                  </p:stCondLst>
                                  <p:childTnLst>
                                    <p:set>
                                      <p:cBhvr>
                                        <p:cTn id="1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7" dur="3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8" dur="3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0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1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2" presetID="23" presetClass="entr" presetSubtype="16" repeatCount="3000" fill="hold" grpId="0" nodeType="withEffect">
                                  <p:stCondLst>
                                    <p:cond delay="4710"/>
                                  </p:stCondLst>
                                  <p:childTnLst>
                                    <p:set>
                                      <p:cBhvr>
                                        <p:cTn id="1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4" dur="3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5" dur="3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1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1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9" presetID="23" presetClass="entr" presetSubtype="16" repeatCount="3000" fill="hold" grpId="0" nodeType="withEffect">
                                  <p:stCondLst>
                                    <p:cond delay="5276"/>
                                  </p:stCondLst>
                                  <p:childTnLst>
                                    <p:set>
                                      <p:cBhvr>
                                        <p:cTn id="1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1" dur="3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2" dur="3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2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2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6" presetID="23" presetClass="entr" presetSubtype="16" repeatCount="4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8" dur="35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9" dur="35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3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3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3" presetID="23" presetClass="entr" presetSubtype="16" repeatCount="4000" fill="hold" grpId="0" nodeType="withEffect">
                                  <p:stCondLst>
                                    <p:cond delay="4651"/>
                                  </p:stCondLst>
                                  <p:childTnLst>
                                    <p:set>
                                      <p:cBhvr>
                                        <p:cTn id="1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5" dur="3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6" dur="3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3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3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0" presetID="23" presetClass="entr" presetSubtype="16" repeatCount="4000" fill="hold" grpId="0" nodeType="withEffect">
                                  <p:stCondLst>
                                    <p:cond delay="3988"/>
                                  </p:stCondLst>
                                  <p:childTnLst>
                                    <p:set>
                                      <p:cBhvr>
                                        <p:cTn id="1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2" dur="3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3" dur="3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4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4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7" presetID="23" presetClass="entr" presetSubtype="16" repeatCount="4000" fill="hold" grpId="0" nodeType="withEffect">
                                  <p:stCondLst>
                                    <p:cond delay="4490"/>
                                  </p:stCondLst>
                                  <p:childTnLst>
                                    <p:set>
                                      <p:cBhvr>
                                        <p:cTn id="1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9" dur="3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0" dur="35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5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5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4" presetID="23" presetClass="entr" presetSubtype="16" repeatCount="4000" fill="hold" grpId="0" nodeType="withEffect">
                                  <p:stCondLst>
                                    <p:cond delay="4645"/>
                                  </p:stCondLst>
                                  <p:childTnLs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6" dur="3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7" dur="3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5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5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1" presetID="23" presetClass="entr" presetSubtype="16" repeatCount="4000" fill="hold" grpId="0" nodeType="withEffect">
                                  <p:stCondLst>
                                    <p:cond delay="4189"/>
                                  </p:stCondLst>
                                  <p:childTnLst>
                                    <p:set>
                                      <p:cBhvr>
                                        <p:cTn id="1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3" dur="3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4" dur="35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6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6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8" presetID="23" presetClass="entr" presetSubtype="16" repeatCount="4000" fill="hold" grpId="0" nodeType="withEffect">
                                  <p:stCondLst>
                                    <p:cond delay="4573"/>
                                  </p:stCondLst>
                                  <p:childTnLst>
                                    <p:set>
                                      <p:cBhvr>
                                        <p:cTn id="1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0" dur="3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1" dur="3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7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7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5" presetID="23" presetClass="entr" presetSubtype="16" repeatCount="4000" fill="hold" grpId="0" nodeType="withEffect">
                                  <p:stCondLst>
                                    <p:cond delay="4390"/>
                                  </p:stCondLst>
                                  <p:childTnLst>
                                    <p:set>
                                      <p:cBhvr>
                                        <p:cTn id="1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7" dur="3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8" dur="3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7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8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2" presetID="23" presetClass="entr" presetSubtype="16" repeatCount="4000" fill="hold" grpId="0" nodeType="withEffect">
                                  <p:stCondLst>
                                    <p:cond delay="4498"/>
                                  </p:stCondLst>
                                  <p:childTnLst>
                                    <p:set>
                                      <p:cBhvr>
                                        <p:cTn id="1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4" dur="3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5" dur="3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8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8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9" presetID="23" presetClass="entr" presetSubtype="16" repeatCount="4000" fill="hold" grpId="0" nodeType="withEffect">
                                  <p:stCondLst>
                                    <p:cond delay="4199"/>
                                  </p:stCondLst>
                                  <p:childTnLst>
                                    <p:set>
                                      <p:cBhvr>
                                        <p:cTn id="1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1" dur="3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2" dur="35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9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9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6" presetID="23" presetClass="entr" presetSubtype="16" repeatCount="4000" fill="hold" grpId="0" nodeType="withEffect">
                                  <p:stCondLst>
                                    <p:cond delay="4018"/>
                                  </p:stCondLst>
                                  <p:childTnLst>
                                    <p:set>
                                      <p:cBhvr>
                                        <p:cTn id="1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8" dur="3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9" dur="3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0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0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3" presetID="23" presetClass="entr" presetSubtype="16" repeatCount="4000" fill="hold" grpId="0" nodeType="withEffect">
                                  <p:stCondLst>
                                    <p:cond delay="4137"/>
                                  </p:stCondLst>
                                  <p:childTnLst>
                                    <p:set>
                                      <p:cBhvr>
                                        <p:cTn id="1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5" dur="35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6" dur="35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0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0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0" presetID="23" presetClass="entr" presetSubtype="16" repeatCount="4000" fill="hold" grpId="0" nodeType="withEffect">
                                  <p:stCondLst>
                                    <p:cond delay="4610"/>
                                  </p:stCondLst>
                                  <p:childTnLst>
                                    <p:set>
                                      <p:cBhvr>
                                        <p:cTn id="1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2" dur="35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3" dur="35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1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1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7" presetID="23" presetClass="entr" presetSubtype="16" repeatCount="4000" fill="hold" grpId="0" nodeType="withEffect">
                                  <p:stCondLst>
                                    <p:cond delay="4249"/>
                                  </p:stCondLst>
                                  <p:childTnLst>
                                    <p:set>
                                      <p:cBhvr>
                                        <p:cTn id="1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9" dur="35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0" dur="35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2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2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4" presetID="23" presetClass="entr" presetSubtype="16" repeatCount="4000" fill="hold" grpId="0" nodeType="withEffect">
                                  <p:stCondLst>
                                    <p:cond delay="4688"/>
                                  </p:stCondLst>
                                  <p:childTnLst>
                                    <p:set>
                                      <p:cBhvr>
                                        <p:cTn id="1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6" dur="3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7" dur="3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2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2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1" presetID="23" presetClass="entr" presetSubtype="16" repeatCount="4000" fill="hold" grpId="0" nodeType="withEffect">
                                  <p:stCondLst>
                                    <p:cond delay="4034"/>
                                  </p:stCondLst>
                                  <p:childTnLst>
                                    <p:set>
                                      <p:cBhvr>
                                        <p:cTn id="1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3" dur="3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4" dur="3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3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3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8" presetID="23" presetClass="entr" presetSubtype="16" repeatCount="4000" fill="hold" grpId="0" nodeType="withEffect">
                                  <p:stCondLst>
                                    <p:cond delay="4696"/>
                                  </p:stCondLst>
                                  <p:childTnLst>
                                    <p:set>
                                      <p:cBhvr>
                                        <p:cTn id="1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0" dur="3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1" dur="35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4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4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5" presetID="23" presetClass="entr" presetSubtype="16" repeatCount="4000" fill="hold" grpId="0" nodeType="withEffect">
                                  <p:stCondLst>
                                    <p:cond delay="3811"/>
                                  </p:stCondLst>
                                  <p:childTnLst>
                                    <p:set>
                                      <p:cBhvr>
                                        <p:cTn id="1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7" dur="35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8" dur="35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4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5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2" presetID="23" presetClass="entr" presetSubtype="16" repeatCount="4000" fill="hold" grpId="0" nodeType="withEffect">
                                  <p:stCondLst>
                                    <p:cond delay="4691"/>
                                  </p:stCondLst>
                                  <p:childTnLst>
                                    <p:set>
                                      <p:cBhvr>
                                        <p:cTn id="1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4" dur="35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5" dur="35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5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5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9" presetID="23" presetClass="entr" presetSubtype="16" repeatCount="4000" fill="hold" grpId="0" nodeType="withEffect">
                                  <p:stCondLst>
                                    <p:cond delay="4688"/>
                                  </p:stCondLst>
                                  <p:childTnLst>
                                    <p:set>
                                      <p:cBhvr>
                                        <p:cTn id="1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1" dur="35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2" dur="35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6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6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6" presetID="23" presetClass="entr" presetSubtype="16" repeatCount="4000" fill="hold" grpId="0" nodeType="withEffect">
                                  <p:stCondLst>
                                    <p:cond delay="4221"/>
                                  </p:stCondLst>
                                  <p:childTnLst>
                                    <p:set>
                                      <p:cBhvr>
                                        <p:cTn id="1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8" dur="35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9" dur="35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7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7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3" presetID="23" presetClass="entr" presetSubtype="16" repeatCount="4000" fill="hold" grpId="0" nodeType="withEffect">
                                  <p:stCondLst>
                                    <p:cond delay="4469"/>
                                  </p:stCondLst>
                                  <p:childTnLst>
                                    <p:set>
                                      <p:cBhvr>
                                        <p:cTn id="1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5" dur="35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6" dur="35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7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7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0" presetID="23" presetClass="entr" presetSubtype="16" repeatCount="4000" fill="hold" grpId="0" nodeType="withEffect">
                                  <p:stCondLst>
                                    <p:cond delay="4106"/>
                                  </p:stCondLst>
                                  <p:childTnLst>
                                    <p:set>
                                      <p:cBhvr>
                                        <p:cTn id="1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2" dur="35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3" dur="35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8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8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7" presetID="23" presetClass="entr" presetSubtype="16" repeatCount="400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9" dur="35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0" dur="35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9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9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4" presetID="23" presetClass="entr" presetSubtype="16" repeatCount="4000" fill="hold" grpId="0" nodeType="withEffect">
                                  <p:stCondLst>
                                    <p:cond delay="4537"/>
                                  </p:stCondLst>
                                  <p:childTnLst>
                                    <p:set>
                                      <p:cBhvr>
                                        <p:cTn id="1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6" dur="35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7" dur="35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9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9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1" presetID="23" presetClass="entr" presetSubtype="16" repeatCount="4000" fill="hold" grpId="0" nodeType="withEffect">
                                  <p:stCondLst>
                                    <p:cond delay="4021"/>
                                  </p:stCondLst>
                                  <p:childTnLst>
                                    <p:set>
                                      <p:cBhvr>
                                        <p:cTn id="1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3" dur="35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4" dur="35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0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0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8" presetID="23" presetClass="entr" presetSubtype="16" repeatCount="4000" fill="hold" grpId="0" nodeType="withEffect">
                                  <p:stCondLst>
                                    <p:cond delay="4072"/>
                                  </p:stCondLst>
                                  <p:childTnLst>
                                    <p:set>
                                      <p:cBhvr>
                                        <p:cTn id="1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0" dur="35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1" dur="35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1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1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5" presetID="23" presetClass="entr" presetSubtype="16" repeatCount="4000" fill="hold" grpId="0" nodeType="withEffect">
                                  <p:stCondLst>
                                    <p:cond delay="4003"/>
                                  </p:stCondLst>
                                  <p:childTnLst>
                                    <p:set>
                                      <p:cBhvr>
                                        <p:cTn id="1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7" dur="35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8" dur="35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1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2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2" presetID="23" presetClass="entr" presetSubtype="16" repeatCount="4000" fill="hold" grpId="0" nodeType="withEffect">
                                  <p:stCondLst>
                                    <p:cond delay="4209"/>
                                  </p:stCondLst>
                                  <p:childTnLst>
                                    <p:set>
                                      <p:cBhvr>
                                        <p:cTn id="1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4" dur="3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5" dur="3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2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2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9" presetID="23" presetClass="entr" presetSubtype="16" repeatCount="4000" fill="hold" grpId="0" nodeType="withEffect">
                                  <p:stCondLst>
                                    <p:cond delay="4619"/>
                                  </p:stCondLst>
                                  <p:childTnLst>
                                    <p:set>
                                      <p:cBhvr>
                                        <p:cTn id="1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1" dur="35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2" dur="35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3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3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6" presetID="23" presetClass="entr" presetSubtype="16" repeatCount="4000" fill="hold" grpId="0" nodeType="withEffect">
                                  <p:stCondLst>
                                    <p:cond delay="4432"/>
                                  </p:stCondLst>
                                  <p:childTnLst>
                                    <p:set>
                                      <p:cBhvr>
                                        <p:cTn id="1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8" dur="3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9" dur="3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4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4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3" presetID="23" presetClass="entr" presetSubtype="16" repeatCount="4000" fill="hold" grpId="0" nodeType="withEffect">
                                  <p:stCondLst>
                                    <p:cond delay="3908"/>
                                  </p:stCondLst>
                                  <p:childTnLst>
                                    <p:set>
                                      <p:cBhvr>
                                        <p:cTn id="1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5" dur="35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6" dur="35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4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4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0" presetID="23" presetClass="entr" presetSubtype="16" repeatCount="4000" fill="hold" grpId="0" nodeType="withEffect">
                                  <p:stCondLst>
                                    <p:cond delay="4421"/>
                                  </p:stCondLst>
                                  <p:childTnLst>
                                    <p:set>
                                      <p:cBhvr>
                                        <p:cTn id="1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2" dur="35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3" dur="35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5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5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7" presetID="23" presetClass="entr" presetSubtype="16" repeatCount="4000" fill="hold" grpId="0" nodeType="withEffect">
                                  <p:stCondLst>
                                    <p:cond delay="4603"/>
                                  </p:stCondLst>
                                  <p:childTnLst>
                                    <p:set>
                                      <p:cBhvr>
                                        <p:cTn id="1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9" dur="35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0" dur="35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6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6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4" presetID="23" presetClass="entr" presetSubtype="16" repeatCount="4000" fill="hold" grpId="0" nodeType="withEffect">
                                  <p:stCondLst>
                                    <p:cond delay="4583"/>
                                  </p:stCondLst>
                                  <p:childTnLst>
                                    <p:set>
                                      <p:cBhvr>
                                        <p:cTn id="1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6" dur="35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7" dur="35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6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6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1" presetID="23" presetClass="entr" presetSubtype="16" repeatCount="4000" fill="hold" grpId="0" nodeType="withEffect">
                                  <p:stCondLst>
                                    <p:cond delay="3780"/>
                                  </p:stCondLst>
                                  <p:childTnLst>
                                    <p:set>
                                      <p:cBhvr>
                                        <p:cTn id="1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3" dur="35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4" dur="35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7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7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8" presetID="23" presetClass="entr" presetSubtype="16" repeatCount="4000" fill="hold" grpId="0" nodeType="withEffect">
                                  <p:stCondLst>
                                    <p:cond delay="3771"/>
                                  </p:stCondLst>
                                  <p:childTnLst>
                                    <p:set>
                                      <p:cBhvr>
                                        <p:cTn id="1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0" dur="3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1" dur="3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8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8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5" presetID="23" presetClass="entr" presetSubtype="16" repeatCount="4000" fill="hold" grpId="0" nodeType="withEffect">
                                  <p:stCondLst>
                                    <p:cond delay="4458"/>
                                  </p:stCondLst>
                                  <p:childTnLst>
                                    <p:set>
                                      <p:cBhvr>
                                        <p:cTn id="1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7" dur="35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8" dur="35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8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9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2" presetID="23" presetClass="entr" presetSubtype="16" repeatCount="4000" fill="hold" grpId="0" nodeType="withEffect">
                                  <p:stCondLst>
                                    <p:cond delay="4056"/>
                                  </p:stCondLst>
                                  <p:childTnLst>
                                    <p:set>
                                      <p:cBhvr>
                                        <p:cTn id="1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4" dur="35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5" dur="35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9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9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9" presetID="23" presetClass="entr" presetSubtype="16" repeatCount="4000" fill="hold" grpId="0" nodeType="withEffect">
                                  <p:stCondLst>
                                    <p:cond delay="3984"/>
                                  </p:stCondLst>
                                  <p:childTnLst>
                                    <p:set>
                                      <p:cBhvr>
                                        <p:cTn id="1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1" dur="35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2" dur="35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0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0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6" presetID="23" presetClass="entr" presetSubtype="16" repeatCount="4000" fill="hold" grpId="0" nodeType="withEffect">
                                  <p:stCondLst>
                                    <p:cond delay="4012"/>
                                  </p:stCondLst>
                                  <p:childTnLst>
                                    <p:set>
                                      <p:cBhvr>
                                        <p:cTn id="1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8" dur="3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9" dur="3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1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1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3" presetID="23" presetClass="entr" presetSubtype="16" repeatCount="4000" fill="hold" grpId="0" nodeType="withEffect">
                                  <p:stCondLst>
                                    <p:cond delay="3765"/>
                                  </p:stCondLst>
                                  <p:childTnLst>
                                    <p:set>
                                      <p:cBhvr>
                                        <p:cTn id="1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5" dur="35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6" dur="35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1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1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0" presetID="23" presetClass="entr" presetSubtype="16" repeatCount="4000" fill="hold" grpId="0" nodeType="withEffect">
                                  <p:stCondLst>
                                    <p:cond delay="3889"/>
                                  </p:stCondLst>
                                  <p:childTnLst>
                                    <p:set>
                                      <p:cBhvr>
                                        <p:cTn id="1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2" dur="35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3" dur="35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2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2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7" presetID="23" presetClass="entr" presetSubtype="16" repeatCount="4000" fill="hold" grpId="0" nodeType="withEffect">
                                  <p:stCondLst>
                                    <p:cond delay="3727"/>
                                  </p:stCondLst>
                                  <p:childTnLst>
                                    <p:set>
                                      <p:cBhvr>
                                        <p:cTn id="1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9" dur="35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0" dur="35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3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3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4" presetID="23" presetClass="entr" presetSubtype="16" repeatCount="4000" fill="hold" grpId="0" nodeType="withEffect">
                                  <p:stCondLst>
                                    <p:cond delay="3820"/>
                                  </p:stCondLst>
                                  <p:childTnLst>
                                    <p:set>
                                      <p:cBhvr>
                                        <p:cTn id="1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6" dur="3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7" dur="3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3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3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1" presetID="23" presetClass="entr" presetSubtype="16" repeatCount="4000" fill="hold" grpId="0" nodeType="withEffect">
                                  <p:stCondLst>
                                    <p:cond delay="4216"/>
                                  </p:stCondLst>
                                  <p:childTnLst>
                                    <p:set>
                                      <p:cBhvr>
                                        <p:cTn id="1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3" dur="35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4" dur="35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4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4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8" presetID="23" presetClass="entr" presetSubtype="16" repeatCount="4000" fill="hold" grpId="0" nodeType="withEffect">
                                  <p:stCondLst>
                                    <p:cond delay="3870"/>
                                  </p:stCondLst>
                                  <p:childTnLst>
                                    <p:set>
                                      <p:cBhvr>
                                        <p:cTn id="1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0" dur="35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1" dur="35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5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5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5" presetID="23" presetClass="entr" presetSubtype="16" repeatCount="4000" fill="hold" grpId="0" nodeType="withEffect">
                                  <p:stCondLst>
                                    <p:cond delay="3991"/>
                                  </p:stCondLst>
                                  <p:childTnLst>
                                    <p:set>
                                      <p:cBhvr>
                                        <p:cTn id="1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7" dur="35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8" dur="35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5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6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2" presetID="23" presetClass="entr" presetSubtype="16" repeatCount="4000" fill="hold" grpId="0" nodeType="withEffect">
                                  <p:stCondLst>
                                    <p:cond delay="3994"/>
                                  </p:stCondLst>
                                  <p:childTnLst>
                                    <p:set>
                                      <p:cBhvr>
                                        <p:cTn id="1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4" dur="35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5" dur="35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6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6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9" presetID="23" presetClass="entr" presetSubtype="16" repeatCount="4000" fill="hold" grpId="0" nodeType="withEffect">
                                  <p:stCondLst>
                                    <p:cond delay="3840"/>
                                  </p:stCondLst>
                                  <p:childTnLst>
                                    <p:set>
                                      <p:cBhvr>
                                        <p:cTn id="15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1" dur="35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2" dur="35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7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7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6" presetID="23" presetClass="entr" presetSubtype="16" repeatCount="4000" fill="hold" grpId="0" nodeType="withEffect">
                                  <p:stCondLst>
                                    <p:cond delay="3963"/>
                                  </p:stCondLst>
                                  <p:childTnLst>
                                    <p:set>
                                      <p:cBhvr>
                                        <p:cTn id="1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8" dur="3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9" dur="3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8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8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3" presetID="23" presetClass="entr" presetSubtype="16" repeatCount="4000" fill="hold" grpId="0" nodeType="withEffect">
                                  <p:stCondLst>
                                    <p:cond delay="3701"/>
                                  </p:stCondLst>
                                  <p:childTnLst>
                                    <p:set>
                                      <p:cBhvr>
                                        <p:cTn id="1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5" dur="35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6" dur="35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8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8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0" presetID="23" presetClass="entr" presetSubtype="16" repeatCount="4000" fill="hold" grpId="0" nodeType="withEffect">
                                  <p:stCondLst>
                                    <p:cond delay="3984"/>
                                  </p:stCondLst>
                                  <p:childTnLst>
                                    <p:set>
                                      <p:cBhvr>
                                        <p:cTn id="1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2" dur="35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3" dur="35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9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9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7" presetID="23" presetClass="entr" presetSubtype="16" repeatCount="4000" fill="hold" grpId="0" nodeType="withEffect">
                                  <p:stCondLst>
                                    <p:cond delay="3910"/>
                                  </p:stCondLst>
                                  <p:childTnLst>
                                    <p:set>
                                      <p:cBhvr>
                                        <p:cTn id="15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9" dur="35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0" dur="35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0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0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4" presetID="23" presetClass="entr" presetSubtype="16" repeatCount="4000" fill="hold" grpId="0" nodeType="withEffect">
                                  <p:stCondLst>
                                    <p:cond delay="3810"/>
                                  </p:stCondLst>
                                  <p:childTnLst>
                                    <p:set>
                                      <p:cBhvr>
                                        <p:cTn id="16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6" dur="35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7" dur="35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0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0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1" presetID="23" presetClass="entr" presetSubtype="16" repeatCount="4000" fill="hold" grpId="0" nodeType="withEffect">
                                  <p:stCondLst>
                                    <p:cond delay="4583"/>
                                  </p:stCondLst>
                                  <p:childTnLst>
                                    <p:set>
                                      <p:cBhvr>
                                        <p:cTn id="1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3" dur="35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4" dur="35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1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1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8" presetID="23" presetClass="entr" presetSubtype="16" repeatCount="4000" fill="hold" grpId="0" nodeType="withEffect">
                                  <p:stCondLst>
                                    <p:cond delay="4003"/>
                                  </p:stCondLst>
                                  <p:childTnLst>
                                    <p:set>
                                      <p:cBhvr>
                                        <p:cTn id="1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0" dur="35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1" dur="35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2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2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5" presetID="23" presetClass="entr" presetSubtype="16" repeatCount="4000" fill="hold" grpId="0" nodeType="withEffect">
                                  <p:stCondLst>
                                    <p:cond delay="4298"/>
                                  </p:stCondLst>
                                  <p:childTnLst>
                                    <p:set>
                                      <p:cBhvr>
                                        <p:cTn id="1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7" dur="35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8" dur="35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2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3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2" presetID="23" presetClass="entr" presetSubtype="16" repeatCount="4000" fill="hold" grpId="0" nodeType="withEffect">
                                  <p:stCondLst>
                                    <p:cond delay="4654"/>
                                  </p:stCondLst>
                                  <p:childTnLst>
                                    <p:set>
                                      <p:cBhvr>
                                        <p:cTn id="1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4" dur="35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5" dur="35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3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3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9" presetID="23" presetClass="entr" presetSubtype="16" repeatCount="4000" fill="hold" grpId="0" nodeType="withEffect">
                                  <p:stCondLst>
                                    <p:cond delay="3941"/>
                                  </p:stCondLst>
                                  <p:childTnLst>
                                    <p:set>
                                      <p:cBhvr>
                                        <p:cTn id="1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1" dur="35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2" dur="35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4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4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6" presetID="23" presetClass="entr" presetSubtype="16" repeatCount="4000" fill="hold" grpId="0" nodeType="withEffect">
                                  <p:stCondLst>
                                    <p:cond delay="4033"/>
                                  </p:stCondLst>
                                  <p:childTnLst>
                                    <p:set>
                                      <p:cBhvr>
                                        <p:cTn id="16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8" dur="35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9" dur="35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5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5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3" presetID="23" presetClass="entr" presetSubtype="16" repeatCount="4000" fill="hold" grpId="0" nodeType="withEffect">
                                  <p:stCondLst>
                                    <p:cond delay="3975"/>
                                  </p:stCondLst>
                                  <p:childTnLst>
                                    <p:set>
                                      <p:cBhvr>
                                        <p:cTn id="16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5" dur="35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6" dur="35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5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5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0" presetID="23" presetClass="entr" presetSubtype="16" repeatCount="4000" fill="hold" grpId="0" nodeType="withEffect">
                                  <p:stCondLst>
                                    <p:cond delay="4172"/>
                                  </p:stCondLst>
                                  <p:childTnLst>
                                    <p:set>
                                      <p:cBhvr>
                                        <p:cTn id="1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2" dur="35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3" dur="35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6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6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7" presetID="23" presetClass="entr" presetSubtype="16" repeatCount="4000" fill="hold" grpId="0" nodeType="withEffect">
                                  <p:stCondLst>
                                    <p:cond delay="4024"/>
                                  </p:stCondLst>
                                  <p:childTnLst>
                                    <p:set>
                                      <p:cBhvr>
                                        <p:cTn id="1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9" dur="35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0" dur="35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7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7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4" presetID="23" presetClass="entr" presetSubtype="16" repeatCount="4000" fill="hold" grpId="0" nodeType="withEffect">
                                  <p:stCondLst>
                                    <p:cond delay="4113"/>
                                  </p:stCondLst>
                                  <p:childTnLst>
                                    <p:set>
                                      <p:cBhvr>
                                        <p:cTn id="16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6" dur="35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7" dur="35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7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7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1" presetID="23" presetClass="entr" presetSubtype="16" repeatCount="4000" fill="hold" grpId="0" nodeType="withEffect">
                                  <p:stCondLst>
                                    <p:cond delay="4001"/>
                                  </p:stCondLst>
                                  <p:childTnLst>
                                    <p:set>
                                      <p:cBhvr>
                                        <p:cTn id="1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3" dur="35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4" dur="35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8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8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8" presetID="23" presetClass="entr" presetSubtype="16" repeatCount="4000" fill="hold" grpId="0" nodeType="withEffect">
                                  <p:stCondLst>
                                    <p:cond delay="4662"/>
                                  </p:stCondLst>
                                  <p:childTnLst>
                                    <p:set>
                                      <p:cBhvr>
                                        <p:cTn id="1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0" dur="35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1" dur="35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9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9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5" presetID="23" presetClass="entr" presetSubtype="16" repeatCount="4000" fill="hold" grpId="0" nodeType="withEffect">
                                  <p:stCondLst>
                                    <p:cond delay="4273"/>
                                  </p:stCondLst>
                                  <p:childTnLst>
                                    <p:set>
                                      <p:cBhvr>
                                        <p:cTn id="1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7" dur="35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8" dur="35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9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0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2" presetID="23" presetClass="entr" presetSubtype="16" repeatCount="4000" fill="hold" grpId="0" nodeType="withEffect">
                                  <p:stCondLst>
                                    <p:cond delay="4659"/>
                                  </p:stCondLst>
                                  <p:childTnLst>
                                    <p:set>
                                      <p:cBhvr>
                                        <p:cTn id="1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4" dur="35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5" dur="35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0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0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9" presetID="23" presetClass="entr" presetSubtype="16" repeatCount="4000" fill="hold" grpId="0" nodeType="withEffect">
                                  <p:stCondLst>
                                    <p:cond delay="4534"/>
                                  </p:stCondLst>
                                  <p:childTnLst>
                                    <p:set>
                                      <p:cBhvr>
                                        <p:cTn id="1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1" dur="35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2" dur="35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1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1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6" presetID="23" presetClass="entr" presetSubtype="16" repeatCount="4000" fill="hold" grpId="0" nodeType="withEffect">
                                  <p:stCondLst>
                                    <p:cond delay="4506"/>
                                  </p:stCondLst>
                                  <p:childTnLst>
                                    <p:set>
                                      <p:cBhvr>
                                        <p:cTn id="17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8" dur="35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9" dur="35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2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2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3" presetID="23" presetClass="entr" presetSubtype="16" repeatCount="4000" fill="hold" grpId="0" nodeType="withEffect">
                                  <p:stCondLst>
                                    <p:cond delay="4698"/>
                                  </p:stCondLst>
                                  <p:childTnLst>
                                    <p:set>
                                      <p:cBhvr>
                                        <p:cTn id="1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5" dur="35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6" dur="35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2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2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0" presetID="23" presetClass="entr" presetSubtype="16" repeatCount="4000" fill="hold" grpId="0" nodeType="withEffect">
                                  <p:stCondLst>
                                    <p:cond delay="4520"/>
                                  </p:stCondLst>
                                  <p:childTnLst>
                                    <p:set>
                                      <p:cBhvr>
                                        <p:cTn id="17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2" dur="35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3" dur="35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3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3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7" presetID="23" presetClass="entr" presetSubtype="16" repeatCount="4000" fill="hold" grpId="0" nodeType="withEffect">
                                  <p:stCondLst>
                                    <p:cond delay="4391"/>
                                  </p:stCondLst>
                                  <p:childTnLst>
                                    <p:set>
                                      <p:cBhvr>
                                        <p:cTn id="1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9" dur="35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0" dur="35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4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4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4" presetID="23" presetClass="entr" presetSubtype="16" repeatCount="4000" fill="hold" grpId="0" nodeType="withEffect">
                                  <p:stCondLst>
                                    <p:cond delay="4205"/>
                                  </p:stCondLst>
                                  <p:childTnLst>
                                    <p:set>
                                      <p:cBhvr>
                                        <p:cTn id="1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6" dur="35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7" dur="35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4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4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1" presetID="23" presetClass="entr" presetSubtype="16" repeatCount="4000" fill="hold" grpId="0" nodeType="withEffect">
                                  <p:stCondLst>
                                    <p:cond delay="4001"/>
                                  </p:stCondLst>
                                  <p:childTnLst>
                                    <p:set>
                                      <p:cBhvr>
                                        <p:cTn id="1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3" dur="35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4" dur="35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5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5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8" presetID="23" presetClass="entr" presetSubtype="16" repeatCount="4000" fill="hold" grpId="0" nodeType="withEffect">
                                  <p:stCondLst>
                                    <p:cond delay="4365"/>
                                  </p:stCondLst>
                                  <p:childTnLst>
                                    <p:set>
                                      <p:cBhvr>
                                        <p:cTn id="1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0" dur="35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1" dur="35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6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6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5" presetID="23" presetClass="entr" presetSubtype="16" repeatCount="4000" fill="hold" grpId="0" nodeType="withEffect">
                                  <p:stCondLst>
                                    <p:cond delay="4104"/>
                                  </p:stCondLst>
                                  <p:childTnLst>
                                    <p:set>
                                      <p:cBhvr>
                                        <p:cTn id="1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7" dur="35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8" dur="35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6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7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2" presetID="23" presetClass="entr" presetSubtype="16" repeatCount="4000" fill="hold" grpId="0" nodeType="withEffect">
                                  <p:stCondLst>
                                    <p:cond delay="4183"/>
                                  </p:stCondLst>
                                  <p:childTnLst>
                                    <p:set>
                                      <p:cBhvr>
                                        <p:cTn id="17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4" dur="35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5" dur="35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7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7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9" presetID="23" presetClass="entr" presetSubtype="16" repeatCount="4000" fill="hold" grpId="0" nodeType="withEffect">
                                  <p:stCondLst>
                                    <p:cond delay="4244"/>
                                  </p:stCondLst>
                                  <p:childTnLst>
                                    <p:set>
                                      <p:cBhvr>
                                        <p:cTn id="1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1" dur="3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2" dur="3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8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8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6" presetID="23" presetClass="entr" presetSubtype="16" repeatCount="4000" fill="hold" grpId="0" nodeType="withEffect">
                                  <p:stCondLst>
                                    <p:cond delay="3855"/>
                                  </p:stCondLst>
                                  <p:childTnLst>
                                    <p:set>
                                      <p:cBhvr>
                                        <p:cTn id="1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8" dur="3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9" dur="3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9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9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3" presetID="23" presetClass="entr" presetSubtype="16" repeatCount="4000" fill="hold" grpId="0" nodeType="withEffect">
                                  <p:stCondLst>
                                    <p:cond delay="3981"/>
                                  </p:stCondLst>
                                  <p:childTnLst>
                                    <p:set>
                                      <p:cBhvr>
                                        <p:cTn id="1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5" dur="35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6" dur="35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9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9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0" presetID="23" presetClass="entr" presetSubtype="16" repeatCount="4000" fill="hold" grpId="0" nodeType="withEffect">
                                  <p:stCondLst>
                                    <p:cond delay="4516"/>
                                  </p:stCondLst>
                                  <p:childTnLst>
                                    <p:set>
                                      <p:cBhvr>
                                        <p:cTn id="1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2" dur="35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3" dur="35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0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0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7" presetID="23" presetClass="entr" presetSubtype="16" repeatCount="4000" fill="hold" grpId="0" nodeType="withEffect">
                                  <p:stCondLst>
                                    <p:cond delay="4221"/>
                                  </p:stCondLst>
                                  <p:childTnLst>
                                    <p:set>
                                      <p:cBhvr>
                                        <p:cTn id="1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9" dur="35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0" dur="35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1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1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4" presetID="23" presetClass="entr" presetSubtype="16" repeatCount="4000" fill="hold" grpId="0" nodeType="withEffect">
                                  <p:stCondLst>
                                    <p:cond delay="3998"/>
                                  </p:stCondLst>
                                  <p:childTnLst>
                                    <p:set>
                                      <p:cBhvr>
                                        <p:cTn id="1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6" dur="3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7" dur="3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1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1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1" presetID="23" presetClass="entr" presetSubtype="16" repeatCount="4000" fill="hold" grpId="0" nodeType="withEffect">
                                  <p:stCondLst>
                                    <p:cond delay="4343"/>
                                  </p:stCondLst>
                                  <p:childTnLst>
                                    <p:set>
                                      <p:cBhvr>
                                        <p:cTn id="18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3" dur="3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4" dur="3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2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2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8" presetID="23" presetClass="entr" presetSubtype="16" repeatCount="4000" fill="hold" grpId="0" nodeType="withEffect">
                                  <p:stCondLst>
                                    <p:cond delay="3864"/>
                                  </p:stCondLst>
                                  <p:childTnLst>
                                    <p:set>
                                      <p:cBhvr>
                                        <p:cTn id="18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0" dur="35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1" dur="35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3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3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3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5" presetID="23" presetClass="entr" presetSubtype="16" repeatCount="4000" fill="hold" grpId="0" nodeType="withEffect">
                                  <p:stCondLst>
                                    <p:cond delay="4536"/>
                                  </p:stCondLst>
                                  <p:childTnLst>
                                    <p:set>
                                      <p:cBhvr>
                                        <p:cTn id="1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7" dur="35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8" dur="35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3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4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2" presetID="23" presetClass="entr" presetSubtype="16" repeatCount="4000" fill="hold" grpId="0" nodeType="withEffect">
                                  <p:stCondLst>
                                    <p:cond delay="4454"/>
                                  </p:stCondLst>
                                  <p:childTnLst>
                                    <p:set>
                                      <p:cBhvr>
                                        <p:cTn id="18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4" dur="3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5" dur="3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4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4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9" presetID="23" presetClass="entr" presetSubtype="16" repeatCount="4000" fill="hold" grpId="0" nodeType="withEffect">
                                  <p:stCondLst>
                                    <p:cond delay="3935"/>
                                  </p:stCondLst>
                                  <p:childTnLst>
                                    <p:set>
                                      <p:cBhvr>
                                        <p:cTn id="18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1" dur="35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2" dur="35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5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5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6" presetID="23" presetClass="entr" presetSubtype="16" repeatCount="4000" fill="hold" grpId="0" nodeType="withEffect">
                                  <p:stCondLst>
                                    <p:cond delay="3942"/>
                                  </p:stCondLst>
                                  <p:childTnLst>
                                    <p:set>
                                      <p:cBhvr>
                                        <p:cTn id="1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8" dur="35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9" dur="35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6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6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3" presetID="23" presetClass="entr" presetSubtype="16" repeatCount="4000" fill="hold" grpId="0" nodeType="withEffect">
                                  <p:stCondLst>
                                    <p:cond delay="4329"/>
                                  </p:stCondLst>
                                  <p:childTnLst>
                                    <p:set>
                                      <p:cBhvr>
                                        <p:cTn id="1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5" dur="35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6" dur="35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6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6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0" presetID="23" presetClass="entr" presetSubtype="16" repeatCount="4000" fill="hold" grpId="0" nodeType="withEffect">
                                  <p:stCondLst>
                                    <p:cond delay="3782"/>
                                  </p:stCondLst>
                                  <p:childTnLst>
                                    <p:set>
                                      <p:cBhvr>
                                        <p:cTn id="18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2" dur="35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3" dur="35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7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7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7" presetID="23" presetClass="entr" presetSubtype="16" repeatCount="4000" fill="hold" grpId="0" nodeType="withEffect">
                                  <p:stCondLst>
                                    <p:cond delay="3899"/>
                                  </p:stCondLst>
                                  <p:childTnLst>
                                    <p:set>
                                      <p:cBhvr>
                                        <p:cTn id="18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9" dur="35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0" dur="35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8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8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4" presetID="23" presetClass="entr" presetSubtype="16" repeatCount="4000" fill="hold" grpId="0" nodeType="withEffect">
                                  <p:stCondLst>
                                    <p:cond delay="3837"/>
                                  </p:stCondLst>
                                  <p:childTnLst>
                                    <p:set>
                                      <p:cBhvr>
                                        <p:cTn id="18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6" dur="35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7" dur="35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8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8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1" presetID="23" presetClass="entr" presetSubtype="16" repeatCount="4000" fill="hold" grpId="0" nodeType="withEffect">
                                  <p:stCondLst>
                                    <p:cond delay="4224"/>
                                  </p:stCondLst>
                                  <p:childTnLst>
                                    <p:set>
                                      <p:cBhvr>
                                        <p:cTn id="1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3" dur="35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4" dur="35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9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9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8" presetID="23" presetClass="entr" presetSubtype="16" repeatCount="4000" fill="hold" grpId="0" nodeType="withEffect">
                                  <p:stCondLst>
                                    <p:cond delay="4311"/>
                                  </p:stCondLst>
                                  <p:childTnLst>
                                    <p:set>
                                      <p:cBhvr>
                                        <p:cTn id="18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0" dur="35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1" dur="35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0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0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5" presetID="23" presetClass="entr" presetSubtype="16" repeatCount="4000" fill="hold" grpId="0" nodeType="withEffect">
                                  <p:stCondLst>
                                    <p:cond delay="4175"/>
                                  </p:stCondLst>
                                  <p:childTnLst>
                                    <p:set>
                                      <p:cBhvr>
                                        <p:cTn id="1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7" dur="35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8" dur="35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0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1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2" presetID="23" presetClass="entr" presetSubtype="16" repeatCount="4000" fill="hold" grpId="0" nodeType="withEffect">
                                  <p:stCondLst>
                                    <p:cond delay="4099"/>
                                  </p:stCondLst>
                                  <p:childTnLst>
                                    <p:set>
                                      <p:cBhvr>
                                        <p:cTn id="1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4" dur="35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5" dur="35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1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1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9" presetID="23" presetClass="entr" presetSubtype="16" repeatCount="4000" fill="hold" grpId="0" nodeType="withEffect">
                                  <p:stCondLst>
                                    <p:cond delay="4602"/>
                                  </p:stCondLst>
                                  <p:childTnLst>
                                    <p:set>
                                      <p:cBhvr>
                                        <p:cTn id="1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1" dur="35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2" dur="35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2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2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6" presetID="23" presetClass="entr" presetSubtype="16" repeatCount="4000" fill="hold" grpId="0" nodeType="withEffect">
                                  <p:stCondLst>
                                    <p:cond delay="4273"/>
                                  </p:stCondLst>
                                  <p:childTnLst>
                                    <p:set>
                                      <p:cBhvr>
                                        <p:cTn id="1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8" dur="35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9" dur="35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3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3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3" presetID="23" presetClass="entr" presetSubtype="16" repeatCount="4000" fill="hold" grpId="0" nodeType="withEffect">
                                  <p:stCondLst>
                                    <p:cond delay="4617"/>
                                  </p:stCondLst>
                                  <p:childTnLst>
                                    <p:set>
                                      <p:cBhvr>
                                        <p:cTn id="19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5" dur="35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6" dur="35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3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3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3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0" presetID="23" presetClass="entr" presetSubtype="16" repeatCount="4000" fill="hold" grpId="0" nodeType="withEffect">
                                  <p:stCondLst>
                                    <p:cond delay="4423"/>
                                  </p:stCondLst>
                                  <p:childTnLst>
                                    <p:set>
                                      <p:cBhvr>
                                        <p:cTn id="1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2" dur="35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3" dur="35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4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4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7" presetID="23" presetClass="entr" presetSubtype="16" repeatCount="4000" fill="hold" grpId="0" nodeType="withEffect">
                                  <p:stCondLst>
                                    <p:cond delay="3892"/>
                                  </p:stCondLst>
                                  <p:childTnLst>
                                    <p:set>
                                      <p:cBhvr>
                                        <p:cTn id="19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9" dur="35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0" dur="35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5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5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4" presetID="23" presetClass="entr" presetSubtype="16" repeatCount="4000" fill="hold" grpId="0" nodeType="withEffect">
                                  <p:stCondLst>
                                    <p:cond delay="4223"/>
                                  </p:stCondLst>
                                  <p:childTnLst>
                                    <p:set>
                                      <p:cBhvr>
                                        <p:cTn id="1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6" dur="35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7" dur="35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5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5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1" presetID="23" presetClass="entr" presetSubtype="16" repeatCount="4000" fill="hold" grpId="0" nodeType="withEffect">
                                  <p:stCondLst>
                                    <p:cond delay="4151"/>
                                  </p:stCondLst>
                                  <p:childTnLst>
                                    <p:set>
                                      <p:cBhvr>
                                        <p:cTn id="1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3" dur="35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4" dur="35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6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6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8" presetID="23" presetClass="entr" presetSubtype="16" repeatCount="4000" fill="hold" grpId="0" nodeType="withEffect">
                                  <p:stCondLst>
                                    <p:cond delay="3747"/>
                                  </p:stCondLst>
                                  <p:childTnLst>
                                    <p:set>
                                      <p:cBhvr>
                                        <p:cTn id="19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0" dur="35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1" dur="35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7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7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7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5" presetID="23" presetClass="entr" presetSubtype="16" repeatCount="4000" fill="hold" grpId="0" nodeType="withEffect">
                                  <p:stCondLst>
                                    <p:cond delay="4047"/>
                                  </p:stCondLst>
                                  <p:childTnLst>
                                    <p:set>
                                      <p:cBhvr>
                                        <p:cTn id="1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7" dur="35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8" dur="35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7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8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2" presetID="23" presetClass="entr" presetSubtype="16" repeatCount="4000" fill="hold" grpId="0" nodeType="withEffect">
                                  <p:stCondLst>
                                    <p:cond delay="3842"/>
                                  </p:stCondLst>
                                  <p:childTnLst>
                                    <p:set>
                                      <p:cBhvr>
                                        <p:cTn id="1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4" dur="35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5" dur="35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8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8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8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9" presetID="23" presetClass="entr" presetSubtype="16" repeatCount="4000" fill="hold" grpId="0" nodeType="withEffect">
                                  <p:stCondLst>
                                    <p:cond delay="3921"/>
                                  </p:stCondLst>
                                  <p:childTnLst>
                                    <p:set>
                                      <p:cBhvr>
                                        <p:cTn id="19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1" dur="35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2" dur="35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9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9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6" presetID="23" presetClass="entr" presetSubtype="16" repeatCount="4000" fill="hold" grpId="0" nodeType="withEffect">
                                  <p:stCondLst>
                                    <p:cond delay="4573"/>
                                  </p:stCondLst>
                                  <p:childTnLst>
                                    <p:set>
                                      <p:cBhvr>
                                        <p:cTn id="19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8" dur="35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9" dur="35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0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0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3" presetID="23" presetClass="entr" presetSubtype="16" repeatCount="4000" fill="hold" grpId="0" nodeType="withEffect">
                                  <p:stCondLst>
                                    <p:cond delay="4349"/>
                                  </p:stCondLst>
                                  <p:childTnLst>
                                    <p:set>
                                      <p:cBhvr>
                                        <p:cTn id="2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5" dur="35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6" dur="35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0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0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0" presetID="23" presetClass="entr" presetSubtype="16" repeatCount="4000" fill="hold" grpId="0" nodeType="withEffect">
                                  <p:stCondLst>
                                    <p:cond delay="4494"/>
                                  </p:stCondLst>
                                  <p:childTnLst>
                                    <p:set>
                                      <p:cBhvr>
                                        <p:cTn id="2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2" dur="35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3" dur="35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1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1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7" presetID="23" presetClass="entr" presetSubtype="16" repeatCount="400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0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9" dur="35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0" dur="35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2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2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4" presetID="23" presetClass="entr" presetSubtype="16" repeatCount="4000" fill="hold" grpId="0" nodeType="withEffect">
                                  <p:stCondLst>
                                    <p:cond delay="4308"/>
                                  </p:stCondLst>
                                  <p:childTnLst>
                                    <p:set>
                                      <p:cBhvr>
                                        <p:cTn id="20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6" dur="35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7" dur="35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2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2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1" presetID="23" presetClass="entr" presetSubtype="16" repeatCount="4000" fill="hold" grpId="0" nodeType="withEffect">
                                  <p:stCondLst>
                                    <p:cond delay="3834"/>
                                  </p:stCondLst>
                                  <p:childTnLst>
                                    <p:set>
                                      <p:cBhvr>
                                        <p:cTn id="2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3" dur="35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4" dur="35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3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3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8" presetID="23" presetClass="entr" presetSubtype="16" repeatCount="4000" fill="hold" grpId="0" nodeType="withEffect">
                                  <p:stCondLst>
                                    <p:cond delay="4379"/>
                                  </p:stCondLst>
                                  <p:childTnLst>
                                    <p:set>
                                      <p:cBhvr>
                                        <p:cTn id="2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0" dur="35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1" dur="35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4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4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5" presetID="23" presetClass="entr" presetSubtype="16" repeatCount="4000" fill="hold" grpId="0" nodeType="withEffect">
                                  <p:stCondLst>
                                    <p:cond delay="4345"/>
                                  </p:stCondLst>
                                  <p:childTnLst>
                                    <p:set>
                                      <p:cBhvr>
                                        <p:cTn id="2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7" dur="35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8" dur="35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4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5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2" presetID="23" presetClass="entr" presetSubtype="16" repeatCount="4000" fill="hold" grpId="0" nodeType="withEffect">
                                  <p:stCondLst>
                                    <p:cond delay="4142"/>
                                  </p:stCondLst>
                                  <p:childTnLst>
                                    <p:set>
                                      <p:cBhvr>
                                        <p:cTn id="20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4" dur="35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5" dur="35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5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5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9" presetID="23" presetClass="entr" presetSubtype="16" repeatCount="4000" fill="hold" grpId="0" nodeType="withEffect">
                                  <p:stCondLst>
                                    <p:cond delay="4196"/>
                                  </p:stCondLst>
                                  <p:childTnLst>
                                    <p:set>
                                      <p:cBhvr>
                                        <p:cTn id="20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1" dur="35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2" dur="35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6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6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6" presetID="23" presetClass="entr" presetSubtype="16" repeatCount="4000" fill="hold" grpId="0" nodeType="withEffect">
                                  <p:stCondLst>
                                    <p:cond delay="4363"/>
                                  </p:stCondLst>
                                  <p:childTnLst>
                                    <p:set>
                                      <p:cBhvr>
                                        <p:cTn id="2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8" dur="35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9" dur="35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7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7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3" presetID="23" presetClass="entr" presetSubtype="16" repeatCount="4000" fill="hold" grpId="0" nodeType="withEffect">
                                  <p:stCondLst>
                                    <p:cond delay="4460"/>
                                  </p:stCondLst>
                                  <p:childTnLst>
                                    <p:set>
                                      <p:cBhvr>
                                        <p:cTn id="20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5" dur="35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6" dur="35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7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7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0" presetID="23" presetClass="entr" presetSubtype="16" repeatCount="4000" fill="hold" grpId="0" nodeType="withEffect">
                                  <p:stCondLst>
                                    <p:cond delay="3732"/>
                                  </p:stCondLst>
                                  <p:childTnLst>
                                    <p:set>
                                      <p:cBhvr>
                                        <p:cTn id="20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2" dur="35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3" dur="35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8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8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7" presetID="23" presetClass="entr" presetSubtype="16" repeatCount="4000" fill="hold" grpId="0" nodeType="withEffect">
                                  <p:stCondLst>
                                    <p:cond delay="4227"/>
                                  </p:stCondLst>
                                  <p:childTnLst>
                                    <p:set>
                                      <p:cBhvr>
                                        <p:cTn id="2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9" dur="35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0" dur="35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9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9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4" presetID="23" presetClass="entr" presetSubtype="16" repeatCount="4000" fill="hold" grpId="0" nodeType="withEffect">
                                  <p:stCondLst>
                                    <p:cond delay="4769"/>
                                  </p:stCondLst>
                                  <p:childTnLst>
                                    <p:set>
                                      <p:cBhvr>
                                        <p:cTn id="2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6" dur="35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7" dur="35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9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9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1" presetID="23" presetClass="entr" presetSubtype="16" repeatCount="4000" fill="hold" grpId="0" nodeType="withEffect">
                                  <p:stCondLst>
                                    <p:cond delay="4070"/>
                                  </p:stCondLst>
                                  <p:childTnLst>
                                    <p:set>
                                      <p:cBhvr>
                                        <p:cTn id="2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3" dur="35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4" dur="35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0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0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8" presetID="23" presetClass="entr" presetSubtype="16" repeatCount="4000" fill="hold" grpId="0" nodeType="withEffect">
                                  <p:stCondLst>
                                    <p:cond delay="4662"/>
                                  </p:stCondLst>
                                  <p:childTnLst>
                                    <p:set>
                                      <p:cBhvr>
                                        <p:cTn id="2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0" dur="35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1" dur="35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1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1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5" presetID="23" presetClass="entr" presetSubtype="16" repeatCount="4000" fill="hold" grpId="0" nodeType="withEffect">
                                  <p:stCondLst>
                                    <p:cond delay="4909"/>
                                  </p:stCondLst>
                                  <p:childTnLst>
                                    <p:set>
                                      <p:cBhvr>
                                        <p:cTn id="2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7" dur="35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8" dur="35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1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2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2" presetID="23" presetClass="entr" presetSubtype="16" repeatCount="4000" fill="hold" grpId="0" nodeType="withEffect">
                                  <p:stCondLst>
                                    <p:cond delay="4796"/>
                                  </p:stCondLst>
                                  <p:childTnLst>
                                    <p:set>
                                      <p:cBhvr>
                                        <p:cTn id="2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4" dur="35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5" dur="35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2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2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9" presetID="23" presetClass="entr" presetSubtype="16" repeatCount="4000" fill="hold" grpId="0" nodeType="withEffect">
                                  <p:stCondLst>
                                    <p:cond delay="3895"/>
                                  </p:stCondLst>
                                  <p:childTnLst>
                                    <p:set>
                                      <p:cBhvr>
                                        <p:cTn id="2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1" dur="35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2" dur="35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3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3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6" presetID="23" presetClass="entr" presetSubtype="16" repeatCount="4000" fill="hold" grpId="0" nodeType="withEffect">
                                  <p:stCondLst>
                                    <p:cond delay="4485"/>
                                  </p:stCondLst>
                                  <p:childTnLst>
                                    <p:set>
                                      <p:cBhvr>
                                        <p:cTn id="2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8" dur="35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9" dur="35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4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4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3" presetID="23" presetClass="entr" presetSubtype="16" repeatCount="4000" fill="hold" grpId="0" nodeType="withEffect">
                                  <p:stCondLst>
                                    <p:cond delay="4160"/>
                                  </p:stCondLst>
                                  <p:childTnLst>
                                    <p:set>
                                      <p:cBhvr>
                                        <p:cTn id="2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5" dur="35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6" dur="35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4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4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0" presetID="23" presetClass="entr" presetSubtype="16" repeatCount="4000" fill="hold" grpId="0" nodeType="withEffect">
                                  <p:stCondLst>
                                    <p:cond delay="4610"/>
                                  </p:stCondLst>
                                  <p:childTnLst>
                                    <p:set>
                                      <p:cBhvr>
                                        <p:cTn id="2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2" dur="35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3" dur="35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5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5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7" presetID="23" presetClass="entr" presetSubtype="16" repeatCount="4000" fill="hold" grpId="0" nodeType="withEffect">
                                  <p:stCondLst>
                                    <p:cond delay="4489"/>
                                  </p:stCondLst>
                                  <p:childTnLst>
                                    <p:set>
                                      <p:cBhvr>
                                        <p:cTn id="2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9" dur="35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0" dur="35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6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6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4" presetID="23" presetClass="entr" presetSubtype="16" repeatCount="4000" fill="hold" grpId="0" nodeType="withEffect">
                                  <p:stCondLst>
                                    <p:cond delay="3714"/>
                                  </p:stCondLst>
                                  <p:childTnLst>
                                    <p:set>
                                      <p:cBhvr>
                                        <p:cTn id="2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6" dur="3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7" dur="3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6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6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1" presetID="23" presetClass="entr" presetSubtype="16" repeatCount="4000" fill="hold" grpId="0" nodeType="withEffect">
                                  <p:stCondLst>
                                    <p:cond delay="4380"/>
                                  </p:stCondLst>
                                  <p:childTnLst>
                                    <p:set>
                                      <p:cBhvr>
                                        <p:cTn id="2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3" dur="35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4" dur="35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7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7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8" presetID="23" presetClass="entr" presetSubtype="16" repeatCount="4000" fill="hold" grpId="0" nodeType="withEffect">
                                  <p:stCondLst>
                                    <p:cond delay="4222"/>
                                  </p:stCondLst>
                                  <p:childTnLst>
                                    <p:set>
                                      <p:cBhvr>
                                        <p:cTn id="2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0" dur="35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1" dur="35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8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8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8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5" presetID="23" presetClass="entr" presetSubtype="16" repeatCount="4000" fill="hold" grpId="0" nodeType="withEffect">
                                  <p:stCondLst>
                                    <p:cond delay="4402"/>
                                  </p:stCondLst>
                                  <p:childTnLst>
                                    <p:set>
                                      <p:cBhvr>
                                        <p:cTn id="2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7" dur="35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8" dur="35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8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9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2" presetID="23" presetClass="entr" presetSubtype="16" repeatCount="4000" fill="hold" grpId="0" nodeType="withEffect">
                                  <p:stCondLst>
                                    <p:cond delay="4197"/>
                                  </p:stCondLst>
                                  <p:childTnLst>
                                    <p:set>
                                      <p:cBhvr>
                                        <p:cTn id="2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4" dur="35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5" dur="35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9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9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9" presetID="23" presetClass="entr" presetSubtype="16" repeatCount="4000" fill="hold" grpId="0" nodeType="withEffect">
                                  <p:stCondLst>
                                    <p:cond delay="4637"/>
                                  </p:stCondLst>
                                  <p:childTnLst>
                                    <p:set>
                                      <p:cBhvr>
                                        <p:cTn id="2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1" dur="35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2" dur="35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0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0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0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6" presetID="23" presetClass="entr" presetSubtype="16" repeatCount="4000" fill="hold" grpId="0" nodeType="withEffect">
                                  <p:stCondLst>
                                    <p:cond delay="4693"/>
                                  </p:stCondLst>
                                  <p:childTnLst>
                                    <p:set>
                                      <p:cBhvr>
                                        <p:cTn id="2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8" dur="35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9" dur="35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1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1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3" presetID="23" presetClass="entr" presetSubtype="16" repeatCount="4000" fill="hold" grpId="0" nodeType="withEffect">
                                  <p:stCondLst>
                                    <p:cond delay="3889"/>
                                  </p:stCondLst>
                                  <p:childTnLst>
                                    <p:set>
                                      <p:cBhvr>
                                        <p:cTn id="2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5" dur="35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6" dur="35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1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1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0" presetID="0" presetClass="entr" presetSubtype="0" restart="never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250"/>
                                  </p:iterate>
                                  <p:childTnLst>
                                    <p:set>
                                      <p:cBhvr>
                                        <p:cTn id="2221" dur="1" restart="never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22" dur="1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rand(360)"/>
                                          </p:val>
                                        </p:tav>
                                      </p:tavLst>
                                    </p:anim>
                                    <p:anim from="0" to="" calcmode="lin" valueType="num">
                                      <p:cBhvr additive="base" accumulate="none">
                                        <p:cTn id="2223" dur="1" repeatDur="0" restart="never" fill="hold">
                                          <p:stCondLst>
                                            <p:cond delay="5"/>
                                          </p:stCondLst>
                                        </p:cTn>
                                        <p:tgtEl>
                                          <p:spTgt spid="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r+ppt_w/#ppt_w-90"/>
                                          </p:val>
                                        </p:tav>
                                        <p:tav tm="100000">
                                          <p:val>
                                            <p:strVal val="#ppt_r+ppt_w/#ppt_w-90"/>
                                          </p:val>
                                        </p:tav>
                                      </p:tavLst>
                                    </p:anim>
                                    <p:anim from="0" to="" calcmode="lin" valueType="num">
                                      <p:cBhvr additive="base" accumulate="none">
                                        <p:cTn id="2224" dur="499" repeatDur="0" restart="never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(1.5*cos(rad(ppt_w/#ppt_w)))"/>
                                          </p:val>
                                        </p:tav>
                                      </p:tavLst>
                                    </p:anim>
                                    <p:anim from="0" to="" calcmode="lin" valueType="num">
                                      <p:cBhvr additive="base" accumulate="none">
                                        <p:cTn id="2225" dur="499" repeatDur="0" restart="never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(1.5*sin(rad(ppt_w/#ppt_w)))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base" accumulate="none">
                                        <p:cTn id="2226" dur="499" repeatDur="0" restart="never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from="0" to="" calcmode="lin" valueType="num">
                                      <p:cBhvr additive="base" accumulate="none">
                                        <p:cTn id="2227" dur="475" repeatDur="0" restart="never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 accumulate="none">
                                        <p:cTn id="2228" dur="1" repeatDur="0" restart="never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Rot by="21600000">
                                      <p:cBhvr>
                                        <p:cTn id="22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 from="0" to="" calcmode="lin" valueType="num">
                                      <p:cBhvr additive="base" accumulate="none">
                                        <p:cTn id="2230" dur="475" repeatDur="0" restart="never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4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.1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1" presetID="0" presetClass="entr" presetSubtype="0" restart="never" fill="hold" grpId="0" nodeType="withEffect">
                                  <p:stCondLst>
                                    <p:cond delay="3600"/>
                                  </p:stCondLst>
                                  <p:iterate type="lt">
                                    <p:tmPct val="1250"/>
                                  </p:iterate>
                                  <p:childTnLst>
                                    <p:set>
                                      <p:cBhvr>
                                        <p:cTn id="2232" dur="1" restart="never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33" dur="1" restart="never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rand(360)"/>
                                          </p:val>
                                        </p:tav>
                                      </p:tavLst>
                                    </p:anim>
                                    <p:anim from="0" to="" calcmode="lin" valueType="num">
                                      <p:cBhvr additive="base" accumulate="none">
                                        <p:cTn id="2234" dur="1" repeatDur="0" restart="never" fill="hold">
                                          <p:stCondLst>
                                            <p:cond delay="5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r+ppt_w/#ppt_w-90"/>
                                          </p:val>
                                        </p:tav>
                                        <p:tav tm="100000">
                                          <p:val>
                                            <p:strVal val="#ppt_r+ppt_w/#ppt_w-90"/>
                                          </p:val>
                                        </p:tav>
                                      </p:tavLst>
                                    </p:anim>
                                    <p:anim from="0" to="" calcmode="lin" valueType="num">
                                      <p:cBhvr additive="base" accumulate="none">
                                        <p:cTn id="2235" dur="499" repeatDur="0" restart="never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(1.5*cos(rad(ppt_w/#ppt_w)))"/>
                                          </p:val>
                                        </p:tav>
                                      </p:tavLst>
                                    </p:anim>
                                    <p:anim from="0" to="" calcmode="lin" valueType="num">
                                      <p:cBhvr additive="base" accumulate="none">
                                        <p:cTn id="2236" dur="499" repeatDur="0" restart="never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(1.5*sin(rad(ppt_w/#ppt_w)))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base" accumulate="none">
                                        <p:cTn id="2237" dur="499" repeatDur="0" restart="never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from="0" to="" calcmode="lin" valueType="num">
                                      <p:cBhvr additive="base" accumulate="none">
                                        <p:cTn id="2238" dur="475" repeatDur="0" restart="never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 additive="base" accumulate="none">
                                        <p:cTn id="2239" dur="1" repeatDur="0" restart="never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Rot by="21600000">
                                      <p:cBhvr>
                                        <p:cTn id="22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 from="0" to="" calcmode="lin" valueType="num">
                                      <p:cBhvr additive="base" accumulate="none">
                                        <p:cTn id="2241" dur="475" repeatDur="0" restart="never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4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.1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2" presetID="53" presetClass="entr" presetSubtype="52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4" dur="6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5" dur="6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6" dur="6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7" dur="6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8" dur="6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9" presetID="53" presetClass="entr" presetSubtype="528" fill="hold" grpId="0" nodeType="withEffect">
                                  <p:stCondLst>
                                    <p:cond delay="3526"/>
                                  </p:stCondLst>
                                  <p:childTnLst>
                                    <p:set>
                                      <p:cBhvr>
                                        <p:cTn id="2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1" dur="6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2" dur="6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3" dur="6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4" dur="6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5" dur="6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6" presetID="53" presetClass="entr" presetSubtype="528" fill="hold" grpId="0" nodeType="withEffect">
                                  <p:stCondLst>
                                    <p:cond delay="3661"/>
                                  </p:stCondLst>
                                  <p:childTnLst>
                                    <p:set>
                                      <p:cBhvr>
                                        <p:cTn id="2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8" dur="6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9" dur="6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0" dur="6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1" dur="6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2" dur="6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3" presetID="53" presetClass="entr" presetSubtype="528" fill="hold" grpId="0" nodeType="withEffect">
                                  <p:stCondLst>
                                    <p:cond delay="3839"/>
                                  </p:stCondLst>
                                  <p:childTnLst>
                                    <p:set>
                                      <p:cBhvr>
                                        <p:cTn id="2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5" dur="6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6" dur="6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7" dur="6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8" dur="6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9" dur="6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0" presetID="53" presetClass="entr" presetSubtype="528" fill="hold" grpId="0" nodeType="withEffect">
                                  <p:stCondLst>
                                    <p:cond delay="3639"/>
                                  </p:stCondLst>
                                  <p:childTnLst>
                                    <p:set>
                                      <p:cBhvr>
                                        <p:cTn id="2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2" dur="6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3" dur="6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4" dur="6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5" dur="6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6" dur="6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7" presetID="53" presetClass="entr" presetSubtype="528" fill="hold" grpId="0" nodeType="withEffect">
                                  <p:stCondLst>
                                    <p:cond delay="3666"/>
                                  </p:stCondLst>
                                  <p:childTnLst>
                                    <p:set>
                                      <p:cBhvr>
                                        <p:cTn id="2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9" dur="6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0" dur="6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1" dur="6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2" dur="6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3" dur="6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4" presetID="53" presetClass="entr" presetSubtype="528" fill="hold" grpId="0" nodeType="withEffect">
                                  <p:stCondLst>
                                    <p:cond delay="3729"/>
                                  </p:stCondLst>
                                  <p:childTnLst>
                                    <p:set>
                                      <p:cBhvr>
                                        <p:cTn id="2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6" dur="6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7" dur="6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8" dur="6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9" dur="6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0" dur="6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1" presetID="53" presetClass="entr" presetSubtype="52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3" dur="6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4" dur="6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5" dur="6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6" dur="6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7" dur="6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8" presetID="53" presetClass="entr" presetSubtype="528" fill="hold" grpId="0" nodeType="withEffect">
                                  <p:stCondLst>
                                    <p:cond delay="3705"/>
                                  </p:stCondLst>
                                  <p:childTnLst>
                                    <p:set>
                                      <p:cBhvr>
                                        <p:cTn id="2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0" dur="6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1" dur="6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2" dur="6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3" dur="6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4" dur="6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5" presetID="53" presetClass="entr" presetSubtype="528" fill="hold" grpId="0" nodeType="withEffect">
                                  <p:stCondLst>
                                    <p:cond delay="3589"/>
                                  </p:stCondLst>
                                  <p:childTnLst>
                                    <p:set>
                                      <p:cBhvr>
                                        <p:cTn id="2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7" dur="6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8" dur="6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9" dur="6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0" dur="6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1" dur="6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2" presetID="53" presetClass="entr" presetSubtype="528" fill="hold" grpId="0" nodeType="withEffect">
                                  <p:stCondLst>
                                    <p:cond delay="3881"/>
                                  </p:stCondLst>
                                  <p:childTnLst>
                                    <p:set>
                                      <p:cBhvr>
                                        <p:cTn id="2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4" dur="6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5" dur="6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6" dur="6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7" dur="6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8" dur="6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9" presetID="1" presetClass="exit" presetSubtype="0" fill="hold" grpId="1" nodeType="withEffect">
                                  <p:stCondLst>
                                    <p:cond delay="4440"/>
                                  </p:stCondLst>
                                  <p:childTnLst>
                                    <p:set>
                                      <p:cBhvr>
                                        <p:cTn id="2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1" presetID="1" presetClass="exit" presetSubtype="0" fill="hold" grpId="1" nodeType="withEffect">
                                  <p:stCondLst>
                                    <p:cond delay="4440"/>
                                  </p:stCondLst>
                                  <p:childTnLst>
                                    <p:set>
                                      <p:cBhvr>
                                        <p:cTn id="2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3" presetID="1" presetClass="exit" presetSubtype="0" fill="hold" grpId="1" nodeType="withEffect">
                                  <p:stCondLst>
                                    <p:cond delay="4440"/>
                                  </p:stCondLst>
                                  <p:childTnLst>
                                    <p:set>
                                      <p:cBhvr>
                                        <p:cTn id="2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5" presetID="1" presetClass="exit" presetSubtype="0" fill="hold" grpId="1" nodeType="withEffect">
                                  <p:stCondLst>
                                    <p:cond delay="4440"/>
                                  </p:stCondLst>
                                  <p:childTnLst>
                                    <p:set>
                                      <p:cBhvr>
                                        <p:cTn id="2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7" presetID="1" presetClass="exit" presetSubtype="0" fill="hold" grpId="1" nodeType="withEffect">
                                  <p:stCondLst>
                                    <p:cond delay="4440"/>
                                  </p:stCondLst>
                                  <p:childTnLst>
                                    <p:set>
                                      <p:cBhvr>
                                        <p:cTn id="2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9" presetID="1" presetClass="exit" presetSubtype="0" fill="hold" grpId="1" nodeType="withEffect">
                                  <p:stCondLst>
                                    <p:cond delay="4440"/>
                                  </p:stCondLst>
                                  <p:childTnLst>
                                    <p:set>
                                      <p:cBhvr>
                                        <p:cTn id="2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1" presetID="1" presetClass="exit" presetSubtype="0" fill="hold" grpId="1" nodeType="withEffect">
                                  <p:stCondLst>
                                    <p:cond delay="4440"/>
                                  </p:stCondLst>
                                  <p:childTnLst>
                                    <p:set>
                                      <p:cBhvr>
                                        <p:cTn id="2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3" presetID="1" presetClass="exit" presetSubtype="0" fill="hold" grpId="1" nodeType="withEffect">
                                  <p:stCondLst>
                                    <p:cond delay="4440"/>
                                  </p:stCondLst>
                                  <p:childTnLst>
                                    <p:set>
                                      <p:cBhvr>
                                        <p:cTn id="2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5" presetID="1" presetClass="exit" presetSubtype="0" fill="hold" grpId="1" nodeType="withEffect">
                                  <p:stCondLst>
                                    <p:cond delay="4440"/>
                                  </p:stCondLst>
                                  <p:childTnLst>
                                    <p:set>
                                      <p:cBhvr>
                                        <p:cTn id="2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7" presetID="1" presetClass="exit" presetSubtype="0" fill="hold" grpId="1" nodeType="withEffect">
                                  <p:stCondLst>
                                    <p:cond delay="4440"/>
                                  </p:stCondLst>
                                  <p:childTnLst>
                                    <p:set>
                                      <p:cBhvr>
                                        <p:cTn id="2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9" presetID="1" presetClass="exit" presetSubtype="0" fill="hold" grpId="1" nodeType="withEffect">
                                  <p:stCondLst>
                                    <p:cond delay="4440"/>
                                  </p:stCondLst>
                                  <p:childTnLst>
                                    <p:set>
                                      <p:cBhvr>
                                        <p:cTn id="2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1" presetID="1" presetClass="entr" presetSubtype="0" fill="hold" nodeType="withEffect">
                                  <p:stCondLst>
                                    <p:cond delay="4440"/>
                                  </p:stCondLst>
                                  <p:childTnLst>
                                    <p:set>
                                      <p:cBhvr>
                                        <p:cTn id="2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3" presetID="6" presetClass="emph" presetSubtype="0" decel="10000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Scale>
                                      <p:cBhvr>
                                        <p:cTn id="2344" dur="5000" fill="hold"/>
                                        <p:tgtEl>
                                          <p:spTgt spid="442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2345" presetID="53" presetClass="entr" presetSubtype="52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7" dur="6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8" dur="6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9" dur="6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0" dur="6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1" dur="6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2" presetID="10" presetClass="exit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3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5" presetID="53" presetClass="entr" presetSubtype="528" fill="hold" grpId="0" nodeType="withEffect">
                                  <p:stCondLst>
                                    <p:cond delay="3526"/>
                                  </p:stCondLst>
                                  <p:childTnLst>
                                    <p:set>
                                      <p:cBhvr>
                                        <p:cTn id="2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7" dur="6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8" dur="6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9" dur="6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0" dur="6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1" dur="6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2" presetID="10" presetClass="exit" presetSubtype="0" fill="hold" grpId="1" nodeType="withEffect">
                                  <p:stCondLst>
                                    <p:cond delay="352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3" dur="5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5" presetID="53" presetClass="entr" presetSubtype="528" fill="hold" grpId="0" nodeType="withEffect">
                                  <p:stCondLst>
                                    <p:cond delay="3661"/>
                                  </p:stCondLst>
                                  <p:childTnLst>
                                    <p:set>
                                      <p:cBhvr>
                                        <p:cTn id="2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7" dur="6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8" dur="6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9" dur="6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0" dur="6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1" dur="6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2" presetID="10" presetClass="exit" presetSubtype="0" fill="hold" grpId="1" nodeType="withEffect">
                                  <p:stCondLst>
                                    <p:cond delay="366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3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5" presetID="53" presetClass="entr" presetSubtype="528" fill="hold" grpId="0" nodeType="withEffect">
                                  <p:stCondLst>
                                    <p:cond delay="3839"/>
                                  </p:stCondLst>
                                  <p:childTnLst>
                                    <p:set>
                                      <p:cBhvr>
                                        <p:cTn id="2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7" dur="6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8" dur="6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9" dur="6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0" dur="6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1" dur="6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2" presetID="10" presetClass="exit" presetSubtype="0" fill="hold" grpId="1" nodeType="withEffect">
                                  <p:stCondLst>
                                    <p:cond delay="383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3" dur="5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5" presetID="53" presetClass="entr" presetSubtype="528" fill="hold" grpId="0" nodeType="withEffect">
                                  <p:stCondLst>
                                    <p:cond delay="3639"/>
                                  </p:stCondLst>
                                  <p:childTnLst>
                                    <p:set>
                                      <p:cBhvr>
                                        <p:cTn id="2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7" dur="6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8" dur="6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9" dur="6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0" dur="6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1" dur="6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2" presetID="10" presetClass="exit" presetSubtype="0" fill="hold" grpId="1" nodeType="withEffect">
                                  <p:stCondLst>
                                    <p:cond delay="363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3" dur="5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5" presetID="53" presetClass="entr" presetSubtype="528" fill="hold" grpId="0" nodeType="withEffect">
                                  <p:stCondLst>
                                    <p:cond delay="3666"/>
                                  </p:stCondLst>
                                  <p:childTnLst>
                                    <p:set>
                                      <p:cBhvr>
                                        <p:cTn id="2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7" dur="6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8" dur="6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9" dur="6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00" dur="6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1" dur="6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2" presetID="10" presetClass="exit" presetSubtype="0" fill="hold" grpId="1" nodeType="withEffect">
                                  <p:stCondLst>
                                    <p:cond delay="3666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3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5" presetID="53" presetClass="entr" presetSubtype="528" fill="hold" grpId="0" nodeType="withEffect">
                                  <p:stCondLst>
                                    <p:cond delay="3729"/>
                                  </p:stCondLst>
                                  <p:childTnLst>
                                    <p:set>
                                      <p:cBhvr>
                                        <p:cTn id="2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7" dur="6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8" dur="6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9" dur="6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0" dur="6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1" dur="6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2" presetID="10" presetClass="exit" presetSubtype="0" fill="hold" grpId="1" nodeType="withEffect">
                                  <p:stCondLst>
                                    <p:cond delay="372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3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5" presetID="53" presetClass="entr" presetSubtype="52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7" dur="6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8" dur="6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9" dur="6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0" dur="6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1" dur="6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2" presetID="10" presetClass="exit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3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5" presetID="53" presetClass="entr" presetSubtype="528" fill="hold" grpId="0" nodeType="withEffect">
                                  <p:stCondLst>
                                    <p:cond delay="3705"/>
                                  </p:stCondLst>
                                  <p:childTnLst>
                                    <p:set>
                                      <p:cBhvr>
                                        <p:cTn id="2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27" dur="6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8" dur="6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9" dur="6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0" dur="6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1" dur="6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2" presetID="10" presetClass="exit" presetSubtype="0" fill="hold" grpId="1" nodeType="withEffect">
                                  <p:stCondLst>
                                    <p:cond delay="3705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3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5" presetID="53" presetClass="entr" presetSubtype="528" fill="hold" grpId="0" nodeType="withEffect">
                                  <p:stCondLst>
                                    <p:cond delay="3589"/>
                                  </p:stCondLst>
                                  <p:childTnLst>
                                    <p:set>
                                      <p:cBhvr>
                                        <p:cTn id="2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7" dur="6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8" dur="6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9" dur="6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0" dur="6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1" dur="6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2" presetID="10" presetClass="exit" presetSubtype="0" fill="hold" grpId="1" nodeType="withEffect">
                                  <p:stCondLst>
                                    <p:cond delay="3589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43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5" presetID="53" presetClass="entr" presetSubtype="528" fill="hold" grpId="0" nodeType="withEffect">
                                  <p:stCondLst>
                                    <p:cond delay="3881"/>
                                  </p:stCondLst>
                                  <p:childTnLst>
                                    <p:set>
                                      <p:cBhvr>
                                        <p:cTn id="2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7" dur="6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8" dur="6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9" dur="6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0" dur="6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1" dur="6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2" presetID="10" presetClass="exit" presetSubtype="0" fill="hold" grpId="1" nodeType="withEffect">
                                  <p:stCondLst>
                                    <p:cond delay="388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3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5" presetID="53" presetClass="entr" presetSubtype="528" fill="hold" grpId="0" nodeType="withEffect">
                                  <p:stCondLst>
                                    <p:cond delay="3682"/>
                                  </p:stCondLst>
                                  <p:childTnLst>
                                    <p:set>
                                      <p:cBhvr>
                                        <p:cTn id="2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7" dur="5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8" dur="5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9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0" dur="5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1" dur="5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2" presetID="35" presetClass="path" presetSubtype="0" decel="100000" fill="hold" grpId="1" nodeType="withEffect">
                                  <p:stCondLst>
                                    <p:cond delay="4182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463" dur="275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464" presetID="23" presetClass="entr" presetSubtype="16" repeatCount="4000" fill="hold" grpId="2" nodeType="withEffect">
                                  <p:stCondLst>
                                    <p:cond delay="4182"/>
                                  </p:stCondLst>
                                  <p:childTnLst>
                                    <p:set>
                                      <p:cBhvr>
                                        <p:cTn id="2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6" dur="35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7" dur="35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6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6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1" presetID="53" presetClass="entr" presetSubtype="528" fill="hold" grpId="0" nodeType="withEffect">
                                  <p:stCondLst>
                                    <p:cond delay="3528"/>
                                  </p:stCondLst>
                                  <p:childTnLst>
                                    <p:set>
                                      <p:cBhvr>
                                        <p:cTn id="2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3" dur="5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4" dur="5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5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6" dur="5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7" dur="5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8" presetID="35" presetClass="path" presetSubtype="0" decel="100000" fill="hold" grpId="1" nodeType="withEffect">
                                  <p:stCondLst>
                                    <p:cond delay="4028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479" dur="275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480" presetID="23" presetClass="entr" presetSubtype="16" repeatCount="4000" fill="hold" grpId="2" nodeType="withEffect">
                                  <p:stCondLst>
                                    <p:cond delay="4028"/>
                                  </p:stCondLst>
                                  <p:childTnLst>
                                    <p:set>
                                      <p:cBhvr>
                                        <p:cTn id="2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2" dur="35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3" dur="35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8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8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7" presetID="53" presetClass="entr" presetSubtype="528" fill="hold" grpId="0" nodeType="withEffect">
                                  <p:stCondLst>
                                    <p:cond delay="3635"/>
                                  </p:stCondLst>
                                  <p:childTnLst>
                                    <p:set>
                                      <p:cBhvr>
                                        <p:cTn id="2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9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0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1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2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3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4" presetID="35" presetClass="path" presetSubtype="0" decel="100000" fill="hold" grpId="1" nodeType="withEffect">
                                  <p:stCondLst>
                                    <p:cond delay="4135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495" dur="275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496" presetID="23" presetClass="entr" presetSubtype="16" repeatCount="4000" fill="hold" grpId="2" nodeType="withEffect">
                                  <p:stCondLst>
                                    <p:cond delay="4135"/>
                                  </p:stCondLst>
                                  <p:childTnLst>
                                    <p:set>
                                      <p:cBhvr>
                                        <p:cTn id="2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8" dur="35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9" dur="35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0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0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0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3" presetID="53" presetClass="entr" presetSubtype="528" fill="hold" grpId="0" nodeType="withEffect">
                                  <p:stCondLst>
                                    <p:cond delay="3616"/>
                                  </p:stCondLst>
                                  <p:childTnLst>
                                    <p:set>
                                      <p:cBhvr>
                                        <p:cTn id="2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5" dur="5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6" dur="5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7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08" dur="5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9" dur="5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0" presetID="35" presetClass="path" presetSubtype="0" decel="100000" fill="hold" grpId="1" nodeType="withEffect">
                                  <p:stCondLst>
                                    <p:cond delay="4116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511" dur="275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512" presetID="23" presetClass="entr" presetSubtype="16" repeatCount="4000" fill="hold" grpId="2" nodeType="withEffect">
                                  <p:stCondLst>
                                    <p:cond delay="4116"/>
                                  </p:stCondLst>
                                  <p:childTnLst>
                                    <p:set>
                                      <p:cBhvr>
                                        <p:cTn id="2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4" dur="35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5" dur="35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1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1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9" presetID="53" presetClass="entr" presetSubtype="528" fill="hold" grpId="0" nodeType="withEffect">
                                  <p:stCondLst>
                                    <p:cond delay="3576"/>
                                  </p:stCondLst>
                                  <p:childTnLst>
                                    <p:set>
                                      <p:cBhvr>
                                        <p:cTn id="2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1" dur="5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2" dur="5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23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4" dur="5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5" dur="5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6" presetID="35" presetClass="path" presetSubtype="0" decel="100000" fill="hold" grpId="1" nodeType="withEffect">
                                  <p:stCondLst>
                                    <p:cond delay="4076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527" dur="275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528" presetID="23" presetClass="entr" presetSubtype="16" repeatCount="4000" fill="hold" grpId="2" nodeType="withEffect">
                                  <p:stCondLst>
                                    <p:cond delay="4076"/>
                                  </p:stCondLst>
                                  <p:childTnLst>
                                    <p:set>
                                      <p:cBhvr>
                                        <p:cTn id="2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0" dur="35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1" dur="35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3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3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5" presetID="53" presetClass="entr" presetSubtype="528" fill="hold" grpId="0" nodeType="withEffect">
                                  <p:stCondLst>
                                    <p:cond delay="3766"/>
                                  </p:stCondLst>
                                  <p:childTnLst>
                                    <p:set>
                                      <p:cBhvr>
                                        <p:cTn id="2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37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8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9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0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1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2" presetID="35" presetClass="path" presetSubtype="0" decel="100000" fill="hold" grpId="1" nodeType="withEffect">
                                  <p:stCondLst>
                                    <p:cond delay="4266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543" dur="275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544" presetID="23" presetClass="entr" presetSubtype="16" repeatCount="4000" fill="hold" grpId="2" nodeType="withEffect">
                                  <p:stCondLst>
                                    <p:cond delay="4266"/>
                                  </p:stCondLst>
                                  <p:childTnLst>
                                    <p:set>
                                      <p:cBhvr>
                                        <p:cTn id="2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6" dur="35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7" dur="35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4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4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5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1" presetID="53" presetClass="entr" presetSubtype="528" fill="hold" grpId="0" nodeType="withEffect">
                                  <p:stCondLst>
                                    <p:cond delay="3714"/>
                                  </p:stCondLst>
                                  <p:childTnLst>
                                    <p:set>
                                      <p:cBhvr>
                                        <p:cTn id="2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3" dur="5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4" dur="5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55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6" dur="5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7" dur="50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8" presetID="35" presetClass="path" presetSubtype="0" decel="100000" fill="hold" grpId="1" nodeType="withEffect">
                                  <p:stCondLst>
                                    <p:cond delay="4214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559" dur="275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560" presetID="23" presetClass="entr" presetSubtype="16" repeatCount="4000" fill="hold" grpId="2" nodeType="withEffect">
                                  <p:stCondLst>
                                    <p:cond delay="4214"/>
                                  </p:stCondLst>
                                  <p:childTnLst>
                                    <p:set>
                                      <p:cBhvr>
                                        <p:cTn id="2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2" dur="35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3" dur="35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6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6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7" presetID="53" presetClass="entr" presetSubtype="528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2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9" dur="5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0" dur="5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1" dur="500"/>
                                        <p:tgtEl>
                                          <p:spTgt spid="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2" dur="5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3" dur="50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4" presetID="35" presetClass="path" presetSubtype="0" decel="10000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575" dur="275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576" presetID="23" presetClass="entr" presetSubtype="16" repeatCount="400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8" dur="35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9" dur="350" fill="hold"/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8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8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8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3" presetID="53" presetClass="entr" presetSubtype="528" fill="hold" grpId="0" nodeType="withEffect">
                                  <p:stCondLst>
                                    <p:cond delay="3591"/>
                                  </p:stCondLst>
                                  <p:childTnLst>
                                    <p:set>
                                      <p:cBhvr>
                                        <p:cTn id="2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5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6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7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8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9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0" presetID="35" presetClass="path" presetSubtype="0" decel="100000" fill="hold" grpId="1" nodeType="withEffect">
                                  <p:stCondLst>
                                    <p:cond delay="4091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591" dur="275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592" presetID="23" presetClass="entr" presetSubtype="16" repeatCount="4000" fill="hold" grpId="2" nodeType="withEffect">
                                  <p:stCondLst>
                                    <p:cond delay="4091"/>
                                  </p:stCondLst>
                                  <p:childTnLst>
                                    <p:set>
                                      <p:cBhvr>
                                        <p:cTn id="2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4" dur="35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5" dur="35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9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9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9" presetID="53" presetClass="entr" presetSubtype="528" fill="hold" grpId="0" nodeType="withEffect">
                                  <p:stCondLst>
                                    <p:cond delay="3683"/>
                                  </p:stCondLst>
                                  <p:childTnLst>
                                    <p:set>
                                      <p:cBhvr>
                                        <p:cTn id="2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1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2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3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4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5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6" presetID="35" presetClass="path" presetSubtype="0" decel="100000" fill="hold" grpId="1" nodeType="withEffect">
                                  <p:stCondLst>
                                    <p:cond delay="4183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607" dur="275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608" presetID="23" presetClass="entr" presetSubtype="16" repeatCount="4000" fill="hold" grpId="2" nodeType="withEffect">
                                  <p:stCondLst>
                                    <p:cond delay="4183"/>
                                  </p:stCondLst>
                                  <p:childTnLst>
                                    <p:set>
                                      <p:cBhvr>
                                        <p:cTn id="2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0" dur="35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1" dur="35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1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1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5" presetID="53" presetClass="entr" presetSubtype="528" fill="hold" grpId="0" nodeType="withEffect">
                                  <p:stCondLst>
                                    <p:cond delay="3616"/>
                                  </p:stCondLst>
                                  <p:childTnLst>
                                    <p:set>
                                      <p:cBhvr>
                                        <p:cTn id="2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7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8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9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0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1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2" presetID="35" presetClass="path" presetSubtype="0" decel="100000" fill="hold" grpId="1" nodeType="withEffect">
                                  <p:stCondLst>
                                    <p:cond delay="4116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623" dur="275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624" presetID="23" presetClass="entr" presetSubtype="16" repeatCount="4000" fill="hold" grpId="2" nodeType="withEffect">
                                  <p:stCondLst>
                                    <p:cond delay="4116"/>
                                  </p:stCondLst>
                                  <p:childTnLst>
                                    <p:set>
                                      <p:cBhvr>
                                        <p:cTn id="2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6" dur="35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7" dur="35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2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2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1" presetID="53" presetClass="entr" presetSubtype="528" fill="hold" grpId="0" nodeType="withEffect">
                                  <p:stCondLst>
                                    <p:cond delay="3593"/>
                                  </p:stCondLst>
                                  <p:childTnLst>
                                    <p:set>
                                      <p:cBhvr>
                                        <p:cTn id="2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3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4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5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6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7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8" presetID="35" presetClass="path" presetSubtype="0" decel="100000" fill="hold" grpId="1" nodeType="withEffect">
                                  <p:stCondLst>
                                    <p:cond delay="4093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639" dur="275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640" presetID="23" presetClass="entr" presetSubtype="16" repeatCount="4000" fill="hold" grpId="2" nodeType="withEffect">
                                  <p:stCondLst>
                                    <p:cond delay="4093"/>
                                  </p:stCondLst>
                                  <p:childTnLst>
                                    <p:set>
                                      <p:cBhvr>
                                        <p:cTn id="2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2" dur="35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3" dur="35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4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4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4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7" presetID="53" presetClass="entr" presetSubtype="528" fill="hold" grpId="0" nodeType="withEffect">
                                  <p:stCondLst>
                                    <p:cond delay="3675"/>
                                  </p:stCondLst>
                                  <p:childTnLst>
                                    <p:set>
                                      <p:cBhvr>
                                        <p:cTn id="2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9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0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51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2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3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4" presetID="35" presetClass="path" presetSubtype="0" decel="100000" fill="hold" grpId="1" nodeType="withEffect">
                                  <p:stCondLst>
                                    <p:cond delay="4175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655" dur="275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656" presetID="23" presetClass="entr" presetSubtype="16" repeatCount="4000" fill="hold" grpId="2" nodeType="withEffect">
                                  <p:stCondLst>
                                    <p:cond delay="4175"/>
                                  </p:stCondLst>
                                  <p:childTnLst>
                                    <p:set>
                                      <p:cBhvr>
                                        <p:cTn id="2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8" dur="35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9" dur="35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6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6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3" presetID="53" presetClass="entr" presetSubtype="528" fill="hold" grpId="0" nodeType="withEffect">
                                  <p:stCondLst>
                                    <p:cond delay="3534"/>
                                  </p:stCondLst>
                                  <p:childTnLst>
                                    <p:set>
                                      <p:cBhvr>
                                        <p:cTn id="2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5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6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7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8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9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0" presetID="35" presetClass="path" presetSubtype="0" decel="100000" fill="hold" grpId="1" nodeType="withEffect">
                                  <p:stCondLst>
                                    <p:cond delay="4034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671" dur="275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672" presetID="23" presetClass="entr" presetSubtype="16" repeatCount="4000" fill="hold" grpId="2" nodeType="withEffect">
                                  <p:stCondLst>
                                    <p:cond delay="4034"/>
                                  </p:stCondLst>
                                  <p:childTnLst>
                                    <p:set>
                                      <p:cBhvr>
                                        <p:cTn id="2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4" dur="35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5" dur="35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7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7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9" presetID="53" presetClass="entr" presetSubtype="528" fill="hold" grpId="0" nodeType="withEffect">
                                  <p:stCondLst>
                                    <p:cond delay="3702"/>
                                  </p:stCondLst>
                                  <p:childTnLst>
                                    <p:set>
                                      <p:cBhvr>
                                        <p:cTn id="2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1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2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3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4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5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86" presetID="35" presetClass="path" presetSubtype="0" decel="100000" fill="hold" grpId="1" nodeType="withEffect">
                                  <p:stCondLst>
                                    <p:cond delay="4202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687" dur="275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688" presetID="23" presetClass="entr" presetSubtype="16" repeatCount="4000" fill="hold" grpId="2" nodeType="withEffect">
                                  <p:stCondLst>
                                    <p:cond delay="4202"/>
                                  </p:stCondLst>
                                  <p:childTnLst>
                                    <p:set>
                                      <p:cBhvr>
                                        <p:cTn id="2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0" dur="35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1" dur="35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9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9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9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5" presetID="53" presetClass="entr" presetSubtype="528" fill="hold" grpId="0" nodeType="withEffect">
                                  <p:stCondLst>
                                    <p:cond delay="3692"/>
                                  </p:stCondLst>
                                  <p:childTnLst>
                                    <p:set>
                                      <p:cBhvr>
                                        <p:cTn id="2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7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8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9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0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1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2" presetID="35" presetClass="path" presetSubtype="0" decel="100000" fill="hold" grpId="1" nodeType="withEffect">
                                  <p:stCondLst>
                                    <p:cond delay="4192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703" dur="275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704" presetID="23" presetClass="entr" presetSubtype="16" repeatCount="4000" fill="hold" grpId="2" nodeType="withEffect">
                                  <p:stCondLst>
                                    <p:cond delay="4192"/>
                                  </p:stCondLst>
                                  <p:childTnLst>
                                    <p:set>
                                      <p:cBhvr>
                                        <p:cTn id="2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6" dur="35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7" dur="35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0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0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1" presetID="53" presetClass="entr" presetSubtype="528" fill="hold" grpId="0" nodeType="withEffect">
                                  <p:stCondLst>
                                    <p:cond delay="3656"/>
                                  </p:stCondLst>
                                  <p:childTnLst>
                                    <p:set>
                                      <p:cBhvr>
                                        <p:cTn id="2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3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4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5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6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7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8" presetID="35" presetClass="path" presetSubtype="0" decel="100000" fill="hold" grpId="1" nodeType="withEffect">
                                  <p:stCondLst>
                                    <p:cond delay="4156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719" dur="275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720" presetID="23" presetClass="entr" presetSubtype="16" repeatCount="4000" fill="hold" grpId="2" nodeType="withEffect">
                                  <p:stCondLst>
                                    <p:cond delay="4156"/>
                                  </p:stCondLst>
                                  <p:childTnLst>
                                    <p:set>
                                      <p:cBhvr>
                                        <p:cTn id="2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2" dur="35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3" dur="35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2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2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7" presetID="53" presetClass="entr" presetSubtype="528" fill="hold" grpId="0" nodeType="withEffect">
                                  <p:stCondLst>
                                    <p:cond delay="3688"/>
                                  </p:stCondLst>
                                  <p:childTnLst>
                                    <p:set>
                                      <p:cBhvr>
                                        <p:cTn id="2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9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0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1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2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3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4" presetID="35" presetClass="path" presetSubtype="0" decel="100000" fill="hold" grpId="1" nodeType="withEffect">
                                  <p:stCondLst>
                                    <p:cond delay="4188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735" dur="275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736" presetID="23" presetClass="entr" presetSubtype="16" repeatCount="4000" fill="hold" grpId="2" nodeType="withEffect">
                                  <p:stCondLst>
                                    <p:cond delay="4188"/>
                                  </p:stCondLst>
                                  <p:childTnLst>
                                    <p:set>
                                      <p:cBhvr>
                                        <p:cTn id="2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8" dur="35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9" dur="35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4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4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3" presetID="53" presetClass="entr" presetSubtype="528" fill="hold" grpId="0" nodeType="withEffect">
                                  <p:stCondLst>
                                    <p:cond delay="3685"/>
                                  </p:stCondLst>
                                  <p:childTnLst>
                                    <p:set>
                                      <p:cBhvr>
                                        <p:cTn id="2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5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6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7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8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9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0" presetID="35" presetClass="path" presetSubtype="0" decel="100000" fill="hold" grpId="1" nodeType="withEffect">
                                  <p:stCondLst>
                                    <p:cond delay="4185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751" dur="275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752" presetID="23" presetClass="entr" presetSubtype="16" repeatCount="4000" fill="hold" grpId="2" nodeType="withEffect">
                                  <p:stCondLst>
                                    <p:cond delay="4185"/>
                                  </p:stCondLst>
                                  <p:childTnLst>
                                    <p:set>
                                      <p:cBhvr>
                                        <p:cTn id="2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4" dur="35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5" dur="35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5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5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9" presetID="53" presetClass="entr" presetSubtype="528" fill="hold" grpId="0" nodeType="withEffect">
                                  <p:stCondLst>
                                    <p:cond delay="3587"/>
                                  </p:stCondLst>
                                  <p:childTnLst>
                                    <p:set>
                                      <p:cBhvr>
                                        <p:cTn id="2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1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2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3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4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5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6" presetID="35" presetClass="path" presetSubtype="0" decel="100000" fill="hold" grpId="1" nodeType="withEffect">
                                  <p:stCondLst>
                                    <p:cond delay="4087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767" dur="275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768" presetID="23" presetClass="entr" presetSubtype="16" repeatCount="4000" fill="hold" grpId="2" nodeType="withEffect">
                                  <p:stCondLst>
                                    <p:cond delay="4087"/>
                                  </p:stCondLst>
                                  <p:childTnLst>
                                    <p:set>
                                      <p:cBhvr>
                                        <p:cTn id="2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0" dur="35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1" dur="35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7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7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5" presetID="53" presetClass="entr" presetSubtype="528" fill="hold" grpId="0" nodeType="withEffect">
                                  <p:stCondLst>
                                    <p:cond delay="3769"/>
                                  </p:stCondLst>
                                  <p:childTnLst>
                                    <p:set>
                                      <p:cBhvr>
                                        <p:cTn id="2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7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8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9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0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1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2" presetID="35" presetClass="path" presetSubtype="0" decel="100000" fill="hold" grpId="1" nodeType="withEffect">
                                  <p:stCondLst>
                                    <p:cond delay="4269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783" dur="275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784" presetID="23" presetClass="entr" presetSubtype="16" repeatCount="4000" fill="hold" grpId="2" nodeType="withEffect">
                                  <p:stCondLst>
                                    <p:cond delay="4269"/>
                                  </p:stCondLst>
                                  <p:childTnLst>
                                    <p:set>
                                      <p:cBhvr>
                                        <p:cTn id="2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86" dur="35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7" dur="35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8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8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1" presetID="53" presetClass="entr" presetSubtype="528" fill="hold" grpId="0" nodeType="withEffect">
                                  <p:stCondLst>
                                    <p:cond delay="3534"/>
                                  </p:stCondLst>
                                  <p:childTnLst>
                                    <p:set>
                                      <p:cBhvr>
                                        <p:cTn id="2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3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4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95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6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7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8" presetID="35" presetClass="path" presetSubtype="0" decel="100000" fill="hold" grpId="1" nodeType="withEffect">
                                  <p:stCondLst>
                                    <p:cond delay="4034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799" dur="275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800" presetID="23" presetClass="entr" presetSubtype="16" repeatCount="4000" fill="hold" grpId="2" nodeType="withEffect">
                                  <p:stCondLst>
                                    <p:cond delay="4034"/>
                                  </p:stCondLst>
                                  <p:childTnLst>
                                    <p:set>
                                      <p:cBhvr>
                                        <p:cTn id="2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2" dur="35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3" dur="35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0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0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0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7" presetID="53" presetClass="entr" presetSubtype="52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9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0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11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2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3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4" presetID="35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815" dur="275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816" presetID="23" presetClass="entr" presetSubtype="16" repeatCount="400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18" dur="35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9" dur="35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2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2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2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3" presetID="53" presetClass="entr" presetSubtype="528" fill="hold" grpId="0" nodeType="withEffect">
                                  <p:stCondLst>
                                    <p:cond delay="3763"/>
                                  </p:stCondLst>
                                  <p:childTnLst>
                                    <p:set>
                                      <p:cBhvr>
                                        <p:cTn id="2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5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6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7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8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9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0" presetID="35" presetClass="path" presetSubtype="0" decel="100000" fill="hold" grpId="1" nodeType="withEffect">
                                  <p:stCondLst>
                                    <p:cond delay="4263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831" dur="275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832" presetID="23" presetClass="entr" presetSubtype="16" repeatCount="4000" fill="hold" grpId="2" nodeType="withEffect">
                                  <p:stCondLst>
                                    <p:cond delay="4263"/>
                                  </p:stCondLst>
                                  <p:childTnLst>
                                    <p:set>
                                      <p:cBhvr>
                                        <p:cTn id="2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4" dur="35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5" dur="35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3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3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9" presetID="53" presetClass="entr" presetSubtype="52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2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1" dur="5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2" dur="5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3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4" dur="5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5" dur="5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6" presetID="35" presetClass="path" presetSubtype="0" decel="10000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847" dur="275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848" presetID="23" presetClass="entr" presetSubtype="16" repeatCount="4000" fill="hold" grpId="2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0" dur="35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1" dur="35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5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5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5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5" presetID="53" presetClass="entr" presetSubtype="52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7" dur="5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8" dur="5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9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0" dur="5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1" dur="50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2" presetID="35" presetClass="path" presetSubtype="0" decel="10000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863" dur="275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864" presetID="23" presetClass="entr" presetSubtype="16" repeatCount="4000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2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6" dur="35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7" dur="350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6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6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7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1" presetID="5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3" dur="5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4" dur="5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5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6" dur="5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7" dur="50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8" presetID="35" presetClass="path" presetSubtype="0" decel="100000" fill="hold" grpId="1" nodeType="withEffect">
                                  <p:stCondLst>
                                    <p:cond delay="4229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879" dur="275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880" presetID="23" presetClass="entr" presetSubtype="16" repeatCount="4000" fill="hold" grpId="2" nodeType="withEffect">
                                  <p:stCondLst>
                                    <p:cond delay="4229"/>
                                  </p:stCondLst>
                                  <p:childTnLst>
                                    <p:set>
                                      <p:cBhvr>
                                        <p:cTn id="2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2" dur="35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3" dur="350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8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8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8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7" presetID="53" presetClass="entr" presetSubtype="528" fill="hold" grpId="0" nodeType="withEffect">
                                  <p:stCondLst>
                                    <p:cond delay="3507"/>
                                  </p:stCondLst>
                                  <p:childTnLst>
                                    <p:set>
                                      <p:cBhvr>
                                        <p:cTn id="2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9" dur="5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0" dur="5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1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92" dur="5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3" dur="5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4" presetID="35" presetClass="path" presetSubtype="0" decel="100000" fill="hold" grpId="1" nodeType="withEffect">
                                  <p:stCondLst>
                                    <p:cond delay="4007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895" dur="275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896" presetID="23" presetClass="entr" presetSubtype="16" repeatCount="4000" fill="hold" grpId="2" nodeType="withEffect">
                                  <p:stCondLst>
                                    <p:cond delay="4007"/>
                                  </p:stCondLst>
                                  <p:childTnLst>
                                    <p:set>
                                      <p:cBhvr>
                                        <p:cTn id="2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8" dur="35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9" dur="35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0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0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0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3" presetID="53" presetClass="entr" presetSubtype="528" fill="hold" grpId="0" nodeType="withEffect">
                                  <p:stCondLst>
                                    <p:cond delay="3736"/>
                                  </p:stCondLst>
                                  <p:childTnLst>
                                    <p:set>
                                      <p:cBhvr>
                                        <p:cTn id="2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5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6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7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8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9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0" presetID="35" presetClass="path" presetSubtype="0" decel="100000" fill="hold" grpId="1" nodeType="withEffect">
                                  <p:stCondLst>
                                    <p:cond delay="4236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911" dur="275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912" presetID="23" presetClass="entr" presetSubtype="16" repeatCount="4000" fill="hold" grpId="2" nodeType="withEffect">
                                  <p:stCondLst>
                                    <p:cond delay="4236"/>
                                  </p:stCondLst>
                                  <p:childTnLst>
                                    <p:set>
                                      <p:cBhvr>
                                        <p:cTn id="2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4" dur="35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5" dur="35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1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1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9" presetID="53" presetClass="entr" presetSubtype="528" fill="hold" grpId="0" nodeType="withEffect">
                                  <p:stCondLst>
                                    <p:cond delay="3641"/>
                                  </p:stCondLst>
                                  <p:childTnLst>
                                    <p:set>
                                      <p:cBhvr>
                                        <p:cTn id="2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21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2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3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4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5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6" presetID="35" presetClass="path" presetSubtype="0" decel="100000" fill="hold" grpId="1" nodeType="withEffect">
                                  <p:stCondLst>
                                    <p:cond delay="4141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927" dur="275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928" presetID="23" presetClass="entr" presetSubtype="16" repeatCount="4000" fill="hold" grpId="2" nodeType="withEffect">
                                  <p:stCondLst>
                                    <p:cond delay="4141"/>
                                  </p:stCondLst>
                                  <p:childTnLst>
                                    <p:set>
                                      <p:cBhvr>
                                        <p:cTn id="2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0" dur="35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1" dur="35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3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3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3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5" presetID="53" presetClass="entr" presetSubtype="528" fill="hold" grpId="0" nodeType="withEffect">
                                  <p:stCondLst>
                                    <p:cond delay="3691"/>
                                  </p:stCondLst>
                                  <p:childTnLst>
                                    <p:set>
                                      <p:cBhvr>
                                        <p:cTn id="2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7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8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39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40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1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2" presetID="35" presetClass="path" presetSubtype="0" decel="100000" fill="hold" grpId="1" nodeType="withEffect">
                                  <p:stCondLst>
                                    <p:cond delay="4191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943" dur="275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944" presetID="23" presetClass="entr" presetSubtype="16" repeatCount="4000" fill="hold" grpId="2" nodeType="withEffect">
                                  <p:stCondLst>
                                    <p:cond delay="4191"/>
                                  </p:stCondLst>
                                  <p:childTnLst>
                                    <p:set>
                                      <p:cBhvr>
                                        <p:cTn id="29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6" dur="35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7" dur="35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4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4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5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1" presetID="53" presetClass="entr" presetSubtype="528" fill="hold" grpId="0" nodeType="withEffect">
                                  <p:stCondLst>
                                    <p:cond delay="3542"/>
                                  </p:stCondLst>
                                  <p:childTnLst>
                                    <p:set>
                                      <p:cBhvr>
                                        <p:cTn id="29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3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4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5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6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7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8" presetID="35" presetClass="path" presetSubtype="0" decel="100000" fill="hold" grpId="1" nodeType="withEffect">
                                  <p:stCondLst>
                                    <p:cond delay="4042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959" dur="275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960" presetID="23" presetClass="entr" presetSubtype="16" repeatCount="4000" fill="hold" grpId="2" nodeType="withEffect">
                                  <p:stCondLst>
                                    <p:cond delay="4042"/>
                                  </p:stCondLst>
                                  <p:childTnLst>
                                    <p:set>
                                      <p:cBhvr>
                                        <p:cTn id="2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2" dur="35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3" dur="35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6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6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6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7" presetID="53" presetClass="entr" presetSubtype="528" fill="hold" grpId="0" nodeType="withEffect">
                                  <p:stCondLst>
                                    <p:cond delay="3735"/>
                                  </p:stCondLst>
                                  <p:childTnLst>
                                    <p:set>
                                      <p:cBhvr>
                                        <p:cTn id="2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69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0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71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2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3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4" presetID="35" presetClass="path" presetSubtype="0" decel="100000" fill="hold" grpId="1" nodeType="withEffect">
                                  <p:stCondLst>
                                    <p:cond delay="4235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975" dur="275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976" presetID="23" presetClass="entr" presetSubtype="16" repeatCount="4000" fill="hold" grpId="2" nodeType="withEffect">
                                  <p:stCondLst>
                                    <p:cond delay="4235"/>
                                  </p:stCondLst>
                                  <p:childTnLst>
                                    <p:set>
                                      <p:cBhvr>
                                        <p:cTn id="29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8" dur="35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9" dur="35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8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8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8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3" presetID="53" presetClass="entr" presetSubtype="528" fill="hold" grpId="0" nodeType="withEffect">
                                  <p:stCondLst>
                                    <p:cond delay="3663"/>
                                  </p:stCondLst>
                                  <p:childTnLst>
                                    <p:set>
                                      <p:cBhvr>
                                        <p:cTn id="2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5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6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87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8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9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0" presetID="35" presetClass="path" presetSubtype="0" decel="100000" fill="hold" grpId="1" nodeType="withEffect">
                                  <p:stCondLst>
                                    <p:cond delay="4163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2991" dur="275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2992" presetID="23" presetClass="entr" presetSubtype="16" repeatCount="4000" fill="hold" grpId="2" nodeType="withEffect">
                                  <p:stCondLst>
                                    <p:cond delay="4163"/>
                                  </p:stCondLst>
                                  <p:childTnLst>
                                    <p:set>
                                      <p:cBhvr>
                                        <p:cTn id="2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94" dur="35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5" dur="35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9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9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9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9" presetID="53" presetClass="entr" presetSubtype="528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30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01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2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3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4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5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6" presetID="35" presetClass="path" presetSubtype="0" decel="100000" fill="hold" grpId="1" nodeType="withEffect">
                                  <p:stCondLst>
                                    <p:cond delay="4150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007" dur="275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008" presetID="23" presetClass="entr" presetSubtype="16" repeatCount="4000" fill="hold" grpId="2" nodeType="withEffect">
                                  <p:stCondLst>
                                    <p:cond delay="4150"/>
                                  </p:stCondLst>
                                  <p:childTnLst>
                                    <p:set>
                                      <p:cBhvr>
                                        <p:cTn id="30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0" dur="35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1" dur="35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1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1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5" presetID="53" presetClass="entr" presetSubtype="528" fill="hold" grpId="0" nodeType="withEffect">
                                  <p:stCondLst>
                                    <p:cond delay="3655"/>
                                  </p:stCondLst>
                                  <p:childTnLst>
                                    <p:set>
                                      <p:cBhvr>
                                        <p:cTn id="3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7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8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19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0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1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2" presetID="35" presetClass="path" presetSubtype="0" decel="100000" fill="hold" grpId="1" nodeType="withEffect">
                                  <p:stCondLst>
                                    <p:cond delay="4155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023" dur="275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024" presetID="23" presetClass="entr" presetSubtype="16" repeatCount="4000" fill="hold" grpId="2" nodeType="withEffect">
                                  <p:stCondLst>
                                    <p:cond delay="4155"/>
                                  </p:stCondLst>
                                  <p:childTnLst>
                                    <p:set>
                                      <p:cBhvr>
                                        <p:cTn id="30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26" dur="35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7" dur="35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2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2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3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1" presetID="53" presetClass="entr" presetSubtype="528" fill="hold" grpId="0" nodeType="withEffect">
                                  <p:stCondLst>
                                    <p:cond delay="3556"/>
                                  </p:stCondLst>
                                  <p:childTnLst>
                                    <p:set>
                                      <p:cBhvr>
                                        <p:cTn id="3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3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4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5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6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7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8" presetID="35" presetClass="path" presetSubtype="0" decel="100000" fill="hold" grpId="1" nodeType="withEffect">
                                  <p:stCondLst>
                                    <p:cond delay="4056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039" dur="275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040" presetID="23" presetClass="entr" presetSubtype="16" repeatCount="4000" fill="hold" grpId="2" nodeType="withEffect">
                                  <p:stCondLst>
                                    <p:cond delay="4056"/>
                                  </p:stCondLst>
                                  <p:childTnLst>
                                    <p:set>
                                      <p:cBhvr>
                                        <p:cTn id="30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2" dur="35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3" dur="35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4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4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4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7" presetID="53" presetClass="entr" presetSubtype="528" fill="hold" grpId="0" nodeType="withEffect">
                                  <p:stCondLst>
                                    <p:cond delay="3501"/>
                                  </p:stCondLst>
                                  <p:childTnLst>
                                    <p:set>
                                      <p:cBhvr>
                                        <p:cTn id="30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9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0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1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52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3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4" presetID="35" presetClass="path" presetSubtype="0" decel="100000" fill="hold" grpId="1" nodeType="withEffect">
                                  <p:stCondLst>
                                    <p:cond delay="4001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055" dur="275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056" presetID="23" presetClass="entr" presetSubtype="16" repeatCount="4000" fill="hold" grpId="2" nodeType="withEffect">
                                  <p:stCondLst>
                                    <p:cond delay="4001"/>
                                  </p:stCondLst>
                                  <p:childTnLst>
                                    <p:set>
                                      <p:cBhvr>
                                        <p:cTn id="30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8" dur="35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9" dur="35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6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6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6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3" presetID="53" presetClass="entr" presetSubtype="528" fill="hold" grpId="0" nodeType="withEffect">
                                  <p:stCondLst>
                                    <p:cond delay="3517"/>
                                  </p:stCondLst>
                                  <p:childTnLst>
                                    <p:set>
                                      <p:cBhvr>
                                        <p:cTn id="3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5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6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7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68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9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70" presetID="35" presetClass="path" presetSubtype="0" decel="100000" fill="hold" grpId="1" nodeType="withEffect">
                                  <p:stCondLst>
                                    <p:cond delay="4017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071" dur="275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072" presetID="23" presetClass="entr" presetSubtype="16" repeatCount="4000" fill="hold" grpId="2" nodeType="withEffect">
                                  <p:stCondLst>
                                    <p:cond delay="4017"/>
                                  </p:stCondLst>
                                  <p:childTnLst>
                                    <p:set>
                                      <p:cBhvr>
                                        <p:cTn id="3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74" dur="35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5" dur="35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7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7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7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9" presetID="53" presetClass="entr" presetSubtype="528" fill="hold" grpId="0" nodeType="withEffect">
                                  <p:stCondLst>
                                    <p:cond delay="3653"/>
                                  </p:stCondLst>
                                  <p:childTnLst>
                                    <p:set>
                                      <p:cBhvr>
                                        <p:cTn id="3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1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2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83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4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5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6" presetID="35" presetClass="path" presetSubtype="0" decel="100000" fill="hold" grpId="1" nodeType="withEffect">
                                  <p:stCondLst>
                                    <p:cond delay="4153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087" dur="275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088" presetID="23" presetClass="entr" presetSubtype="16" repeatCount="4000" fill="hold" grpId="2" nodeType="withEffect">
                                  <p:stCondLst>
                                    <p:cond delay="4153"/>
                                  </p:stCondLst>
                                  <p:childTnLst>
                                    <p:set>
                                      <p:cBhvr>
                                        <p:cTn id="30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0" dur="35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1" dur="35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9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9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9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5" presetID="53" presetClass="entr" presetSubtype="528" fill="hold" grpId="0" nodeType="withEffect">
                                  <p:stCondLst>
                                    <p:cond delay="3680"/>
                                  </p:stCondLst>
                                  <p:childTnLst>
                                    <p:set>
                                      <p:cBhvr>
                                        <p:cTn id="30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7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8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9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0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1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2" presetID="35" presetClass="path" presetSubtype="0" decel="100000" fill="hold" grpId="1" nodeType="withEffect">
                                  <p:stCondLst>
                                    <p:cond delay="4180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103" dur="275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104" presetID="23" presetClass="entr" presetSubtype="16" repeatCount="4000" fill="hold" grpId="2" nodeType="withEffect">
                                  <p:stCondLst>
                                    <p:cond delay="4180"/>
                                  </p:stCondLst>
                                  <p:childTnLst>
                                    <p:set>
                                      <p:cBhvr>
                                        <p:cTn id="3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06" dur="35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7" dur="35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0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0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1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1" presetID="53" presetClass="entr" presetSubtype="528" fill="hold" grpId="0" nodeType="withEffect">
                                  <p:stCondLst>
                                    <p:cond delay="3634"/>
                                  </p:stCondLst>
                                  <p:childTnLst>
                                    <p:set>
                                      <p:cBhvr>
                                        <p:cTn id="3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3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4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15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6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7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8" presetID="35" presetClass="path" presetSubtype="0" decel="100000" fill="hold" grpId="1" nodeType="withEffect">
                                  <p:stCondLst>
                                    <p:cond delay="4134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119" dur="275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120" presetID="23" presetClass="entr" presetSubtype="16" repeatCount="4000" fill="hold" grpId="2" nodeType="withEffect">
                                  <p:stCondLst>
                                    <p:cond delay="4134"/>
                                  </p:stCondLst>
                                  <p:childTnLst>
                                    <p:set>
                                      <p:cBhvr>
                                        <p:cTn id="3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2" dur="35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3" dur="35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2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2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2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7" presetID="53" presetClass="entr" presetSubtype="528" fill="hold" grpId="0" nodeType="withEffect">
                                  <p:stCondLst>
                                    <p:cond delay="3773"/>
                                  </p:stCondLst>
                                  <p:childTnLst>
                                    <p:set>
                                      <p:cBhvr>
                                        <p:cTn id="3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9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0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1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2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3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4" presetID="35" presetClass="path" presetSubtype="0" decel="100000" fill="hold" grpId="1" nodeType="withEffect">
                                  <p:stCondLst>
                                    <p:cond delay="4273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135" dur="275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136" presetID="23" presetClass="entr" presetSubtype="16" repeatCount="4000" fill="hold" grpId="2" nodeType="withEffect">
                                  <p:stCondLst>
                                    <p:cond delay="4273"/>
                                  </p:stCondLst>
                                  <p:childTnLst>
                                    <p:set>
                                      <p:cBhvr>
                                        <p:cTn id="3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8" dur="35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9" dur="35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4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4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4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3" presetID="53" presetClass="entr" presetSubtype="528" fill="hold" grpId="0" nodeType="withEffect">
                                  <p:stCondLst>
                                    <p:cond delay="3503"/>
                                  </p:stCondLst>
                                  <p:childTnLst>
                                    <p:set>
                                      <p:cBhvr>
                                        <p:cTn id="3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5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6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7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8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9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0" presetID="35" presetClass="path" presetSubtype="0" decel="100000" fill="hold" grpId="1" nodeType="withEffect">
                                  <p:stCondLst>
                                    <p:cond delay="4003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151" dur="275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152" presetID="23" presetClass="entr" presetSubtype="16" repeatCount="4000" fill="hold" grpId="2" nodeType="withEffect">
                                  <p:stCondLst>
                                    <p:cond delay="4003"/>
                                  </p:stCondLst>
                                  <p:childTnLst>
                                    <p:set>
                                      <p:cBhvr>
                                        <p:cTn id="3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4" dur="35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5" dur="35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5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5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5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9" presetID="53" presetClass="entr" presetSubtype="528" fill="hold" grpId="0" nodeType="withEffect">
                                  <p:stCondLst>
                                    <p:cond delay="3509"/>
                                  </p:stCondLst>
                                  <p:childTnLst>
                                    <p:set>
                                      <p:cBhvr>
                                        <p:cTn id="3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1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2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63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4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5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6" presetID="35" presetClass="path" presetSubtype="0" decel="100000" fill="hold" grpId="1" nodeType="withEffect">
                                  <p:stCondLst>
                                    <p:cond delay="4009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167" dur="275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168" presetID="23" presetClass="entr" presetSubtype="16" repeatCount="4000" fill="hold" grpId="2" nodeType="withEffect">
                                  <p:stCondLst>
                                    <p:cond delay="4009"/>
                                  </p:stCondLst>
                                  <p:childTnLst>
                                    <p:set>
                                      <p:cBhvr>
                                        <p:cTn id="3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0" dur="35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1" dur="35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7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7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7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5" presetID="53" presetClass="entr" presetSubtype="528" fill="hold" grpId="0" nodeType="withEffect">
                                  <p:stCondLst>
                                    <p:cond delay="3766"/>
                                  </p:stCondLst>
                                  <p:childTnLst>
                                    <p:set>
                                      <p:cBhvr>
                                        <p:cTn id="3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7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8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9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0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1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2" presetID="35" presetClass="path" presetSubtype="0" decel="100000" fill="hold" grpId="1" nodeType="withEffect">
                                  <p:stCondLst>
                                    <p:cond delay="4266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183" dur="275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184" presetID="23" presetClass="entr" presetSubtype="16" repeatCount="4000" fill="hold" grpId="2" nodeType="withEffect">
                                  <p:stCondLst>
                                    <p:cond delay="4266"/>
                                  </p:stCondLst>
                                  <p:childTnLst>
                                    <p:set>
                                      <p:cBhvr>
                                        <p:cTn id="3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6" dur="35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7" dur="35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8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8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9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1" presetID="53" presetClass="entr" presetSubtype="528" fill="hold" grpId="0" nodeType="withEffect">
                                  <p:stCondLst>
                                    <p:cond delay="3507"/>
                                  </p:stCondLst>
                                  <p:childTnLst>
                                    <p:set>
                                      <p:cBhvr>
                                        <p:cTn id="3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3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4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95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6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7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8" presetID="35" presetClass="path" presetSubtype="0" decel="100000" fill="hold" grpId="1" nodeType="withEffect">
                                  <p:stCondLst>
                                    <p:cond delay="4007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199" dur="275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200" presetID="23" presetClass="entr" presetSubtype="16" repeatCount="4000" fill="hold" grpId="2" nodeType="withEffect">
                                  <p:stCondLst>
                                    <p:cond delay="4007"/>
                                  </p:stCondLst>
                                  <p:childTnLst>
                                    <p:set>
                                      <p:cBhvr>
                                        <p:cTn id="3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2" dur="35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3" dur="35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0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0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0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7" presetID="53" presetClass="entr" presetSubtype="528" fill="hold" grpId="0" nodeType="withEffect">
                                  <p:stCondLst>
                                    <p:cond delay="3738"/>
                                  </p:stCondLst>
                                  <p:childTnLst>
                                    <p:set>
                                      <p:cBhvr>
                                        <p:cTn id="3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9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0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1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12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3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4" presetID="35" presetClass="path" presetSubtype="0" decel="100000" fill="hold" grpId="1" nodeType="withEffect">
                                  <p:stCondLst>
                                    <p:cond delay="4238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215" dur="275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216" presetID="23" presetClass="entr" presetSubtype="16" repeatCount="4000" fill="hold" grpId="2" nodeType="withEffect">
                                  <p:stCondLst>
                                    <p:cond delay="4238"/>
                                  </p:stCondLst>
                                  <p:childTnLst>
                                    <p:set>
                                      <p:cBhvr>
                                        <p:cTn id="3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8" dur="35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9" dur="35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2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2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2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3" presetID="53" presetClass="entr" presetSubtype="528" fill="hold" grpId="0" nodeType="withEffect">
                                  <p:stCondLst>
                                    <p:cond delay="3785"/>
                                  </p:stCondLst>
                                  <p:childTnLst>
                                    <p:set>
                                      <p:cBhvr>
                                        <p:cTn id="3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5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6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27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8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9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30" presetID="35" presetClass="path" presetSubtype="0" decel="100000" fill="hold" grpId="1" nodeType="withEffect">
                                  <p:stCondLst>
                                    <p:cond delay="4285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231" dur="275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232" presetID="23" presetClass="entr" presetSubtype="16" repeatCount="4000" fill="hold" grpId="2" nodeType="withEffect">
                                  <p:stCondLst>
                                    <p:cond delay="4285"/>
                                  </p:stCondLst>
                                  <p:childTnLst>
                                    <p:set>
                                      <p:cBhvr>
                                        <p:cTn id="3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4" dur="35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5" dur="35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3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3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3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9" presetID="53" presetClass="entr" presetSubtype="528" fill="hold" grpId="0" nodeType="withEffect">
                                  <p:stCondLst>
                                    <p:cond delay="3771"/>
                                  </p:stCondLst>
                                  <p:childTnLst>
                                    <p:set>
                                      <p:cBhvr>
                                        <p:cTn id="3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1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2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3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44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5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46" presetID="35" presetClass="path" presetSubtype="0" decel="100000" fill="hold" grpId="1" nodeType="withEffect">
                                  <p:stCondLst>
                                    <p:cond delay="4271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247" dur="275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248" presetID="23" presetClass="entr" presetSubtype="16" repeatCount="4000" fill="hold" grpId="2" nodeType="withEffect">
                                  <p:stCondLst>
                                    <p:cond delay="4271"/>
                                  </p:stCondLst>
                                  <p:childTnLst>
                                    <p:set>
                                      <p:cBhvr>
                                        <p:cTn id="3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0" dur="35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1" dur="35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5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5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5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5" presetID="53" presetClass="entr" presetSubtype="528" fill="hold" grpId="0" nodeType="withEffect">
                                  <p:stCondLst>
                                    <p:cond delay="3560"/>
                                  </p:stCondLst>
                                  <p:childTnLst>
                                    <p:set>
                                      <p:cBhvr>
                                        <p:cTn id="3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57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8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9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60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1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2" presetID="35" presetClass="path" presetSubtype="0" decel="100000" fill="hold" grpId="1" nodeType="withEffect">
                                  <p:stCondLst>
                                    <p:cond delay="4060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263" dur="275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264" presetID="23" presetClass="entr" presetSubtype="16" repeatCount="4000" fill="hold" grpId="2" nodeType="withEffect">
                                  <p:stCondLst>
                                    <p:cond delay="4060"/>
                                  </p:stCondLst>
                                  <p:childTnLst>
                                    <p:set>
                                      <p:cBhvr>
                                        <p:cTn id="3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6" dur="35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7" dur="35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6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6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7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1" presetID="53" presetClass="entr" presetSubtype="528" fill="hold" grpId="0" nodeType="withEffect">
                                  <p:stCondLst>
                                    <p:cond delay="3538"/>
                                  </p:stCondLst>
                                  <p:childTnLst>
                                    <p:set>
                                      <p:cBhvr>
                                        <p:cTn id="3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3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4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75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6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7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8" presetID="35" presetClass="path" presetSubtype="0" decel="100000" fill="hold" grpId="1" nodeType="withEffect">
                                  <p:stCondLst>
                                    <p:cond delay="4038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279" dur="275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280" presetID="23" presetClass="entr" presetSubtype="16" repeatCount="4000" fill="hold" grpId="2" nodeType="withEffect">
                                  <p:stCondLst>
                                    <p:cond delay="4038"/>
                                  </p:stCondLst>
                                  <p:childTnLst>
                                    <p:set>
                                      <p:cBhvr>
                                        <p:cTn id="3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2" dur="35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3" dur="35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8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8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8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7" presetID="53" presetClass="entr" presetSubtype="528" fill="hold" grpId="0" nodeType="withEffect">
                                  <p:stCondLst>
                                    <p:cond delay="3630"/>
                                  </p:stCondLst>
                                  <p:childTnLst>
                                    <p:set>
                                      <p:cBhvr>
                                        <p:cTn id="3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9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0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91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2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3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4" presetID="35" presetClass="path" presetSubtype="0" decel="100000" fill="hold" grpId="1" nodeType="withEffect">
                                  <p:stCondLst>
                                    <p:cond delay="4130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295" dur="275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296" presetID="23" presetClass="entr" presetSubtype="16" repeatCount="4000" fill="hold" grpId="2" nodeType="withEffect">
                                  <p:stCondLst>
                                    <p:cond delay="4130"/>
                                  </p:stCondLst>
                                  <p:childTnLst>
                                    <p:set>
                                      <p:cBhvr>
                                        <p:cTn id="3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8" dur="35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9" dur="35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0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0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0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3" presetID="53" presetClass="entr" presetSubtype="528" fill="hold" grpId="0" nodeType="withEffect">
                                  <p:stCondLst>
                                    <p:cond delay="3606"/>
                                  </p:stCondLst>
                                  <p:childTnLst>
                                    <p:set>
                                      <p:cBhvr>
                                        <p:cTn id="3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5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6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7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8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9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10" presetID="35" presetClass="path" presetSubtype="0" decel="100000" fill="hold" grpId="1" nodeType="withEffect">
                                  <p:stCondLst>
                                    <p:cond delay="4106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311" dur="275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312" presetID="23" presetClass="entr" presetSubtype="16" repeatCount="4000" fill="hold" grpId="2" nodeType="withEffect">
                                  <p:stCondLst>
                                    <p:cond delay="4106"/>
                                  </p:stCondLst>
                                  <p:childTnLst>
                                    <p:set>
                                      <p:cBhvr>
                                        <p:cTn id="3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4" dur="35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5" dur="35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1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1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1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9" presetID="53" presetClass="entr" presetSubtype="528" fill="hold" grpId="0" nodeType="withEffect">
                                  <p:stCondLst>
                                    <p:cond delay="3712"/>
                                  </p:stCondLst>
                                  <p:childTnLst>
                                    <p:set>
                                      <p:cBhvr>
                                        <p:cTn id="3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21" dur="5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2" dur="5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3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4" dur="5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5" dur="50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6" presetID="35" presetClass="path" presetSubtype="0" decel="100000" fill="hold" grpId="1" nodeType="withEffect">
                                  <p:stCondLst>
                                    <p:cond delay="4212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327" dur="275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328" presetID="23" presetClass="entr" presetSubtype="16" repeatCount="4000" fill="hold" grpId="2" nodeType="withEffect">
                                  <p:stCondLst>
                                    <p:cond delay="4212"/>
                                  </p:stCondLst>
                                  <p:childTnLst>
                                    <p:set>
                                      <p:cBhvr>
                                        <p:cTn id="3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0" dur="35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1" dur="350" fill="hold"/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3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3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3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5" presetID="53" presetClass="entr" presetSubtype="528" fill="hold" grpId="0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3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7" dur="5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8" dur="5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9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40" dur="5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1" dur="5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2" presetID="35" presetClass="path" presetSubtype="0" decel="100000" fill="hold" grpId="1" nodeType="withEffect">
                                  <p:stCondLst>
                                    <p:cond delay="4260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343" dur="275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344" presetID="23" presetClass="entr" presetSubtype="16" repeatCount="4000" fill="hold" grpId="2" nodeType="withEffect">
                                  <p:stCondLst>
                                    <p:cond delay="4260"/>
                                  </p:stCondLst>
                                  <p:childTnLst>
                                    <p:set>
                                      <p:cBhvr>
                                        <p:cTn id="3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46" dur="35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7" dur="35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4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4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5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1" presetID="53" presetClass="entr" presetSubtype="528" fill="hold" grpId="0" nodeType="withEffect">
                                  <p:stCondLst>
                                    <p:cond delay="3629"/>
                                  </p:stCondLst>
                                  <p:childTnLst>
                                    <p:set>
                                      <p:cBhvr>
                                        <p:cTn id="3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3" dur="5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4" dur="5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55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56" dur="5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7" dur="5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8" presetID="35" presetClass="path" presetSubtype="0" decel="100000" fill="hold" grpId="1" nodeType="withEffect">
                                  <p:stCondLst>
                                    <p:cond delay="4129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359" dur="275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360" presetID="23" presetClass="entr" presetSubtype="16" repeatCount="4000" fill="hold" grpId="2" nodeType="withEffect">
                                  <p:stCondLst>
                                    <p:cond delay="4129"/>
                                  </p:stCondLst>
                                  <p:childTnLst>
                                    <p:set>
                                      <p:cBhvr>
                                        <p:cTn id="3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2" dur="35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3" dur="35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6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6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6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7" presetID="53" presetClass="entr" presetSubtype="528" fill="hold" grpId="0" nodeType="withEffect">
                                  <p:stCondLst>
                                    <p:cond delay="3592"/>
                                  </p:stCondLst>
                                  <p:childTnLst>
                                    <p:set>
                                      <p:cBhvr>
                                        <p:cTn id="3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9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0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71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2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3" dur="50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4" presetID="35" presetClass="path" presetSubtype="0" decel="100000" fill="hold" grpId="1" nodeType="withEffect">
                                  <p:stCondLst>
                                    <p:cond delay="4092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375" dur="275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376" presetID="23" presetClass="entr" presetSubtype="16" repeatCount="4000" fill="hold" grpId="2" nodeType="withEffect">
                                  <p:stCondLst>
                                    <p:cond delay="4092"/>
                                  </p:stCondLst>
                                  <p:childTnLst>
                                    <p:set>
                                      <p:cBhvr>
                                        <p:cTn id="3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8" dur="35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9" dur="350" fill="hold"/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8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8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8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3" presetID="53" presetClass="entr" presetSubtype="528" fill="hold" grpId="0" nodeType="withEffect">
                                  <p:stCondLst>
                                    <p:cond delay="3651"/>
                                  </p:stCondLst>
                                  <p:childTnLst>
                                    <p:set>
                                      <p:cBhvr>
                                        <p:cTn id="3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5" dur="5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6" dur="5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7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8" dur="5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9" dur="50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90" presetID="35" presetClass="path" presetSubtype="0" decel="100000" fill="hold" grpId="1" nodeType="withEffect">
                                  <p:stCondLst>
                                    <p:cond delay="4151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391" dur="275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392" presetID="23" presetClass="entr" presetSubtype="16" repeatCount="4000" fill="hold" grpId="2" nodeType="withEffect">
                                  <p:stCondLst>
                                    <p:cond delay="4151"/>
                                  </p:stCondLst>
                                  <p:childTnLst>
                                    <p:set>
                                      <p:cBhvr>
                                        <p:cTn id="3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4" dur="35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5" dur="350" fill="hold"/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9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9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9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9" presetID="53" presetClass="entr" presetSubtype="528" fill="hold" grpId="0" nodeType="withEffect">
                                  <p:stCondLst>
                                    <p:cond delay="3556"/>
                                  </p:stCondLst>
                                  <p:childTnLst>
                                    <p:set>
                                      <p:cBhvr>
                                        <p:cTn id="3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01" dur="5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2" dur="5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3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04" dur="5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5" dur="5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6" presetID="35" presetClass="path" presetSubtype="0" decel="100000" fill="hold" grpId="1" nodeType="withEffect">
                                  <p:stCondLst>
                                    <p:cond delay="4056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407" dur="275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408" presetID="23" presetClass="entr" presetSubtype="16" repeatCount="4000" fill="hold" grpId="2" nodeType="withEffect">
                                  <p:stCondLst>
                                    <p:cond delay="4056"/>
                                  </p:stCondLst>
                                  <p:childTnLst>
                                    <p:set>
                                      <p:cBhvr>
                                        <p:cTn id="3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0" dur="35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1" dur="35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1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1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5" presetID="53" presetClass="entr" presetSubtype="528" fill="hold" grpId="0" nodeType="withEffect">
                                  <p:stCondLst>
                                    <p:cond delay="3780"/>
                                  </p:stCondLst>
                                  <p:childTnLst>
                                    <p:set>
                                      <p:cBhvr>
                                        <p:cTn id="3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17" dur="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8" dur="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9" dur="5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0" dur="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1" dur="5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22" presetID="35" presetClass="path" presetSubtype="0" decel="100000" fill="hold" grpId="1" nodeType="withEffect">
                                  <p:stCondLst>
                                    <p:cond delay="4280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423" dur="275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424" presetID="23" presetClass="entr" presetSubtype="16" repeatCount="4000" fill="hold" grpId="2" nodeType="withEffect">
                                  <p:stCondLst>
                                    <p:cond delay="4280"/>
                                  </p:stCondLst>
                                  <p:childTnLst>
                                    <p:set>
                                      <p:cBhvr>
                                        <p:cTn id="3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6" dur="35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7" dur="35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2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2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3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1" presetID="53" presetClass="entr" presetSubtype="528" fill="hold" grpId="0" nodeType="withEffect">
                                  <p:stCondLst>
                                    <p:cond delay="3675"/>
                                  </p:stCondLst>
                                  <p:childTnLst>
                                    <p:set>
                                      <p:cBhvr>
                                        <p:cTn id="3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3" dur="5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4" dur="5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5" dur="5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6" dur="5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7" dur="50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38" presetID="35" presetClass="path" presetSubtype="0" decel="100000" fill="hold" grpId="1" nodeType="withEffect">
                                  <p:stCondLst>
                                    <p:cond delay="4175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439" dur="275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440" presetID="23" presetClass="entr" presetSubtype="16" repeatCount="4000" fill="hold" grpId="2" nodeType="withEffect">
                                  <p:stCondLst>
                                    <p:cond delay="4175"/>
                                  </p:stCondLst>
                                  <p:childTnLst>
                                    <p:set>
                                      <p:cBhvr>
                                        <p:cTn id="3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2" dur="35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3" dur="350" fill="hold"/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4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4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4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7" presetID="53" presetClass="entr" presetSubtype="528" fill="hold" grpId="0" nodeType="withEffect">
                                  <p:stCondLst>
                                    <p:cond delay="3722"/>
                                  </p:stCondLst>
                                  <p:childTnLst>
                                    <p:set>
                                      <p:cBhvr>
                                        <p:cTn id="3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9" dur="5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0" dur="5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1" dur="5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52" dur="5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3" dur="5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4" presetID="35" presetClass="path" presetSubtype="0" decel="100000" fill="hold" grpId="1" nodeType="withEffect">
                                  <p:stCondLst>
                                    <p:cond delay="4222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455" dur="275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456" presetID="23" presetClass="entr" presetSubtype="16" repeatCount="4000" fill="hold" grpId="2" nodeType="withEffect">
                                  <p:stCondLst>
                                    <p:cond delay="4222"/>
                                  </p:stCondLst>
                                  <p:childTnLst>
                                    <p:set>
                                      <p:cBhvr>
                                        <p:cTn id="3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58" dur="35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9" dur="35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6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6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3" presetID="53" presetClass="entr" presetSubtype="528" fill="hold" grpId="0" nodeType="withEffect">
                                  <p:stCondLst>
                                    <p:cond delay="3528"/>
                                  </p:stCondLst>
                                  <p:childTnLst>
                                    <p:set>
                                      <p:cBhvr>
                                        <p:cTn id="3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65" dur="5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6" dur="5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67" dur="5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8" dur="5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9" dur="5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70" presetID="35" presetClass="path" presetSubtype="0" decel="100000" fill="hold" grpId="1" nodeType="withEffect">
                                  <p:stCondLst>
                                    <p:cond delay="4028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471" dur="275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472" presetID="23" presetClass="entr" presetSubtype="16" repeatCount="4000" fill="hold" grpId="2" nodeType="withEffect">
                                  <p:stCondLst>
                                    <p:cond delay="4028"/>
                                  </p:stCondLst>
                                  <p:childTnLst>
                                    <p:set>
                                      <p:cBhvr>
                                        <p:cTn id="3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74" dur="35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5" dur="35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7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7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7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9" presetID="53" presetClass="entr" presetSubtype="528" fill="hold" grpId="0" nodeType="withEffect">
                                  <p:stCondLst>
                                    <p:cond delay="3549"/>
                                  </p:stCondLst>
                                  <p:childTnLst>
                                    <p:set>
                                      <p:cBhvr>
                                        <p:cTn id="3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1" dur="5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2" dur="5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83" dur="5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84" dur="5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5" dur="50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6" presetID="35" presetClass="path" presetSubtype="0" decel="100000" fill="hold" grpId="1" nodeType="withEffect">
                                  <p:stCondLst>
                                    <p:cond delay="4049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487" dur="275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488" presetID="23" presetClass="entr" presetSubtype="16" repeatCount="4000" fill="hold" grpId="2" nodeType="withEffect">
                                  <p:stCondLst>
                                    <p:cond delay="4049"/>
                                  </p:stCondLst>
                                  <p:childTnLst>
                                    <p:set>
                                      <p:cBhvr>
                                        <p:cTn id="3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0" dur="35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1" dur="350" fill="hold"/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9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9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9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5" presetID="53" presetClass="entr" presetSubtype="528" fill="hold" grpId="0" nodeType="withEffect">
                                  <p:stCondLst>
                                    <p:cond delay="3582"/>
                                  </p:stCondLst>
                                  <p:childTnLst>
                                    <p:set>
                                      <p:cBhvr>
                                        <p:cTn id="3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97" dur="500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8" dur="500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99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00" dur="500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1" dur="500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2" presetID="35" presetClass="path" presetSubtype="0" decel="100000" fill="hold" grpId="1" nodeType="withEffect">
                                  <p:stCondLst>
                                    <p:cond delay="4082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503" dur="2750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504" presetID="23" presetClass="entr" presetSubtype="16" repeatCount="4000" fill="hold" grpId="2" nodeType="withEffect">
                                  <p:stCondLst>
                                    <p:cond delay="4082"/>
                                  </p:stCondLst>
                                  <p:childTnLst>
                                    <p:set>
                                      <p:cBhvr>
                                        <p:cTn id="3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6" dur="350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7" dur="350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0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0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1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1" presetID="53" presetClass="entr" presetSubtype="528" fill="hold" grpId="0" nodeType="withEffect">
                                  <p:stCondLst>
                                    <p:cond delay="3798"/>
                                  </p:stCondLst>
                                  <p:childTnLst>
                                    <p:set>
                                      <p:cBhvr>
                                        <p:cTn id="3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3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4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15" dur="5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6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7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18" presetID="35" presetClass="path" presetSubtype="0" decel="100000" fill="hold" grpId="1" nodeType="withEffect">
                                  <p:stCondLst>
                                    <p:cond delay="4298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519" dur="275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520" presetID="23" presetClass="entr" presetSubtype="16" repeatCount="4000" fill="hold" grpId="2" nodeType="withEffect">
                                  <p:stCondLst>
                                    <p:cond delay="4298"/>
                                  </p:stCondLst>
                                  <p:childTnLst>
                                    <p:set>
                                      <p:cBhvr>
                                        <p:cTn id="3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2" dur="35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3" dur="35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2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2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2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7" presetID="53" presetClass="entr" presetSubtype="528" fill="hold" grpId="0" nodeType="withEffect">
                                  <p:stCondLst>
                                    <p:cond delay="3551"/>
                                  </p:stCondLst>
                                  <p:childTnLst>
                                    <p:set>
                                      <p:cBhvr>
                                        <p:cTn id="3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29" dur="5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0" dur="5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31" dur="5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2" dur="5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3" dur="5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34" presetID="35" presetClass="path" presetSubtype="0" decel="100000" fill="hold" grpId="1" nodeType="withEffect">
                                  <p:stCondLst>
                                    <p:cond delay="4051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535" dur="275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536" presetID="23" presetClass="entr" presetSubtype="16" repeatCount="4000" fill="hold" grpId="2" nodeType="withEffect">
                                  <p:stCondLst>
                                    <p:cond delay="4051"/>
                                  </p:stCondLst>
                                  <p:childTnLst>
                                    <p:set>
                                      <p:cBhvr>
                                        <p:cTn id="3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8" dur="35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9" dur="35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4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4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4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3" presetID="53" presetClass="entr" presetSubtype="528" fill="hold" grpId="0" nodeType="withEffect">
                                  <p:stCondLst>
                                    <p:cond delay="3776"/>
                                  </p:stCondLst>
                                  <p:childTnLst>
                                    <p:set>
                                      <p:cBhvr>
                                        <p:cTn id="3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45" dur="5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6" dur="5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47" dur="5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48" dur="5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9" dur="5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0" presetID="35" presetClass="path" presetSubtype="0" decel="100000" fill="hold" grpId="1" nodeType="withEffect">
                                  <p:stCondLst>
                                    <p:cond delay="4276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551" dur="275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552" presetID="23" presetClass="entr" presetSubtype="16" repeatCount="4000" fill="hold" grpId="2" nodeType="withEffect">
                                  <p:stCondLst>
                                    <p:cond delay="4276"/>
                                  </p:stCondLst>
                                  <p:childTnLst>
                                    <p:set>
                                      <p:cBhvr>
                                        <p:cTn id="3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54" dur="35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5" dur="35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5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5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5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9" presetID="53" presetClass="entr" presetSubtype="528" fill="hold" grpId="0" nodeType="withEffect">
                                  <p:stCondLst>
                                    <p:cond delay="3674"/>
                                  </p:stCondLst>
                                  <p:childTnLst>
                                    <p:set>
                                      <p:cBhvr>
                                        <p:cTn id="3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1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2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63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64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5" dur="50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66" presetID="35" presetClass="path" presetSubtype="0" decel="100000" fill="hold" grpId="1" nodeType="withEffect">
                                  <p:stCondLst>
                                    <p:cond delay="4174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567" dur="275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568" presetID="23" presetClass="entr" presetSubtype="16" repeatCount="4000" fill="hold" grpId="2" nodeType="withEffect">
                                  <p:stCondLst>
                                    <p:cond delay="4174"/>
                                  </p:stCondLst>
                                  <p:childTnLst>
                                    <p:set>
                                      <p:cBhvr>
                                        <p:cTn id="3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0" dur="35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1" dur="350" fill="hold"/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7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7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7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5" presetID="53" presetClass="entr" presetSubtype="528" fill="hold" grpId="0" nodeType="withEffect">
                                  <p:stCondLst>
                                    <p:cond delay="3724"/>
                                  </p:stCondLst>
                                  <p:childTnLst>
                                    <p:set>
                                      <p:cBhvr>
                                        <p:cTn id="3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7" dur="5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8" dur="5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79" dur="5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0" dur="5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1" dur="50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82" presetID="35" presetClass="path" presetSubtype="0" decel="100000" fill="hold" grpId="1" nodeType="withEffect">
                                  <p:stCondLst>
                                    <p:cond delay="4224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583" dur="275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584" presetID="23" presetClass="entr" presetSubtype="16" repeatCount="4000" fill="hold" grpId="2" nodeType="withEffect">
                                  <p:stCondLst>
                                    <p:cond delay="4224"/>
                                  </p:stCondLst>
                                  <p:childTnLst>
                                    <p:set>
                                      <p:cBhvr>
                                        <p:cTn id="3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6" dur="35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7" dur="350" fill="hold"/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8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8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9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1" presetID="53" presetClass="entr" presetSubtype="528" fill="hold" grpId="0" nodeType="withEffect">
                                  <p:stCondLst>
                                    <p:cond delay="3531"/>
                                  </p:stCondLst>
                                  <p:childTnLst>
                                    <p:set>
                                      <p:cBhvr>
                                        <p:cTn id="3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3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4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5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96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7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98" presetID="35" presetClass="path" presetSubtype="0" decel="100000" fill="hold" grpId="1" nodeType="withEffect">
                                  <p:stCondLst>
                                    <p:cond delay="4031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599" dur="275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600" presetID="23" presetClass="entr" presetSubtype="16" repeatCount="4000" fill="hold" grpId="2" nodeType="withEffect">
                                  <p:stCondLst>
                                    <p:cond delay="4031"/>
                                  </p:stCondLst>
                                  <p:childTnLst>
                                    <p:set>
                                      <p:cBhvr>
                                        <p:cTn id="3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2" dur="35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3" dur="35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0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0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0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7" presetID="53" presetClass="entr" presetSubtype="528" fill="hold" grpId="0" nodeType="withEffect">
                                  <p:stCondLst>
                                    <p:cond delay="3751"/>
                                  </p:stCondLst>
                                  <p:childTnLst>
                                    <p:set>
                                      <p:cBhvr>
                                        <p:cTn id="3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9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0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11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12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3" dur="50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4" presetID="35" presetClass="path" presetSubtype="0" decel="100000" fill="hold" grpId="1" nodeType="withEffect">
                                  <p:stCondLst>
                                    <p:cond delay="4251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615" dur="275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616" presetID="23" presetClass="entr" presetSubtype="16" repeatCount="4000" fill="hold" grpId="2" nodeType="withEffect">
                                  <p:stCondLst>
                                    <p:cond delay="4251"/>
                                  </p:stCondLst>
                                  <p:childTnLst>
                                    <p:set>
                                      <p:cBhvr>
                                        <p:cTn id="3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8" dur="35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9" dur="350" fill="hold"/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2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2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2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3" presetID="53" presetClass="entr" presetSubtype="528" fill="hold" grpId="0" nodeType="withEffect">
                                  <p:stCondLst>
                                    <p:cond delay="3575"/>
                                  </p:stCondLst>
                                  <p:childTnLst>
                                    <p:set>
                                      <p:cBhvr>
                                        <p:cTn id="3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25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6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7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28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9" dur="50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0" presetID="35" presetClass="path" presetSubtype="0" decel="100000" fill="hold" grpId="1" nodeType="withEffect">
                                  <p:stCondLst>
                                    <p:cond delay="4075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631" dur="275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632" presetID="23" presetClass="entr" presetSubtype="16" repeatCount="4000" fill="hold" grpId="2" nodeType="withEffect">
                                  <p:stCondLst>
                                    <p:cond delay="4075"/>
                                  </p:stCondLst>
                                  <p:childTnLst>
                                    <p:set>
                                      <p:cBhvr>
                                        <p:cTn id="3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4" dur="35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5" dur="350" fill="hold"/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3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3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3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9" presetID="53" presetClass="entr" presetSubtype="528" fill="hold" grpId="0" nodeType="withEffect">
                                  <p:stCondLst>
                                    <p:cond delay="3522"/>
                                  </p:stCondLst>
                                  <p:childTnLst>
                                    <p:set>
                                      <p:cBhvr>
                                        <p:cTn id="3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1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2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43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4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5" dur="5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46" presetID="35" presetClass="path" presetSubtype="0" decel="100000" fill="hold" grpId="1" nodeType="withEffect">
                                  <p:stCondLst>
                                    <p:cond delay="4022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647" dur="275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648" presetID="23" presetClass="entr" presetSubtype="16" repeatCount="4000" fill="hold" grpId="2" nodeType="withEffect">
                                  <p:stCondLst>
                                    <p:cond delay="4022"/>
                                  </p:stCondLst>
                                  <p:childTnLst>
                                    <p:set>
                                      <p:cBhvr>
                                        <p:cTn id="36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0" dur="35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1" dur="35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5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5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5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5" presetID="53" presetClass="entr" presetSubtype="528" fill="hold" grpId="0" nodeType="withEffect">
                                  <p:stCondLst>
                                    <p:cond delay="3632"/>
                                  </p:stCondLst>
                                  <p:childTnLst>
                                    <p:set>
                                      <p:cBhvr>
                                        <p:cTn id="3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57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8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9" dur="500"/>
                                        <p:tgtEl>
                                          <p:spTgt spid="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60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1" dur="5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2" presetID="35" presetClass="path" presetSubtype="0" decel="100000" fill="hold" grpId="1" nodeType="withEffect">
                                  <p:stCondLst>
                                    <p:cond delay="4132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663" dur="275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664" presetID="23" presetClass="entr" presetSubtype="16" repeatCount="4000" fill="hold" grpId="2" nodeType="withEffect">
                                  <p:stCondLst>
                                    <p:cond delay="4132"/>
                                  </p:stCondLst>
                                  <p:childTnLst>
                                    <p:set>
                                      <p:cBhvr>
                                        <p:cTn id="3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6" dur="35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7" dur="35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6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6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7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1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3" dur="5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4" dur="5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75" dur="500"/>
                                        <p:tgtEl>
                                          <p:spTgt spid="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6" dur="5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7" dur="5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78" presetID="35" presetClass="path" presetSubtype="0" de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679" dur="275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680" presetID="23" presetClass="entr" presetSubtype="16" repeatCount="4000" fill="hold" grpId="2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6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2" dur="35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3" dur="35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8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8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8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7" presetID="53" presetClass="entr" presetSubtype="528" fill="hold" grpId="0" nodeType="withEffect">
                                  <p:stCondLst>
                                    <p:cond delay="3537"/>
                                  </p:stCondLst>
                                  <p:childTnLst>
                                    <p:set>
                                      <p:cBhvr>
                                        <p:cTn id="3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89" dur="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0" dur="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1" dur="5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92" dur="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3" dur="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4" presetID="35" presetClass="path" presetSubtype="0" decel="100000" fill="hold" grpId="1" nodeType="withEffect">
                                  <p:stCondLst>
                                    <p:cond delay="4037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695" dur="275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696" presetID="23" presetClass="entr" presetSubtype="16" repeatCount="4000" fill="hold" grpId="2" nodeType="withEffect">
                                  <p:stCondLst>
                                    <p:cond delay="4037"/>
                                  </p:stCondLst>
                                  <p:childTnLst>
                                    <p:set>
                                      <p:cBhvr>
                                        <p:cTn id="3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98" dur="35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9" dur="35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0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0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0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3" presetID="53" presetClass="entr" presetSubtype="528" fill="hold" grpId="0" nodeType="withEffect">
                                  <p:stCondLst>
                                    <p:cond delay="3704"/>
                                  </p:stCondLst>
                                  <p:childTnLst>
                                    <p:set>
                                      <p:cBhvr>
                                        <p:cTn id="3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05" dur="5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6" dur="5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07" dur="5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08" dur="5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9" dur="50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10" presetID="35" presetClass="path" presetSubtype="0" decel="100000" fill="hold" grpId="1" nodeType="withEffect">
                                  <p:stCondLst>
                                    <p:cond delay="4204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711" dur="275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712" presetID="23" presetClass="entr" presetSubtype="16" repeatCount="4000" fill="hold" grpId="2" nodeType="withEffect">
                                  <p:stCondLst>
                                    <p:cond delay="4204"/>
                                  </p:stCondLst>
                                  <p:childTnLst>
                                    <p:set>
                                      <p:cBhvr>
                                        <p:cTn id="3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4" dur="35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5" dur="350" fill="hold"/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1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1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1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9" presetID="53" presetClass="entr" presetSubtype="528" fill="hold" grpId="0" nodeType="withEffect">
                                  <p:stCondLst>
                                    <p:cond delay="3647"/>
                                  </p:stCondLst>
                                  <p:childTnLst>
                                    <p:set>
                                      <p:cBhvr>
                                        <p:cTn id="3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1" dur="5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2" dur="5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23" dur="5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4" dur="5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5" dur="5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26" presetID="35" presetClass="path" presetSubtype="0" decel="100000" fill="hold" grpId="1" nodeType="withEffect">
                                  <p:stCondLst>
                                    <p:cond delay="4147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727" dur="275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728" presetID="23" presetClass="entr" presetSubtype="16" repeatCount="4000" fill="hold" grpId="2" nodeType="withEffect">
                                  <p:stCondLst>
                                    <p:cond delay="4147"/>
                                  </p:stCondLst>
                                  <p:childTnLst>
                                    <p:set>
                                      <p:cBhvr>
                                        <p:cTn id="3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30" dur="35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1" dur="35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3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3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3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5" presetID="53" presetClass="entr" presetSubtype="528" fill="hold" grpId="0" nodeType="withEffect">
                                  <p:stCondLst>
                                    <p:cond delay="3702"/>
                                  </p:stCondLst>
                                  <p:childTnLst>
                                    <p:set>
                                      <p:cBhvr>
                                        <p:cTn id="3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37" dur="5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8" dur="5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9" dur="5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0" dur="5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1" dur="5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2" presetID="35" presetClass="path" presetSubtype="0" decel="100000" fill="hold" grpId="1" nodeType="withEffect">
                                  <p:stCondLst>
                                    <p:cond delay="4202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743" dur="275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744" presetID="23" presetClass="entr" presetSubtype="16" repeatCount="4000" fill="hold" grpId="2" nodeType="withEffect">
                                  <p:stCondLst>
                                    <p:cond delay="4202"/>
                                  </p:stCondLst>
                                  <p:childTnLst>
                                    <p:set>
                                      <p:cBhvr>
                                        <p:cTn id="3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46" dur="35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7" dur="35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4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4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5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1" presetID="53" presetClass="entr" presetSubtype="528" fill="hold" grpId="0" nodeType="withEffect">
                                  <p:stCondLst>
                                    <p:cond delay="3692"/>
                                  </p:stCondLst>
                                  <p:childTnLst>
                                    <p:set>
                                      <p:cBhvr>
                                        <p:cTn id="3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3" dur="5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4" dur="5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55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56" dur="5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7" dur="50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58" presetID="35" presetClass="path" presetSubtype="0" decel="100000" fill="hold" grpId="1" nodeType="withEffect">
                                  <p:stCondLst>
                                    <p:cond delay="4192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759" dur="275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760" presetID="23" presetClass="entr" presetSubtype="16" repeatCount="4000" fill="hold" grpId="2" nodeType="withEffect">
                                  <p:stCondLst>
                                    <p:cond delay="4192"/>
                                  </p:stCondLst>
                                  <p:childTnLst>
                                    <p:set>
                                      <p:cBhvr>
                                        <p:cTn id="3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2" dur="35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3" dur="35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6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6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6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7" presetID="53" presetClass="entr" presetSubtype="528" fill="hold" grpId="0" nodeType="withEffect">
                                  <p:stCondLst>
                                    <p:cond delay="3659"/>
                                  </p:stCondLst>
                                  <p:childTnLst>
                                    <p:set>
                                      <p:cBhvr>
                                        <p:cTn id="3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9" dur="50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0" dur="50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71" dur="5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72" dur="50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3" dur="50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4" presetID="35" presetClass="path" presetSubtype="0" decel="100000" fill="hold" grpId="1" nodeType="withEffect">
                                  <p:stCondLst>
                                    <p:cond delay="4159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775" dur="275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776" presetID="23" presetClass="entr" presetSubtype="16" repeatCount="4000" fill="hold" grpId="2" nodeType="withEffect">
                                  <p:stCondLst>
                                    <p:cond delay="4159"/>
                                  </p:stCondLst>
                                  <p:childTnLst>
                                    <p:set>
                                      <p:cBhvr>
                                        <p:cTn id="3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78" dur="35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9" dur="35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8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8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8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3" presetID="53" presetClass="entr" presetSubtype="528" fill="hold" grpId="0" nodeType="withEffect">
                                  <p:stCondLst>
                                    <p:cond delay="3768"/>
                                  </p:stCondLst>
                                  <p:childTnLst>
                                    <p:set>
                                      <p:cBhvr>
                                        <p:cTn id="3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5" dur="5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6" dur="5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87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88" dur="5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9" dur="5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90" presetID="35" presetClass="path" presetSubtype="0" decel="100000" fill="hold" grpId="1" nodeType="withEffect">
                                  <p:stCondLst>
                                    <p:cond delay="4268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791" dur="275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792" presetID="23" presetClass="entr" presetSubtype="16" repeatCount="4000" fill="hold" grpId="2" nodeType="withEffect">
                                  <p:stCondLst>
                                    <p:cond delay="4268"/>
                                  </p:stCondLst>
                                  <p:childTnLst>
                                    <p:set>
                                      <p:cBhvr>
                                        <p:cTn id="37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94" dur="35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5" dur="35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9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9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9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9" presetID="53" presetClass="entr" presetSubtype="528" fill="hold" grpId="0" nodeType="withEffect">
                                  <p:stCondLst>
                                    <p:cond delay="3779"/>
                                  </p:stCondLst>
                                  <p:childTnLst>
                                    <p:set>
                                      <p:cBhvr>
                                        <p:cTn id="3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01" dur="50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2" dur="50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3" dur="50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04" dur="50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5" dur="50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06" presetID="35" presetClass="path" presetSubtype="0" decel="100000" fill="hold" grpId="1" nodeType="withEffect">
                                  <p:stCondLst>
                                    <p:cond delay="4279"/>
                                  </p:stCondLst>
                                  <p:childTnLst>
                                    <p:animMotion origin="layout" path="M -1.12875E-6 2.65711E-6 L -0.02357 2.65711E-6 " pathEditMode="relative" rAng="0" ptsTypes="AA">
                                      <p:cBhvr>
                                        <p:cTn id="3807" dur="275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808" presetID="23" presetClass="entr" presetSubtype="16" repeatCount="4000" fill="hold" grpId="2" nodeType="withEffect">
                                  <p:stCondLst>
                                    <p:cond delay="4279"/>
                                  </p:stCondLst>
                                  <p:childTnLst>
                                    <p:set>
                                      <p:cBhvr>
                                        <p:cTn id="3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0" dur="35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1" dur="35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1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1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5" presetID="53" presetClass="entr" presetSubtype="528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17" dur="500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8" dur="500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19" dur="50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20" dur="500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1" dur="500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22" presetID="35" presetClass="path" presetSubtype="0" decel="10000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823" dur="2750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824" presetID="23" presetClass="entr" presetSubtype="16" repeatCount="400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26" dur="350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7" dur="350" fill="hold"/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2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2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3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1" presetID="53" presetClass="entr" presetSubtype="528" fill="hold" grpId="0" nodeType="withEffect">
                                  <p:stCondLst>
                                    <p:cond delay="3665"/>
                                  </p:stCondLst>
                                  <p:childTnLst>
                                    <p:set>
                                      <p:cBhvr>
                                        <p:cTn id="3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3" dur="5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4" dur="5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35" dur="50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36" dur="5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37" dur="5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38" presetID="35" presetClass="path" presetSubtype="0" decel="100000" fill="hold" grpId="1" nodeType="withEffect">
                                  <p:stCondLst>
                                    <p:cond delay="4165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839" dur="275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840" presetID="23" presetClass="entr" presetSubtype="16" repeatCount="4000" fill="hold" grpId="2" nodeType="withEffect">
                                  <p:stCondLst>
                                    <p:cond delay="4165"/>
                                  </p:stCondLst>
                                  <p:childTnLst>
                                    <p:set>
                                      <p:cBhvr>
                                        <p:cTn id="3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2" dur="35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3" dur="35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4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4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4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7" presetID="53" presetClass="entr" presetSubtype="528" fill="hold" grpId="0" nodeType="withEffect">
                                  <p:stCondLst>
                                    <p:cond delay="3782"/>
                                  </p:stCondLst>
                                  <p:childTnLst>
                                    <p:set>
                                      <p:cBhvr>
                                        <p:cTn id="3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9" dur="5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0" dur="5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51" dur="5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52" dur="5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3" dur="5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4" presetID="35" presetClass="path" presetSubtype="0" decel="100000" fill="hold" grpId="1" nodeType="withEffect">
                                  <p:stCondLst>
                                    <p:cond delay="4282"/>
                                  </p:stCondLst>
                                  <p:childTnLst>
                                    <p:animMotion origin="layout" path="M -3.1357E-6 -2.14994E-6 L -0.02356 -2.14994E-6 " pathEditMode="relative" rAng="0" ptsTypes="AA">
                                      <p:cBhvr>
                                        <p:cTn id="3855" dur="275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856" presetID="23" presetClass="entr" presetSubtype="16" repeatCount="4000" fill="hold" grpId="2" nodeType="withEffect">
                                  <p:stCondLst>
                                    <p:cond delay="4282"/>
                                  </p:stCondLst>
                                  <p:childTnLst>
                                    <p:set>
                                      <p:cBhvr>
                                        <p:cTn id="38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8" dur="35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9" dur="35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6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6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6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3" presetID="53" presetClass="entr" presetSubtype="528" fill="hold" grpId="0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3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5" dur="5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6" dur="5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7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68" dur="5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9" dur="5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70" presetID="35" presetClass="path" presetSubtype="0" decel="100000" fill="hold" grpId="1" nodeType="withEffect">
                                  <p:stCondLst>
                                    <p:cond delay="4260"/>
                                  </p:stCondLst>
                                  <p:childTnLst>
                                    <p:animMotion origin="layout" path="M 3.90226E-6 -2.14994E-6 L -0.02357 -2.14994E-6 " pathEditMode="relative" rAng="0" ptsTypes="AA">
                                      <p:cBhvr>
                                        <p:cTn id="3871" dur="275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872" presetID="23" presetClass="entr" presetSubtype="16" repeatCount="4000" fill="hold" grpId="2" nodeType="withEffect">
                                  <p:stCondLst>
                                    <p:cond delay="4260"/>
                                  </p:stCondLst>
                                  <p:childTnLst>
                                    <p:set>
                                      <p:cBhvr>
                                        <p:cTn id="38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74" dur="35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5" dur="35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7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7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7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9" presetID="53" presetClass="entr" presetSubtype="528" fill="hold" grpId="0" nodeType="withEffect">
                                  <p:stCondLst>
                                    <p:cond delay="3556"/>
                                  </p:stCondLst>
                                  <p:childTnLst>
                                    <p:set>
                                      <p:cBhvr>
                                        <p:cTn id="3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81" dur="5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2" dur="5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83" dur="5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84" dur="5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85" dur="5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86" presetID="35" presetClass="path" presetSubtype="0" decel="100000" fill="hold" grpId="1" nodeType="withEffect">
                                  <p:stCondLst>
                                    <p:cond delay="4056"/>
                                  </p:stCondLst>
                                  <p:childTnLst>
                                    <p:animMotion origin="layout" path="M 3.90226E-6 -1.20176E-6 L -0.02357 -1.20176E-6 " pathEditMode="relative" rAng="0" ptsTypes="AA">
                                      <p:cBhvr>
                                        <p:cTn id="3887" dur="275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888" presetID="23" presetClass="entr" presetSubtype="16" repeatCount="4000" fill="hold" grpId="2" nodeType="withEffect">
                                  <p:stCondLst>
                                    <p:cond delay="4056"/>
                                  </p:stCondLst>
                                  <p:childTnLst>
                                    <p:set>
                                      <p:cBhvr>
                                        <p:cTn id="38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0" dur="35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1" dur="35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9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9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9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5" presetID="53" presetClass="entr" presetSubtype="528" fill="hold" grpId="0" nodeType="withEffect">
                                  <p:stCondLst>
                                    <p:cond delay="3780"/>
                                  </p:stCondLst>
                                  <p:childTnLst>
                                    <p:set>
                                      <p:cBhvr>
                                        <p:cTn id="3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97" dur="50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98" dur="50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99" dur="5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00" dur="50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1" dur="50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02" presetID="35" presetClass="path" presetSubtype="0" decel="100000" fill="hold" grpId="1" nodeType="withEffect">
                                  <p:stCondLst>
                                    <p:cond delay="4280"/>
                                  </p:stCondLst>
                                  <p:childTnLst>
                                    <p:animMotion origin="layout" path="M 4.88216E-6 -1.20176E-6 L -0.02357 -1.20176E-6 " pathEditMode="relative" rAng="0" ptsTypes="AA">
                                      <p:cBhvr>
                                        <p:cTn id="3903" dur="275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904" presetID="23" presetClass="entr" presetSubtype="16" repeatCount="4000" fill="hold" grpId="2" nodeType="withEffect">
                                  <p:stCondLst>
                                    <p:cond delay="4280"/>
                                  </p:stCondLst>
                                  <p:childTnLst>
                                    <p:set>
                                      <p:cBhvr>
                                        <p:cTn id="39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6" dur="35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07" dur="35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0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0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1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1" presetID="53" presetClass="entr" presetSubtype="528" fill="hold" grpId="0" nodeType="withEffect">
                                  <p:stCondLst>
                                    <p:cond delay="3722"/>
                                  </p:stCondLst>
                                  <p:childTnLst>
                                    <p:set>
                                      <p:cBhvr>
                                        <p:cTn id="3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3" dur="50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4" dur="50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15" dur="50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16" dur="50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7" dur="50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18" presetID="35" presetClass="path" presetSubtype="0" decel="100000" fill="hold" grpId="1" nodeType="withEffect">
                                  <p:stCondLst>
                                    <p:cond delay="4222"/>
                                  </p:stCondLst>
                                  <p:childTnLst>
                                    <p:animMotion origin="layout" path="M 4.88216E-6 2.53583E-7 L -0.02357 2.53583E-7 " pathEditMode="relative" rAng="0" ptsTypes="AA">
                                      <p:cBhvr>
                                        <p:cTn id="3919" dur="275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920" presetID="23" presetClass="entr" presetSubtype="16" repeatCount="4000" fill="hold" grpId="2" nodeType="withEffect">
                                  <p:stCondLst>
                                    <p:cond delay="4222"/>
                                  </p:stCondLst>
                                  <p:childTnLst>
                                    <p:set>
                                      <p:cBhvr>
                                        <p:cTn id="39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2" dur="35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3" dur="35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2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2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2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7" presetID="53" presetClass="entr" presetSubtype="528" fill="hold" grpId="0" nodeType="withEffect">
                                  <p:stCondLst>
                                    <p:cond delay="3528"/>
                                  </p:stCondLst>
                                  <p:childTnLst>
                                    <p:set>
                                      <p:cBhvr>
                                        <p:cTn id="3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29" dur="5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0" dur="5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1" dur="50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2" dur="5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3" dur="5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34" presetID="35" presetClass="path" presetSubtype="0" decel="100000" fill="hold" grpId="1" nodeType="withEffect">
                                  <p:stCondLst>
                                    <p:cond delay="4028"/>
                                  </p:stCondLst>
                                  <p:childTnLst>
                                    <p:animMotion origin="layout" path="M 1.82337E-6 2.53583E-7 L -0.02357 2.53583E-7 " pathEditMode="relative" rAng="0" ptsTypes="AA">
                                      <p:cBhvr>
                                        <p:cTn id="3935" dur="275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936" presetID="23" presetClass="entr" presetSubtype="16" repeatCount="4000" fill="hold" grpId="2" nodeType="withEffect">
                                  <p:stCondLst>
                                    <p:cond delay="4028"/>
                                  </p:stCondLst>
                                  <p:childTnLst>
                                    <p:set>
                                      <p:cBhvr>
                                        <p:cTn id="39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8" dur="35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9" dur="35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4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4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4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3" presetID="53" presetClass="entr" presetSubtype="528" fill="hold" grpId="0" nodeType="withEffect">
                                  <p:stCondLst>
                                    <p:cond delay="3798"/>
                                  </p:stCondLst>
                                  <p:childTnLst>
                                    <p:set>
                                      <p:cBhvr>
                                        <p:cTn id="3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5" dur="5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6" dur="5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47" dur="5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48" dur="5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9" dur="5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50" presetID="35" presetClass="path" presetSubtype="0" decel="100000" fill="hold" grpId="1" nodeType="withEffect">
                                  <p:stCondLst>
                                    <p:cond delay="4298"/>
                                  </p:stCondLst>
                                  <p:childTnLst>
                                    <p:animMotion origin="layout" path="M 3.90226E-6 1.20176E-6 L -0.02357 1.20176E-6 " pathEditMode="relative" rAng="0" ptsTypes="AA">
                                      <p:cBhvr>
                                        <p:cTn id="3951" dur="275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952" presetID="23" presetClass="entr" presetSubtype="16" repeatCount="4000" fill="hold" grpId="2" nodeType="withEffect">
                                  <p:stCondLst>
                                    <p:cond delay="4298"/>
                                  </p:stCondLst>
                                  <p:childTnLst>
                                    <p:set>
                                      <p:cBhvr>
                                        <p:cTn id="3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4" dur="35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5" dur="35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5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5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5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9" presetID="53" presetClass="entr" presetSubtype="528" fill="hold" grpId="0" nodeType="withEffect">
                                  <p:stCondLst>
                                    <p:cond delay="3551"/>
                                  </p:stCondLst>
                                  <p:childTnLst>
                                    <p:set>
                                      <p:cBhvr>
                                        <p:cTn id="39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61" dur="5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2" dur="5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63" dur="5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64" dur="5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5" dur="5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6" presetID="35" presetClass="path" presetSubtype="0" decel="100000" fill="hold" grpId="1" nodeType="withEffect">
                                  <p:stCondLst>
                                    <p:cond delay="4051"/>
                                  </p:stCondLst>
                                  <p:childTnLst>
                                    <p:animMotion origin="layout" path="M 4.88216E-6 1.20176E-6 L -0.02357 1.20176E-6 " pathEditMode="relative" rAng="0" ptsTypes="AA">
                                      <p:cBhvr>
                                        <p:cTn id="3967" dur="275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968" presetID="23" presetClass="entr" presetSubtype="16" repeatCount="4000" fill="hold" grpId="2" nodeType="withEffect">
                                  <p:stCondLst>
                                    <p:cond delay="4051"/>
                                  </p:stCondLst>
                                  <p:childTnLst>
                                    <p:set>
                                      <p:cBhvr>
                                        <p:cTn id="39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0" dur="35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1" dur="35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7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7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7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5" presetID="53" presetClass="entr" presetSubtype="528" fill="hold" grpId="0" nodeType="withEffect">
                                  <p:stCondLst>
                                    <p:cond delay="3674"/>
                                  </p:stCondLst>
                                  <p:childTnLst>
                                    <p:set>
                                      <p:cBhvr>
                                        <p:cTn id="3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7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8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9" dur="5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80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1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82" presetID="35" presetClass="path" presetSubtype="0" decel="100000" fill="hold" grpId="1" nodeType="withEffect">
                                  <p:stCondLst>
                                    <p:cond delay="4174"/>
                                  </p:stCondLst>
                                  <p:childTnLst>
                                    <p:animMotion origin="layout" path="M 3.90226E-6 2.65711E-6 L -0.02357 2.65711E-6 " pathEditMode="relative" rAng="0" ptsTypes="AA">
                                      <p:cBhvr>
                                        <p:cTn id="3983" dur="275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3984" presetID="23" presetClass="entr" presetSubtype="16" repeatCount="4000" fill="hold" grpId="2" nodeType="withEffect">
                                  <p:stCondLst>
                                    <p:cond delay="4174"/>
                                  </p:stCondLst>
                                  <p:childTnLst>
                                    <p:set>
                                      <p:cBhvr>
                                        <p:cTn id="39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86" dur="35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7" dur="35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8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8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9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1" presetID="53" presetClass="entr" presetSubtype="528" fill="hold" grpId="0" nodeType="withEffect">
                                  <p:stCondLst>
                                    <p:cond delay="3780"/>
                                  </p:stCondLst>
                                  <p:childTnLst>
                                    <p:set>
                                      <p:cBhvr>
                                        <p:cTn id="3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3" dur="5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4" dur="5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95" dur="5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96" dur="5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7" dur="5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8" presetID="35" presetClass="path" presetSubtype="0" decel="100000" fill="hold" grpId="1" nodeType="withEffect">
                                  <p:stCondLst>
                                    <p:cond delay="4280"/>
                                  </p:stCondLst>
                                  <p:childTnLst>
                                    <p:animMotion origin="layout" path="M 1.82337E-6 -1.20176E-6 L -0.02357 -1.20176E-6 " pathEditMode="relative" rAng="0" ptsTypes="AA">
                                      <p:cBhvr>
                                        <p:cTn id="3999" dur="275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000" presetID="23" presetClass="entr" presetSubtype="16" repeatCount="4000" fill="hold" grpId="2" nodeType="withEffect">
                                  <p:stCondLst>
                                    <p:cond delay="4280"/>
                                  </p:stCondLst>
                                  <p:childTnLst>
                                    <p:set>
                                      <p:cBhvr>
                                        <p:cTn id="40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2" dur="35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3" dur="35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0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0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0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7" presetID="53" presetClass="entr" presetSubtype="528" fill="hold" grpId="0" nodeType="withEffect">
                                  <p:stCondLst>
                                    <p:cond delay="3766"/>
                                  </p:stCondLst>
                                  <p:childTnLst>
                                    <p:set>
                                      <p:cBhvr>
                                        <p:cTn id="40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9" dur="5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0" dur="5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11" dur="5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12" dur="5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3" dur="5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4" presetID="35" presetClass="path" presetSubtype="0" decel="100000" fill="hold" grpId="1" nodeType="withEffect">
                                  <p:stCondLst>
                                    <p:cond delay="4266"/>
                                  </p:stCondLst>
                                  <p:childTnLst>
                                    <p:animMotion origin="layout" path="M 3.11089E-6 2.53583E-7 L -0.02357 2.53583E-7 " pathEditMode="relative" rAng="0" ptsTypes="AA">
                                      <p:cBhvr>
                                        <p:cTn id="4015" dur="2750" spd="-1000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016" presetID="23" presetClass="entr" presetSubtype="16" repeatCount="4000" fill="hold" grpId="2" nodeType="withEffect">
                                  <p:stCondLst>
                                    <p:cond delay="4266"/>
                                  </p:stCondLst>
                                  <p:childTnLst>
                                    <p:set>
                                      <p:cBhvr>
                                        <p:cTn id="40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18" dur="35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9" dur="35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2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2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2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3" presetID="53" presetClass="entr" presetSubtype="528" fill="hold" grpId="0" nodeType="withEffect">
                                  <p:stCondLst>
                                    <p:cond delay="3683"/>
                                  </p:stCondLst>
                                  <p:childTnLst>
                                    <p:set>
                                      <p:cBhvr>
                                        <p:cTn id="40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5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6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27" dur="500"/>
                                        <p:tgtEl>
                                          <p:spTgt spid="5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28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9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30" presetID="35" presetClass="path" presetSubtype="0" decel="100000" fill="hold" grpId="1" nodeType="withEffect">
                                  <p:stCondLst>
                                    <p:cond delay="4183"/>
                                  </p:stCondLst>
                                  <p:childTnLst>
                                    <p:animMotion origin="layout" path="M 3.11089E-6 1.20176E-6 L -0.02357 1.20176E-6 " pathEditMode="relative" rAng="0" ptsTypes="AA">
                                      <p:cBhvr>
                                        <p:cTn id="4031" dur="2750" spd="-1000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032" presetID="23" presetClass="entr" presetSubtype="16" repeatCount="4000" fill="hold" grpId="2" nodeType="withEffect">
                                  <p:stCondLst>
                                    <p:cond delay="4183"/>
                                  </p:stCondLst>
                                  <p:childTnLst>
                                    <p:set>
                                      <p:cBhvr>
                                        <p:cTn id="40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4" dur="35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5" dur="35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3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3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3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9" presetID="53" presetClass="entr" presetSubtype="528" fill="hold" grpId="0" nodeType="withEffect">
                                  <p:stCondLst>
                                    <p:cond delay="3534"/>
                                  </p:stCondLst>
                                  <p:childTnLst>
                                    <p:set>
                                      <p:cBhvr>
                                        <p:cTn id="40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41" dur="5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2" dur="5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3" dur="5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44" dur="5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5" dur="5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46" presetID="35" presetClass="path" presetSubtype="0" decel="100000" fill="hold" grpId="1" nodeType="withEffect">
                                  <p:stCondLst>
                                    <p:cond delay="4034"/>
                                  </p:stCondLst>
                                  <p:childTnLst>
                                    <p:animMotion origin="layout" path="M 3.11089E-6 2.65711E-6 L -0.02357 2.65711E-6 " pathEditMode="relative" rAng="0" ptsTypes="AA">
                                      <p:cBhvr>
                                        <p:cTn id="4047" dur="2750" spd="-1000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048" presetID="23" presetClass="entr" presetSubtype="16" repeatCount="4000" fill="hold" grpId="2" nodeType="withEffect">
                                  <p:stCondLst>
                                    <p:cond delay="4034"/>
                                  </p:stCondLst>
                                  <p:childTnLst>
                                    <p:set>
                                      <p:cBhvr>
                                        <p:cTn id="40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0" dur="35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1" dur="35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5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5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5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5" presetID="53" presetClass="entr" presetSubtype="528" fill="hold" grpId="0" nodeType="withEffect">
                                  <p:stCondLst>
                                    <p:cond delay="3682"/>
                                  </p:stCondLst>
                                  <p:childTnLst>
                                    <p:set>
                                      <p:cBhvr>
                                        <p:cTn id="4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7" dur="5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8" dur="5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59" dur="50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60" dur="5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1" dur="5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62" presetID="35" presetClass="path" presetSubtype="0" decel="100000" fill="hold" grpId="1" nodeType="withEffect">
                                  <p:stCondLst>
                                    <p:cond delay="4182"/>
                                  </p:stCondLst>
                                  <p:childTnLst>
                                    <p:animMotion origin="layout" path="M 2.13098E-6 -2.14994E-6 L -0.02357 -2.14994E-6 " pathEditMode="relative" rAng="0" ptsTypes="AA">
                                      <p:cBhvr>
                                        <p:cTn id="4063" dur="2750" spd="-1000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064" presetID="23" presetClass="entr" presetSubtype="16" repeatCount="4000" fill="hold" grpId="2" nodeType="withEffect">
                                  <p:stCondLst>
                                    <p:cond delay="4182"/>
                                  </p:stCondLst>
                                  <p:childTnLst>
                                    <p:set>
                                      <p:cBhvr>
                                        <p:cTn id="40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66" dur="35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7" dur="35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6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6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7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1" presetID="53" presetClass="entr" presetSubtype="528" fill="hold" grpId="0" nodeType="withEffect">
                                  <p:stCondLst>
                                    <p:cond delay="3635"/>
                                  </p:stCondLst>
                                  <p:childTnLst>
                                    <p:set>
                                      <p:cBhvr>
                                        <p:cTn id="40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3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4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75" dur="500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76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77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8" presetID="35" presetClass="path" presetSubtype="0" decel="100000" fill="hold" grpId="1" nodeType="withEffect">
                                  <p:stCondLst>
                                    <p:cond delay="4135"/>
                                  </p:stCondLst>
                                  <p:childTnLst>
                                    <p:animMotion origin="layout" path="M 2.13098E-6 -1.20176E-6 L -0.02357 -1.20176E-6 " pathEditMode="relative" rAng="0" ptsTypes="AA">
                                      <p:cBhvr>
                                        <p:cTn id="4079" dur="2750" spd="-1000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080" presetID="23" presetClass="entr" presetSubtype="16" repeatCount="4000" fill="hold" grpId="2" nodeType="withEffect">
                                  <p:stCondLst>
                                    <p:cond delay="4135"/>
                                  </p:stCondLst>
                                  <p:childTnLst>
                                    <p:set>
                                      <p:cBhvr>
                                        <p:cTn id="40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2" dur="35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3" dur="35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8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8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8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7" presetID="53" presetClass="entr" presetSubtype="528" fill="hold" grpId="0" nodeType="withEffect">
                                  <p:stCondLst>
                                    <p:cond delay="3714"/>
                                  </p:stCondLst>
                                  <p:childTnLst>
                                    <p:set>
                                      <p:cBhvr>
                                        <p:cTn id="4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9" dur="5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0" dur="5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91" dur="5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92" dur="5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3" dur="5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4" presetID="35" presetClass="path" presetSubtype="0" decel="100000" fill="hold" grpId="1" nodeType="withEffect">
                                  <p:stCondLst>
                                    <p:cond delay="4214"/>
                                  </p:stCondLst>
                                  <p:childTnLst>
                                    <p:animMotion origin="layout" path="M 2.13098E-6 2.53583E-7 L -0.02357 2.53583E-7 " pathEditMode="relative" rAng="0" ptsTypes="AA">
                                      <p:cBhvr>
                                        <p:cTn id="4095" dur="2750" spd="-1000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096" presetID="23" presetClass="entr" presetSubtype="16" repeatCount="4000" fill="hold" grpId="2" nodeType="withEffect">
                                  <p:stCondLst>
                                    <p:cond delay="4214"/>
                                  </p:stCondLst>
                                  <p:childTnLst>
                                    <p:set>
                                      <p:cBhvr>
                                        <p:cTn id="40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98" dur="35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9" dur="35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0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0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0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3" presetID="53" presetClass="entr" presetSubtype="528" fill="hold" grpId="0" nodeType="withEffect">
                                  <p:stCondLst>
                                    <p:cond delay="3702"/>
                                  </p:stCondLst>
                                  <p:childTnLst>
                                    <p:set>
                                      <p:cBhvr>
                                        <p:cTn id="4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5" dur="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6" dur="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07" dur="500"/>
                                        <p:tgtEl>
                                          <p:spTgt spid="5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08" dur="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9" dur="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10" presetID="35" presetClass="path" presetSubtype="0" decel="100000" fill="hold" grpId="1" nodeType="withEffect">
                                  <p:stCondLst>
                                    <p:cond delay="4202"/>
                                  </p:stCondLst>
                                  <p:childTnLst>
                                    <p:animMotion origin="layout" path="M 2.13098E-6 2.65711E-6 L -0.02357 2.65711E-6 " pathEditMode="relative" rAng="0" ptsTypes="AA">
                                      <p:cBhvr>
                                        <p:cTn id="4111" dur="2750" spd="-1000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112" presetID="23" presetClass="entr" presetSubtype="16" repeatCount="4000" fill="hold" grpId="2" nodeType="withEffect">
                                  <p:stCondLst>
                                    <p:cond delay="4202"/>
                                  </p:stCondLst>
                                  <p:childTnLst>
                                    <p:set>
                                      <p:cBhvr>
                                        <p:cTn id="4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4" dur="35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5" dur="35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1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1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1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9" presetID="53" presetClass="entr" presetSubtype="528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21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2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23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24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5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26" presetID="35" presetClass="path" presetSubtype="0" decel="10000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4.81022E-6 2.53583E-7 L -0.02356 2.53583E-7 " pathEditMode="relative" rAng="0" ptsTypes="AA">
                                      <p:cBhvr>
                                        <p:cTn id="4127" dur="2750" spd="-1000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128" presetID="23" presetClass="entr" presetSubtype="16" repeatCount="400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0" dur="35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1" dur="35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3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3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3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5" presetID="53" presetClass="entr" presetSubtype="528" fill="hold" grpId="0" nodeType="withEffect">
                                  <p:stCondLst>
                                    <p:cond delay="3616"/>
                                  </p:stCondLst>
                                  <p:childTnLst>
                                    <p:set>
                                      <p:cBhvr>
                                        <p:cTn id="4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37" dur="5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38" dur="5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39" dur="5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40" dur="5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1" dur="5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42" presetID="35" presetClass="path" presetSubtype="0" decel="100000" fill="hold" grpId="1" nodeType="withEffect">
                                  <p:stCondLst>
                                    <p:cond delay="4116"/>
                                  </p:stCondLst>
                                  <p:childTnLst>
                                    <p:animMotion origin="layout" path="M -4.81022E-6 1.20176E-6 L -0.02356 1.20176E-6 " pathEditMode="relative" rAng="0" ptsTypes="AA">
                                      <p:cBhvr>
                                        <p:cTn id="4143" dur="2750" spd="-1000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144" presetID="23" presetClass="entr" presetSubtype="16" repeatCount="4000" fill="hold" grpId="2" nodeType="withEffect">
                                  <p:stCondLst>
                                    <p:cond delay="4116"/>
                                  </p:stCondLst>
                                  <p:childTnLst>
                                    <p:set>
                                      <p:cBhvr>
                                        <p:cTn id="4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46" dur="35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7" dur="35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4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4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5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1" presetID="53" presetClass="entr" presetSubtype="528" fill="hold" grpId="0" nodeType="withEffect">
                                  <p:stCondLst>
                                    <p:cond delay="3528"/>
                                  </p:stCondLst>
                                  <p:childTnLst>
                                    <p:set>
                                      <p:cBhvr>
                                        <p:cTn id="4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3" dur="5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4" dur="5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55" dur="5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56" dur="5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7" dur="5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58" presetID="35" presetClass="path" presetSubtype="0" decel="100000" fill="hold" grpId="1" nodeType="withEffect">
                                  <p:stCondLst>
                                    <p:cond delay="4028"/>
                                  </p:stCondLst>
                                  <p:childTnLst>
                                    <p:animMotion origin="layout" path="M 4.20987E-6 -2.14994E-6 L -0.02357 -2.14994E-6 " pathEditMode="relative" rAng="0" ptsTypes="AA">
                                      <p:cBhvr>
                                        <p:cTn id="4159" dur="2750" spd="-100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160" presetID="23" presetClass="entr" presetSubtype="16" repeatCount="4000" fill="hold" grpId="2" nodeType="withEffect">
                                  <p:stCondLst>
                                    <p:cond delay="4028"/>
                                  </p:stCondLst>
                                  <p:childTnLst>
                                    <p:set>
                                      <p:cBhvr>
                                        <p:cTn id="4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2" dur="35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3" dur="35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6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6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6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7" presetID="53" presetClass="entr" presetSubtype="528" fill="hold" grpId="0" nodeType="withEffect">
                                  <p:stCondLst>
                                    <p:cond delay="3616"/>
                                  </p:stCondLst>
                                  <p:childTnLst>
                                    <p:set>
                                      <p:cBhvr>
                                        <p:cTn id="4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69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0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1" dur="500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72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3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74" presetID="35" presetClass="path" presetSubtype="0" decel="100000" fill="hold" grpId="1" nodeType="withEffect">
                                  <p:stCondLst>
                                    <p:cond delay="4116"/>
                                  </p:stCondLst>
                                  <p:childTnLst>
                                    <p:animMotion origin="layout" path="M 4.20987E-6 -1.20176E-6 L -0.02357 -1.20176E-6 " pathEditMode="relative" rAng="0" ptsTypes="AA">
                                      <p:cBhvr>
                                        <p:cTn id="4175" dur="2750" spd="-1000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176" presetID="23" presetClass="entr" presetSubtype="16" repeatCount="4000" fill="hold" grpId="2" nodeType="withEffect">
                                  <p:stCondLst>
                                    <p:cond delay="4116"/>
                                  </p:stCondLst>
                                  <p:childTnLst>
                                    <p:set>
                                      <p:cBhvr>
                                        <p:cTn id="4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8" dur="35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9" dur="35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8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8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8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3" presetID="53" presetClass="entr" presetSubtype="528" fill="hold" grpId="0" nodeType="withEffect">
                                  <p:stCondLst>
                                    <p:cond delay="3593"/>
                                  </p:stCondLst>
                                  <p:childTnLst>
                                    <p:set>
                                      <p:cBhvr>
                                        <p:cTn id="4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85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6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87" dur="5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88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9" dur="5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90" presetID="35" presetClass="path" presetSubtype="0" decel="100000" fill="hold" grpId="1" nodeType="withEffect">
                                  <p:stCondLst>
                                    <p:cond delay="4093"/>
                                  </p:stCondLst>
                                  <p:childTnLst>
                                    <p:animMotion origin="layout" path="M 4.20987E-6 1.20176E-6 L -0.02357 1.20176E-6 " pathEditMode="relative" rAng="0" ptsTypes="AA">
                                      <p:cBhvr>
                                        <p:cTn id="4191" dur="2750" spd="-1000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192" presetID="23" presetClass="entr" presetSubtype="16" repeatCount="4000" fill="hold" grpId="2" nodeType="withEffect">
                                  <p:stCondLst>
                                    <p:cond delay="4093"/>
                                  </p:stCondLst>
                                  <p:childTnLst>
                                    <p:set>
                                      <p:cBhvr>
                                        <p:cTn id="4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94" dur="35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95" dur="35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9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19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9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9" presetID="53" presetClass="entr" presetSubtype="528" fill="hold" grpId="0" nodeType="withEffect">
                                  <p:stCondLst>
                                    <p:cond delay="3692"/>
                                  </p:stCondLst>
                                  <p:childTnLst>
                                    <p:set>
                                      <p:cBhvr>
                                        <p:cTn id="4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1" dur="500" fill="hold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2" dur="500" fill="hold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03" dur="500"/>
                                        <p:tgtEl>
                                          <p:spTgt spid="5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04" dur="500" fill="hold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5" dur="500" fill="hold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06" presetID="35" presetClass="path" presetSubtype="0" decel="100000" fill="hold" grpId="1" nodeType="withEffect">
                                  <p:stCondLst>
                                    <p:cond delay="4192"/>
                                  </p:stCondLst>
                                  <p:childTnLst>
                                    <p:animMotion origin="layout" path="M 4.20987E-6 2.65711E-6 L -0.02357 2.65711E-6 " pathEditMode="relative" rAng="0" ptsTypes="AA">
                                      <p:cBhvr>
                                        <p:cTn id="4207" dur="2750" spd="-100000" fill="hold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208" presetID="23" presetClass="entr" presetSubtype="16" repeatCount="4000" fill="hold" grpId="2" nodeType="withEffect">
                                  <p:stCondLst>
                                    <p:cond delay="4192"/>
                                  </p:stCondLst>
                                  <p:childTnLst>
                                    <p:set>
                                      <p:cBhvr>
                                        <p:cTn id="4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0" dur="350" fill="hold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1" dur="350" fill="hold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1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1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5" presetID="53" presetClass="entr" presetSubtype="528" fill="hold" grpId="0" nodeType="withEffect">
                                  <p:stCondLst>
                                    <p:cond delay="3576"/>
                                  </p:stCondLst>
                                  <p:childTnLst>
                                    <p:set>
                                      <p:cBhvr>
                                        <p:cTn id="4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17" dur="5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8" dur="5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19" dur="500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20" dur="5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1" dur="5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2" presetID="35" presetClass="path" presetSubtype="0" decel="100000" fill="hold" grpId="1" nodeType="withEffect">
                                  <p:stCondLst>
                                    <p:cond delay="4076"/>
                                  </p:stCondLst>
                                  <p:childTnLst>
                                    <p:animMotion origin="layout" path="M -2.73133E-6 -1.20176E-6 L -0.02356 -1.20176E-6 " pathEditMode="relative" rAng="0" ptsTypes="AA">
                                      <p:cBhvr>
                                        <p:cTn id="4223" dur="2750" spd="-1000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224" presetID="23" presetClass="entr" presetSubtype="16" repeatCount="4000" fill="hold" grpId="2" nodeType="withEffect">
                                  <p:stCondLst>
                                    <p:cond delay="4076"/>
                                  </p:stCondLst>
                                  <p:childTnLst>
                                    <p:set>
                                      <p:cBhvr>
                                        <p:cTn id="4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26" dur="35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7" dur="35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2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2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3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1" presetID="53" presetClass="entr" presetSubtype="528" fill="hold" grpId="0" nodeType="withEffect">
                                  <p:stCondLst>
                                    <p:cond delay="3591"/>
                                  </p:stCondLst>
                                  <p:childTnLst>
                                    <p:set>
                                      <p:cBhvr>
                                        <p:cTn id="4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33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4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35" dur="5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36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7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38" presetID="35" presetClass="path" presetSubtype="0" decel="100000" fill="hold" grpId="1" nodeType="withEffect">
                                  <p:stCondLst>
                                    <p:cond delay="4091"/>
                                  </p:stCondLst>
                                  <p:childTnLst>
                                    <p:animMotion origin="layout" path="M -2.73133E-6 2.53583E-7 L -0.02356 2.53583E-7 " pathEditMode="relative" rAng="0" ptsTypes="AA">
                                      <p:cBhvr>
                                        <p:cTn id="4239" dur="2750" spd="-1000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240" presetID="23" presetClass="entr" presetSubtype="16" repeatCount="4000" fill="hold" grpId="2" nodeType="withEffect">
                                  <p:stCondLst>
                                    <p:cond delay="4091"/>
                                  </p:stCondLst>
                                  <p:childTnLst>
                                    <p:set>
                                      <p:cBhvr>
                                        <p:cTn id="4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2" dur="35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3" dur="35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4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4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4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7" presetID="53" presetClass="entr" presetSubtype="528" fill="hold" grpId="0" nodeType="withEffect">
                                  <p:stCondLst>
                                    <p:cond delay="3675"/>
                                  </p:stCondLst>
                                  <p:childTnLst>
                                    <p:set>
                                      <p:cBhvr>
                                        <p:cTn id="4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9" dur="5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0" dur="5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51" dur="5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52" dur="5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3" dur="5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54" presetID="35" presetClass="path" presetSubtype="0" decel="100000" fill="hold" grpId="1" nodeType="withEffect">
                                  <p:stCondLst>
                                    <p:cond delay="4175"/>
                                  </p:stCondLst>
                                  <p:childTnLst>
                                    <p:animMotion origin="layout" path="M -2.73133E-6 1.20176E-6 L -0.02356 1.20176E-6 " pathEditMode="relative" rAng="0" ptsTypes="AA">
                                      <p:cBhvr>
                                        <p:cTn id="4255" dur="2750" spd="-10000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256" presetID="23" presetClass="entr" presetSubtype="16" repeatCount="4000" fill="hold" grpId="2" nodeType="withEffect">
                                  <p:stCondLst>
                                    <p:cond delay="4175"/>
                                  </p:stCondLst>
                                  <p:childTnLst>
                                    <p:set>
                                      <p:cBhvr>
                                        <p:cTn id="4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58" dur="35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9" dur="35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6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6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6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3" presetID="53" presetClass="entr" presetSubtype="528" fill="hold" grpId="0" nodeType="withEffect">
                                  <p:stCondLst>
                                    <p:cond delay="3656"/>
                                  </p:stCondLst>
                                  <p:childTnLst>
                                    <p:set>
                                      <p:cBhvr>
                                        <p:cTn id="4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65" dur="5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6" dur="5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7" dur="50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68" dur="5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9" dur="5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70" presetID="35" presetClass="path" presetSubtype="0" decel="100000" fill="hold" grpId="1" nodeType="withEffect">
                                  <p:stCondLst>
                                    <p:cond delay="4156"/>
                                  </p:stCondLst>
                                  <p:childTnLst>
                                    <p:animMotion origin="layout" path="M 3.15058E-7 -2.14994E-6 L -0.02357 -2.14994E-6 " pathEditMode="relative" rAng="0" ptsTypes="AA">
                                      <p:cBhvr>
                                        <p:cTn id="4271" dur="2750" spd="-10000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272" presetID="23" presetClass="entr" presetSubtype="16" repeatCount="4000" fill="hold" grpId="2" nodeType="withEffect">
                                  <p:stCondLst>
                                    <p:cond delay="4156"/>
                                  </p:stCondLst>
                                  <p:childTnLst>
                                    <p:set>
                                      <p:cBhvr>
                                        <p:cTn id="4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4" dur="35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75" dur="350" fill="hold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7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7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7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9" presetID="53" presetClass="entr" presetSubtype="528" fill="hold" grpId="0" nodeType="withEffect">
                                  <p:stCondLst>
                                    <p:cond delay="3587"/>
                                  </p:stCondLst>
                                  <p:childTnLst>
                                    <p:set>
                                      <p:cBhvr>
                                        <p:cTn id="4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81" dur="5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2" dur="5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83" dur="50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84" dur="5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5" dur="5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86" presetID="35" presetClass="path" presetSubtype="0" decel="100000" fill="hold" grpId="1" nodeType="withEffect">
                                  <p:stCondLst>
                                    <p:cond delay="4087"/>
                                  </p:stCondLst>
                                  <p:childTnLst>
                                    <p:animMotion origin="layout" path="M 3.15058E-7 -1.20176E-6 L -0.02357 -1.20176E-6 " pathEditMode="relative" rAng="0" ptsTypes="AA">
                                      <p:cBhvr>
                                        <p:cTn id="4287" dur="2750" spd="-10000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288" presetID="23" presetClass="entr" presetSubtype="16" repeatCount="4000" fill="hold" grpId="2" nodeType="withEffect">
                                  <p:stCondLst>
                                    <p:cond delay="4087"/>
                                  </p:stCondLst>
                                  <p:childTnLst>
                                    <p:set>
                                      <p:cBhvr>
                                        <p:cTn id="4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0" dur="35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1" dur="35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9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29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9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5" presetID="5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7" dur="5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8" dur="5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99" dur="500"/>
                                        <p:tgtEl>
                                          <p:spTgt spid="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00" dur="5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1" dur="5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02" presetID="35" presetClass="path" presetSubtype="0" decel="100000" fill="hold" grpId="1" nodeType="withEffect">
                                  <p:stCondLst>
                                    <p:cond delay="4229"/>
                                  </p:stCondLst>
                                  <p:childTnLst>
                                    <p:animMotion origin="layout" path="M 3.15058E-7 1.20176E-6 L -0.02357 1.20176E-6 " pathEditMode="relative" rAng="0" ptsTypes="AA">
                                      <p:cBhvr>
                                        <p:cTn id="4303" dur="2750" spd="-10000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304" presetID="23" presetClass="entr" presetSubtype="16" repeatCount="4000" fill="hold" grpId="2" nodeType="withEffect">
                                  <p:stCondLst>
                                    <p:cond delay="4229"/>
                                  </p:stCondLst>
                                  <p:childTnLst>
                                    <p:set>
                                      <p:cBhvr>
                                        <p:cTn id="4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06" dur="35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7" dur="35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0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0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1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1" presetID="53" presetClass="entr" presetSubtype="528" fill="hold" grpId="0" nodeType="withEffect">
                                  <p:stCondLst>
                                    <p:cond delay="3542"/>
                                  </p:stCondLst>
                                  <p:childTnLst>
                                    <p:set>
                                      <p:cBhvr>
                                        <p:cTn id="4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3" dur="5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4" dur="5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15" dur="50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16" dur="5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17" dur="5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18" presetID="35" presetClass="path" presetSubtype="0" decel="100000" fill="hold" grpId="1" nodeType="withEffect">
                                  <p:stCondLst>
                                    <p:cond delay="4042"/>
                                  </p:stCondLst>
                                  <p:childTnLst>
                                    <p:animMotion origin="layout" path="M 3.15058E-7 2.65711E-6 L -0.02357 2.65711E-6 " pathEditMode="relative" rAng="0" ptsTypes="AA">
                                      <p:cBhvr>
                                        <p:cTn id="4319" dur="2750" spd="-1000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320" presetID="23" presetClass="entr" presetSubtype="16" repeatCount="4000" fill="hold" grpId="2" nodeType="withEffect">
                                  <p:stCondLst>
                                    <p:cond delay="4042"/>
                                  </p:stCondLst>
                                  <p:childTnLst>
                                    <p:set>
                                      <p:cBhvr>
                                        <p:cTn id="4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2" dur="35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3" dur="35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2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2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2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7" presetID="53" presetClass="entr" presetSubtype="528" fill="hold" grpId="0" nodeType="withEffect">
                                  <p:stCondLst>
                                    <p:cond delay="3688"/>
                                  </p:stCondLst>
                                  <p:childTnLst>
                                    <p:set>
                                      <p:cBhvr>
                                        <p:cTn id="4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29" dur="5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0" dur="5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1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32" dur="5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3" dur="5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34" presetID="35" presetClass="path" presetSubtype="0" decel="100000" fill="hold" grpId="1" nodeType="withEffect">
                                  <p:stCondLst>
                                    <p:cond delay="4188"/>
                                  </p:stCondLst>
                                  <p:childTnLst>
                                    <p:animMotion origin="layout" path="M 3.37385E-6 -2.14994E-6 L -0.02357 -2.14994E-6 " pathEditMode="relative" rAng="0" ptsTypes="AA">
                                      <p:cBhvr>
                                        <p:cTn id="4335" dur="2750" spd="-1000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336" presetID="23" presetClass="entr" presetSubtype="16" repeatCount="4000" fill="hold" grpId="2" nodeType="withEffect">
                                  <p:stCondLst>
                                    <p:cond delay="4188"/>
                                  </p:stCondLst>
                                  <p:childTnLst>
                                    <p:set>
                                      <p:cBhvr>
                                        <p:cTn id="4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38" dur="35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9" dur="35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4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4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4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3" presetID="53" presetClass="entr" presetSubtype="528" fill="hold" grpId="0" nodeType="withEffect">
                                  <p:stCondLst>
                                    <p:cond delay="3769"/>
                                  </p:stCondLst>
                                  <p:childTnLst>
                                    <p:set>
                                      <p:cBhvr>
                                        <p:cTn id="4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45" dur="5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6" dur="5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47" dur="50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8" dur="5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9" dur="5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50" presetID="35" presetClass="path" presetSubtype="0" decel="100000" fill="hold" grpId="1" nodeType="withEffect">
                                  <p:stCondLst>
                                    <p:cond delay="4269"/>
                                  </p:stCondLst>
                                  <p:childTnLst>
                                    <p:animMotion origin="layout" path="M 3.37385E-6 -1.20176E-6 L -0.02357 -1.20176E-6 " pathEditMode="relative" rAng="0" ptsTypes="AA">
                                      <p:cBhvr>
                                        <p:cTn id="4351" dur="2750" spd="-1000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352" presetID="23" presetClass="entr" presetSubtype="16" repeatCount="4000" fill="hold" grpId="2" nodeType="withEffect">
                                  <p:stCondLst>
                                    <p:cond delay="4269"/>
                                  </p:stCondLst>
                                  <p:childTnLst>
                                    <p:set>
                                      <p:cBhvr>
                                        <p:cTn id="4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54" dur="35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5" dur="35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5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5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5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9" presetID="53" presetClass="entr" presetSubtype="528" fill="hold" grpId="0" nodeType="withEffect">
                                  <p:stCondLst>
                                    <p:cond delay="3763"/>
                                  </p:stCondLst>
                                  <p:childTnLst>
                                    <p:set>
                                      <p:cBhvr>
                                        <p:cTn id="4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61" dur="500" fill="hold"/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2" dur="500" fill="hold"/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63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64" dur="500" fill="hold"/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5" dur="500" fill="hold"/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66" presetID="35" presetClass="path" presetSubtype="0" decel="100000" fill="hold" grpId="1" nodeType="withEffect">
                                  <p:stCondLst>
                                    <p:cond delay="4263"/>
                                  </p:stCondLst>
                                  <p:childTnLst>
                                    <p:animMotion origin="layout" path="M 3.37385E-6 2.53583E-7 L -0.02357 2.53583E-7 " pathEditMode="relative" rAng="0" ptsTypes="AA">
                                      <p:cBhvr>
                                        <p:cTn id="4367" dur="2750" spd="-100000" fill="hold"/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368" presetID="23" presetClass="entr" presetSubtype="16" repeatCount="4000" fill="hold" grpId="2" nodeType="withEffect">
                                  <p:stCondLst>
                                    <p:cond delay="4263"/>
                                  </p:stCondLst>
                                  <p:childTnLst>
                                    <p:set>
                                      <p:cBhvr>
                                        <p:cTn id="4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0" dur="350" fill="hold"/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1" dur="350" fill="hold"/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7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7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7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5" presetID="53" presetClass="entr" presetSubtype="528" fill="hold" grpId="0" nodeType="withEffect">
                                  <p:stCondLst>
                                    <p:cond delay="3507"/>
                                  </p:stCondLst>
                                  <p:childTnLst>
                                    <p:set>
                                      <p:cBhvr>
                                        <p:cTn id="4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77" dur="5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78" dur="5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79" dur="500"/>
                                        <p:tgtEl>
                                          <p:spTgt spid="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80" dur="5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1" dur="5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82" presetID="35" presetClass="path" presetSubtype="0" decel="100000" fill="hold" grpId="1" nodeType="withEffect">
                                  <p:stCondLst>
                                    <p:cond delay="4007"/>
                                  </p:stCondLst>
                                  <p:childTnLst>
                                    <p:animMotion origin="layout" path="M 3.37385E-6 1.20176E-6 L -0.02357 1.20176E-6 " pathEditMode="relative" rAng="0" ptsTypes="AA">
                                      <p:cBhvr>
                                        <p:cTn id="4383" dur="2750" spd="-10000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384" presetID="23" presetClass="entr" presetSubtype="16" repeatCount="4000" fill="hold" grpId="2" nodeType="withEffect">
                                  <p:stCondLst>
                                    <p:cond delay="4007"/>
                                  </p:stCondLst>
                                  <p:childTnLst>
                                    <p:set>
                                      <p:cBhvr>
                                        <p:cTn id="4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6" dur="35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7" dur="35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8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8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9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1" presetID="53" presetClass="entr" presetSubtype="528" fill="hold" grpId="0" nodeType="withEffect">
                                  <p:stCondLst>
                                    <p:cond delay="3534"/>
                                  </p:stCondLst>
                                  <p:childTnLst>
                                    <p:set>
                                      <p:cBhvr>
                                        <p:cTn id="4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93" dur="5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4" dur="5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95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96" dur="5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7" dur="5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98" presetID="35" presetClass="path" presetSubtype="0" decel="100000" fill="hold" grpId="1" nodeType="withEffect">
                                  <p:stCondLst>
                                    <p:cond delay="4034"/>
                                  </p:stCondLst>
                                  <p:childTnLst>
                                    <p:animMotion origin="layout" path="M 2.39395E-6 -1.20176E-6 L -0.02357 -1.20176E-6 " pathEditMode="relative" rAng="0" ptsTypes="AA">
                                      <p:cBhvr>
                                        <p:cTn id="4399" dur="2750" spd="-1000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400" presetID="23" presetClass="entr" presetSubtype="16" repeatCount="4000" fill="hold" grpId="2" nodeType="withEffect">
                                  <p:stCondLst>
                                    <p:cond delay="4034"/>
                                  </p:stCondLst>
                                  <p:childTnLst>
                                    <p:set>
                                      <p:cBhvr>
                                        <p:cTn id="4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02" dur="35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3" dur="35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0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0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0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7" presetID="53" presetClass="entr" presetSubtype="528" fill="hold" grpId="0" nodeType="withEffect">
                                  <p:stCondLst>
                                    <p:cond delay="3736"/>
                                  </p:stCondLst>
                                  <p:childTnLst>
                                    <p:set>
                                      <p:cBhvr>
                                        <p:cTn id="4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09" dur="5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0" dur="5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11" dur="50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12" dur="5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3" dur="5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14" presetID="35" presetClass="path" presetSubtype="0" decel="100000" fill="hold" grpId="1" nodeType="withEffect">
                                  <p:stCondLst>
                                    <p:cond delay="4236"/>
                                  </p:stCondLst>
                                  <p:childTnLst>
                                    <p:animMotion origin="layout" path="M 2.39395E-6 1.20176E-6 L -0.02357 1.20176E-6 " pathEditMode="relative" rAng="0" ptsTypes="AA">
                                      <p:cBhvr>
                                        <p:cTn id="4415" dur="2750" spd="-10000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416" presetID="23" presetClass="entr" presetSubtype="16" repeatCount="4000" fill="hold" grpId="2" nodeType="withEffect">
                                  <p:stCondLst>
                                    <p:cond delay="4236"/>
                                  </p:stCondLst>
                                  <p:childTnLst>
                                    <p:set>
                                      <p:cBhvr>
                                        <p:cTn id="4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18" dur="35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9" dur="350" fill="hold"/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2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2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2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3" presetID="53" presetClass="entr" presetSubtype="528" fill="hold" grpId="0" nodeType="withEffect">
                                  <p:stCondLst>
                                    <p:cond delay="3735"/>
                                  </p:stCondLst>
                                  <p:childTnLst>
                                    <p:set>
                                      <p:cBhvr>
                                        <p:cTn id="4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25" dur="5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6" dur="5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27" dur="50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28" dur="5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9" dur="5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30" presetID="35" presetClass="path" presetSubtype="0" decel="100000" fill="hold" grpId="1" nodeType="withEffect">
                                  <p:stCondLst>
                                    <p:cond delay="4235"/>
                                  </p:stCondLst>
                                  <p:childTnLst>
                                    <p:animMotion origin="layout" path="M 2.39395E-6 2.65711E-6 L -0.02357 2.65711E-6 " pathEditMode="relative" rAng="0" ptsTypes="AA">
                                      <p:cBhvr>
                                        <p:cTn id="4431" dur="2750" spd="-10000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432" presetID="23" presetClass="entr" presetSubtype="16" repeatCount="4000" fill="hold" grpId="2" nodeType="withEffect">
                                  <p:stCondLst>
                                    <p:cond delay="4235"/>
                                  </p:stCondLst>
                                  <p:childTnLst>
                                    <p:set>
                                      <p:cBhvr>
                                        <p:cTn id="4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34" dur="35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35" dur="350" fill="hold"/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3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3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3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9" presetID="53" presetClass="entr" presetSubtype="52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41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2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43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44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45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46" presetID="35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54726E-6 -1.20176E-6 L -0.02356 -1.20176E-6 " pathEditMode="relative" rAng="0" ptsTypes="AA">
                                      <p:cBhvr>
                                        <p:cTn id="4447" dur="2750" spd="-1000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448" presetID="23" presetClass="entr" presetSubtype="16" repeatCount="400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50" dur="35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1" dur="35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5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5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5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5" presetID="53" presetClass="entr" presetSubtype="52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57" dur="5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8" dur="5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59" dur="500"/>
                                        <p:tgtEl>
                                          <p:spTgt spid="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60" dur="5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1" dur="5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62" presetID="35" presetClass="path" presetSubtype="0" decel="10000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4.54726E-6 2.53583E-7 L -0.02356 2.53583E-7 " pathEditMode="relative" rAng="0" ptsTypes="AA">
                                      <p:cBhvr>
                                        <p:cTn id="4463" dur="2750" spd="-10000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464" presetID="23" presetClass="entr" presetSubtype="16" repeatCount="4000" fill="hold" grpId="2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4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66" dur="35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7" dur="350" fill="hold"/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6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6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7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1" presetID="53" presetClass="entr" presetSubtype="528" fill="hold" grpId="0" nodeType="withEffect">
                                  <p:stCondLst>
                                    <p:cond delay="3641"/>
                                  </p:stCondLst>
                                  <p:childTnLst>
                                    <p:set>
                                      <p:cBhvr>
                                        <p:cTn id="4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3" dur="5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4" dur="5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75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76" dur="5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7" dur="5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78" presetID="35" presetClass="path" presetSubtype="0" decel="100000" fill="hold" grpId="1" nodeType="withEffect">
                                  <p:stCondLst>
                                    <p:cond delay="4141"/>
                                  </p:stCondLst>
                                  <p:childTnLst>
                                    <p:animMotion origin="layout" path="M -4.54726E-6 1.20176E-6 L -0.02356 1.20176E-6 " pathEditMode="relative" rAng="0" ptsTypes="AA">
                                      <p:cBhvr>
                                        <p:cTn id="4479" dur="2750" spd="-1000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480" presetID="23" presetClass="entr" presetSubtype="16" repeatCount="4000" fill="hold" grpId="2" nodeType="withEffect">
                                  <p:stCondLst>
                                    <p:cond delay="4141"/>
                                  </p:stCondLst>
                                  <p:childTnLst>
                                    <p:set>
                                      <p:cBhvr>
                                        <p:cTn id="4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2" dur="35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3" dur="35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8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8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8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7" presetID="53" presetClass="entr" presetSubtype="528" fill="hold" grpId="0" nodeType="withEffect">
                                  <p:stCondLst>
                                    <p:cond delay="3685"/>
                                  </p:stCondLst>
                                  <p:childTnLst>
                                    <p:set>
                                      <p:cBhvr>
                                        <p:cTn id="4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89" dur="50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0" dur="50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91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92" dur="50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3" dur="50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94" presetID="35" presetClass="path" presetSubtype="0" decel="100000" fill="hold" grpId="1" nodeType="withEffect">
                                  <p:stCondLst>
                                    <p:cond delay="4185"/>
                                  </p:stCondLst>
                                  <p:childTnLst>
                                    <p:animMotion origin="layout" path="M 4.47284E-6 -2.14994E-6 L -0.02357 -2.14994E-6 " pathEditMode="relative" rAng="0" ptsTypes="AA">
                                      <p:cBhvr>
                                        <p:cTn id="4495" dur="2750" spd="-10000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496" presetID="23" presetClass="entr" presetSubtype="16" repeatCount="4000" fill="hold" grpId="2" nodeType="withEffect">
                                  <p:stCondLst>
                                    <p:cond delay="4185"/>
                                  </p:stCondLst>
                                  <p:childTnLst>
                                    <p:set>
                                      <p:cBhvr>
                                        <p:cTn id="4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98" dur="35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9" dur="35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0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0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0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3" presetID="53" presetClass="entr" presetSubtype="52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05" dur="50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6" dur="50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07" dur="500"/>
                                        <p:tgtEl>
                                          <p:spTgt spid="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08" dur="50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09" dur="50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10" presetID="35" presetClass="path" presetSubtype="0" decel="10000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4.47284E-6 2.53583E-7 L -0.02357 2.53583E-7 " pathEditMode="relative" rAng="0" ptsTypes="AA">
                                      <p:cBhvr>
                                        <p:cTn id="4511" dur="2750" spd="-10000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512" presetID="23" presetClass="entr" presetSubtype="16" repeatCount="4000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4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14" dur="35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5" dur="350" fill="hold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1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1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1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9" presetID="53" presetClass="entr" presetSubtype="528" fill="hold" grpId="0" nodeType="withEffect">
                                  <p:stCondLst>
                                    <p:cond delay="3691"/>
                                  </p:stCondLst>
                                  <p:childTnLst>
                                    <p:set>
                                      <p:cBhvr>
                                        <p:cTn id="4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1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2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23" dur="50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24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5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26" presetID="35" presetClass="path" presetSubtype="0" decel="100000" fill="hold" grpId="1" nodeType="withEffect">
                                  <p:stCondLst>
                                    <p:cond delay="4191"/>
                                  </p:stCondLst>
                                  <p:childTnLst>
                                    <p:animMotion origin="layout" path="M 4.47284E-6 1.20176E-6 L -0.02357 1.20176E-6 " pathEditMode="relative" rAng="0" ptsTypes="AA">
                                      <p:cBhvr>
                                        <p:cTn id="4527" dur="2750" spd="-1000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528" presetID="23" presetClass="entr" presetSubtype="16" repeatCount="4000" fill="hold" grpId="2" nodeType="withEffect">
                                  <p:stCondLst>
                                    <p:cond delay="4191"/>
                                  </p:stCondLst>
                                  <p:childTnLst>
                                    <p:set>
                                      <p:cBhvr>
                                        <p:cTn id="4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0" dur="35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1" dur="35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3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3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3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5" presetID="53" presetClass="entr" presetSubtype="528" fill="hold" grpId="0" nodeType="withEffect">
                                  <p:stCondLst>
                                    <p:cond delay="3663"/>
                                  </p:stCondLst>
                                  <p:childTnLst>
                                    <p:set>
                                      <p:cBhvr>
                                        <p:cTn id="4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37" dur="5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8" dur="5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39" dur="5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40" dur="5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1" dur="5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42" presetID="35" presetClass="path" presetSubtype="0" decel="100000" fill="hold" grpId="1" nodeType="withEffect">
                                  <p:stCondLst>
                                    <p:cond delay="4163"/>
                                  </p:stCondLst>
                                  <p:childTnLst>
                                    <p:animMotion origin="layout" path="M 4.47284E-6 2.65711E-6 L -0.02357 2.65711E-6 " pathEditMode="relative" rAng="0" ptsTypes="AA">
                                      <p:cBhvr>
                                        <p:cTn id="4543" dur="2750" spd="-1000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544" presetID="23" presetClass="entr" presetSubtype="16" repeatCount="4000" fill="hold" grpId="2" nodeType="withEffect">
                                  <p:stCondLst>
                                    <p:cond delay="4163"/>
                                  </p:stCondLst>
                                  <p:childTnLst>
                                    <p:set>
                                      <p:cBhvr>
                                        <p:cTn id="4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46" dur="35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47" dur="35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4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4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5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1" presetID="53" presetClass="entr" presetSubtype="528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4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53" dur="5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4" dur="5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55" dur="50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56" dur="5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57" dur="5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58" presetID="35" presetClass="path" presetSubtype="0" decel="100000" fill="hold" grpId="1" nodeType="withEffect">
                                  <p:stCondLst>
                                    <p:cond delay="4150"/>
                                  </p:stCondLst>
                                  <p:childTnLst>
                                    <p:animMotion origin="layout" path="M 1.55793E-6 -2.14994E-6 L -0.02357 -2.14994E-6 " pathEditMode="relative" rAng="0" ptsTypes="AA">
                                      <p:cBhvr>
                                        <p:cTn id="4559" dur="2750" spd="-1000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560" presetID="23" presetClass="entr" presetSubtype="16" repeatCount="4000" fill="hold" grpId="2" nodeType="withEffect">
                                  <p:stCondLst>
                                    <p:cond delay="4150"/>
                                  </p:stCondLst>
                                  <p:childTnLst>
                                    <p:set>
                                      <p:cBhvr>
                                        <p:cTn id="4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2" dur="35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3" dur="35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6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6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6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7" presetID="53" presetClass="entr" presetSubtype="528" fill="hold" grpId="0" nodeType="withEffect">
                                  <p:stCondLst>
                                    <p:cond delay="3517"/>
                                  </p:stCondLst>
                                  <p:childTnLst>
                                    <p:set>
                                      <p:cBhvr>
                                        <p:cTn id="4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9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0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71" dur="50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72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3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74" presetID="35" presetClass="path" presetSubtype="0" decel="100000" fill="hold" grpId="1" nodeType="withEffect">
                                  <p:stCondLst>
                                    <p:cond delay="4017"/>
                                  </p:stCondLst>
                                  <p:childTnLst>
                                    <p:animMotion origin="layout" path="M 1.55793E-6 -1.20176E-6 L -0.02357 -1.20176E-6 " pathEditMode="relative" rAng="0" ptsTypes="AA">
                                      <p:cBhvr>
                                        <p:cTn id="4575" dur="2750" spd="-1000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576" presetID="23" presetClass="entr" presetSubtype="16" repeatCount="4000" fill="hold" grpId="2" nodeType="withEffect">
                                  <p:stCondLst>
                                    <p:cond delay="4017"/>
                                  </p:stCondLst>
                                  <p:childTnLst>
                                    <p:set>
                                      <p:cBhvr>
                                        <p:cTn id="4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78" dur="35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9" dur="35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8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8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8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3" presetID="53" presetClass="entr" presetSubtype="528" fill="hold" grpId="0" nodeType="withEffect">
                                  <p:stCondLst>
                                    <p:cond delay="3634"/>
                                  </p:stCondLst>
                                  <p:childTnLst>
                                    <p:set>
                                      <p:cBhvr>
                                        <p:cTn id="4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85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6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87" dur="5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88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9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90" presetID="35" presetClass="path" presetSubtype="0" decel="100000" fill="hold" grpId="1" nodeType="withEffect">
                                  <p:stCondLst>
                                    <p:cond delay="4134"/>
                                  </p:stCondLst>
                                  <p:childTnLst>
                                    <p:animMotion origin="layout" path="M 1.55793E-6 2.53583E-7 L -0.02357 2.53583E-7 " pathEditMode="relative" rAng="0" ptsTypes="AA">
                                      <p:cBhvr>
                                        <p:cTn id="4591" dur="2750" spd="-1000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592" presetID="23" presetClass="entr" presetSubtype="16" repeatCount="4000" fill="hold" grpId="2" nodeType="withEffect">
                                  <p:stCondLst>
                                    <p:cond delay="4134"/>
                                  </p:stCondLst>
                                  <p:childTnLst>
                                    <p:set>
                                      <p:cBhvr>
                                        <p:cTn id="4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4" dur="35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5" dur="35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9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59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9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9" presetID="53" presetClass="entr" presetSubtype="528" fill="hold" grpId="0" nodeType="withEffect">
                                  <p:stCondLst>
                                    <p:cond delay="3507"/>
                                  </p:stCondLst>
                                  <p:childTnLst>
                                    <p:set>
                                      <p:cBhvr>
                                        <p:cTn id="4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01" dur="5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2" dur="5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03" dur="500"/>
                                        <p:tgtEl>
                                          <p:spTgt spid="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04" dur="5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5" dur="5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06" presetID="35" presetClass="path" presetSubtype="0" decel="100000" fill="hold" grpId="1" nodeType="withEffect">
                                  <p:stCondLst>
                                    <p:cond delay="4007"/>
                                  </p:stCondLst>
                                  <p:childTnLst>
                                    <p:animMotion origin="layout" path="M 1.55793E-6 1.20176E-6 L -0.02357 1.20176E-6 " pathEditMode="relative" rAng="0" ptsTypes="AA">
                                      <p:cBhvr>
                                        <p:cTn id="4607" dur="2750" spd="-10000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608" presetID="23" presetClass="entr" presetSubtype="16" repeatCount="4000" fill="hold" grpId="2" nodeType="withEffect">
                                  <p:stCondLst>
                                    <p:cond delay="4007"/>
                                  </p:stCondLst>
                                  <p:childTnLst>
                                    <p:set>
                                      <p:cBhvr>
                                        <p:cTn id="4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0" dur="35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1" dur="350" fill="hold"/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1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1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5" presetID="53" presetClass="entr" presetSubtype="528" fill="hold" grpId="0" nodeType="withEffect">
                                  <p:stCondLst>
                                    <p:cond delay="3771"/>
                                  </p:stCondLst>
                                  <p:childTnLst>
                                    <p:set>
                                      <p:cBhvr>
                                        <p:cTn id="4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7" dur="5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8" dur="5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19" dur="500"/>
                                        <p:tgtEl>
                                          <p:spTgt spid="6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20" dur="5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1" dur="5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22" presetID="35" presetClass="path" presetSubtype="0" decel="100000" fill="hold" grpId="1" nodeType="withEffect">
                                  <p:stCondLst>
                                    <p:cond delay="4271"/>
                                  </p:stCondLst>
                                  <p:childTnLst>
                                    <p:animMotion origin="layout" path="M 5.7802E-7 2.65711E-6 L -0.02357 2.65711E-6 " pathEditMode="relative" rAng="0" ptsTypes="AA">
                                      <p:cBhvr>
                                        <p:cTn id="4623" dur="2750" spd="-10000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624" presetID="23" presetClass="entr" presetSubtype="16" repeatCount="4000" fill="hold" grpId="2" nodeType="withEffect">
                                  <p:stCondLst>
                                    <p:cond delay="4271"/>
                                  </p:stCondLst>
                                  <p:childTnLst>
                                    <p:set>
                                      <p:cBhvr>
                                        <p:cTn id="4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26" dur="35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7" dur="350" fill="hold"/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2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2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3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1" presetID="53" presetClass="entr" presetSubtype="528" fill="hold" grpId="0" nodeType="withEffect">
                                  <p:stCondLst>
                                    <p:cond delay="3773"/>
                                  </p:stCondLst>
                                  <p:childTnLst>
                                    <p:set>
                                      <p:cBhvr>
                                        <p:cTn id="4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33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4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35" dur="5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36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7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38" presetID="35" presetClass="path" presetSubtype="0" decel="100000" fill="hold" grpId="1" nodeType="withEffect">
                                  <p:stCondLst>
                                    <p:cond delay="4273"/>
                                  </p:stCondLst>
                                  <p:childTnLst>
                                    <p:animMotion origin="layout" path="M 5.7802E-7 2.53583E-7 L -0.02357 2.53583E-7 " pathEditMode="relative" rAng="0" ptsTypes="AA">
                                      <p:cBhvr>
                                        <p:cTn id="4639" dur="2750" spd="-1000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640" presetID="23" presetClass="entr" presetSubtype="16" repeatCount="4000" fill="hold" grpId="2" nodeType="withEffect">
                                  <p:stCondLst>
                                    <p:cond delay="4273"/>
                                  </p:stCondLst>
                                  <p:childTnLst>
                                    <p:set>
                                      <p:cBhvr>
                                        <p:cTn id="4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2" dur="35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3" dur="35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4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4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4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7" presetID="53" presetClass="entr" presetSubtype="528" fill="hold" grpId="0" nodeType="withEffect">
                                  <p:stCondLst>
                                    <p:cond delay="3653"/>
                                  </p:stCondLst>
                                  <p:childTnLst>
                                    <p:set>
                                      <p:cBhvr>
                                        <p:cTn id="4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9" dur="5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0" dur="5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51" dur="5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52" dur="5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3" dur="5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54" presetID="35" presetClass="path" presetSubtype="0" decel="100000" fill="hold" grpId="1" nodeType="withEffect">
                                  <p:stCondLst>
                                    <p:cond delay="4153"/>
                                  </p:stCondLst>
                                  <p:childTnLst>
                                    <p:animMotion origin="layout" path="M 5.7802E-7 -1.20176E-6 L -0.02357 -1.20176E-6 " pathEditMode="relative" rAng="0" ptsTypes="AA">
                                      <p:cBhvr>
                                        <p:cTn id="4655" dur="2750" spd="-100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656" presetID="23" presetClass="entr" presetSubtype="16" repeatCount="4000" fill="hold" grpId="2" nodeType="withEffect">
                                  <p:stCondLst>
                                    <p:cond delay="4153"/>
                                  </p:stCondLst>
                                  <p:childTnLst>
                                    <p:set>
                                      <p:cBhvr>
                                        <p:cTn id="4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58" dur="35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9" dur="35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6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6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6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3" presetID="53" presetClass="entr" presetSubtype="528" fill="hold" grpId="0" nodeType="withEffect">
                                  <p:stCondLst>
                                    <p:cond delay="3655"/>
                                  </p:stCondLst>
                                  <p:childTnLst>
                                    <p:set>
                                      <p:cBhvr>
                                        <p:cTn id="4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65" dur="5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6" dur="5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67" dur="50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68" dur="5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9" dur="5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70" presetID="35" presetClass="path" presetSubtype="0" decel="100000" fill="hold" grpId="1" nodeType="withEffect">
                                  <p:stCondLst>
                                    <p:cond delay="4155"/>
                                  </p:stCondLst>
                                  <p:childTnLst>
                                    <p:animMotion origin="layout" path="M 3.63681E-6 -2.14994E-6 L -0.02357 -2.14994E-6 " pathEditMode="relative" rAng="0" ptsTypes="AA">
                                      <p:cBhvr>
                                        <p:cTn id="4671" dur="2750" spd="-100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672" presetID="23" presetClass="entr" presetSubtype="16" repeatCount="4000" fill="hold" grpId="2" nodeType="withEffect">
                                  <p:stCondLst>
                                    <p:cond delay="4155"/>
                                  </p:stCondLst>
                                  <p:childTnLst>
                                    <p:set>
                                      <p:cBhvr>
                                        <p:cTn id="4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74" dur="35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5" dur="35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7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7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7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9" presetID="53" presetClass="entr" presetSubtype="528" fill="hold" grpId="0" nodeType="withEffect">
                                  <p:stCondLst>
                                    <p:cond delay="3503"/>
                                  </p:stCondLst>
                                  <p:childTnLst>
                                    <p:set>
                                      <p:cBhvr>
                                        <p:cTn id="4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81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2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83" dur="5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84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5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86" presetID="35" presetClass="path" presetSubtype="0" decel="100000" fill="hold" grpId="1" nodeType="withEffect">
                                  <p:stCondLst>
                                    <p:cond delay="4003"/>
                                  </p:stCondLst>
                                  <p:childTnLst>
                                    <p:animMotion origin="layout" path="M 3.63681E-6 2.53583E-7 L -0.02357 2.53583E-7 " pathEditMode="relative" rAng="0" ptsTypes="AA">
                                      <p:cBhvr>
                                        <p:cTn id="4687" dur="2750" spd="-1000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688" presetID="23" presetClass="entr" presetSubtype="16" repeatCount="4000" fill="hold" grpId="2" nodeType="withEffect">
                                  <p:stCondLst>
                                    <p:cond delay="4003"/>
                                  </p:stCondLst>
                                  <p:childTnLst>
                                    <p:set>
                                      <p:cBhvr>
                                        <p:cTn id="4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90" dur="35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1" dur="35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9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9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9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5" presetID="53" presetClass="entr" presetSubtype="528" fill="hold" grpId="0" nodeType="withEffect">
                                  <p:stCondLst>
                                    <p:cond delay="3738"/>
                                  </p:stCondLst>
                                  <p:childTnLst>
                                    <p:set>
                                      <p:cBhvr>
                                        <p:cTn id="4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97" dur="500" fill="hold"/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98" dur="500" fill="hold"/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99" dur="500"/>
                                        <p:tgtEl>
                                          <p:spTgt spid="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00" dur="500" fill="hold"/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1" dur="500" fill="hold"/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02" presetID="35" presetClass="path" presetSubtype="0" decel="100000" fill="hold" grpId="1" nodeType="withEffect">
                                  <p:stCondLst>
                                    <p:cond delay="4238"/>
                                  </p:stCondLst>
                                  <p:childTnLst>
                                    <p:animMotion origin="layout" path="M 3.63681E-6 1.20176E-6 L -0.02357 1.20176E-6 " pathEditMode="relative" rAng="0" ptsTypes="AA">
                                      <p:cBhvr>
                                        <p:cTn id="4703" dur="2750" spd="-100000" fill="hold"/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704" presetID="23" presetClass="entr" presetSubtype="16" repeatCount="4000" fill="hold" grpId="2" nodeType="withEffect">
                                  <p:stCondLst>
                                    <p:cond delay="4238"/>
                                  </p:stCondLst>
                                  <p:childTnLst>
                                    <p:set>
                                      <p:cBhvr>
                                        <p:cTn id="4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06" dur="350" fill="hold"/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7" dur="350" fill="hold"/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0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0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1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1" presetID="53" presetClass="entr" presetSubtype="528" fill="hold" grpId="0" nodeType="withEffect">
                                  <p:stCondLst>
                                    <p:cond delay="3560"/>
                                  </p:stCondLst>
                                  <p:childTnLst>
                                    <p:set>
                                      <p:cBhvr>
                                        <p:cTn id="4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13" dur="5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4" dur="5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15" dur="500"/>
                                        <p:tgtEl>
                                          <p:spTgt spid="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16" dur="5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17" dur="5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18" presetID="35" presetClass="path" presetSubtype="0" decel="100000" fill="hold" grpId="1" nodeType="withEffect">
                                  <p:stCondLst>
                                    <p:cond delay="4060"/>
                                  </p:stCondLst>
                                  <p:childTnLst>
                                    <p:animMotion origin="layout" path="M 3.63681E-6 2.65711E-6 L -0.02357 2.65711E-6 " pathEditMode="relative" rAng="0" ptsTypes="AA">
                                      <p:cBhvr>
                                        <p:cTn id="4719" dur="2750" spd="-10000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720" presetID="23" presetClass="entr" presetSubtype="16" repeatCount="4000" fill="hold" grpId="2" nodeType="withEffect">
                                  <p:stCondLst>
                                    <p:cond delay="4060"/>
                                  </p:stCondLst>
                                  <p:childTnLst>
                                    <p:set>
                                      <p:cBhvr>
                                        <p:cTn id="4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22" dur="35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3" dur="35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2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2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2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7" presetID="53" presetClass="entr" presetSubtype="528" fill="hold" grpId="0" nodeType="withEffect">
                                  <p:stCondLst>
                                    <p:cond delay="3556"/>
                                  </p:stCondLst>
                                  <p:childTnLst>
                                    <p:set>
                                      <p:cBhvr>
                                        <p:cTn id="4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29" dur="5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0" dur="5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31" dur="50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32" dur="5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3" dur="5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34" presetID="35" presetClass="path" presetSubtype="0" decel="100000" fill="hold" grpId="1" nodeType="withEffect">
                                  <p:stCondLst>
                                    <p:cond delay="4056"/>
                                  </p:stCondLst>
                                  <p:childTnLst>
                                    <p:animMotion origin="layout" path="M 2.65691E-6 -2.14994E-6 L -0.02357 -2.14994E-6 " pathEditMode="relative" rAng="0" ptsTypes="AA">
                                      <p:cBhvr>
                                        <p:cTn id="4735" dur="2750" spd="-10000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736" presetID="23" presetClass="entr" presetSubtype="16" repeatCount="4000" fill="hold" grpId="2" nodeType="withEffect">
                                  <p:stCondLst>
                                    <p:cond delay="4056"/>
                                  </p:stCondLst>
                                  <p:childTnLst>
                                    <p:set>
                                      <p:cBhvr>
                                        <p:cTn id="4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38" dur="35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9" dur="350" fill="hold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4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4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4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3" presetID="53" presetClass="entr" presetSubtype="528" fill="hold" grpId="0" nodeType="withEffect">
                                  <p:stCondLst>
                                    <p:cond delay="3680"/>
                                  </p:stCondLst>
                                  <p:childTnLst>
                                    <p:set>
                                      <p:cBhvr>
                                        <p:cTn id="4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45" dur="5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6" dur="5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47" dur="500"/>
                                        <p:tgtEl>
                                          <p:spTgt spid="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48" dur="5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9" dur="5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50" presetID="35" presetClass="path" presetSubtype="0" decel="100000" fill="hold" grpId="1" nodeType="withEffect">
                                  <p:stCondLst>
                                    <p:cond delay="4180"/>
                                  </p:stCondLst>
                                  <p:childTnLst>
                                    <p:animMotion origin="layout" path="M 2.65691E-6 -1.20176E-6 L -0.02357 -1.20176E-6 " pathEditMode="relative" rAng="0" ptsTypes="AA">
                                      <p:cBhvr>
                                        <p:cTn id="4751" dur="2750" spd="-10000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752" presetID="23" presetClass="entr" presetSubtype="16" repeatCount="4000" fill="hold" grpId="2" nodeType="withEffect">
                                  <p:stCondLst>
                                    <p:cond delay="4180"/>
                                  </p:stCondLst>
                                  <p:childTnLst>
                                    <p:set>
                                      <p:cBhvr>
                                        <p:cTn id="4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54" dur="35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5" dur="350" fill="hold"/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5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5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5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9" presetID="53" presetClass="entr" presetSubtype="528" fill="hold" grpId="0" nodeType="withEffect">
                                  <p:stCondLst>
                                    <p:cond delay="3509"/>
                                  </p:stCondLst>
                                  <p:childTnLst>
                                    <p:set>
                                      <p:cBhvr>
                                        <p:cTn id="4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61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2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63" dur="500"/>
                                        <p:tgtEl>
                                          <p:spTgt spid="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64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5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66" presetID="35" presetClass="path" presetSubtype="0" decel="100000" fill="hold" grpId="1" nodeType="withEffect">
                                  <p:stCondLst>
                                    <p:cond delay="4009"/>
                                  </p:stCondLst>
                                  <p:childTnLst>
                                    <p:animMotion origin="layout" path="M 2.65691E-6 2.53583E-7 L -0.02357 2.53583E-7 " pathEditMode="relative" rAng="0" ptsTypes="AA">
                                      <p:cBhvr>
                                        <p:cTn id="4767" dur="2750" spd="-1000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768" presetID="23" presetClass="entr" presetSubtype="16" repeatCount="4000" fill="hold" grpId="2" nodeType="withEffect">
                                  <p:stCondLst>
                                    <p:cond delay="4009"/>
                                  </p:stCondLst>
                                  <p:childTnLst>
                                    <p:set>
                                      <p:cBhvr>
                                        <p:cTn id="4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70" dur="35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1" dur="35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7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7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7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5" presetID="53" presetClass="entr" presetSubtype="528" fill="hold" grpId="0" nodeType="withEffect">
                                  <p:stCondLst>
                                    <p:cond delay="3538"/>
                                  </p:stCondLst>
                                  <p:childTnLst>
                                    <p:set>
                                      <p:cBhvr>
                                        <p:cTn id="4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77" dur="50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78" dur="50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79" dur="5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80" dur="50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1" dur="50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82" presetID="35" presetClass="path" presetSubtype="0" decel="100000" fill="hold" grpId="1" nodeType="withEffect">
                                  <p:stCondLst>
                                    <p:cond delay="4038"/>
                                  </p:stCondLst>
                                  <p:childTnLst>
                                    <p:animMotion origin="layout" path="M 2.65691E-6 2.65711E-6 L -0.02357 2.65711E-6 " pathEditMode="relative" rAng="0" ptsTypes="AA">
                                      <p:cBhvr>
                                        <p:cTn id="4783" dur="2750" spd="-10000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784" presetID="23" presetClass="entr" presetSubtype="16" repeatCount="4000" fill="hold" grpId="2" nodeType="withEffect">
                                  <p:stCondLst>
                                    <p:cond delay="4038"/>
                                  </p:stCondLst>
                                  <p:childTnLst>
                                    <p:set>
                                      <p:cBhvr>
                                        <p:cTn id="4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86" dur="35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7" dur="35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8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78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9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1" presetID="53" presetClass="entr" presetSubtype="528" fill="hold" grpId="0" nodeType="withEffect">
                                  <p:stCondLst>
                                    <p:cond delay="3501"/>
                                  </p:stCondLst>
                                  <p:childTnLst>
                                    <p:set>
                                      <p:cBhvr>
                                        <p:cTn id="4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93" dur="5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4" dur="5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95" dur="5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96" dur="5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7" dur="5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98" presetID="35" presetClass="path" presetSubtype="0" decel="100000" fill="hold" grpId="1" nodeType="withEffect">
                                  <p:stCondLst>
                                    <p:cond delay="4001"/>
                                  </p:stCondLst>
                                  <p:childTnLst>
                                    <p:animMotion origin="layout" path="M -4.2843E-6 -2.14994E-6 L -0.02356 -2.14994E-6 " pathEditMode="relative" rAng="0" ptsTypes="AA">
                                      <p:cBhvr>
                                        <p:cTn id="4799" dur="2750" spd="-1000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800" presetID="23" presetClass="entr" presetSubtype="16" repeatCount="4000" fill="hold" grpId="2" nodeType="withEffect">
                                  <p:stCondLst>
                                    <p:cond delay="4001"/>
                                  </p:stCondLst>
                                  <p:childTnLst>
                                    <p:set>
                                      <p:cBhvr>
                                        <p:cTn id="4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02" dur="35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3" dur="35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0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0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0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7" presetID="53" presetClass="entr" presetSubtype="528" fill="hold" grpId="0" nodeType="withEffect">
                                  <p:stCondLst>
                                    <p:cond delay="3766"/>
                                  </p:stCondLst>
                                  <p:childTnLst>
                                    <p:set>
                                      <p:cBhvr>
                                        <p:cTn id="4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09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0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11" dur="500"/>
                                        <p:tgtEl>
                                          <p:spTgt spid="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12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3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14" presetID="35" presetClass="path" presetSubtype="0" decel="100000" fill="hold" grpId="1" nodeType="withEffect">
                                  <p:stCondLst>
                                    <p:cond delay="4266"/>
                                  </p:stCondLst>
                                  <p:childTnLst>
                                    <p:animMotion origin="layout" path="M -4.2843E-6 2.53583E-7 L -0.02356 2.53583E-7 " pathEditMode="relative" rAng="0" ptsTypes="AA">
                                      <p:cBhvr>
                                        <p:cTn id="4815" dur="2750" spd="-1000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816" presetID="23" presetClass="entr" presetSubtype="16" repeatCount="4000" fill="hold" grpId="2" nodeType="withEffect">
                                  <p:stCondLst>
                                    <p:cond delay="4266"/>
                                  </p:stCondLst>
                                  <p:childTnLst>
                                    <p:set>
                                      <p:cBhvr>
                                        <p:cTn id="48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18" dur="35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9" dur="35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2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2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2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3" presetID="53" presetClass="entr" presetSubtype="528" fill="hold" grpId="0" nodeType="withEffect">
                                  <p:stCondLst>
                                    <p:cond delay="3785"/>
                                  </p:stCondLst>
                                  <p:childTnLst>
                                    <p:set>
                                      <p:cBhvr>
                                        <p:cTn id="4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25" dur="500" fill="hold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6" dur="500" fill="hold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27" dur="500"/>
                                        <p:tgtEl>
                                          <p:spTgt spid="6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28" dur="500" fill="hold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9" dur="500" fill="hold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30" presetID="35" presetClass="path" presetSubtype="0" decel="100000" fill="hold" grpId="1" nodeType="withEffect">
                                  <p:stCondLst>
                                    <p:cond delay="4285"/>
                                  </p:stCondLst>
                                  <p:childTnLst>
                                    <p:animMotion origin="layout" path="M -4.2843E-6 1.20176E-6 L -0.02356 1.20176E-6 " pathEditMode="relative" rAng="0" ptsTypes="AA">
                                      <p:cBhvr>
                                        <p:cTn id="4831" dur="2750" spd="-100000" fill="hold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832" presetID="23" presetClass="entr" presetSubtype="16" repeatCount="4000" fill="hold" grpId="2" nodeType="withEffect">
                                  <p:stCondLst>
                                    <p:cond delay="4285"/>
                                  </p:stCondLst>
                                  <p:childTnLst>
                                    <p:set>
                                      <p:cBhvr>
                                        <p:cTn id="48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34" dur="350" fill="hold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5" dur="350" fill="hold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3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3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3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9" presetID="53" presetClass="entr" presetSubtype="528" fill="hold" grpId="0" nodeType="withEffect">
                                  <p:stCondLst>
                                    <p:cond delay="3630"/>
                                  </p:stCondLst>
                                  <p:childTnLst>
                                    <p:set>
                                      <p:cBhvr>
                                        <p:cTn id="4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41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2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43" dur="500"/>
                                        <p:tgtEl>
                                          <p:spTgt spid="6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44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5" dur="5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46" presetID="35" presetClass="path" presetSubtype="0" decel="100000" fill="hold" grpId="1" nodeType="withEffect">
                                  <p:stCondLst>
                                    <p:cond delay="4130"/>
                                  </p:stCondLst>
                                  <p:childTnLst>
                                    <p:animMotion origin="layout" path="M -4.2843E-6 2.65711E-6 L -0.02356 2.65711E-6 " pathEditMode="relative" rAng="0" ptsTypes="AA">
                                      <p:cBhvr>
                                        <p:cTn id="4847" dur="2750" spd="-1000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848" presetID="23" presetClass="entr" presetSubtype="16" repeatCount="4000" fill="hold" grpId="2" nodeType="withEffect">
                                  <p:stCondLst>
                                    <p:cond delay="4130"/>
                                  </p:stCondLst>
                                  <p:childTnLst>
                                    <p:set>
                                      <p:cBhvr>
                                        <p:cTn id="4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0" dur="35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1" dur="35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5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5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5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5" presetID="53" presetClass="entr" presetSubtype="528" fill="hold" grpId="0" nodeType="withEffect">
                                  <p:stCondLst>
                                    <p:cond delay="3606"/>
                                  </p:stCondLst>
                                  <p:childTnLst>
                                    <p:set>
                                      <p:cBhvr>
                                        <p:cTn id="4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7" dur="5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58" dur="5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59" dur="500"/>
                                        <p:tgtEl>
                                          <p:spTgt spid="6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60" dur="5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1" dur="5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62" presetID="35" presetClass="path" presetSubtype="0" decel="100000" fill="hold" grpId="1" nodeType="withEffect">
                                  <p:stCondLst>
                                    <p:cond delay="4106"/>
                                  </p:stCondLst>
                                  <p:childTnLst>
                                    <p:animMotion origin="layout" path="M -1.23791E-6 -2.14994E-6 L -0.02357 -2.14994E-6 " pathEditMode="relative" rAng="0" ptsTypes="AA">
                                      <p:cBhvr>
                                        <p:cTn id="4863" dur="2750" spd="-10000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864" presetID="23" presetClass="entr" presetSubtype="16" repeatCount="4000" fill="hold" grpId="2" nodeType="withEffect">
                                  <p:stCondLst>
                                    <p:cond delay="4106"/>
                                  </p:stCondLst>
                                  <p:childTnLst>
                                    <p:set>
                                      <p:cBhvr>
                                        <p:cTn id="48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66" dur="35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7" dur="350" fill="hold"/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6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6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7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1" presetID="53" presetClass="entr" presetSubtype="528" fill="hold" grpId="0" nodeType="withEffect">
                                  <p:stCondLst>
                                    <p:cond delay="3592"/>
                                  </p:stCondLst>
                                  <p:childTnLst>
                                    <p:set>
                                      <p:cBhvr>
                                        <p:cTn id="4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73" dur="500" fill="hold"/>
                                        <p:tgtEl>
                                          <p:spTgt spid="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4" dur="500" fill="hold"/>
                                        <p:tgtEl>
                                          <p:spTgt spid="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75" dur="500"/>
                                        <p:tgtEl>
                                          <p:spTgt spid="6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76" dur="500" fill="hold"/>
                                        <p:tgtEl>
                                          <p:spTgt spid="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77" dur="500" fill="hold"/>
                                        <p:tgtEl>
                                          <p:spTgt spid="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78" presetID="35" presetClass="path" presetSubtype="0" decel="100000" fill="hold" grpId="1" nodeType="withEffect">
                                  <p:stCondLst>
                                    <p:cond delay="4092"/>
                                  </p:stCondLst>
                                  <p:childTnLst>
                                    <p:animMotion origin="layout" path="M -1.23791E-6 -1.20176E-6 L -0.02357 -1.20176E-6 " pathEditMode="relative" rAng="0" ptsTypes="AA">
                                      <p:cBhvr>
                                        <p:cTn id="4879" dur="2750" spd="-100000" fill="hold"/>
                                        <p:tgtEl>
                                          <p:spTgt spid="6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880" presetID="23" presetClass="entr" presetSubtype="16" repeatCount="4000" fill="hold" grpId="2" nodeType="withEffect">
                                  <p:stCondLst>
                                    <p:cond delay="4092"/>
                                  </p:stCondLst>
                                  <p:childTnLst>
                                    <p:set>
                                      <p:cBhvr>
                                        <p:cTn id="4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82" dur="350" fill="hold"/>
                                        <p:tgtEl>
                                          <p:spTgt spid="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3" dur="350" fill="hold"/>
                                        <p:tgtEl>
                                          <p:spTgt spid="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8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8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8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7" presetID="53" presetClass="entr" presetSubtype="528" fill="hold" grpId="0" nodeType="withEffect">
                                  <p:stCondLst>
                                    <p:cond delay="3549"/>
                                  </p:stCondLst>
                                  <p:childTnLst>
                                    <p:set>
                                      <p:cBhvr>
                                        <p:cTn id="4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89" dur="500" fill="hold"/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0" dur="500" fill="hold"/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91" dur="500"/>
                                        <p:tgtEl>
                                          <p:spTgt spid="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92" dur="500" fill="hold"/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3" dur="500" fill="hold"/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94" presetID="35" presetClass="path" presetSubtype="0" decel="100000" fill="hold" grpId="1" nodeType="withEffect">
                                  <p:stCondLst>
                                    <p:cond delay="4049"/>
                                  </p:stCondLst>
                                  <p:childTnLst>
                                    <p:animMotion origin="layout" path="M -1.23791E-6 1.20176E-6 L -0.02357 1.20176E-6 " pathEditMode="relative" rAng="0" ptsTypes="AA">
                                      <p:cBhvr>
                                        <p:cTn id="4895" dur="2750" spd="-100000" fill="hold"/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896" presetID="23" presetClass="entr" presetSubtype="16" repeatCount="4000" fill="hold" grpId="2" nodeType="withEffect">
                                  <p:stCondLst>
                                    <p:cond delay="4049"/>
                                  </p:stCondLst>
                                  <p:childTnLst>
                                    <p:set>
                                      <p:cBhvr>
                                        <p:cTn id="48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98" dur="350" fill="hold"/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9" dur="350" fill="hold"/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0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0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0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3" presetID="53" presetClass="entr" presetSubtype="528" fill="hold" grpId="0" nodeType="withEffect">
                                  <p:stCondLst>
                                    <p:cond delay="3712"/>
                                  </p:stCondLst>
                                  <p:childTnLst>
                                    <p:set>
                                      <p:cBhvr>
                                        <p:cTn id="4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05" dur="5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6" dur="5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07" dur="500"/>
                                        <p:tgtEl>
                                          <p:spTgt spid="6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08" dur="5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9" dur="5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10" presetID="35" presetClass="path" presetSubtype="0" decel="100000" fill="hold" grpId="1" nodeType="withEffect">
                                  <p:stCondLst>
                                    <p:cond delay="4212"/>
                                  </p:stCondLst>
                                  <p:childTnLst>
                                    <p:animMotion origin="layout" path="M 1.82089E-6 -2.14994E-6 L -0.02357 -2.14994E-6 " pathEditMode="relative" rAng="0" ptsTypes="AA">
                                      <p:cBhvr>
                                        <p:cTn id="4911" dur="2750" spd="-10000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912" presetID="23" presetClass="entr" presetSubtype="16" repeatCount="4000" fill="hold" grpId="2" nodeType="withEffect">
                                  <p:stCondLst>
                                    <p:cond delay="4212"/>
                                  </p:stCondLst>
                                  <p:childTnLst>
                                    <p:set>
                                      <p:cBhvr>
                                        <p:cTn id="4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4" dur="35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5" dur="350" fill="hold"/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1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1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1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9" presetID="53" presetClass="entr" presetSubtype="528" fill="hold" grpId="0" nodeType="withEffect">
                                  <p:stCondLst>
                                    <p:cond delay="3651"/>
                                  </p:stCondLst>
                                  <p:childTnLst>
                                    <p:set>
                                      <p:cBhvr>
                                        <p:cTn id="4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1" dur="500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2" dur="500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23"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24" dur="500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5" dur="500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26" presetID="35" presetClass="path" presetSubtype="0" decel="100000" fill="hold" grpId="1" nodeType="withEffect">
                                  <p:stCondLst>
                                    <p:cond delay="4151"/>
                                  </p:stCondLst>
                                  <p:childTnLst>
                                    <p:animMotion origin="layout" path="M 1.82089E-6 -1.20176E-6 L -0.02357 -1.20176E-6 " pathEditMode="relative" rAng="0" ptsTypes="AA">
                                      <p:cBhvr>
                                        <p:cTn id="4927" dur="2750" spd="-100000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928" presetID="23" presetClass="entr" presetSubtype="16" repeatCount="4000" fill="hold" grpId="2" nodeType="withEffect">
                                  <p:stCondLst>
                                    <p:cond delay="4151"/>
                                  </p:stCondLst>
                                  <p:childTnLst>
                                    <p:set>
                                      <p:cBhvr>
                                        <p:cTn id="4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30" dur="350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1" dur="350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3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3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3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5" presetID="53" presetClass="entr" presetSubtype="528" fill="hold" grpId="0" nodeType="withEffect">
                                  <p:stCondLst>
                                    <p:cond delay="3675"/>
                                  </p:stCondLst>
                                  <p:childTnLst>
                                    <p:set>
                                      <p:cBhvr>
                                        <p:cTn id="4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37" dur="500" fill="hold"/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8" dur="500" fill="hold"/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39" dur="5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40" dur="500" fill="hold"/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1" dur="500" fill="hold"/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42" presetID="35" presetClass="path" presetSubtype="0" decel="100000" fill="hold" grpId="1" nodeType="withEffect">
                                  <p:stCondLst>
                                    <p:cond delay="4175"/>
                                  </p:stCondLst>
                                  <p:childTnLst>
                                    <p:animMotion origin="layout" path="M 1.82089E-6 2.53583E-7 L -0.02357 2.53583E-7 " pathEditMode="relative" rAng="0" ptsTypes="AA">
                                      <p:cBhvr>
                                        <p:cTn id="4943" dur="2750" spd="-100000" fill="hold"/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944" presetID="23" presetClass="entr" presetSubtype="16" repeatCount="4000" fill="hold" grpId="2" nodeType="withEffect">
                                  <p:stCondLst>
                                    <p:cond delay="4175"/>
                                  </p:stCondLst>
                                  <p:childTnLst>
                                    <p:set>
                                      <p:cBhvr>
                                        <p:cTn id="49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46" dur="350" fill="hold"/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47" dur="350" fill="hold"/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4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4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5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1" presetID="53" presetClass="entr" presetSubtype="528" fill="hold" grpId="0" nodeType="withEffect">
                                  <p:stCondLst>
                                    <p:cond delay="3582"/>
                                  </p:stCondLst>
                                  <p:childTnLst>
                                    <p:set>
                                      <p:cBhvr>
                                        <p:cTn id="49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53" dur="50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4" dur="50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55" dur="500"/>
                                        <p:tgtEl>
                                          <p:spTgt spid="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56" dur="50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7" dur="50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58" presetID="35" presetClass="path" presetSubtype="0" decel="100000" fill="hold" grpId="1" nodeType="withEffect">
                                  <p:stCondLst>
                                    <p:cond delay="4082"/>
                                  </p:stCondLst>
                                  <p:childTnLst>
                                    <p:animMotion origin="layout" path="M 1.82089E-6 1.20176E-6 L -0.02357 1.20176E-6 " pathEditMode="relative" rAng="0" ptsTypes="AA">
                                      <p:cBhvr>
                                        <p:cTn id="4959" dur="2750" spd="-10000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960" presetID="23" presetClass="entr" presetSubtype="16" repeatCount="4000" fill="hold" grpId="2" nodeType="withEffect">
                                  <p:stCondLst>
                                    <p:cond delay="4082"/>
                                  </p:stCondLst>
                                  <p:childTnLst>
                                    <p:set>
                                      <p:cBhvr>
                                        <p:cTn id="4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62" dur="35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3" dur="35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6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6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6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7" presetID="53" presetClass="entr" presetSubtype="528" fill="hold" grpId="0" nodeType="withEffect">
                                  <p:stCondLst>
                                    <p:cond delay="3776"/>
                                  </p:stCondLst>
                                  <p:childTnLst>
                                    <p:set>
                                      <p:cBhvr>
                                        <p:cTn id="4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69" dur="500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0" dur="500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71" dur="5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72" dur="500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3" dur="500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74" presetID="35" presetClass="path" presetSubtype="0" decel="100000" fill="hold" grpId="1" nodeType="withEffect">
                                  <p:stCondLst>
                                    <p:cond delay="4276"/>
                                  </p:stCondLst>
                                  <p:childTnLst>
                                    <p:animMotion origin="layout" path="M 1.82089E-6 2.65711E-6 L -0.02357 2.65711E-6 " pathEditMode="relative" rAng="0" ptsTypes="AA">
                                      <p:cBhvr>
                                        <p:cTn id="4975" dur="2750" spd="-100000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976" presetID="23" presetClass="entr" presetSubtype="16" repeatCount="4000" fill="hold" grpId="2" nodeType="withEffect">
                                  <p:stCondLst>
                                    <p:cond delay="4276"/>
                                  </p:stCondLst>
                                  <p:childTnLst>
                                    <p:set>
                                      <p:cBhvr>
                                        <p:cTn id="49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78" dur="350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9" dur="350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8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8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8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3" presetID="53" presetClass="entr" presetSubtype="528" fill="hold" grpId="0" nodeType="withEffect">
                                  <p:stCondLst>
                                    <p:cond delay="3556"/>
                                  </p:stCondLst>
                                  <p:childTnLst>
                                    <p:set>
                                      <p:cBhvr>
                                        <p:cTn id="49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85" dur="500" fill="hold"/>
                                        <p:tgtEl>
                                          <p:spTgt spid="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6" dur="500" fill="hold"/>
                                        <p:tgtEl>
                                          <p:spTgt spid="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87" dur="500"/>
                                        <p:tgtEl>
                                          <p:spTgt spid="6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88" dur="500" fill="hold"/>
                                        <p:tgtEl>
                                          <p:spTgt spid="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9" dur="500" fill="hold"/>
                                        <p:tgtEl>
                                          <p:spTgt spid="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90" presetID="35" presetClass="path" presetSubtype="0" decel="100000" fill="hold" grpId="1" nodeType="withEffect">
                                  <p:stCondLst>
                                    <p:cond delay="4056"/>
                                  </p:stCondLst>
                                  <p:childTnLst>
                                    <p:animMotion origin="layout" path="M 8.40982E-7 -1.20176E-6 L -0.02357 -1.20176E-6 " pathEditMode="relative" rAng="0" ptsTypes="AA">
                                      <p:cBhvr>
                                        <p:cTn id="4991" dur="2750" spd="-100000" fill="hold"/>
                                        <p:tgtEl>
                                          <p:spTgt spid="6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4992" presetID="23" presetClass="entr" presetSubtype="16" repeatCount="4000" fill="hold" grpId="2" nodeType="withEffect">
                                  <p:stCondLst>
                                    <p:cond delay="4056"/>
                                  </p:stCondLst>
                                  <p:childTnLst>
                                    <p:set>
                                      <p:cBhvr>
                                        <p:cTn id="4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94" dur="350" fill="hold"/>
                                        <p:tgtEl>
                                          <p:spTgt spid="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5" dur="350" fill="hold"/>
                                        <p:tgtEl>
                                          <p:spTgt spid="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9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9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9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9" presetID="53" presetClass="entr" presetSubtype="528" fill="hold" grpId="0" nodeType="withEffect">
                                  <p:stCondLst>
                                    <p:cond delay="3798"/>
                                  </p:stCondLst>
                                  <p:childTnLst>
                                    <p:set>
                                      <p:cBhvr>
                                        <p:cTn id="50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01" dur="500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2" dur="500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03" dur="500"/>
                                        <p:tgtEl>
                                          <p:spTgt spid="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04" dur="500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5" dur="500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06" presetID="35" presetClass="path" presetSubtype="0" decel="100000" fill="hold" grpId="1" nodeType="withEffect">
                                  <p:stCondLst>
                                    <p:cond delay="4298"/>
                                  </p:stCondLst>
                                  <p:childTnLst>
                                    <p:animMotion origin="layout" path="M 8.40982E-7 1.20176E-6 L -0.02357 1.20176E-6 " pathEditMode="relative" rAng="0" ptsTypes="AA">
                                      <p:cBhvr>
                                        <p:cTn id="5007" dur="2750" spd="-100000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008" presetID="23" presetClass="entr" presetSubtype="16" repeatCount="4000" fill="hold" grpId="2" nodeType="withEffect">
                                  <p:stCondLst>
                                    <p:cond delay="4298"/>
                                  </p:stCondLst>
                                  <p:childTnLst>
                                    <p:set>
                                      <p:cBhvr>
                                        <p:cTn id="50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10" dur="350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1" dur="350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1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1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5" presetID="53" presetClass="entr" presetSubtype="528" fill="hold" grpId="0" nodeType="withEffect">
                                  <p:stCondLst>
                                    <p:cond delay="3674"/>
                                  </p:stCondLst>
                                  <p:childTnLst>
                                    <p:set>
                                      <p:cBhvr>
                                        <p:cTn id="5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17" dur="5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8" dur="5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19" dur="5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20" dur="5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1" dur="5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22" presetID="35" presetClass="path" presetSubtype="0" decel="100000" fill="hold" grpId="1" nodeType="withEffect">
                                  <p:stCondLst>
                                    <p:cond delay="4174"/>
                                  </p:stCondLst>
                                  <p:childTnLst>
                                    <p:animMotion origin="layout" path="M 8.40982E-7 2.65711E-6 L -0.02357 2.65711E-6 " pathEditMode="relative" rAng="0" ptsTypes="AA">
                                      <p:cBhvr>
                                        <p:cTn id="5023" dur="2750" spd="-10000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024" presetID="23" presetClass="entr" presetSubtype="16" repeatCount="4000" fill="hold" grpId="2" nodeType="withEffect">
                                  <p:stCondLst>
                                    <p:cond delay="4174"/>
                                  </p:stCondLst>
                                  <p:childTnLst>
                                    <p:set>
                                      <p:cBhvr>
                                        <p:cTn id="50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26" dur="35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27" dur="350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2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2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3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1" presetID="53" presetClass="entr" presetSubtype="528" fill="hold" grpId="0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50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33" dur="5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4" dur="5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35" dur="500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36" dur="5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7" dur="5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38" presetID="35" presetClass="path" presetSubtype="0" decel="100000" fill="hold" grpId="1" nodeType="withEffect">
                                  <p:stCondLst>
                                    <p:cond delay="4260"/>
                                  </p:stCondLst>
                                  <p:childTnLst>
                                    <p:animMotion origin="layout" path="M 3.89978E-6 -2.14994E-6 L -0.02357 -2.14994E-6 " pathEditMode="relative" rAng="0" ptsTypes="AA">
                                      <p:cBhvr>
                                        <p:cTn id="5039" dur="2750" spd="-10000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040" presetID="23" presetClass="entr" presetSubtype="16" repeatCount="4000" fill="hold" grpId="2" nodeType="withEffect">
                                  <p:stCondLst>
                                    <p:cond delay="4260"/>
                                  </p:stCondLst>
                                  <p:childTnLst>
                                    <p:set>
                                      <p:cBhvr>
                                        <p:cTn id="50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42" dur="35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3" dur="35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4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4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4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7" presetID="53" presetClass="entr" presetSubtype="528" fill="hold" grpId="0" nodeType="withEffect">
                                  <p:stCondLst>
                                    <p:cond delay="3780"/>
                                  </p:stCondLst>
                                  <p:childTnLst>
                                    <p:set>
                                      <p:cBhvr>
                                        <p:cTn id="50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49" dur="5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0" dur="5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51" dur="5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52" dur="5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3" dur="5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54" presetID="35" presetClass="path" presetSubtype="0" decel="100000" fill="hold" grpId="1" nodeType="withEffect">
                                  <p:stCondLst>
                                    <p:cond delay="4280"/>
                                  </p:stCondLst>
                                  <p:childTnLst>
                                    <p:animMotion origin="layout" path="M 3.89978E-6 -1.20176E-6 L -0.02357 -1.20176E-6 " pathEditMode="relative" rAng="0" ptsTypes="AA">
                                      <p:cBhvr>
                                        <p:cTn id="5055" dur="2750" spd="-10000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056" presetID="23" presetClass="entr" presetSubtype="16" repeatCount="4000" fill="hold" grpId="2" nodeType="withEffect">
                                  <p:stCondLst>
                                    <p:cond delay="4280"/>
                                  </p:stCondLst>
                                  <p:childTnLst>
                                    <p:set>
                                      <p:cBhvr>
                                        <p:cTn id="50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58" dur="35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9" dur="350" fill="hold"/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6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6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6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3" presetID="53" presetClass="entr" presetSubtype="528" fill="hold" grpId="0" nodeType="withEffect">
                                  <p:stCondLst>
                                    <p:cond delay="3722"/>
                                  </p:stCondLst>
                                  <p:childTnLst>
                                    <p:set>
                                      <p:cBhvr>
                                        <p:cTn id="5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65" dur="5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6" dur="5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67" dur="500"/>
                                        <p:tgtEl>
                                          <p:spTgt spid="6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68" dur="5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9" dur="5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70" presetID="35" presetClass="path" presetSubtype="0" decel="100000" fill="hold" grpId="1" nodeType="withEffect">
                                  <p:stCondLst>
                                    <p:cond delay="4222"/>
                                  </p:stCondLst>
                                  <p:childTnLst>
                                    <p:animMotion origin="layout" path="M 3.89978E-6 2.53583E-7 L -0.02357 2.53583E-7 " pathEditMode="relative" rAng="0" ptsTypes="AA">
                                      <p:cBhvr>
                                        <p:cTn id="5071" dur="2750" spd="-10000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072" presetID="23" presetClass="entr" presetSubtype="16" repeatCount="4000" fill="hold" grpId="2" nodeType="withEffect">
                                  <p:stCondLst>
                                    <p:cond delay="4222"/>
                                  </p:stCondLst>
                                  <p:childTnLst>
                                    <p:set>
                                      <p:cBhvr>
                                        <p:cTn id="5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74" dur="35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5" dur="350" fill="hold"/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7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7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7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9" presetID="53" presetClass="entr" presetSubtype="528" fill="hold" grpId="0" nodeType="withEffect">
                                  <p:stCondLst>
                                    <p:cond delay="3551"/>
                                  </p:stCondLst>
                                  <p:childTnLst>
                                    <p:set>
                                      <p:cBhvr>
                                        <p:cTn id="5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81" dur="50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2" dur="50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83" dur="500"/>
                                        <p:tgtEl>
                                          <p:spTgt spid="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84" dur="50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85" dur="50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86" presetID="35" presetClass="path" presetSubtype="0" decel="100000" fill="hold" grpId="1" nodeType="withEffect">
                                  <p:stCondLst>
                                    <p:cond delay="4051"/>
                                  </p:stCondLst>
                                  <p:childTnLst>
                                    <p:animMotion origin="layout" path="M 3.89978E-6 1.20176E-6 L -0.02357 1.20176E-6 " pathEditMode="relative" rAng="0" ptsTypes="AA">
                                      <p:cBhvr>
                                        <p:cTn id="5087" dur="2750" spd="-10000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088" presetID="23" presetClass="entr" presetSubtype="16" repeatCount="4000" fill="hold" grpId="2" nodeType="withEffect">
                                  <p:stCondLst>
                                    <p:cond delay="4051"/>
                                  </p:stCondLst>
                                  <p:childTnLst>
                                    <p:set>
                                      <p:cBhvr>
                                        <p:cTn id="50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0" dur="35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1" dur="35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9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09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9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5" presetID="53" presetClass="entr" presetSubtype="528" fill="hold" grpId="0" nodeType="withEffect">
                                  <p:stCondLst>
                                    <p:cond delay="3724"/>
                                  </p:stCondLst>
                                  <p:childTnLst>
                                    <p:set>
                                      <p:cBhvr>
                                        <p:cTn id="50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97" dur="50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8" dur="50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99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00" dur="50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1" dur="50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02" presetID="35" presetClass="path" presetSubtype="0" decel="100000" fill="hold" grpId="1" nodeType="withEffect">
                                  <p:stCondLst>
                                    <p:cond delay="4224"/>
                                  </p:stCondLst>
                                  <p:childTnLst>
                                    <p:animMotion origin="layout" path="M 3.89978E-6 2.65711E-6 L -0.02357 2.65711E-6 " pathEditMode="relative" rAng="0" ptsTypes="AA">
                                      <p:cBhvr>
                                        <p:cTn id="5103" dur="2750" spd="-10000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104" presetID="23" presetClass="entr" presetSubtype="16" repeatCount="4000" fill="hold" grpId="2" nodeType="withEffect">
                                  <p:stCondLst>
                                    <p:cond delay="4224"/>
                                  </p:stCondLst>
                                  <p:childTnLst>
                                    <p:set>
                                      <p:cBhvr>
                                        <p:cTn id="5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06" dur="35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7" dur="35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0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0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1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1" presetID="53" presetClass="entr" presetSubtype="528" fill="hold" grpId="0" nodeType="withEffect">
                                  <p:stCondLst>
                                    <p:cond delay="3629"/>
                                  </p:stCondLst>
                                  <p:childTnLst>
                                    <p:set>
                                      <p:cBhvr>
                                        <p:cTn id="5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13" dur="5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4" dur="5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15" dur="500"/>
                                        <p:tgtEl>
                                          <p:spTgt spid="6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16" dur="5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17" dur="5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18" presetID="35" presetClass="path" presetSubtype="0" decel="100000" fill="hold" grpId="1" nodeType="withEffect">
                                  <p:stCondLst>
                                    <p:cond delay="4129"/>
                                  </p:stCondLst>
                                  <p:childTnLst>
                                    <p:animMotion origin="layout" path="M 2.91987E-6 -2.14994E-6 L -0.02357 -2.14994E-6 " pathEditMode="relative" rAng="0" ptsTypes="AA">
                                      <p:cBhvr>
                                        <p:cTn id="5119" dur="2750" spd="-10000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120" presetID="23" presetClass="entr" presetSubtype="16" repeatCount="4000" fill="hold" grpId="2" nodeType="withEffect">
                                  <p:stCondLst>
                                    <p:cond delay="4129"/>
                                  </p:stCondLst>
                                  <p:childTnLst>
                                    <p:set>
                                      <p:cBhvr>
                                        <p:cTn id="5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22" dur="35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23" dur="350" fill="hold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2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2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2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7" presetID="53" presetClass="entr" presetSubtype="528" fill="hold" grpId="0" nodeType="withEffect">
                                  <p:stCondLst>
                                    <p:cond delay="3528"/>
                                  </p:stCondLst>
                                  <p:childTnLst>
                                    <p:set>
                                      <p:cBhvr>
                                        <p:cTn id="5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29" dur="500" fill="hold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0" dur="500" fill="hold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31" dur="500"/>
                                        <p:tgtEl>
                                          <p:spTgt spid="6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32" dur="500" fill="hold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3" dur="500" fill="hold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34" presetID="35" presetClass="path" presetSubtype="0" decel="100000" fill="hold" grpId="1" nodeType="withEffect">
                                  <p:stCondLst>
                                    <p:cond delay="4028"/>
                                  </p:stCondLst>
                                  <p:childTnLst>
                                    <p:animMotion origin="layout" path="M 2.91987E-6 2.53583E-7 L -0.02357 2.53583E-7 " pathEditMode="relative" rAng="0" ptsTypes="AA">
                                      <p:cBhvr>
                                        <p:cTn id="5135" dur="2750" spd="-100000" fill="hold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136" presetID="23" presetClass="entr" presetSubtype="16" repeatCount="4000" fill="hold" grpId="2" nodeType="withEffect">
                                  <p:stCondLst>
                                    <p:cond delay="4028"/>
                                  </p:stCondLst>
                                  <p:childTnLst>
                                    <p:set>
                                      <p:cBhvr>
                                        <p:cTn id="5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38" dur="350" fill="hold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39" dur="350" fill="hold"/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4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4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4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3" presetID="53" presetClass="entr" presetSubtype="528" fill="hold" grpId="0" nodeType="withEffect">
                                  <p:stCondLst>
                                    <p:cond delay="3531"/>
                                  </p:stCondLst>
                                  <p:childTnLst>
                                    <p:set>
                                      <p:cBhvr>
                                        <p:cTn id="5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45" dur="5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6" dur="5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47" dur="5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48" dur="5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9" dur="5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50" presetID="35" presetClass="path" presetSubtype="0" decel="100000" fill="hold" grpId="1" nodeType="withEffect">
                                  <p:stCondLst>
                                    <p:cond delay="4031"/>
                                  </p:stCondLst>
                                  <p:childTnLst>
                                    <p:animMotion origin="layout" path="M 4.96155E-9 -2.14994E-6 L -0.02357 -2.14994E-6 " pathEditMode="relative" rAng="0" ptsTypes="AA">
                                      <p:cBhvr>
                                        <p:cTn id="5151" dur="2750" spd="-10000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152" presetID="23" presetClass="entr" presetSubtype="16" repeatCount="4000" fill="hold" grpId="2" nodeType="withEffect">
                                  <p:stCondLst>
                                    <p:cond delay="4031"/>
                                  </p:stCondLst>
                                  <p:childTnLst>
                                    <p:set>
                                      <p:cBhvr>
                                        <p:cTn id="5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54" dur="35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55" dur="350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5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5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5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9" presetID="53" presetClass="entr" presetSubtype="528" fill="hold" grpId="0" nodeType="withEffect">
                                  <p:stCondLst>
                                    <p:cond delay="3522"/>
                                  </p:stCondLst>
                                  <p:childTnLst>
                                    <p:set>
                                      <p:cBhvr>
                                        <p:cTn id="5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61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2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63" dur="5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64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65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66" presetID="35" presetClass="path" presetSubtype="0" decel="100000" fill="hold" grpId="1" nodeType="withEffect">
                                  <p:stCondLst>
                                    <p:cond delay="4022"/>
                                  </p:stCondLst>
                                  <p:childTnLst>
                                    <p:animMotion origin="layout" path="M 4.96155E-9 -1.20176E-6 L -0.02357 -1.20176E-6 " pathEditMode="relative" rAng="0" ptsTypes="AA">
                                      <p:cBhvr>
                                        <p:cTn id="5167" dur="2750" spd="-1000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168" presetID="23" presetClass="entr" presetSubtype="16" repeatCount="4000" fill="hold" grpId="2" nodeType="withEffect">
                                  <p:stCondLst>
                                    <p:cond delay="4022"/>
                                  </p:stCondLst>
                                  <p:childTnLst>
                                    <p:set>
                                      <p:cBhvr>
                                        <p:cTn id="5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70" dur="35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1" dur="35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7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7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7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5" presetID="53" presetClass="entr" presetSubtype="528" fill="hold" grpId="0" nodeType="withEffect">
                                  <p:stCondLst>
                                    <p:cond delay="3537"/>
                                  </p:stCondLst>
                                  <p:childTnLst>
                                    <p:set>
                                      <p:cBhvr>
                                        <p:cTn id="5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77" dur="5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8" dur="5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79" dur="500"/>
                                        <p:tgtEl>
                                          <p:spTgt spid="6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80" dur="5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1" dur="5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82" presetID="35" presetClass="path" presetSubtype="0" decel="100000" fill="hold" grpId="1" nodeType="withEffect">
                                  <p:stCondLst>
                                    <p:cond delay="4037"/>
                                  </p:stCondLst>
                                  <p:childTnLst>
                                    <p:animMotion origin="layout" path="M 4.96155E-9 2.53583E-7 L -0.02357 2.53583E-7 " pathEditMode="relative" rAng="0" ptsTypes="AA">
                                      <p:cBhvr>
                                        <p:cTn id="5183" dur="2750" spd="-1000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184" presetID="23" presetClass="entr" presetSubtype="16" repeatCount="4000" fill="hold" grpId="2" nodeType="withEffect">
                                  <p:stCondLst>
                                    <p:cond delay="4037"/>
                                  </p:stCondLst>
                                  <p:childTnLst>
                                    <p:set>
                                      <p:cBhvr>
                                        <p:cTn id="5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86" dur="35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87" dur="35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8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18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9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1" presetID="53" presetClass="entr" presetSubtype="528" fill="hold" grpId="0" nodeType="withEffect">
                                  <p:stCondLst>
                                    <p:cond delay="3692"/>
                                  </p:stCondLst>
                                  <p:childTnLst>
                                    <p:set>
                                      <p:cBhvr>
                                        <p:cTn id="5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93" dur="500" fill="hold"/>
                                        <p:tgtEl>
                                          <p:spTgt spid="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4" dur="500" fill="hold"/>
                                        <p:tgtEl>
                                          <p:spTgt spid="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95" dur="500"/>
                                        <p:tgtEl>
                                          <p:spTgt spid="6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96" dur="500" fill="hold"/>
                                        <p:tgtEl>
                                          <p:spTgt spid="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7" dur="500" fill="hold"/>
                                        <p:tgtEl>
                                          <p:spTgt spid="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98" presetID="35" presetClass="path" presetSubtype="0" decel="100000" fill="hold" grpId="1" nodeType="withEffect">
                                  <p:stCondLst>
                                    <p:cond delay="4192"/>
                                  </p:stCondLst>
                                  <p:childTnLst>
                                    <p:animMotion origin="layout" path="M 4.96155E-9 1.20176E-6 L -0.02357 1.20176E-6 " pathEditMode="relative" rAng="0" ptsTypes="AA">
                                      <p:cBhvr>
                                        <p:cTn id="5199" dur="2750" spd="-100000" fill="hold"/>
                                        <p:tgtEl>
                                          <p:spTgt spid="6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200" presetID="23" presetClass="entr" presetSubtype="16" repeatCount="4000" fill="hold" grpId="2" nodeType="withEffect">
                                  <p:stCondLst>
                                    <p:cond delay="4192"/>
                                  </p:stCondLst>
                                  <p:childTnLst>
                                    <p:set>
                                      <p:cBhvr>
                                        <p:cTn id="5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02" dur="350" fill="hold"/>
                                        <p:tgtEl>
                                          <p:spTgt spid="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3" dur="350" fill="hold"/>
                                        <p:tgtEl>
                                          <p:spTgt spid="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0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0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0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7" presetID="53" presetClass="entr" presetSubtype="528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09" dur="50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0" dur="50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11" dur="500"/>
                                        <p:tgtEl>
                                          <p:spTgt spid="6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12" dur="50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3" dur="50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14" presetID="35" presetClass="path" presetSubtype="0" decel="10000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4.96155E-9 2.65711E-6 L -0.02357 2.65711E-6 " pathEditMode="relative" rAng="0" ptsTypes="AA">
                                      <p:cBhvr>
                                        <p:cTn id="5215" dur="2750" spd="-10000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216" presetID="23" presetClass="entr" presetSubtype="16" repeatCount="4000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18" dur="35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9" dur="35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2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2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2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3" presetID="53" presetClass="entr" presetSubtype="528" fill="hold" grpId="0" nodeType="withEffect">
                                  <p:stCondLst>
                                    <p:cond delay="3632"/>
                                  </p:stCondLst>
                                  <p:childTnLst>
                                    <p:set>
                                      <p:cBhvr>
                                        <p:cTn id="5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25" dur="5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6" dur="5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27" dur="500"/>
                                        <p:tgtEl>
                                          <p:spTgt spid="6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28" dur="5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9" dur="5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30" presetID="35" presetClass="path" presetSubtype="0" decel="100000" fill="hold" grpId="1" nodeType="withEffect">
                                  <p:stCondLst>
                                    <p:cond delay="4132"/>
                                  </p:stCondLst>
                                  <p:childTnLst>
                                    <p:animMotion origin="layout" path="M -9.74944E-7 -1.20176E-6 L -0.02357 -1.20176E-6 " pathEditMode="relative" rAng="0" ptsTypes="AA">
                                      <p:cBhvr>
                                        <p:cTn id="5231" dur="2750" spd="-1000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232" presetID="23" presetClass="entr" presetSubtype="16" repeatCount="4000" fill="hold" grpId="2" nodeType="withEffect">
                                  <p:stCondLst>
                                    <p:cond delay="4132"/>
                                  </p:stCondLst>
                                  <p:childTnLst>
                                    <p:set>
                                      <p:cBhvr>
                                        <p:cTn id="5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34" dur="35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5" dur="35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3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3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3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9" presetID="53" presetClass="entr" presetSubtype="528" fill="hold" grpId="0" nodeType="withEffect">
                                  <p:stCondLst>
                                    <p:cond delay="3704"/>
                                  </p:stCondLst>
                                  <p:childTnLst>
                                    <p:set>
                                      <p:cBhvr>
                                        <p:cTn id="5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41" dur="500" fill="hold"/>
                                        <p:tgtEl>
                                          <p:spTgt spid="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2" dur="500" fill="hold"/>
                                        <p:tgtEl>
                                          <p:spTgt spid="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43" dur="5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44" dur="500" fill="hold"/>
                                        <p:tgtEl>
                                          <p:spTgt spid="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5" dur="500" fill="hold"/>
                                        <p:tgtEl>
                                          <p:spTgt spid="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46" presetID="35" presetClass="path" presetSubtype="0" decel="100000" fill="hold" grpId="1" nodeType="withEffect">
                                  <p:stCondLst>
                                    <p:cond delay="4204"/>
                                  </p:stCondLst>
                                  <p:childTnLst>
                                    <p:animMotion origin="layout" path="M -9.74944E-7 2.53583E-7 L -0.02357 2.53583E-7 " pathEditMode="relative" rAng="0" ptsTypes="AA">
                                      <p:cBhvr>
                                        <p:cTn id="5247" dur="2750" spd="-100000" fill="hold"/>
                                        <p:tgtEl>
                                          <p:spTgt spid="6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248" presetID="23" presetClass="entr" presetSubtype="16" repeatCount="4000" fill="hold" grpId="2" nodeType="withEffect">
                                  <p:stCondLst>
                                    <p:cond delay="4204"/>
                                  </p:stCondLst>
                                  <p:childTnLst>
                                    <p:set>
                                      <p:cBhvr>
                                        <p:cTn id="5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50" dur="350" fill="hold"/>
                                        <p:tgtEl>
                                          <p:spTgt spid="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1" dur="350" fill="hold"/>
                                        <p:tgtEl>
                                          <p:spTgt spid="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5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5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5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5" presetID="53" presetClass="entr" presetSubtype="528" fill="hold" grpId="0" nodeType="withEffect">
                                  <p:stCondLst>
                                    <p:cond delay="3665"/>
                                  </p:stCondLst>
                                  <p:childTnLst>
                                    <p:set>
                                      <p:cBhvr>
                                        <p:cTn id="5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57" dur="500" fill="hold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8" dur="500" fill="hold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59" dur="500"/>
                                        <p:tgtEl>
                                          <p:spTgt spid="6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60" dur="500" fill="hold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1" dur="500" fill="hold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62" presetID="35" presetClass="path" presetSubtype="0" decel="100000" fill="hold" grpId="1" nodeType="withEffect">
                                  <p:stCondLst>
                                    <p:cond delay="4165"/>
                                  </p:stCondLst>
                                  <p:childTnLst>
                                    <p:animMotion origin="layout" path="M -9.74944E-7 2.65711E-6 L -0.02357 2.65711E-6 " pathEditMode="relative" rAng="0" ptsTypes="AA">
                                      <p:cBhvr>
                                        <p:cTn id="5263" dur="2750" spd="-100000" fill="hold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264" presetID="23" presetClass="entr" presetSubtype="16" repeatCount="4000" fill="hold" grpId="2" nodeType="withEffect">
                                  <p:stCondLst>
                                    <p:cond delay="4165"/>
                                  </p:stCondLst>
                                  <p:childTnLst>
                                    <p:set>
                                      <p:cBhvr>
                                        <p:cTn id="5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66" dur="350" fill="hold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67" dur="350" fill="hold"/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6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6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7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1" presetID="53" presetClass="entr" presetSubtype="528" fill="hold" grpId="0" nodeType="withEffect">
                                  <p:stCondLst>
                                    <p:cond delay="3647"/>
                                  </p:stCondLst>
                                  <p:childTnLst>
                                    <p:set>
                                      <p:cBhvr>
                                        <p:cTn id="5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3" dur="50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4" dur="50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75" dur="5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76" dur="50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7" dur="50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78" presetID="35" presetClass="path" presetSubtype="0" decel="100000" fill="hold" grpId="1" nodeType="withEffect">
                                  <p:stCondLst>
                                    <p:cond delay="4147"/>
                                  </p:stCondLst>
                                  <p:childTnLst>
                                    <p:animMotion origin="layout" path="M -1.95485E-6 2.53583E-7 L -0.02357 2.53583E-7 " pathEditMode="relative" rAng="0" ptsTypes="AA">
                                      <p:cBhvr>
                                        <p:cTn id="5279" dur="2750" spd="-10000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280" presetID="23" presetClass="entr" presetSubtype="16" repeatCount="4000" fill="hold" grpId="2" nodeType="withEffect">
                                  <p:stCondLst>
                                    <p:cond delay="4147"/>
                                  </p:stCondLst>
                                  <p:childTnLst>
                                    <p:set>
                                      <p:cBhvr>
                                        <p:cTn id="5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2" dur="35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3" dur="35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8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8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8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7" presetID="53" presetClass="entr" presetSubtype="528" fill="hold" grpId="0" nodeType="withEffect">
                                  <p:stCondLst>
                                    <p:cond delay="3659"/>
                                  </p:stCondLst>
                                  <p:childTnLst>
                                    <p:set>
                                      <p:cBhvr>
                                        <p:cTn id="5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89" dur="50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0" dur="50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91" dur="500"/>
                                        <p:tgtEl>
                                          <p:spTgt spid="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92" dur="50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3" dur="50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94" presetID="35" presetClass="path" presetSubtype="0" decel="100000" fill="hold" grpId="1" nodeType="withEffect">
                                  <p:stCondLst>
                                    <p:cond delay="4159"/>
                                  </p:stCondLst>
                                  <p:childTnLst>
                                    <p:animMotion origin="layout" path="M -1.95485E-6 1.20176E-6 L -0.02357 1.20176E-6 " pathEditMode="relative" rAng="0" ptsTypes="AA">
                                      <p:cBhvr>
                                        <p:cTn id="5295" dur="2750" spd="-10000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296" presetID="23" presetClass="entr" presetSubtype="16" repeatCount="4000" fill="hold" grpId="2" nodeType="withEffect">
                                  <p:stCondLst>
                                    <p:cond delay="4159"/>
                                  </p:stCondLst>
                                  <p:childTnLst>
                                    <p:set>
                                      <p:cBhvr>
                                        <p:cTn id="5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98" dur="35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9" dur="35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0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0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0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3" presetID="53" presetClass="entr" presetSubtype="528" fill="hold" grpId="0" nodeType="withEffect">
                                  <p:stCondLst>
                                    <p:cond delay="3782"/>
                                  </p:stCondLst>
                                  <p:childTnLst>
                                    <p:set>
                                      <p:cBhvr>
                                        <p:cTn id="5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05" dur="500" fill="hold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6" dur="500" fill="hold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07" dur="500"/>
                                        <p:tgtEl>
                                          <p:spTgt spid="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08" dur="500" fill="hold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9" dur="500" fill="hold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10" presetID="35" presetClass="path" presetSubtype="0" decel="100000" fill="hold" grpId="1" nodeType="withEffect">
                                  <p:stCondLst>
                                    <p:cond delay="4282"/>
                                  </p:stCondLst>
                                  <p:childTnLst>
                                    <p:animMotion origin="layout" path="M -1.95485E-6 2.65711E-6 L -0.02357 2.65711E-6 " pathEditMode="relative" rAng="0" ptsTypes="AA">
                                      <p:cBhvr>
                                        <p:cTn id="5311" dur="2750" spd="-100000" fill="hold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312" presetID="23" presetClass="entr" presetSubtype="16" repeatCount="4000" fill="hold" grpId="2" nodeType="withEffect">
                                  <p:stCondLst>
                                    <p:cond delay="4282"/>
                                  </p:stCondLst>
                                  <p:childTnLst>
                                    <p:set>
                                      <p:cBhvr>
                                        <p:cTn id="5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14" dur="350" fill="hold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5" dur="350" fill="hold"/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1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1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1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9" presetID="53" presetClass="entr" presetSubtype="528" fill="hold" grpId="0" nodeType="withEffect">
                                  <p:stCondLst>
                                    <p:cond delay="3751"/>
                                  </p:stCondLst>
                                  <p:childTnLst>
                                    <p:set>
                                      <p:cBhvr>
                                        <p:cTn id="5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1" dur="500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2" dur="500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23" dur="500"/>
                                        <p:tgtEl>
                                          <p:spTgt spid="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24" dur="500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5" dur="500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26" presetID="35" presetClass="path" presetSubtype="0" decel="100000" fill="hold" grpId="1" nodeType="withEffect">
                                  <p:stCondLst>
                                    <p:cond delay="4251"/>
                                  </p:stCondLst>
                                  <p:childTnLst>
                                    <p:animMotion origin="layout" path="M 1.10394E-6 -2.14994E-6 L -0.02357 -2.14994E-6 " pathEditMode="relative" rAng="0" ptsTypes="AA">
                                      <p:cBhvr>
                                        <p:cTn id="5327" dur="2750" spd="-100000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328" presetID="23" presetClass="entr" presetSubtype="16" repeatCount="4000" fill="hold" grpId="2" nodeType="withEffect">
                                  <p:stCondLst>
                                    <p:cond delay="4251"/>
                                  </p:stCondLst>
                                  <p:childTnLst>
                                    <p:set>
                                      <p:cBhvr>
                                        <p:cTn id="5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30" dur="350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1" dur="350" fill="hold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3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3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3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5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37" dur="5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8" dur="5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39" dur="5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40" dur="5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1" dur="5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42" presetID="35" presetClass="path" presetSubtype="0" de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1.10394E-6 -1.20176E-6 L -0.02357 -1.20176E-6 " pathEditMode="relative" rAng="0" ptsTypes="AA">
                                      <p:cBhvr>
                                        <p:cTn id="5343" dur="2750" spd="-1000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344" presetID="23" presetClass="entr" presetSubtype="16" repeatCount="4000" fill="hold" grpId="2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46" dur="35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47" dur="35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4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4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5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1" presetID="53" presetClass="entr" presetSubtype="528" fill="hold" grpId="0" nodeType="withEffect">
                                  <p:stCondLst>
                                    <p:cond delay="3768"/>
                                  </p:stCondLst>
                                  <p:childTnLst>
                                    <p:set>
                                      <p:cBhvr>
                                        <p:cTn id="5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53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4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55" dur="500"/>
                                        <p:tgtEl>
                                          <p:spTgt spid="6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56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7" dur="5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58" presetID="35" presetClass="path" presetSubtype="0" decel="100000" fill="hold" grpId="1" nodeType="withEffect">
                                  <p:stCondLst>
                                    <p:cond delay="4268"/>
                                  </p:stCondLst>
                                  <p:childTnLst>
                                    <p:animMotion origin="layout" path="M 1.10394E-6 1.20176E-6 L -0.02357 1.20176E-6 " pathEditMode="relative" rAng="0" ptsTypes="AA">
                                      <p:cBhvr>
                                        <p:cTn id="5359" dur="2750" spd="-10000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360" presetID="23" presetClass="entr" presetSubtype="16" repeatCount="4000" fill="hold" grpId="2" nodeType="withEffect">
                                  <p:stCondLst>
                                    <p:cond delay="4268"/>
                                  </p:stCondLst>
                                  <p:childTnLst>
                                    <p:set>
                                      <p:cBhvr>
                                        <p:cTn id="5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62" dur="35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3" dur="35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6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6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6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7" presetID="53" presetClass="entr" presetSubtype="528" fill="hold" grpId="0" nodeType="withEffect">
                                  <p:stCondLst>
                                    <p:cond delay="3575"/>
                                  </p:stCondLst>
                                  <p:childTnLst>
                                    <p:set>
                                      <p:cBhvr>
                                        <p:cTn id="5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69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0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71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72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3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74" presetID="35" presetClass="path" presetSubtype="0" decel="100000" fill="hold" grpId="1" nodeType="withEffect">
                                  <p:stCondLst>
                                    <p:cond delay="4075"/>
                                  </p:stCondLst>
                                  <p:childTnLst>
                                    <p:animMotion origin="layout" path="M 1.24039E-7 -2.14994E-6 L -0.02357 -2.14994E-6 " pathEditMode="relative" rAng="0" ptsTypes="AA">
                                      <p:cBhvr>
                                        <p:cTn id="5375" dur="2750" spd="-1000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376" presetID="23" presetClass="entr" presetSubtype="16" repeatCount="4000" fill="hold" grpId="2" nodeType="withEffect">
                                  <p:stCondLst>
                                    <p:cond delay="4075"/>
                                  </p:stCondLst>
                                  <p:childTnLst>
                                    <p:set>
                                      <p:cBhvr>
                                        <p:cTn id="5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78" dur="35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9" dur="35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8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8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8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3" presetID="53" presetClass="entr" presetSubtype="528" fill="hold" grpId="0" nodeType="withEffect">
                                  <p:stCondLst>
                                    <p:cond delay="3702"/>
                                  </p:stCondLst>
                                  <p:childTnLst>
                                    <p:set>
                                      <p:cBhvr>
                                        <p:cTn id="5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85" dur="500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6" dur="500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87" dur="5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88" dur="500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9" dur="500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90" presetID="35" presetClass="path" presetSubtype="0" decel="100000" fill="hold" grpId="1" nodeType="withEffect">
                                  <p:stCondLst>
                                    <p:cond delay="4202"/>
                                  </p:stCondLst>
                                  <p:childTnLst>
                                    <p:animMotion origin="layout" path="M 1.24039E-7 2.53583E-7 L -0.02357 2.53583E-7 " pathEditMode="relative" rAng="0" ptsTypes="AA">
                                      <p:cBhvr>
                                        <p:cTn id="5391" dur="2750" spd="-100000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392" presetID="23" presetClass="entr" presetSubtype="16" repeatCount="4000" fill="hold" grpId="2" nodeType="withEffect">
                                  <p:stCondLst>
                                    <p:cond delay="4202"/>
                                  </p:stCondLst>
                                  <p:childTnLst>
                                    <p:set>
                                      <p:cBhvr>
                                        <p:cTn id="5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4" dur="350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5" dur="350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9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9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9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9" presetID="53" presetClass="entr" presetSubtype="528" fill="hold" grpId="0" nodeType="withEffect">
                                  <p:stCondLst>
                                    <p:cond delay="3779"/>
                                  </p:stCondLst>
                                  <p:childTnLst>
                                    <p:set>
                                      <p:cBhvr>
                                        <p:cTn id="5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01" dur="5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2" dur="5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03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04" dur="5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5" dur="5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06" presetID="35" presetClass="path" presetSubtype="0" decel="100000" fill="hold" grpId="1" nodeType="withEffect">
                                  <p:stCondLst>
                                    <p:cond delay="4279"/>
                                  </p:stCondLst>
                                  <p:childTnLst>
                                    <p:animMotion origin="layout" path="M 1.24039E-7 2.65711E-6 L -0.02357 2.65711E-6 " pathEditMode="relative" rAng="0" ptsTypes="AA">
                                      <p:cBhvr>
                                        <p:cTn id="5407" dur="2750" spd="-1000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408" presetID="23" presetClass="entr" presetSubtype="16" repeatCount="4000" fill="hold" grpId="2" nodeType="withEffect">
                                  <p:stCondLst>
                                    <p:cond delay="4279"/>
                                  </p:stCondLst>
                                  <p:childTnLst>
                                    <p:set>
                                      <p:cBhvr>
                                        <p:cTn id="5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10" dur="35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1" dur="35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1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1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5" presetID="53" presetClass="entr" presetSubtype="528" fill="hold" grpId="0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5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17" dur="500" fill="hold"/>
                                        <p:tgtEl>
                                          <p:spTgt spid="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8" dur="500" fill="hold"/>
                                        <p:tgtEl>
                                          <p:spTgt spid="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19" dur="500"/>
                                        <p:tgtEl>
                                          <p:spTgt spid="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20" dur="500" fill="hold"/>
                                        <p:tgtEl>
                                          <p:spTgt spid="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1" dur="500" fill="hold"/>
                                        <p:tgtEl>
                                          <p:spTgt spid="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22" presetID="35" presetClass="path" presetSubtype="0" decel="100000" fill="hold" grpId="1" nodeType="withEffect">
                                  <p:stCondLst>
                                    <p:cond delay="4260"/>
                                  </p:stCondLst>
                                  <p:childTnLst>
                                    <p:animMotion origin="layout" path="M -8.68271E-7 -2.14994E-6 L -0.02357 -2.14994E-6 " pathEditMode="relative" rAng="0" ptsTypes="AA">
                                      <p:cBhvr>
                                        <p:cTn id="5423" dur="2750" spd="-100000" fill="hold"/>
                                        <p:tgtEl>
                                          <p:spTgt spid="6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424" presetID="23" presetClass="entr" presetSubtype="16" repeatCount="4000" fill="hold" grpId="2" nodeType="withEffect">
                                  <p:stCondLst>
                                    <p:cond delay="4260"/>
                                  </p:stCondLst>
                                  <p:childTnLst>
                                    <p:set>
                                      <p:cBhvr>
                                        <p:cTn id="5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26" dur="350" fill="hold"/>
                                        <p:tgtEl>
                                          <p:spTgt spid="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7" dur="350" fill="hold"/>
                                        <p:tgtEl>
                                          <p:spTgt spid="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2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2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3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1" presetID="53" presetClass="entr" presetSubtype="528" fill="hold" grpId="0" nodeType="withEffect">
                                  <p:stCondLst>
                                    <p:cond delay="3556"/>
                                  </p:stCondLst>
                                  <p:childTnLst>
                                    <p:set>
                                      <p:cBhvr>
                                        <p:cTn id="5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33" dur="500" fill="hold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4" dur="500" fill="hold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35" dur="500"/>
                                        <p:tgtEl>
                                          <p:spTgt spid="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36" dur="500" fill="hold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7" dur="500" fill="hold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38" presetID="35" presetClass="path" presetSubtype="0" decel="100000" fill="hold" grpId="1" nodeType="withEffect">
                                  <p:stCondLst>
                                    <p:cond delay="4056"/>
                                  </p:stCondLst>
                                  <p:childTnLst>
                                    <p:animMotion origin="layout" path="M -8.68271E-7 -1.20176E-6 L -0.02357 -1.20176E-6 " pathEditMode="relative" rAng="0" ptsTypes="AA">
                                      <p:cBhvr>
                                        <p:cTn id="5439" dur="2750" spd="-100000" fill="hold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440" presetID="23" presetClass="entr" presetSubtype="16" repeatCount="4000" fill="hold" grpId="2" nodeType="withEffect">
                                  <p:stCondLst>
                                    <p:cond delay="4056"/>
                                  </p:stCondLst>
                                  <p:childTnLst>
                                    <p:set>
                                      <p:cBhvr>
                                        <p:cTn id="5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42" dur="350" fill="hold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43" dur="350" fill="hold"/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4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4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4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7" presetID="53" presetClass="entr" presetSubtype="528" fill="hold" grpId="0" nodeType="withEffect">
                                  <p:stCondLst>
                                    <p:cond delay="3798"/>
                                  </p:stCondLst>
                                  <p:childTnLst>
                                    <p:set>
                                      <p:cBhvr>
                                        <p:cTn id="5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49" dur="500" fill="hold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0" dur="500" fill="hold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51" dur="500"/>
                                        <p:tgtEl>
                                          <p:spTgt spid="6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52" dur="500" fill="hold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3" dur="500" fill="hold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54" presetID="35" presetClass="path" presetSubtype="0" decel="100000" fill="hold" grpId="1" nodeType="withEffect">
                                  <p:stCondLst>
                                    <p:cond delay="4298"/>
                                  </p:stCondLst>
                                  <p:childTnLst>
                                    <p:animMotion origin="layout" path="M -8.68271E-7 1.20176E-6 L -0.02357 1.20176E-6 " pathEditMode="relative" rAng="0" ptsTypes="AA">
                                      <p:cBhvr>
                                        <p:cTn id="5455" dur="2750" spd="-100000" fill="hold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456" presetID="23" presetClass="entr" presetSubtype="16" repeatCount="4000" fill="hold" grpId="2" nodeType="withEffect">
                                  <p:stCondLst>
                                    <p:cond delay="4298"/>
                                  </p:stCondLst>
                                  <p:childTnLst>
                                    <p:set>
                                      <p:cBhvr>
                                        <p:cTn id="5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58" dur="350" fill="hold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59" dur="350" fill="hold"/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6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6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6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63" presetID="53" presetClass="entr" presetSubtype="528" fill="hold" grpId="0" nodeType="withEffect">
                                  <p:stCondLst>
                                    <p:cond delay="3674"/>
                                  </p:stCondLst>
                                  <p:childTnLst>
                                    <p:set>
                                      <p:cBhvr>
                                        <p:cTn id="5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5" dur="50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6" dur="50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67" dur="500"/>
                                        <p:tgtEl>
                                          <p:spTgt spid="6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68" dur="50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69" dur="50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70" presetID="35" presetClass="path" presetSubtype="0" decel="100000" fill="hold" grpId="1" nodeType="withEffect">
                                  <p:stCondLst>
                                    <p:cond delay="4174"/>
                                  </p:stCondLst>
                                  <p:childTnLst>
                                    <p:animMotion origin="layout" path="M -8.68271E-7 2.65711E-6 L -0.02357 2.65711E-6 " pathEditMode="relative" rAng="0" ptsTypes="AA">
                                      <p:cBhvr>
                                        <p:cTn id="5471" dur="2750" spd="-10000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472" presetID="23" presetClass="entr" presetSubtype="16" repeatCount="4000" fill="hold" grpId="2" nodeType="withEffect">
                                  <p:stCondLst>
                                    <p:cond delay="4174"/>
                                  </p:stCondLst>
                                  <p:childTnLst>
                                    <p:set>
                                      <p:cBhvr>
                                        <p:cTn id="5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74" dur="35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5" dur="35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7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7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7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9" presetID="53" presetClass="entr" presetSubtype="528" fill="hold" grpId="0" nodeType="withEffect">
                                  <p:stCondLst>
                                    <p:cond delay="3780"/>
                                  </p:stCondLst>
                                  <p:childTnLst>
                                    <p:set>
                                      <p:cBhvr>
                                        <p:cTn id="5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81" dur="500" fill="hold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2" dur="500" fill="hold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3" dur="500"/>
                                        <p:tgtEl>
                                          <p:spTgt spid="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84" dur="500" fill="hold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5" dur="500" fill="hold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86" presetID="35" presetClass="path" presetSubtype="0" decel="100000" fill="hold" grpId="1" nodeType="withEffect">
                                  <p:stCondLst>
                                    <p:cond delay="4280"/>
                                  </p:stCondLst>
                                  <p:childTnLst>
                                    <p:animMotion origin="layout" path="M -1.84818E-6 -1.20176E-6 L -0.02357 -1.20176E-6 " pathEditMode="relative" rAng="0" ptsTypes="AA">
                                      <p:cBhvr>
                                        <p:cTn id="5487" dur="2750" spd="-100000" fill="hold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488" presetID="23" presetClass="entr" presetSubtype="16" repeatCount="4000" fill="hold" grpId="2" nodeType="withEffect">
                                  <p:stCondLst>
                                    <p:cond delay="4280"/>
                                  </p:stCondLst>
                                  <p:childTnLst>
                                    <p:set>
                                      <p:cBhvr>
                                        <p:cTn id="5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90" dur="350" fill="hold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1" dur="350" fill="hold"/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9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9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9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95" presetID="53" presetClass="entr" presetSubtype="528" fill="hold" grpId="0" nodeType="withEffect">
                                  <p:stCondLst>
                                    <p:cond delay="3722"/>
                                  </p:stCondLst>
                                  <p:childTnLst>
                                    <p:set>
                                      <p:cBhvr>
                                        <p:cTn id="5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97" dur="50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8" dur="50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99" dur="5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00" dur="50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1" dur="50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02" presetID="35" presetClass="path" presetSubtype="0" decel="100000" fill="hold" grpId="1" nodeType="withEffect">
                                  <p:stCondLst>
                                    <p:cond delay="4222"/>
                                  </p:stCondLst>
                                  <p:childTnLst>
                                    <p:animMotion origin="layout" path="M -1.84818E-6 2.53583E-7 L -0.02357 2.53583E-7 " pathEditMode="relative" rAng="0" ptsTypes="AA">
                                      <p:cBhvr>
                                        <p:cTn id="5503" dur="2750" spd="-10000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504" presetID="23" presetClass="entr" presetSubtype="16" repeatCount="4000" fill="hold" grpId="2" nodeType="withEffect">
                                  <p:stCondLst>
                                    <p:cond delay="4222"/>
                                  </p:stCondLst>
                                  <p:childTnLst>
                                    <p:set>
                                      <p:cBhvr>
                                        <p:cTn id="5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06" dur="35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7" dur="35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0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0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1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1" presetID="53" presetClass="entr" presetSubtype="528" fill="hold" grpId="0" nodeType="withEffect">
                                  <p:stCondLst>
                                    <p:cond delay="3551"/>
                                  </p:stCondLst>
                                  <p:childTnLst>
                                    <p:set>
                                      <p:cBhvr>
                                        <p:cTn id="5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13" dur="5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4" dur="5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15" dur="500"/>
                                        <p:tgtEl>
                                          <p:spTgt spid="6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16" dur="5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7" dur="5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18" presetID="35" presetClass="path" presetSubtype="0" decel="100000" fill="hold" grpId="1" nodeType="withEffect">
                                  <p:stCondLst>
                                    <p:cond delay="4051"/>
                                  </p:stCondLst>
                                  <p:childTnLst>
                                    <p:animMotion origin="layout" path="M -1.84818E-6 1.20176E-6 L -0.02357 1.20176E-6 " pathEditMode="relative" rAng="0" ptsTypes="AA">
                                      <p:cBhvr>
                                        <p:cTn id="5519" dur="2750" spd="-1000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520" presetID="23" presetClass="entr" presetSubtype="16" repeatCount="4000" fill="hold" grpId="2" nodeType="withEffect">
                                  <p:stCondLst>
                                    <p:cond delay="4051"/>
                                  </p:stCondLst>
                                  <p:childTnLst>
                                    <p:set>
                                      <p:cBhvr>
                                        <p:cTn id="5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22" dur="35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3" dur="35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2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2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2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7" presetID="53" presetClass="entr" presetSubtype="528" fill="hold" grpId="0" nodeType="withEffect">
                                  <p:stCondLst>
                                    <p:cond delay="3780"/>
                                  </p:stCondLst>
                                  <p:childTnLst>
                                    <p:set>
                                      <p:cBhvr>
                                        <p:cTn id="5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29" dur="5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0" dur="5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31" dur="500"/>
                                        <p:tgtEl>
                                          <p:spTgt spid="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32" dur="5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3" dur="5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34" presetID="35" presetClass="path" presetSubtype="0" decel="100000" fill="hold" grpId="1" nodeType="withEffect">
                                  <p:stCondLst>
                                    <p:cond delay="4280"/>
                                  </p:stCondLst>
                                  <p:childTnLst>
                                    <p:animMotion origin="layout" path="M 1.21062E-6 -1.20176E-6 L -0.02357 -1.20176E-6 " pathEditMode="relative" rAng="0" ptsTypes="AA">
                                      <p:cBhvr>
                                        <p:cTn id="5535" dur="2750" spd="-1000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536" presetID="23" presetClass="entr" presetSubtype="16" repeatCount="4000" fill="hold" grpId="2" nodeType="withEffect">
                                  <p:stCondLst>
                                    <p:cond delay="4280"/>
                                  </p:stCondLst>
                                  <p:childTnLst>
                                    <p:set>
                                      <p:cBhvr>
                                        <p:cTn id="5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38" dur="35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9" dur="35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4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4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4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43" presetID="53" presetClass="entr" presetSubtype="528" fill="hold" grpId="0" nodeType="withEffect">
                                  <p:stCondLst>
                                    <p:cond delay="3528"/>
                                  </p:stCondLst>
                                  <p:childTnLst>
                                    <p:set>
                                      <p:cBhvr>
                                        <p:cTn id="5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45" dur="500" fill="hold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6" dur="500" fill="hold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47" dur="500"/>
                                        <p:tgtEl>
                                          <p:spTgt spid="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48" dur="500" fill="hold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9" dur="500" fill="hold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50" presetID="35" presetClass="path" presetSubtype="0" decel="100000" fill="hold" grpId="1" nodeType="withEffect">
                                  <p:stCondLst>
                                    <p:cond delay="4028"/>
                                  </p:stCondLst>
                                  <p:childTnLst>
                                    <p:animMotion origin="layout" path="M 1.21062E-6 2.53583E-7 L -0.02357 2.53583E-7 " pathEditMode="relative" rAng="0" ptsTypes="AA">
                                      <p:cBhvr>
                                        <p:cTn id="5551" dur="2750" spd="-100000" fill="hold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8" y="0"/>
                                    </p:animMotion>
                                  </p:childTnLst>
                                </p:cTn>
                              </p:par>
                              <p:par>
                                <p:cTn id="5552" presetID="23" presetClass="entr" presetSubtype="16" repeatCount="4000" fill="hold" grpId="2" nodeType="withEffect">
                                  <p:stCondLst>
                                    <p:cond delay="4028"/>
                                  </p:stCondLst>
                                  <p:childTnLst>
                                    <p:set>
                                      <p:cBhvr>
                                        <p:cTn id="5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54" dur="350" fill="hold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5" dur="350" fill="hold"/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5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5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5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59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61" dur="50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2" dur="50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3" dur="50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64" dur="50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65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67" dur="500"/>
                                        <p:tgtEl>
                                          <p:spTgt spid="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8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1481E-6 -2.40353E-6 L -0.06872 -0.0269 " pathEditMode="relative" rAng="0" ptsTypes="AA">
                                      <p:cBhvr>
                                        <p:cTn id="5569" dur="275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6" y="-1345"/>
                                    </p:animMotion>
                                  </p:childTnLst>
                                </p:cTn>
                              </p:par>
                              <p:par>
                                <p:cTn id="5570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72" dur="35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3" dur="35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7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7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7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7" presetID="23" presetClass="entr" presetSubtype="528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79" dur="500" fill="hold"/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0" dur="500" fill="hold"/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1" dur="500" fill="hold"/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82" dur="500" fill="hold"/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83" presetID="10" presetClass="entr" presetSubtype="0" fill="hold" grpId="3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85" dur="500"/>
                                        <p:tgtEl>
                                          <p:spTgt spid="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86" presetID="42" presetClass="path" presetSubtype="0" decel="10000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3.12578E-6 9.81257E-7 L -0.15219 -0.07894 " pathEditMode="relative" rAng="0" ptsTypes="AA">
                                      <p:cBhvr>
                                        <p:cTn id="5587" dur="2750" fill="hold"/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16" y="-3947"/>
                                    </p:animMotion>
                                  </p:childTnLst>
                                </p:cTn>
                              </p:par>
                              <p:par>
                                <p:cTn id="5588" presetID="23" presetClass="entr" presetSubtype="16" repeatCount="4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5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90" dur="350" fill="hold"/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1" dur="350" fill="hold"/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9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9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9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5" presetID="23" presetClass="entr" presetSubtype="528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97" dur="500" fill="hold"/>
                                        <p:tgtEl>
                                          <p:spTgt spid="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8" dur="500" fill="hold"/>
                                        <p:tgtEl>
                                          <p:spTgt spid="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9" dur="500" fill="hold"/>
                                        <p:tgtEl>
                                          <p:spTgt spid="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0" dur="500" fill="hold"/>
                                        <p:tgtEl>
                                          <p:spTgt spid="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01" presetID="10" presetClass="entr" presetSubtype="0" fill="hold" grpId="3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03" dur="500"/>
                                        <p:tgtEl>
                                          <p:spTgt spid="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04" presetID="42" presetClass="path" presetSubtype="0" decel="10000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1.27264E-6 -1.76406E-6 L -0.08286 -0.03285 " pathEditMode="relative" rAng="0" ptsTypes="AA">
                                      <p:cBhvr>
                                        <p:cTn id="5605" dur="2750" fill="hold"/>
                                        <p:tgtEl>
                                          <p:spTgt spid="6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43" y="-1654"/>
                                    </p:animMotion>
                                  </p:childTnLst>
                                </p:cTn>
                              </p:par>
                              <p:par>
                                <p:cTn id="5606" presetID="23" presetClass="entr" presetSubtype="16" repeatCount="400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8" dur="350" fill="hold"/>
                                        <p:tgtEl>
                                          <p:spTgt spid="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09" dur="350" fill="hold"/>
                                        <p:tgtEl>
                                          <p:spTgt spid="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1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1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1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3" presetID="23" presetClass="entr" presetSubtype="528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15" dur="50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6" dur="50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7" dur="50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8" dur="50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19" presetID="10" presetClass="entr" presetSubtype="0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21" dur="50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2" presetID="42" presetClass="path" presetSubtype="0" decel="10000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2.46341E-6 -3.96913E-7 L 0.1089 -0.06703 " pathEditMode="relative" rAng="0" ptsTypes="AA">
                                      <p:cBhvr>
                                        <p:cTn id="5623" dur="275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45" y="-3352"/>
                                    </p:animMotion>
                                  </p:childTnLst>
                                </p:cTn>
                              </p:par>
                              <p:par>
                                <p:cTn id="5624" presetID="23" presetClass="entr" presetSubtype="16" repeatCount="400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26" dur="35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7" dur="35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2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2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3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1" presetID="23" presetClass="entr" presetSubtype="528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6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33" dur="50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4" dur="50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5" dur="50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6" dur="50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37" presetID="10" presetClass="entr" presetSubtype="0" fill="hold" grpId="3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6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39" dur="500"/>
                                        <p:tgtEl>
                                          <p:spTgt spid="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40" presetID="42" presetClass="path" presetSubtype="0" decel="10000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4.08087E-6 3.9581E-6 L 0.09972 -0.04609 " pathEditMode="relative" rAng="0" ptsTypes="AA">
                                      <p:cBhvr>
                                        <p:cTn id="5641" dur="275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86" y="-2315"/>
                                    </p:animMotion>
                                  </p:childTnLst>
                                </p:cTn>
                              </p:par>
                              <p:par>
                                <p:cTn id="5642" presetID="23" presetClass="entr" presetSubtype="16" repeatCount="400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44" dur="35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5" dur="35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4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4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4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9" presetID="23" presetClass="entr" presetSubtype="528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51" dur="500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2" dur="500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3" dur="500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54" dur="500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55" presetID="10" presetClass="entr" presetSubtype="0" fill="hold" grpId="3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57" dur="500"/>
                                        <p:tgtEl>
                                          <p:spTgt spid="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8" presetID="42" presetClass="path" presetSubtype="0" de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1.32225E-6 -4.02426E-6 L 0.09204 -0.04652 " pathEditMode="relative" rAng="0" ptsTypes="AA">
                                      <p:cBhvr>
                                        <p:cTn id="5659" dur="2750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2" y="-2337"/>
                                    </p:animMotion>
                                  </p:childTnLst>
                                </p:cTn>
                              </p:par>
                              <p:par>
                                <p:cTn id="5660" presetID="23" presetClass="entr" presetSubtype="16" repeatCount="4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62" dur="350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63" dur="350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6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6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6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7" presetID="23" presetClass="entr" presetSubtype="528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69" dur="500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0" dur="500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1" dur="500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72" dur="500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73" presetID="10" presetClass="entr" presetSubtype="0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75" dur="500"/>
                                        <p:tgtEl>
                                          <p:spTgt spid="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76" presetID="42" presetClass="path" presetSubtype="0" decel="10000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2.2327E-7 -2.86659E-7 L 0.12664 -0.0968 " pathEditMode="relative" rAng="0" ptsTypes="AA">
                                      <p:cBhvr>
                                        <p:cTn id="5677" dur="2750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26" y="-4851"/>
                                    </p:animMotion>
                                  </p:childTnLst>
                                </p:cTn>
                              </p:par>
                              <p:par>
                                <p:cTn id="5678" presetID="23" presetClass="entr" presetSubtype="16" repeatCount="400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80" dur="350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1" dur="350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8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8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8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5" presetID="23" presetClass="entr" presetSubtype="528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87" dur="5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8" dur="5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9" dur="5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0" dur="5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91" presetID="10" presetClass="entr" presetSubtype="0" fill="hold" grpId="3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93" dur="500"/>
                                        <p:tgtEl>
                                          <p:spTgt spid="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94" presetID="42" presetClass="path" presetSubtype="0" decel="10000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2.96204E-6 6.94598E-7 L 0.19151 -0.13539 " pathEditMode="relative" rAng="0" ptsTypes="AA">
                                      <p:cBhvr>
                                        <p:cTn id="5695" dur="275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76" y="-6770"/>
                                    </p:animMotion>
                                  </p:childTnLst>
                                </p:cTn>
                              </p:par>
                              <p:par>
                                <p:cTn id="5696" presetID="23" presetClass="entr" presetSubtype="16" repeatCount="4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6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98" dur="35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9" dur="35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0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0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0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3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05" dur="5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6" dur="5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7" dur="5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8" dur="5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09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11" dur="500"/>
                                        <p:tgtEl>
                                          <p:spTgt spid="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12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46366E-6 1.00331E-6 L 0.08298 -0.04344 " pathEditMode="relative" rAng="0" ptsTypes="AA">
                                      <p:cBhvr>
                                        <p:cTn id="5713" dur="275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" y="-2183"/>
                                    </p:animMotion>
                                  </p:childTnLst>
                                </p:cTn>
                              </p:par>
                              <p:par>
                                <p:cTn id="5714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16" dur="35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7" dur="35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1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1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2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21" presetID="23" presetClass="entr" presetSubtype="528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7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23" dur="5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4" dur="5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5" dur="5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6" dur="5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27" presetID="10" presetClass="entr" presetSubtype="0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29" dur="500"/>
                                        <p:tgtEl>
                                          <p:spTgt spid="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30" presetID="42" presetClass="path" presetSubtype="0" decel="10000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2.37906E-6 1.20176E-6 L 0.11672 -0.04851 " pathEditMode="relative" rAng="0" ptsTypes="AA">
                                      <p:cBhvr>
                                        <p:cTn id="5731" dur="275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30" y="-2426"/>
                                    </p:animMotion>
                                  </p:childTnLst>
                                </p:cTn>
                              </p:par>
                              <p:par>
                                <p:cTn id="5732" presetID="23" presetClass="entr" presetSubtype="16" repeatCount="400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34" dur="35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5" dur="35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3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3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3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9" presetID="23" presetClass="entr" presetSubtype="528" fill="hold" grpId="2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41" dur="5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2" dur="5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3" dur="5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4" dur="5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45" presetID="10" presetClass="entr" presetSubtype="0" fill="hold" grpId="3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47" dur="500"/>
                                        <p:tgtEl>
                                          <p:spTgt spid="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48" presetID="42" presetClass="path" presetSubtype="0" decel="10000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4.35128E-6 -4.7409E-6 L 0.12293 -0.04762 " pathEditMode="relative" rAng="0" ptsTypes="AA">
                                      <p:cBhvr>
                                        <p:cTn id="5749" dur="275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0" y="-2381"/>
                                    </p:animMotion>
                                  </p:childTnLst>
                                </p:cTn>
                              </p:par>
                              <p:par>
                                <p:cTn id="5750" presetID="23" presetClass="entr" presetSubtype="16" repeatCount="4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5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52" dur="35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3" dur="35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5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5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5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7" presetID="23" presetClass="entr" presetSubtype="528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7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59" dur="500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0" dur="500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1" dur="500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62" dur="500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63" presetID="10" presetClass="entr" presetSubtype="0" fill="hold" grpId="3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65" dur="500"/>
                                        <p:tgtEl>
                                          <p:spTgt spid="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66" presetID="42" presetClass="path" presetSubtype="0" decel="10000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2.322E-6 2.52481E-6 L 0.04937 -0.01323 " pathEditMode="relative" rAng="0" ptsTypes="AA">
                                      <p:cBhvr>
                                        <p:cTn id="5767" dur="2750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8" y="-662"/>
                                    </p:animMotion>
                                  </p:childTnLst>
                                </p:cTn>
                              </p:par>
                              <p:par>
                                <p:cTn id="5768" presetID="23" presetClass="entr" presetSubtype="16" repeatCount="4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70" dur="350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1" dur="350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7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7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7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5" presetID="23" presetClass="entr" presetSubtype="528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77" dur="5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8" dur="5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9" dur="5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0" dur="50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81" presetID="10" presetClass="entr" presetSubtype="0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7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83" dur="50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84" presetID="42" presetClass="path" presetSubtype="0" decel="10000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1.26768E-6 1.13561E-6 L -0.1032 -0.03594 " pathEditMode="relative" rAng="0" ptsTypes="AA">
                                      <p:cBhvr>
                                        <p:cTn id="5785" dur="275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60" y="-1808"/>
                                    </p:animMotion>
                                  </p:childTnLst>
                                </p:cTn>
                              </p:par>
                              <p:par>
                                <p:cTn id="5786" presetID="23" presetClass="entr" presetSubtype="16" repeatCount="400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7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88" dur="35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9" dur="350" fill="hold"/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9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79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9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3" presetID="23" presetClass="entr" presetSubtype="528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7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95" dur="5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6" dur="5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7" dur="5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8" dur="5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99" presetID="10" presetClass="entr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01" dur="500"/>
                                        <p:tgtEl>
                                          <p:spTgt spid="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2" presetID="42" presetClass="path" presetSubtype="0" decel="10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95187E-6 -4.33297E-6 L -0.06971 -0.07122 " pathEditMode="relative" rAng="0" ptsTypes="AA">
                                      <p:cBhvr>
                                        <p:cTn id="5803" dur="275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5" y="-3572"/>
                                    </p:animMotion>
                                  </p:childTnLst>
                                </p:cTn>
                              </p:par>
                              <p:par>
                                <p:cTn id="5804" presetID="23" presetClass="entr" presetSubtype="16" repeatCount="4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8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06" dur="35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07" dur="35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0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0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1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11" presetID="23" presetClass="entr" presetSubtype="528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3" dur="5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4" dur="5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5" dur="5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6" dur="5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17" presetID="10" presetClass="entr" presetSubtype="0" fill="hold" grpId="3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8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19" dur="500"/>
                                        <p:tgtEl>
                                          <p:spTgt spid="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20" presetID="42" presetClass="path" presetSubtype="0" decel="10000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3.50533E-6 -1.98456E-6 L -0.14935 -0.25557 " pathEditMode="relative" rAng="0" ptsTypes="AA">
                                      <p:cBhvr>
                                        <p:cTn id="5821" dur="275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67" y="-12767"/>
                                    </p:animMotion>
                                  </p:childTnLst>
                                </p:cTn>
                              </p:par>
                              <p:par>
                                <p:cTn id="5822" presetID="23" presetClass="entr" presetSubtype="16" repeatCount="4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24" dur="35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5" dur="35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2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2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2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29" presetID="23" presetClass="entr" presetSubtype="528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31" dur="5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2" dur="5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3" dur="5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4" dur="50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35" presetID="10" presetClass="entr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37" dur="500"/>
                                        <p:tgtEl>
                                          <p:spTgt spid="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38" presetID="42" presetClass="path" presetSubtype="0" decel="10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2.15083E-6 -4.90628E-6 L -0.08682 -0.13649 " pathEditMode="relative" rAng="0" ptsTypes="AA">
                                      <p:cBhvr>
                                        <p:cTn id="5839" dur="275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1" y="-6814"/>
                                    </p:animMotion>
                                  </p:childTnLst>
                                </p:cTn>
                              </p:par>
                              <p:par>
                                <p:cTn id="5840" presetID="23" presetClass="entr" presetSubtype="16" repeatCount="4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8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42" dur="35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3" dur="350" fill="hold"/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4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4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4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47" presetID="23" presetClass="entr" presetSubtype="528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49" dur="5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0" dur="5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1" dur="5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2" dur="5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53" presetID="10" presetClass="entr" presetSubtype="0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58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55" dur="500"/>
                                        <p:tgtEl>
                                          <p:spTgt spid="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56" presetID="42" presetClass="path" presetSubtype="0" decel="10000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1.82585E-6 2.70121E-6 L -0.04639 -0.08247 " pathEditMode="relative" rAng="0" ptsTypes="AA">
                                      <p:cBhvr>
                                        <p:cTn id="5857" dur="275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0" y="-4123"/>
                                    </p:animMotion>
                                  </p:childTnLst>
                                </p:cTn>
                              </p:par>
                              <p:par>
                                <p:cTn id="5858" presetID="23" presetClass="entr" presetSubtype="16" repeatCount="400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8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60" dur="35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1" dur="35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6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6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6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5" presetID="23" presetClass="entr" presetSubtype="528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5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67" dur="5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8" dur="5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9" dur="5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0" dur="5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71" presetID="10" presetClass="entr" presetSubtype="0" fill="hold" grpId="3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5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73" dur="500"/>
                                        <p:tgtEl>
                                          <p:spTgt spid="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4" presetID="42" presetClass="path" presetSubtype="0" decel="100000" fill="hold" grpId="1" nodeType="withEffect">
                                  <p:stCondLst>
                                    <p:cond delay="4150"/>
                                  </p:stCondLst>
                                  <p:childTnLst>
                                    <p:animMotion origin="layout" path="M 5.16001E-7 -9.04079E-7 L -0.11275 -0.20044 " pathEditMode="relative" rAng="0" ptsTypes="AA">
                                      <p:cBhvr>
                                        <p:cTn id="5875" dur="275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4" y="-10033"/>
                                    </p:animMotion>
                                  </p:childTnLst>
                                </p:cTn>
                              </p:par>
                              <p:par>
                                <p:cTn id="5876" presetID="23" presetClass="entr" presetSubtype="16" repeatCount="4000" fill="hold" grpId="0" nodeType="withEffect">
                                  <p:stCondLst>
                                    <p:cond delay="4150"/>
                                  </p:stCondLst>
                                  <p:childTnLst>
                                    <p:set>
                                      <p:cBhvr>
                                        <p:cTn id="58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78" dur="35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9" dur="35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8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8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8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83" presetID="23" presetClass="entr" presetSubtype="528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85" dur="5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6" dur="5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7" dur="5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88" dur="5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89" presetID="10" presetClass="entr" presetSubtype="0" fill="hold" grpId="3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8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91" dur="500"/>
                                        <p:tgtEl>
                                          <p:spTgt spid="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92" presetID="42" presetClass="path" presetSubtype="0" decel="10000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3.6393E-6 1.4333E-6 L -0.00471 -0.21301 " pathEditMode="relative" rAng="0" ptsTypes="AA">
                                      <p:cBhvr>
                                        <p:cTn id="5893" dur="275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" y="-10650"/>
                                    </p:animMotion>
                                  </p:childTnLst>
                                </p:cTn>
                              </p:par>
                              <p:par>
                                <p:cTn id="5894" presetID="23" presetClass="entr" presetSubtype="16" repeatCount="4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96" dur="35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7" dur="35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9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9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0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1" presetID="23" presetClass="entr" presetSubtype="528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9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03" dur="5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4" dur="5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5" dur="5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6" dur="5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07" presetID="10" presetClass="entr" presetSubtype="0" fill="hold" grpId="3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09" dur="500"/>
                                        <p:tgtEl>
                                          <p:spTgt spid="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10" presetID="42" presetClass="path" presetSubtype="0" decel="10000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Motion origin="layout" path="M -4.01389E-6 2.87762E-6 L -0.0057 -0.14907 " pathEditMode="relative" rAng="0" ptsTypes="AA">
                                      <p:cBhvr>
                                        <p:cTn id="5911" dur="275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" y="-7453"/>
                                    </p:animMotion>
                                  </p:childTnLst>
                                </p:cTn>
                              </p:par>
                              <p:par>
                                <p:cTn id="5912" presetID="23" presetClass="entr" presetSubtype="16" repeatCount="4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9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14" dur="35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5" dur="35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1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1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1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9" presetID="23" presetClass="entr" presetSubtype="528" fill="hold" grpId="2" nodeType="withEffect">
                                  <p:stCondLst>
                                    <p:cond delay="4050"/>
                                  </p:stCondLst>
                                  <p:childTnLst>
                                    <p:set>
                                      <p:cBhvr>
                                        <p:cTn id="5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21" dur="500" fill="hold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2" dur="500" fill="hold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3" dur="500" fill="hold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4" dur="500" fill="hold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25" presetID="10" presetClass="entr" presetSubtype="0" fill="hold" grpId="3" nodeType="withEffect">
                                  <p:stCondLst>
                                    <p:cond delay="4050"/>
                                  </p:stCondLst>
                                  <p:childTnLst>
                                    <p:set>
                                      <p:cBhvr>
                                        <p:cTn id="5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27" dur="500"/>
                                        <p:tgtEl>
                                          <p:spTgt spid="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8" presetID="42" presetClass="path" presetSubtype="0" decel="100000" fill="hold" grpId="1" nodeType="withEffect">
                                  <p:stCondLst>
                                    <p:cond delay="4550"/>
                                  </p:stCondLst>
                                  <p:childTnLst>
                                    <p:animMotion origin="layout" path="M -9.37733E-7 -2.70121E-6 L -0.03758 -0.11797 " pathEditMode="relative" rAng="0" ptsTypes="AA">
                                      <p:cBhvr>
                                        <p:cTn id="5929" dur="2750" fill="hold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5" y="-5910"/>
                                    </p:animMotion>
                                  </p:childTnLst>
                                </p:cTn>
                              </p:par>
                              <p:par>
                                <p:cTn id="5930" presetID="23" presetClass="entr" presetSubtype="16" repeatCount="4000" fill="hold" grpId="0" nodeType="withEffect">
                                  <p:stCondLst>
                                    <p:cond delay="4550"/>
                                  </p:stCondLst>
                                  <p:childTnLst>
                                    <p:set>
                                      <p:cBhvr>
                                        <p:cTn id="59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2" dur="350" fill="hold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3" dur="350" fill="hold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3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3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3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37" presetID="23" presetClass="entr" presetSubtype="528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9" dur="500" fill="hold"/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0" dur="500" fill="hold"/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1" dur="500" fill="hold"/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2" dur="500" fill="hold"/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43" presetID="10" presetClass="entr" presetSubtype="0" fill="hold" grpId="3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5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45" dur="5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46" presetID="42" presetClass="path" presetSubtype="0" decel="10000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3.87497E-6 1.06946E-6 L -0.07926 0.01058 " pathEditMode="relative" rAng="0" ptsTypes="AA">
                                      <p:cBhvr>
                                        <p:cTn id="5947" dur="2750" fill="hold"/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69" y="529"/>
                                    </p:animMotion>
                                  </p:childTnLst>
                                </p:cTn>
                              </p:par>
                              <p:par>
                                <p:cTn id="5948" presetID="23" presetClass="entr" presetSubtype="16" repeatCount="400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9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50" dur="350" fill="hold"/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1" dur="350" fill="hold"/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5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5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5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5" presetID="23" presetClass="entr" presetSubtype="528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57" dur="5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8" dur="5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59" dur="5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0" dur="5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61" presetID="10" presetClass="entr" presetSubtype="0" fill="hold" grpId="3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63" dur="500"/>
                                        <p:tgtEl>
                                          <p:spTgt spid="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4" presetID="42" presetClass="path" presetSubtype="0" decel="10000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1.41652E-6 3.02095E-6 L -0.06611 0.03351 " pathEditMode="relative" rAng="0" ptsTypes="AA">
                                      <p:cBhvr>
                                        <p:cTn id="5965" dur="275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2" y="1676"/>
                                    </p:animMotion>
                                  </p:childTnLst>
                                </p:cTn>
                              </p:par>
                              <p:par>
                                <p:cTn id="5966" presetID="23" presetClass="entr" presetSubtype="16" repeatCount="4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68" dur="35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69" dur="35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7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7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7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73" presetID="23" presetClass="entr" presetSubtype="528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75" dur="500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6" dur="500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7" dur="500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8" dur="500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79" presetID="10" presetClass="entr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9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81" dur="50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2" presetID="42" presetClass="path" presetSubtype="0" decel="10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4.63905E-6 -3.59427E-6 L -0.17043 0.07387 " pathEditMode="relative" rAng="0" ptsTypes="AA">
                                      <p:cBhvr>
                                        <p:cTn id="5983" dur="2750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21" y="3682"/>
                                    </p:animMotion>
                                  </p:childTnLst>
                                </p:cTn>
                              </p:par>
                              <p:par>
                                <p:cTn id="5984" presetID="23" presetClass="entr" presetSubtype="16" repeatCount="4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9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86" dur="350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7" dur="350" fill="hold"/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8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8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9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1" presetID="23" presetClass="entr" presetSubtype="528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9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93" dur="5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4" dur="5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5" dur="5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6" dur="5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97" presetID="10" presetClass="entr" presetSubtype="0" fill="hold" grpId="3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9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99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00" presetID="42" presetClass="path" presetSubtype="0" decel="10000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1.28504E-6 4.01323E-6 L -0.07864 0.03131 " pathEditMode="relative" rAng="0" ptsTypes="AA">
                                      <p:cBhvr>
                                        <p:cTn id="6001" dur="275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1566"/>
                                    </p:animMotion>
                                  </p:childTnLst>
                                </p:cTn>
                              </p:par>
                              <p:par>
                                <p:cTn id="6002" presetID="23" presetClass="entr" presetSubtype="16" repeatCount="4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6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04" dur="35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5" dur="35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0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0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0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9" presetID="23" presetClass="entr" presetSubtype="528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0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11" dur="50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2" dur="50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3" dur="50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4" dur="50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15" presetID="10" presetClass="entr" presetSubtype="0" fill="hold" grpId="3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17" dur="500"/>
                                        <p:tgtEl>
                                          <p:spTgt spid="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8" presetID="42" presetClass="path" presetSubtype="0" de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2.21285E-6 1.53252E-6 L -0.09948 0.12922 " pathEditMode="relative" rAng="0" ptsTypes="AA">
                                      <p:cBhvr>
                                        <p:cTn id="6019" dur="275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74" y="6461"/>
                                    </p:animMotion>
                                  </p:childTnLst>
                                </p:cTn>
                              </p:par>
                              <p:par>
                                <p:cTn id="6020" presetID="23" presetClass="entr" presetSubtype="16" repeatCount="4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0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22" dur="35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3" dur="350" fill="hold"/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2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2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2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27" presetID="23" presetClass="entr" presetSubtype="528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0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29" dur="50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0" dur="50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1" dur="50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2" dur="50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33" presetID="10" presetClass="entr" presetSubtype="0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0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35" dur="500"/>
                                        <p:tgtEl>
                                          <p:spTgt spid="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36" presetID="42" presetClass="path" presetSubtype="0" decel="10000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94195E-6 -1.70893E-6 L -0.06115 0.09328 " pathEditMode="relative" rAng="0" ptsTypes="AA">
                                      <p:cBhvr>
                                        <p:cTn id="6037" dur="275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4" y="4653"/>
                                    </p:animMotion>
                                  </p:childTnLst>
                                </p:cTn>
                              </p:par>
                              <p:par>
                                <p:cTn id="6038" presetID="23" presetClass="entr" presetSubtype="16" repeatCount="400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6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40" dur="35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1" dur="35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4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4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4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45" presetID="23" presetClass="entr" presetSubtype="528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47" dur="500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8" dur="500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9" dur="500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0" dur="500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51" presetID="10" presetClass="entr" presetSubtype="0" fill="hold" grpId="3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53" dur="500"/>
                                        <p:tgtEl>
                                          <p:spTgt spid="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54" presetID="42" presetClass="path" presetSubtype="0" de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4.72091E-6 1.11356E-6 L -0.05904 0.15061 " pathEditMode="relative" rAng="0" ptsTypes="AA">
                                      <p:cBhvr>
                                        <p:cTn id="6055" dur="2750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2" y="7519"/>
                                    </p:animMotion>
                                  </p:childTnLst>
                                </p:cTn>
                              </p:par>
                              <p:par>
                                <p:cTn id="6056" presetID="23" presetClass="entr" presetSubtype="16" repeatCount="4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0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58" dur="350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9" dur="350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6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6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6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3" presetID="23" presetClass="entr" presetSubtype="528" fill="hold" grpId="2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0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65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6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7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68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69" presetID="10" presetClass="entr" presetSubtype="0" fill="hold" grpId="3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0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71" dur="500"/>
                                        <p:tgtEl>
                                          <p:spTgt spid="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72" presetID="42" presetClass="path" presetSubtype="0" decel="10000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Motion origin="layout" path="M -2.71645E-6 -4.63065E-6 L -0.03708 0.1354 " pathEditMode="relative" rAng="0" ptsTypes="AA">
                                      <p:cBhvr>
                                        <p:cTn id="6073" dur="275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1" y="6770"/>
                                    </p:animMotion>
                                  </p:childTnLst>
                                </p:cTn>
                              </p:par>
                              <p:par>
                                <p:cTn id="6074" presetID="23" presetClass="entr" presetSubtype="16" repeatCount="4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0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76" dur="35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7" dur="35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7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7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8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1" presetID="23" presetClass="entr" presetSubtype="528" fill="hold" grpId="2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60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83" dur="5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4" dur="5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5" dur="5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86" dur="50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87" presetID="10" presetClass="entr" presetSubtype="0" fill="hold" grpId="3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60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89" dur="500"/>
                                        <p:tgtEl>
                                          <p:spTgt spid="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90" presetID="42" presetClass="path" presetSubtype="0" decel="10000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2.42124E-6 -1.32304E-6 L -0.01476 0.11025 " pathEditMode="relative" rAng="0" ptsTypes="AA">
                                      <p:cBhvr>
                                        <p:cTn id="6091" dur="275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4" y="5513"/>
                                    </p:animMotion>
                                  </p:childTnLst>
                                </p:cTn>
                              </p:par>
                              <p:par>
                                <p:cTn id="6092" presetID="23" presetClass="entr" presetSubtype="16" repeatCount="4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60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94" dur="35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5" dur="350" fill="hold"/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9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9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9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99" presetID="23" presetClass="entr" presetSubtype="528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01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2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3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04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05" presetID="10" presetClass="entr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07" dur="500"/>
                                        <p:tgtEl>
                                          <p:spTgt spid="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8" presetID="42" presetClass="path" presetSubtype="0" decel="10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4.42074E-6 3.58324E-6 L -0.08634 0.08379 " pathEditMode="relative" rAng="0" ptsTypes="AA">
                                      <p:cBhvr>
                                        <p:cTn id="6109" dur="275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17" y="4190"/>
                                    </p:animMotion>
                                  </p:childTnLst>
                                </p:cTn>
                              </p:par>
                              <p:par>
                                <p:cTn id="6110" presetID="23" presetClass="entr" presetSubtype="16" repeatCount="4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12" dur="35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3" dur="35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1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1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1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17" presetID="23" presetClass="entr" presetSubtype="528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19" dur="500" fill="hold"/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0" dur="500" fill="hold"/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1" dur="500" fill="hold"/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2" dur="500" fill="hold"/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23" presetID="10" presetClass="entr" presetSubtype="0" fill="hold" grpId="3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25" dur="500"/>
                                        <p:tgtEl>
                                          <p:spTgt spid="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26" presetID="42" presetClass="path" presetSubtype="0" decel="10000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2.58993E-6 -4.67475E-6 L 0.00955 0.08137 " pathEditMode="relative" rAng="0" ptsTypes="AA">
                                      <p:cBhvr>
                                        <p:cTn id="6127" dur="2750" fill="hold"/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" y="4057"/>
                                    </p:animMotion>
                                  </p:childTnLst>
                                </p:cTn>
                              </p:par>
                              <p:par>
                                <p:cTn id="6128" presetID="23" presetClass="entr" presetSubtype="16" repeatCount="4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30" dur="350" fill="hold"/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1" dur="350" fill="hold"/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3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3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3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5" presetID="23" presetClass="entr" presetSubtype="528" fill="hold" grpId="2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6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37" dur="50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8" dur="50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9" dur="50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0" dur="50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41" presetID="10" presetClass="entr" presetSubtype="0" fill="hold" grpId="3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6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43" dur="500"/>
                                        <p:tgtEl>
                                          <p:spTgt spid="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44" presetID="42" presetClass="path" presetSubtype="0" decel="100000" fill="hold" grpId="1" nodeType="withEffect">
                                  <p:stCondLst>
                                    <p:cond delay="4450"/>
                                  </p:stCondLst>
                                  <p:childTnLst>
                                    <p:animMotion origin="layout" path="M 1.95981E-7 -4.18964E-7 L 0.06822 0.11797 " pathEditMode="relative" rAng="0" ptsTypes="AA">
                                      <p:cBhvr>
                                        <p:cTn id="6145" dur="275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11" y="5888"/>
                                    </p:animMotion>
                                  </p:childTnLst>
                                </p:cTn>
                              </p:par>
                              <p:par>
                                <p:cTn id="6146" presetID="23" presetClass="entr" presetSubtype="16" repeatCount="4000" fill="hold" grpId="0" nodeType="withEffect">
                                  <p:stCondLst>
                                    <p:cond delay="4450"/>
                                  </p:stCondLst>
                                  <p:childTnLst>
                                    <p:set>
                                      <p:cBhvr>
                                        <p:cTn id="6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48" dur="35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9" dur="350" fill="hold"/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5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5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5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3" presetID="23" presetClass="entr" presetSubtype="528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6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55" dur="50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56" dur="50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57" dur="50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58" dur="50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59" presetID="10" presetClass="entr" presetSubtype="0" fill="hold" grpId="3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6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61" dur="500"/>
                                        <p:tgtEl>
                                          <p:spTgt spid="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62" presetID="42" presetClass="path" presetSubtype="0" decel="100000" fill="hold" grpId="1" nodeType="withEffect">
                                  <p:stCondLst>
                                    <p:cond delay="4150"/>
                                  </p:stCondLst>
                                  <p:childTnLst>
                                    <p:animMotion origin="layout" path="M 3.24485E-6 -1.00331E-6 L 0.18382 0.05866 " pathEditMode="relative" rAng="0" ptsTypes="AA">
                                      <p:cBhvr>
                                        <p:cTn id="6163" dur="275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91" y="2933"/>
                                    </p:animMotion>
                                  </p:childTnLst>
                                </p:cTn>
                              </p:par>
                              <p:par>
                                <p:cTn id="6164" presetID="23" presetClass="entr" presetSubtype="16" repeatCount="4000" fill="hold" grpId="0" nodeType="withEffect">
                                  <p:stCondLst>
                                    <p:cond delay="4150"/>
                                  </p:stCondLst>
                                  <p:childTnLst>
                                    <p:set>
                                      <p:cBhvr>
                                        <p:cTn id="6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66" dur="35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7" dur="350" fill="hold"/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6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6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7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71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3" dur="50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4" dur="50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5" dur="50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6" dur="50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77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79" dur="500"/>
                                        <p:tgtEl>
                                          <p:spTgt spid="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80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9.17886E-7 -1.48842E-6 L 0.03647 0.015 " pathEditMode="relative" rAng="0" ptsTypes="AA">
                                      <p:cBhvr>
                                        <p:cTn id="6181" dur="275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3" y="750"/>
                                    </p:animMotion>
                                  </p:childTnLst>
                                </p:cTn>
                              </p:par>
                              <p:par>
                                <p:cTn id="6182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84" dur="35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5" dur="35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8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8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8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9" presetID="23" presetClass="entr" presetSubtype="528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91" dur="50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2" dur="50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3" dur="50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4" dur="50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95" presetID="10" presetClass="entr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97" dur="500"/>
                                        <p:tgtEl>
                                          <p:spTgt spid="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98" presetID="42" presetClass="path" presetSubtype="0" decel="10000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3.47805E-6 3.72657E-6 L 0.07864 0.03616 " pathEditMode="relative" rAng="0" ptsTypes="AA">
                                      <p:cBhvr>
                                        <p:cTn id="6199" dur="275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32" y="1808"/>
                                    </p:animMotion>
                                  </p:childTnLst>
                                </p:cTn>
                              </p:par>
                              <p:par>
                                <p:cTn id="6200" presetID="23" presetClass="entr" presetSubtype="16" repeatCount="4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02" dur="35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03" dur="35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0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0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0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07" presetID="23" presetClass="entr" presetSubtype="528" fill="hold" grpId="2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09" dur="5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0" dur="5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1" dur="5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2" dur="50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13" presetID="10" presetClass="entr" presetSubtype="0" fill="hold" grpId="3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15" dur="500"/>
                                        <p:tgtEl>
                                          <p:spTgt spid="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16" presetID="42" presetClass="path" presetSubtype="0" decel="10000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3.00422E-6 4.06836E-6 L 0.0805 0.02954 " pathEditMode="relative" rAng="0" ptsTypes="AA">
                                      <p:cBhvr>
                                        <p:cTn id="6217" dur="275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9" y="1477"/>
                                    </p:animMotion>
                                  </p:childTnLst>
                                </p:cTn>
                              </p:par>
                              <p:par>
                                <p:cTn id="6218" presetID="23" presetClass="entr" presetSubtype="16" repeatCount="4000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6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20" dur="35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1" dur="350" fill="hold"/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2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2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2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25" presetID="23" presetClass="entr" presetSubtype="528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27" dur="500" fill="hold"/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8" dur="500" fill="hold"/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9" dur="500" fill="hold"/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0" dur="500" fill="hold"/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31" presetID="10" presetClass="entr" presetSubtype="0" fill="hold" grpId="3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6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33" dur="500"/>
                                        <p:tgtEl>
                                          <p:spTgt spid="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34" presetID="42" presetClass="path" presetSubtype="0" decel="10000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4.26197E-6 1.69791E-6 L 0.04093 0.02006 " pathEditMode="relative" rAng="0" ptsTypes="AA">
                                      <p:cBhvr>
                                        <p:cTn id="6235" dur="2750" fill="hold"/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7" y="992"/>
                                    </p:animMotion>
                                  </p:childTnLst>
                                </p:cTn>
                              </p:par>
                              <p:par>
                                <p:cTn id="6236" presetID="23" presetClass="entr" presetSubtype="16" repeatCount="400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38" dur="350" fill="hold"/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9" dur="350" fill="hold"/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4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4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4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43" presetID="23" presetClass="entr" presetSubtype="528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45" dur="500" fill="hold"/>
                                        <p:tgtEl>
                                          <p:spTgt spid="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6" dur="500" fill="hold"/>
                                        <p:tgtEl>
                                          <p:spTgt spid="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7" dur="500" fill="hold"/>
                                        <p:tgtEl>
                                          <p:spTgt spid="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48" dur="500" fill="hold"/>
                                        <p:tgtEl>
                                          <p:spTgt spid="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49" presetID="10" presetClass="entr" presetSubtype="0" fill="hold" grpId="3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51" dur="500"/>
                                        <p:tgtEl>
                                          <p:spTgt spid="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52" presetID="42" presetClass="path" presetSubtype="0" decel="10000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9.67502E-8 3.26351E-6 L 0.07641 0.03285 " pathEditMode="relative" rAng="0" ptsTypes="AA">
                                      <p:cBhvr>
                                        <p:cTn id="6253" dur="2750" fill="hold"/>
                                        <p:tgtEl>
                                          <p:spTgt spid="6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0" y="1632"/>
                                    </p:animMotion>
                                  </p:childTnLst>
                                </p:cTn>
                              </p:par>
                              <p:par>
                                <p:cTn id="6254" presetID="23" presetClass="entr" presetSubtype="16" repeatCount="400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56" dur="350" fill="hold"/>
                                        <p:tgtEl>
                                          <p:spTgt spid="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7" dur="350" fill="hold"/>
                                        <p:tgtEl>
                                          <p:spTgt spid="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5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5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6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61" presetID="23" presetClass="entr" presetSubtype="528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63" dur="50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4" dur="50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5" dur="50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6" dur="50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67" presetID="10" presetClass="entr" presetSubtype="0" fill="hold" grpId="3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69" dur="500"/>
                                        <p:tgtEl>
                                          <p:spTgt spid="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70" presetID="42" presetClass="path" presetSubtype="0" decel="10000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3.26966E-6 9.81257E-7 L 0.07368 0.0011 " pathEditMode="relative" rAng="0" ptsTypes="AA">
                                      <p:cBhvr>
                                        <p:cTn id="6271" dur="275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4" y="44"/>
                                    </p:animMotion>
                                  </p:childTnLst>
                                </p:cTn>
                              </p:par>
                              <p:par>
                                <p:cTn id="6272" presetID="23" presetClass="entr" presetSubtype="16" repeatCount="4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6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74" dur="35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75" dur="35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7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7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7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79" presetID="23" presetClass="entr" presetSubtype="528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81" dur="500" fill="hold"/>
                                        <p:tgtEl>
                                          <p:spTgt spid="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2" dur="500" fill="hold"/>
                                        <p:tgtEl>
                                          <p:spTgt spid="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3" dur="500" fill="hold"/>
                                        <p:tgtEl>
                                          <p:spTgt spid="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4" dur="500" fill="hold"/>
                                        <p:tgtEl>
                                          <p:spTgt spid="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85" presetID="10" presetClass="entr" presetSubtype="0" fill="hold" grpId="3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87" dur="50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88" presetID="42" presetClass="path" presetSubtype="0" decel="10000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1.67452E-6 3.59427E-6 L 0.08968 0.00463 " pathEditMode="relative" rAng="0" ptsTypes="AA">
                                      <p:cBhvr>
                                        <p:cTn id="6289" dur="2750" fill="hold"/>
                                        <p:tgtEl>
                                          <p:spTgt spid="6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8" y="221"/>
                                    </p:animMotion>
                                  </p:childTnLst>
                                </p:cTn>
                              </p:par>
                              <p:par>
                                <p:cTn id="6290" presetID="23" presetClass="entr" presetSubtype="16" repeatCount="400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6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92" dur="350" fill="hold"/>
                                        <p:tgtEl>
                                          <p:spTgt spid="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3" dur="350" fill="hold"/>
                                        <p:tgtEl>
                                          <p:spTgt spid="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9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29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9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97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99" dur="50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0" dur="50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1" dur="50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2" dur="50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03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05" dur="500"/>
                                        <p:tgtEl>
                                          <p:spTgt spid="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06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09873E-6 1.83021E-6 L 0.09303 -0.10695 " pathEditMode="relative" rAng="0" ptsTypes="AA">
                                      <p:cBhvr>
                                        <p:cTn id="6307" dur="275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51" y="-5336"/>
                                    </p:animMotion>
                                  </p:childTnLst>
                                </p:cTn>
                              </p:par>
                              <p:par>
                                <p:cTn id="6308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10" dur="35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1" dur="35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1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1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5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17" dur="500" fill="hold"/>
                                        <p:tgtEl>
                                          <p:spTgt spid="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8" dur="500" fill="hold"/>
                                        <p:tgtEl>
                                          <p:spTgt spid="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9" dur="500" fill="hold"/>
                                        <p:tgtEl>
                                          <p:spTgt spid="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0" dur="500" fill="hold"/>
                                        <p:tgtEl>
                                          <p:spTgt spid="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21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23" dur="500"/>
                                        <p:tgtEl>
                                          <p:spTgt spid="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24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78368E-6 -1.73098E-6 L 0.10308 -0.22381 " pathEditMode="relative" rAng="0" ptsTypes="AA">
                                      <p:cBhvr>
                                        <p:cTn id="6325" dur="2750" fill="hold"/>
                                        <p:tgtEl>
                                          <p:spTgt spid="7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8" y="-11202"/>
                                    </p:animMotion>
                                  </p:childTnLst>
                                </p:cTn>
                              </p:par>
                              <p:par>
                                <p:cTn id="6326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28" dur="350" fill="hold"/>
                                        <p:tgtEl>
                                          <p:spTgt spid="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9" dur="350" fill="hold"/>
                                        <p:tgtEl>
                                          <p:spTgt spid="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3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3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3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33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35" dur="500" fill="hold"/>
                                        <p:tgtEl>
                                          <p:spTgt spid="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6" dur="500" fill="hold"/>
                                        <p:tgtEl>
                                          <p:spTgt spid="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7" dur="500" fill="hold"/>
                                        <p:tgtEl>
                                          <p:spTgt spid="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8" dur="500" fill="hold"/>
                                        <p:tgtEl>
                                          <p:spTgt spid="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39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41" dur="500"/>
                                        <p:tgtEl>
                                          <p:spTgt spid="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42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70901E-6 -3.60529E-6 L -0.00174 -0.05137 " pathEditMode="relative" rAng="0" ptsTypes="AA">
                                      <p:cBhvr>
                                        <p:cTn id="6343" dur="2750" fill="hold"/>
                                        <p:tgtEl>
                                          <p:spTgt spid="7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2580"/>
                                    </p:animMotion>
                                  </p:childTnLst>
                                </p:cTn>
                              </p:par>
                              <p:par>
                                <p:cTn id="6344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46" dur="350" fill="hold"/>
                                        <p:tgtEl>
                                          <p:spTgt spid="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7" dur="350" fill="hold"/>
                                        <p:tgtEl>
                                          <p:spTgt spid="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4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4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5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1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53" dur="500" fill="hold"/>
                                        <p:tgtEl>
                                          <p:spTgt spid="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4" dur="500" fill="hold"/>
                                        <p:tgtEl>
                                          <p:spTgt spid="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5" dur="500" fill="hold"/>
                                        <p:tgtEl>
                                          <p:spTgt spid="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6" dur="500" fill="hold"/>
                                        <p:tgtEl>
                                          <p:spTgt spid="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57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59" dur="500"/>
                                        <p:tgtEl>
                                          <p:spTgt spid="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60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1593E-6 -7.828E-7 L -0.00459 -0.04917 " pathEditMode="relative" rAng="0" ptsTypes="AA">
                                      <p:cBhvr>
                                        <p:cTn id="6361" dur="2750" fill="hold"/>
                                        <p:tgtEl>
                                          <p:spTgt spid="7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" y="-2470"/>
                                    </p:animMotion>
                                  </p:childTnLst>
                                </p:cTn>
                              </p:par>
                              <p:par>
                                <p:cTn id="6362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64" dur="350" fill="hold"/>
                                        <p:tgtEl>
                                          <p:spTgt spid="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65" dur="350" fill="hold"/>
                                        <p:tgtEl>
                                          <p:spTgt spid="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6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6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6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69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71" dur="500" fill="hold"/>
                                        <p:tgtEl>
                                          <p:spTgt spid="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2" dur="500" fill="hold"/>
                                        <p:tgtEl>
                                          <p:spTgt spid="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3" dur="500" fill="hold"/>
                                        <p:tgtEl>
                                          <p:spTgt spid="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4" dur="500" fill="hold"/>
                                        <p:tgtEl>
                                          <p:spTgt spid="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75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77" dur="500"/>
                                        <p:tgtEl>
                                          <p:spTgt spid="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78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23766E-6 3.19735E-7 L -0.08422 -0.07696 " pathEditMode="relative" rAng="0" ptsTypes="AA">
                                      <p:cBhvr>
                                        <p:cTn id="6379" dur="2750" fill="hold"/>
                                        <p:tgtEl>
                                          <p:spTgt spid="7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7" y="-3859"/>
                                    </p:animMotion>
                                  </p:childTnLst>
                                </p:cTn>
                              </p:par>
                              <p:par>
                                <p:cTn id="6380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82" dur="350" fill="hold"/>
                                        <p:tgtEl>
                                          <p:spTgt spid="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83" dur="350" fill="hold"/>
                                        <p:tgtEl>
                                          <p:spTgt spid="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8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8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8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7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89" dur="500" fill="hold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0" dur="500" fill="hold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1" dur="500" fill="hold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2" dur="500" fill="hold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93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95" dur="5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96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3.44083E-6 2.69019E-6 L -0.03857 -0.09548 " pathEditMode="relative" rAng="0" ptsTypes="AA">
                                      <p:cBhvr>
                                        <p:cTn id="6397" dur="2750" fill="hold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5" y="-4785"/>
                                    </p:animMotion>
                                  </p:childTnLst>
                                </p:cTn>
                              </p:par>
                              <p:par>
                                <p:cTn id="6398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00" dur="350" fill="hold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1" dur="350" fill="hold"/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0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0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0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5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07" dur="500" fill="hold"/>
                                        <p:tgtEl>
                                          <p:spTgt spid="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8" dur="500" fill="hold"/>
                                        <p:tgtEl>
                                          <p:spTgt spid="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09" dur="500" fill="hold"/>
                                        <p:tgtEl>
                                          <p:spTgt spid="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0" dur="500" fill="hold"/>
                                        <p:tgtEl>
                                          <p:spTgt spid="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11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13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14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3545E-6 -1.77508E-6 L -0.00248 -0.12458 " pathEditMode="relative" rAng="0" ptsTypes="AA">
                                      <p:cBhvr>
                                        <p:cTn id="6415" dur="2750" fill="hold"/>
                                        <p:tgtEl>
                                          <p:spTgt spid="7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" y="-6240"/>
                                    </p:animMotion>
                                  </p:childTnLst>
                                </p:cTn>
                              </p:par>
                              <p:par>
                                <p:cTn id="6416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18" dur="350" fill="hold"/>
                                        <p:tgtEl>
                                          <p:spTgt spid="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9" dur="350" fill="hold"/>
                                        <p:tgtEl>
                                          <p:spTgt spid="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2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2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2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23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25" dur="500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6" dur="500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7" dur="500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8" dur="500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29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31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32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322E-6 1.62073E-6 L -0.00149 -0.04499 " pathEditMode="relative" rAng="0" ptsTypes="AA">
                                      <p:cBhvr>
                                        <p:cTn id="6433" dur="2750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" y="-2249"/>
                                    </p:animMotion>
                                  </p:childTnLst>
                                </p:cTn>
                              </p:par>
                              <p:par>
                                <p:cTn id="6434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36" dur="350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37" dur="350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3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3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4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41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43" dur="500" fill="hold"/>
                                        <p:tgtEl>
                                          <p:spTgt spid="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4" dur="500" fill="hold"/>
                                        <p:tgtEl>
                                          <p:spTgt spid="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5" dur="500" fill="hold"/>
                                        <p:tgtEl>
                                          <p:spTgt spid="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46" dur="500" fill="hold"/>
                                        <p:tgtEl>
                                          <p:spTgt spid="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47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49" dur="5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50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4.79037E-6 -1.22381E-6 L -0.113 -0.02933 " pathEditMode="relative" rAng="0" ptsTypes="AA">
                                      <p:cBhvr>
                                        <p:cTn id="6451" dur="2750" fill="hold"/>
                                        <p:tgtEl>
                                          <p:spTgt spid="7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56" y="-1477"/>
                                    </p:animMotion>
                                  </p:childTnLst>
                                </p:cTn>
                              </p:par>
                              <p:par>
                                <p:cTn id="6452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54" dur="350" fill="hold"/>
                                        <p:tgtEl>
                                          <p:spTgt spid="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5" dur="350" fill="hold"/>
                                        <p:tgtEl>
                                          <p:spTgt spid="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5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5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5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59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61" dur="50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2" dur="50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3" dur="50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4" dur="50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65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67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68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35202E-6 1.75303E-6 L -0.1832 -0.03727 " pathEditMode="relative" rAng="0" ptsTypes="AA">
                                      <p:cBhvr>
                                        <p:cTn id="6469" dur="275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66" y="-1874"/>
                                    </p:animMotion>
                                  </p:childTnLst>
                                </p:cTn>
                              </p:par>
                              <p:par>
                                <p:cTn id="6470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72" dur="35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73" dur="35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7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7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7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7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79" dur="50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0" dur="50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1" dur="50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2" dur="50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83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85" dur="50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86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80352E-6 2.86659E-6 L -0.0315 0.00088 " pathEditMode="relative" rAng="0" ptsTypes="AA">
                                      <p:cBhvr>
                                        <p:cTn id="6487" dur="275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5" y="44"/>
                                    </p:animMotion>
                                  </p:childTnLst>
                                </p:cTn>
                              </p:par>
                              <p:par>
                                <p:cTn id="6488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90" dur="35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1" dur="35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9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9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9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95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97" dur="50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8" dur="50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9" dur="50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0" dur="50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01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03" dur="500"/>
                                        <p:tgtEl>
                                          <p:spTgt spid="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04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01662E-6 3.57222E-6 L -0.02791 0.01212 " pathEditMode="relative" rAng="0" ptsTypes="AA">
                                      <p:cBhvr>
                                        <p:cTn id="6505" dur="275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2" y="595"/>
                                    </p:animMotion>
                                  </p:childTnLst>
                                </p:cTn>
                              </p:par>
                              <p:par>
                                <p:cTn id="6506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08" dur="35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9" dur="35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1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1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1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13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15" dur="500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16" dur="500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17" dur="500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18" dur="500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19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21" dur="500"/>
                                        <p:tgtEl>
                                          <p:spTgt spid="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22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4.49764E-6 1.64278E-6 L -0.0526 0.09438 " pathEditMode="relative" rAng="0" ptsTypes="AA">
                                      <p:cBhvr>
                                        <p:cTn id="6523" dur="2750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0" y="4719"/>
                                    </p:animMotion>
                                  </p:childTnLst>
                                </p:cTn>
                              </p:par>
                              <p:par>
                                <p:cTn id="6524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26" dur="350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7" dur="350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2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2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3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1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33" dur="500" fill="hold"/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4" dur="500" fill="hold"/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5" dur="500" fill="hold"/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6" dur="500" fill="hold"/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37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39" dur="500"/>
                                        <p:tgtEl>
                                          <p:spTgt spid="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40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57504E-6 4.6086E-6 L -0.07231 0.11642 " pathEditMode="relative" rAng="0" ptsTypes="AA">
                                      <p:cBhvr>
                                        <p:cTn id="6541" dur="2750" fill="hold"/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2" y="5821"/>
                                    </p:animMotion>
                                  </p:childTnLst>
                                </p:cTn>
                              </p:par>
                              <p:par>
                                <p:cTn id="6542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44" dur="350" fill="hold"/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5" dur="350" fill="hold"/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4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4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4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49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51" dur="50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52" dur="50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53" dur="50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54" dur="50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55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57" dur="500"/>
                                        <p:tgtEl>
                                          <p:spTgt spid="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58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35674E-7 -3.14223E-6 L -0.02803 0.03109 " pathEditMode="relative" rAng="0" ptsTypes="AA">
                                      <p:cBhvr>
                                        <p:cTn id="6559" dur="275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2" y="1544"/>
                                    </p:animMotion>
                                  </p:childTnLst>
                                </p:cTn>
                              </p:par>
                              <p:par>
                                <p:cTn id="6560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62" dur="35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63" dur="35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6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6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6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67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69" dur="500" fill="hold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0" dur="500" fill="hold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1" dur="500" fill="hold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2" dur="500" fill="hold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73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75" dur="500"/>
                                        <p:tgtEl>
                                          <p:spTgt spid="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76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71918E-6 3.32966E-6 L -0.02964 0.04167 " pathEditMode="relative" rAng="0" ptsTypes="AA">
                                      <p:cBhvr>
                                        <p:cTn id="6577" dur="2750" fill="hold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8" y="2073"/>
                                    </p:animMotion>
                                  </p:childTnLst>
                                </p:cTn>
                              </p:par>
                              <p:par>
                                <p:cTn id="6578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80" dur="350" fill="hold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1" dur="350" fill="hold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8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58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8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5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87" dur="500" fill="hold"/>
                                        <p:tgtEl>
                                          <p:spTgt spid="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8" dur="500" fill="hold"/>
                                        <p:tgtEl>
                                          <p:spTgt spid="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9" dur="500" fill="hold"/>
                                        <p:tgtEl>
                                          <p:spTgt spid="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90" dur="500" fill="hold"/>
                                        <p:tgtEl>
                                          <p:spTgt spid="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91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93" dur="500"/>
                                        <p:tgtEl>
                                          <p:spTgt spid="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94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4.3612E-6 -4.53142E-6 L 0.10791 0.12702 " pathEditMode="relative" rAng="0" ptsTypes="AA">
                                      <p:cBhvr>
                                        <p:cTn id="6595" dur="2750" fill="hold"/>
                                        <p:tgtEl>
                                          <p:spTgt spid="7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6" y="6351"/>
                                    </p:animMotion>
                                  </p:childTnLst>
                                </p:cTn>
                              </p:par>
                              <p:par>
                                <p:cTn id="6596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98" dur="350" fill="hold"/>
                                        <p:tgtEl>
                                          <p:spTgt spid="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99" dur="350" fill="hold"/>
                                        <p:tgtEl>
                                          <p:spTgt spid="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60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60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0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03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05" dur="50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6" dur="50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7" dur="50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08" dur="50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09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11" dur="500"/>
                                        <p:tgtEl>
                                          <p:spTgt spid="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12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49095E-6 4.67475E-6 L 0.05284 0.05005 " pathEditMode="relative" rAng="0" ptsTypes="AA">
                                      <p:cBhvr>
                                        <p:cTn id="6613" dur="275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2" y="2492"/>
                                    </p:animMotion>
                                  </p:childTnLst>
                                </p:cTn>
                              </p:par>
                              <p:par>
                                <p:cTn id="6614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16" dur="35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7" dur="35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61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61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2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21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23" dur="500" fill="hold"/>
                                        <p:tgtEl>
                                          <p:spTgt spid="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4" dur="500" fill="hold"/>
                                        <p:tgtEl>
                                          <p:spTgt spid="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5" dur="500" fill="hold"/>
                                        <p:tgtEl>
                                          <p:spTgt spid="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6" dur="500" fill="hold"/>
                                        <p:tgtEl>
                                          <p:spTgt spid="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27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29" dur="500"/>
                                        <p:tgtEl>
                                          <p:spTgt spid="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30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37683E-6 -1.4333E-7 L 0.03833 0.04101 " pathEditMode="relative" rAng="0" ptsTypes="AA">
                                      <p:cBhvr>
                                        <p:cTn id="6631" dur="2750" fill="hold"/>
                                        <p:tgtEl>
                                          <p:spTgt spid="7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2051"/>
                                    </p:animMotion>
                                  </p:childTnLst>
                                </p:cTn>
                              </p:par>
                              <p:par>
                                <p:cTn id="6632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34" dur="350" fill="hold"/>
                                        <p:tgtEl>
                                          <p:spTgt spid="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35" dur="350" fill="hold"/>
                                        <p:tgtEl>
                                          <p:spTgt spid="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63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63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3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9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41" dur="50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2" dur="50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3" dur="50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4" dur="50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45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47" dur="5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48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4.22972E-6 3.99118E-6 L 0.22351 -0.2139 " pathEditMode="relative" rAng="0" ptsTypes="AA">
                                      <p:cBhvr>
                                        <p:cTn id="6649" dur="275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76" y="-10695"/>
                                    </p:animMotion>
                                  </p:childTnLst>
                                </p:cTn>
                              </p:par>
                              <p:par>
                                <p:cTn id="6650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52" dur="35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3" dur="35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65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65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5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57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59" dur="50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0" dur="50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1" dur="50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62" dur="50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63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65" dur="5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66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79335E-6 1.49945E-6 L 0.11846 -0.17045 " pathEditMode="relative" rAng="0" ptsTypes="AA">
                                      <p:cBhvr>
                                        <p:cTn id="6667" dur="275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17" y="-8534"/>
                                    </p:animMotion>
                                  </p:childTnLst>
                                </p:cTn>
                              </p:par>
                              <p:par>
                                <p:cTn id="6668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70" dur="35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1" dur="35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67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67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7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5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77" dur="50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8" dur="50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79" dur="50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80" dur="50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81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83" dur="50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84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193E-6 4.00221E-6 L 0.01972 -0.05645 " pathEditMode="relative" rAng="0" ptsTypes="AA">
                                      <p:cBhvr>
                                        <p:cTn id="6685" dur="275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" y="-2822"/>
                                    </p:animMotion>
                                  </p:childTnLst>
                                </p:cTn>
                              </p:par>
                              <p:par>
                                <p:cTn id="6686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88" dur="35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89" dur="35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69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69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9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93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95" dur="50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6" dur="50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7" dur="50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8" dur="50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99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01" dur="500"/>
                                        <p:tgtEl>
                                          <p:spTgt spid="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02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5877E-7 -5.84344E-7 L 0.07033 -0.028 " pathEditMode="relative" rAng="0" ptsTypes="AA">
                                      <p:cBhvr>
                                        <p:cTn id="6703" dur="275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0" y="-1411"/>
                                    </p:animMotion>
                                  </p:childTnLst>
                                </p:cTn>
                              </p:par>
                              <p:par>
                                <p:cTn id="6704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06" dur="35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7" dur="35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0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0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1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1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13" dur="50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4" dur="50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5" dur="50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6" dur="50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17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7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19" dur="5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20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17291E-6 1.67585E-6 L 0.06871 -0.03418 " pathEditMode="relative" rAng="0" ptsTypes="AA">
                                      <p:cBhvr>
                                        <p:cTn id="6721" dur="275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6" y="-1720"/>
                                    </p:animMotion>
                                  </p:childTnLst>
                                </p:cTn>
                              </p:par>
                              <p:par>
                                <p:cTn id="6722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24" dur="35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5" dur="35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2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2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2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29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7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31" dur="50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2" dur="50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3" dur="50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4" dur="50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35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37" dur="500"/>
                                        <p:tgtEl>
                                          <p:spTgt spid="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38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90251E-7 -2.89967E-6 L -0.33863 -0.14289 " pathEditMode="relative" rAng="0" ptsTypes="AA">
                                      <p:cBhvr>
                                        <p:cTn id="6739" dur="275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31" y="-7144"/>
                                    </p:animMotion>
                                  </p:childTnLst>
                                </p:cTn>
                              </p:par>
                              <p:par>
                                <p:cTn id="6740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42" dur="35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3" dur="35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4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4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4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47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49" dur="50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0" dur="50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1" dur="50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2" dur="50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53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7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55" dur="500"/>
                                        <p:tgtEl>
                                          <p:spTgt spid="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56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1.75639E-6 4.32194E-6 L -0.03237 -0.03021 " pathEditMode="relative" rAng="0" ptsTypes="AA">
                                      <p:cBhvr>
                                        <p:cTn id="6757" dur="275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5" y="-1521"/>
                                    </p:animMotion>
                                  </p:childTnLst>
                                </p:cTn>
                              </p:par>
                              <p:par>
                                <p:cTn id="6758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60" dur="35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1" dur="35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6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6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6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65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67" dur="50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8" dur="50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9" dur="50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0" dur="50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71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73" dur="500"/>
                                        <p:tgtEl>
                                          <p:spTgt spid="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74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2.03175E-6 -2.83352E-6 L -0.07541 -0.10121 " pathEditMode="relative" rAng="0" ptsTypes="AA">
                                      <p:cBhvr>
                                        <p:cTn id="6775" dur="275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71" y="-5072"/>
                                    </p:animMotion>
                                  </p:childTnLst>
                                </p:cTn>
                              </p:par>
                              <p:par>
                                <p:cTn id="6776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78" dur="35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9" dur="35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8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8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8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83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85" dur="500" fill="hold"/>
                                        <p:tgtEl>
                                          <p:spTgt spid="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6" dur="500" fill="hold"/>
                                        <p:tgtEl>
                                          <p:spTgt spid="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7" dur="500" fill="hold"/>
                                        <p:tgtEl>
                                          <p:spTgt spid="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88" dur="500" fill="hold"/>
                                        <p:tgtEl>
                                          <p:spTgt spid="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89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91" dur="500"/>
                                        <p:tgtEl>
                                          <p:spTgt spid="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92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54751E-7 4.11246E-6 L -0.00757 0.04035 " pathEditMode="relative" rAng="0" ptsTypes="AA">
                                      <p:cBhvr>
                                        <p:cTn id="6793" dur="2750" fill="hold"/>
                                        <p:tgtEl>
                                          <p:spTgt spid="7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5" y="2007"/>
                                    </p:animMotion>
                                  </p:childTnLst>
                                </p:cTn>
                              </p:par>
                              <p:par>
                                <p:cTn id="6794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96" dur="350" fill="hold"/>
                                        <p:tgtEl>
                                          <p:spTgt spid="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97" dur="350" fill="hold"/>
                                        <p:tgtEl>
                                          <p:spTgt spid="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9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79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0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1" presetID="23" presetClass="entr" presetSubtype="528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03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4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5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06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07" presetID="10" presetClass="entr" presetSubtype="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09" dur="500"/>
                                        <p:tgtEl>
                                          <p:spTgt spid="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10" presetID="42" presetClass="path" presetSubtype="0" decel="10000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65393E-6 2.61301E-6 L -0.05606 0.06262 " pathEditMode="relative" rAng="0" ptsTypes="AA">
                                      <p:cBhvr>
                                        <p:cTn id="6811" dur="275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3" y="3131"/>
                                    </p:animMotion>
                                  </p:childTnLst>
                                </p:cTn>
                              </p:par>
                              <p:par>
                                <p:cTn id="6812" presetID="23" presetClass="entr" presetSubtype="16" repeatCount="4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14" dur="35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5" dur="35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1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1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1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19" presetID="23" presetClass="entr" presetSubtype="16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6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21" dur="650" fill="hold"/>
                                        <p:tgtEl>
                                          <p:spTgt spid="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2" dur="650" fill="hold"/>
                                        <p:tgtEl>
                                          <p:spTgt spid="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23" presetID="6" presetClass="emph" presetSubtype="0" accel="50000" decel="50000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Scale>
                                      <p:cBhvr>
                                        <p:cTn id="6824" dur="650" fill="hold"/>
                                        <p:tgtEl>
                                          <p:spTgt spid="778"/>
                                        </p:tgtEl>
                                      </p:cBhvr>
                                      <p:by x="35000" y="35000"/>
                                    </p:animScale>
                                  </p:childTnLst>
                                </p:cTn>
                              </p:par>
                              <p:par>
                                <p:cTn id="6825" presetID="6" presetClass="emph" presetSubtype="0" accel="49231" decel="50769" fill="hold" grpId="2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6826" dur="845" fill="hold"/>
                                        <p:tgtEl>
                                          <p:spTgt spid="778"/>
                                        </p:tgtEl>
                                      </p:cBhvr>
                                      <p:by x="195000" y="195000"/>
                                    </p:animScale>
                                  </p:childTnLst>
                                </p:cTn>
                              </p:par>
                              <p:par>
                                <p:cTn id="6827" presetID="6" presetClass="emph" presetSubtype="0" accel="50000" decel="50000" fill="hold" grpId="3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6828" dur="780" fill="hold"/>
                                        <p:tgtEl>
                                          <p:spTgt spid="778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  <p:par>
                                <p:cTn id="6829" presetID="6" presetClass="emph" presetSubtype="0" accel="49091" decel="50909" fill="hold" grpId="5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6830" dur="715" fill="hold"/>
                                        <p:tgtEl>
                                          <p:spTgt spid="778"/>
                                        </p:tgtEl>
                                      </p:cBhvr>
                                      <p:by x="170000" y="170000"/>
                                    </p:animScale>
                                  </p:childTnLst>
                                </p:cTn>
                              </p:par>
                              <p:par>
                                <p:cTn id="6831" presetID="0" presetClass="entr" presetSubtype="0" repeatCount="4000" fill="hold" grpId="4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0.001091826 0.0006818817 L 0 0.002169628 L 0.0008882672 0.001880349 L 0.0004626372 0.002500239 L 0.001091826 0.002458917 L 0.001091826 0.001446425 L 0.0007772338 0.001632391 L 0.0004718929 0.0007232124 L 0.001212116 0 L 0.001406423 0.00128112 L 0.0002405704 0.001115814 L 0.0003053409 0.002479578 " pathEditMode="relative">
                                      <p:cBhvr from="" to="">
                                        <p:cTn id="6832" dur="5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33" presetID="23" presetClass="entr" presetSubtype="16" accel="10000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68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35" dur="10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6" dur="10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37" presetID="1" presetClass="entr" presetSubtype="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68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9" presetID="1" presetClass="entr" presetSubtype="0" fill="hold" grpId="1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6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41" presetID="53" presetClass="entr" presetSubtype="16" fill="hold" grpId="0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6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43" dur="500" fill="hold"/>
                                        <p:tgtEl>
                                          <p:spTgt spid="1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44" dur="500" fill="hold"/>
                                        <p:tgtEl>
                                          <p:spTgt spid="1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45" dur="500"/>
                                        <p:tgtEl>
                                          <p:spTgt spid="1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46" presetID="6" presetClass="emph" presetSubtype="0" decel="52000" autoRev="1" fill="hold" grpId="1" nodeType="withEffect">
                                  <p:stCondLst>
                                    <p:cond delay="6600"/>
                                  </p:stCondLst>
                                  <p:childTnLst>
                                    <p:animScale>
                                      <p:cBhvr>
                                        <p:cTn id="6847" dur="750" fill="hold"/>
                                        <p:tgtEl>
                                          <p:spTgt spid="150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48" presetID="6" presetClass="emph" presetSubtype="0" accel="50000" decel="50000" fill="hold" grpId="2" nodeType="withEffect">
                                  <p:stCondLst>
                                    <p:cond delay="7850"/>
                                  </p:stCondLst>
                                  <p:childTnLst>
                                    <p:animScale>
                                      <p:cBhvr>
                                        <p:cTn id="6849" dur="1000" fill="hold"/>
                                        <p:tgtEl>
                                          <p:spTgt spid="150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850" presetID="53" presetClass="entr" presetSubtype="16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68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52" dur="500" fill="hold"/>
                                        <p:tgtEl>
                                          <p:spTgt spid="1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3" dur="500" fill="hold"/>
                                        <p:tgtEl>
                                          <p:spTgt spid="1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54" dur="500"/>
                                        <p:tgtEl>
                                          <p:spTgt spid="1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55" presetID="6" presetClass="emph" presetSubtype="0" decel="52000" autoRev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Scale>
                                      <p:cBhvr>
                                        <p:cTn id="6856" dur="750" fill="hold"/>
                                        <p:tgtEl>
                                          <p:spTgt spid="148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57" presetID="6" presetClass="emph" presetSubtype="0" accel="50000" decel="50000" fill="hold" nodeType="withEffect">
                                  <p:stCondLst>
                                    <p:cond delay="7850"/>
                                  </p:stCondLst>
                                  <p:childTnLst>
                                    <p:animScale>
                                      <p:cBhvr>
                                        <p:cTn id="6858" dur="1000" fill="hold"/>
                                        <p:tgtEl>
                                          <p:spTgt spid="148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859" presetID="21" presetClass="entr" presetSubtype="8" fill="hold" grpId="3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6861" dur="1750"/>
                                        <p:tgtEl>
                                          <p:spTgt spid="1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62" presetID="53" presetClass="entr" presetSubtype="16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64" dur="500" fill="hold"/>
                                        <p:tgtEl>
                                          <p:spTgt spid="1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65" dur="500" fill="hold"/>
                                        <p:tgtEl>
                                          <p:spTgt spid="1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66" dur="500"/>
                                        <p:tgtEl>
                                          <p:spTgt spid="1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67" presetID="6" presetClass="emph" presetSubtype="0" decel="52000" autoRev="1" fill="hold" grpId="1" nodeType="withEffect">
                                  <p:stCondLst>
                                    <p:cond delay="6700"/>
                                  </p:stCondLst>
                                  <p:childTnLst>
                                    <p:animScale>
                                      <p:cBhvr>
                                        <p:cTn id="6868" dur="750" fill="hold"/>
                                        <p:tgtEl>
                                          <p:spTgt spid="150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69" presetID="6" presetClass="emph" presetSubtype="0" accel="50000" decel="50000" fill="hold" grpId="2" nodeType="withEffect">
                                  <p:stCondLst>
                                    <p:cond delay="7950"/>
                                  </p:stCondLst>
                                  <p:childTnLst>
                                    <p:animScale>
                                      <p:cBhvr>
                                        <p:cTn id="6870" dur="1000" fill="hold"/>
                                        <p:tgtEl>
                                          <p:spTgt spid="150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871" presetID="10" presetClass="exit" presetSubtype="0" fill="hold" grpId="4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72" dur="1000"/>
                                        <p:tgtEl>
                                          <p:spTgt spid="1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4" presetID="53" presetClass="entr" presetSubtype="16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8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76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77" dur="500" fill="hold"/>
                                        <p:tgtEl>
                                          <p:spTgt spid="1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78" dur="500"/>
                                        <p:tgtEl>
                                          <p:spTgt spid="1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79" presetID="6" presetClass="emph" presetSubtype="0" decel="52000" autoRev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Scale>
                                      <p:cBhvr>
                                        <p:cTn id="6880" dur="750" fill="hold"/>
                                        <p:tgtEl>
                                          <p:spTgt spid="146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81" presetID="6" presetClass="emph" presetSubtype="0" accel="50000" decel="50000" fill="hold" nodeType="withEffect">
                                  <p:stCondLst>
                                    <p:cond delay="7950"/>
                                  </p:stCondLst>
                                  <p:childTnLst>
                                    <p:animScale>
                                      <p:cBhvr>
                                        <p:cTn id="6882" dur="1000" fill="hold"/>
                                        <p:tgtEl>
                                          <p:spTgt spid="146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883" presetID="53" presetClass="entr" presetSubtype="16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6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85" dur="500" fill="hold"/>
                                        <p:tgtEl>
                                          <p:spTgt spid="1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86" dur="500" fill="hold"/>
                                        <p:tgtEl>
                                          <p:spTgt spid="1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87" dur="500"/>
                                        <p:tgtEl>
                                          <p:spTgt spid="1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88" presetID="6" presetClass="emph" presetSubtype="0" decel="52000" autoRev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Scale>
                                      <p:cBhvr>
                                        <p:cTn id="6889" dur="750" fill="hold"/>
                                        <p:tgtEl>
                                          <p:spTgt spid="145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90" presetID="6" presetClass="emph" presetSubtype="0" accel="50000" decel="50000" fill="hold" nodeType="withEffect">
                                  <p:stCondLst>
                                    <p:cond delay="8050"/>
                                  </p:stCondLst>
                                  <p:childTnLst>
                                    <p:animScale>
                                      <p:cBhvr>
                                        <p:cTn id="6891" dur="1000" fill="hold"/>
                                        <p:tgtEl>
                                          <p:spTgt spid="145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892" presetID="53" presetClass="entr" presetSubtype="16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68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94" dur="500" fill="hold"/>
                                        <p:tgtEl>
                                          <p:spTgt spid="1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5" dur="500" fill="hold"/>
                                        <p:tgtEl>
                                          <p:spTgt spid="1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96" dur="500"/>
                                        <p:tgtEl>
                                          <p:spTgt spid="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97" presetID="6" presetClass="emph" presetSubtype="0" decel="52000" autoRev="1" fill="hold" grpId="1" nodeType="withEffect">
                                  <p:stCondLst>
                                    <p:cond delay="6900"/>
                                  </p:stCondLst>
                                  <p:childTnLst>
                                    <p:animScale>
                                      <p:cBhvr>
                                        <p:cTn id="6898" dur="750" fill="hold"/>
                                        <p:tgtEl>
                                          <p:spTgt spid="14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99" presetID="6" presetClass="emph" presetSubtype="0" accel="50000" decel="50000" fill="hold" grpId="2" nodeType="withEffect">
                                  <p:stCondLst>
                                    <p:cond delay="8150"/>
                                  </p:stCondLst>
                                  <p:childTnLst>
                                    <p:animScale>
                                      <p:cBhvr>
                                        <p:cTn id="6900" dur="1000" fill="hold"/>
                                        <p:tgtEl>
                                          <p:spTgt spid="144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901" presetID="10" presetClass="exit" presetSubtype="0" fill="hold" grpId="3" nodeType="withEffect">
                                  <p:stCondLst>
                                    <p:cond delay="8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02" dur="1000"/>
                                        <p:tgtEl>
                                          <p:spTgt spid="1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04" presetID="53" presetClass="entr" presetSubtype="16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69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06" dur="500" fill="hold"/>
                                        <p:tgtEl>
                                          <p:spTgt spid="1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7" dur="500" fill="hold"/>
                                        <p:tgtEl>
                                          <p:spTgt spid="1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08" dur="500"/>
                                        <p:tgtEl>
                                          <p:spTgt spid="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09" presetID="6" presetClass="emph" presetSubtype="0" decel="52000" autoRev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Scale>
                                      <p:cBhvr>
                                        <p:cTn id="6910" dur="750" fill="hold"/>
                                        <p:tgtEl>
                                          <p:spTgt spid="145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11" presetID="6" presetClass="emph" presetSubtype="0" accel="50000" decel="50000" fill="hold" nodeType="withEffect">
                                  <p:stCondLst>
                                    <p:cond delay="8150"/>
                                  </p:stCondLst>
                                  <p:childTnLst>
                                    <p:animScale>
                                      <p:cBhvr>
                                        <p:cTn id="6912" dur="1000" fill="hold"/>
                                        <p:tgtEl>
                                          <p:spTgt spid="145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913" presetID="53" presetClass="entr" presetSubtype="16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15" dur="50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16" dur="500" fill="hold"/>
                                        <p:tgtEl>
                                          <p:spTgt spid="1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17" dur="500"/>
                                        <p:tgtEl>
                                          <p:spTgt spid="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18" presetID="6" presetClass="emph" presetSubtype="0" decel="52000" autoRev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Scale>
                                      <p:cBhvr>
                                        <p:cTn id="6919" dur="750" fill="hold"/>
                                        <p:tgtEl>
                                          <p:spTgt spid="14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20" presetID="6" presetClass="emph" presetSubtype="0" accel="50000" decel="5000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Scale>
                                      <p:cBhvr>
                                        <p:cTn id="6921" dur="1000" fill="hold"/>
                                        <p:tgtEl>
                                          <p:spTgt spid="1447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922" presetID="22" presetClass="entr" presetSubtype="2" fill="hold" nodeType="withEffect">
                                  <p:stCondLst>
                                    <p:cond delay="6150"/>
                                  </p:stCondLst>
                                  <p:childTnLst>
                                    <p:set>
                                      <p:cBhvr>
                                        <p:cTn id="69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24" dur="750"/>
                                        <p:tgtEl>
                                          <p:spTgt spid="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25" presetID="22" presetClass="entr" presetSubtype="4" fill="hold" nodeType="withEffect">
                                  <p:stCondLst>
                                    <p:cond delay="6150"/>
                                  </p:stCondLst>
                                  <p:childTnLst>
                                    <p:set>
                                      <p:cBhvr>
                                        <p:cTn id="6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27" dur="750"/>
                                        <p:tgtEl>
                                          <p:spTgt spid="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28" presetID="22" presetClass="entr" presetSubtype="8" fill="hold" nodeType="withEffect">
                                  <p:stCondLst>
                                    <p:cond delay="6150"/>
                                  </p:stCondLst>
                                  <p:childTnLst>
                                    <p:set>
                                      <p:cBhvr>
                                        <p:cTn id="69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30" dur="750"/>
                                        <p:tgtEl>
                                          <p:spTgt spid="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31" presetID="22" presetClass="entr" presetSubtype="1" fill="hold" nodeType="withEffect">
                                  <p:stCondLst>
                                    <p:cond delay="6150"/>
                                  </p:stCondLst>
                                  <p:childTnLst>
                                    <p:set>
                                      <p:cBhvr>
                                        <p:cTn id="6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33" dur="750"/>
                                        <p:tgtEl>
                                          <p:spTgt spid="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34" presetID="22" presetClass="entr" presetSubtype="8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36" dur="750"/>
                                        <p:tgtEl>
                                          <p:spTgt spid="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37" presetID="22" presetClass="entr" presetSubtype="2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9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39" dur="750"/>
                                        <p:tgtEl>
                                          <p:spTgt spid="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40" presetID="22" presetClass="entr" presetSubtype="4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9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42" dur="750"/>
                                        <p:tgtEl>
                                          <p:spTgt spid="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43" presetID="22" presetClass="entr" presetSubtype="1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45" dur="750"/>
                                        <p:tgtEl>
                                          <p:spTgt spid="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46" presetID="22" presetClass="entr" presetSubtype="4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9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48" dur="750"/>
                                        <p:tgtEl>
                                          <p:spTgt spid="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49" presetID="22" presetClass="entr" presetSubtype="4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51" dur="750"/>
                                        <p:tgtEl>
                                          <p:spTgt spid="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52" presetID="22" presetClass="entr" presetSubtype="1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9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54" dur="750"/>
                                        <p:tgtEl>
                                          <p:spTgt spid="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55" presetID="22" presetClass="entr" presetSubtype="1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6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57" dur="750"/>
                                        <p:tgtEl>
                                          <p:spTgt spid="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58" presetID="22" presetClass="entr" presetSubtype="4" fill="hold" nodeType="withEffect">
                                  <p:stCondLst>
                                    <p:cond delay="6350"/>
                                  </p:stCondLst>
                                  <p:childTnLst>
                                    <p:set>
                                      <p:cBhvr>
                                        <p:cTn id="6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60" dur="750"/>
                                        <p:tgtEl>
                                          <p:spTgt spid="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61" presetID="22" presetClass="entr" presetSubtype="2" fill="hold" nodeType="withEffect">
                                  <p:stCondLst>
                                    <p:cond delay="6350"/>
                                  </p:stCondLst>
                                  <p:childTnLst>
                                    <p:set>
                                      <p:cBhvr>
                                        <p:cTn id="69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63" dur="750"/>
                                        <p:tgtEl>
                                          <p:spTgt spid="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64" presetID="22" presetClass="entr" presetSubtype="1" fill="hold" nodeType="withEffect">
                                  <p:stCondLst>
                                    <p:cond delay="6350"/>
                                  </p:stCondLst>
                                  <p:childTnLst>
                                    <p:set>
                                      <p:cBhvr>
                                        <p:cTn id="69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66" dur="750"/>
                                        <p:tgtEl>
                                          <p:spTgt spid="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67" presetID="22" presetClass="entr" presetSubtype="1" fill="hold" nodeType="withEffect">
                                  <p:stCondLst>
                                    <p:cond delay="6350"/>
                                  </p:stCondLst>
                                  <p:childTnLst>
                                    <p:set>
                                      <p:cBhvr>
                                        <p:cTn id="6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69" dur="750"/>
                                        <p:tgtEl>
                                          <p:spTgt spid="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70" presetID="22" presetClass="entr" presetSubtype="8" fill="hold" nodeType="withEffect">
                                  <p:stCondLst>
                                    <p:cond delay="6350"/>
                                  </p:stCondLst>
                                  <p:childTnLst>
                                    <p:set>
                                      <p:cBhvr>
                                        <p:cTn id="6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72" dur="750"/>
                                        <p:tgtEl>
                                          <p:spTgt spid="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73" presetID="22" presetClass="entr" presetSubtype="4" fill="hold" nodeType="withEffect">
                                  <p:stCondLst>
                                    <p:cond delay="6350"/>
                                  </p:stCondLst>
                                  <p:childTnLst>
                                    <p:set>
                                      <p:cBhvr>
                                        <p:cTn id="69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75" dur="750"/>
                                        <p:tgtEl>
                                          <p:spTgt spid="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76" presetID="22" presetClass="exit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77" dur="750"/>
                                        <p:tgtEl>
                                          <p:spTgt spid="15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7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79" presetID="22" presetClass="exit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80" dur="750"/>
                                        <p:tgtEl>
                                          <p:spTgt spid="1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8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2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983" dur="750"/>
                                        <p:tgtEl>
                                          <p:spTgt spid="1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8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5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986" dur="750"/>
                                        <p:tgtEl>
                                          <p:spTgt spid="15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8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88" presetID="22" presetClass="exit" presetSubtype="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989" dur="750"/>
                                        <p:tgtEl>
                                          <p:spTgt spid="1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1" presetID="22" presetClass="exit" presetSubtype="8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92" dur="750"/>
                                        <p:tgtEl>
                                          <p:spTgt spid="1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9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4" presetID="22" presetClass="exit" presetSubtype="8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95" dur="750"/>
                                        <p:tgtEl>
                                          <p:spTgt spid="1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9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7" presetID="22" presetClass="exit" presetSubtype="2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998" dur="750"/>
                                        <p:tgtEl>
                                          <p:spTgt spid="1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9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00" presetID="22" presetClass="exit" presetSubtype="4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01" dur="750"/>
                                        <p:tgtEl>
                                          <p:spTgt spid="1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03" presetID="22" presetClass="exit" presetSubtype="1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04" dur="750"/>
                                        <p:tgtEl>
                                          <p:spTgt spid="1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0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06" presetID="22" presetClass="exit" presetSubtype="4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07" dur="750"/>
                                        <p:tgtEl>
                                          <p:spTgt spid="1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0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09" presetID="22" presetClass="exit" presetSubtype="4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10" dur="750"/>
                                        <p:tgtEl>
                                          <p:spTgt spid="1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12" presetID="22" presetClass="exit" presetSubtype="1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13" dur="750"/>
                                        <p:tgtEl>
                                          <p:spTgt spid="1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15" presetID="22" presetClass="exit" presetSubtype="1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16" dur="750"/>
                                        <p:tgtEl>
                                          <p:spTgt spid="1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1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18" presetID="22" presetClass="exit" presetSubtype="2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019" dur="750"/>
                                        <p:tgtEl>
                                          <p:spTgt spid="1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21" presetID="22" presetClass="exit" presetSubtype="4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22" dur="750"/>
                                        <p:tgtEl>
                                          <p:spTgt spid="1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24" presetID="22" presetClass="exit" presetSubtype="8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25" dur="750"/>
                                        <p:tgtEl>
                                          <p:spTgt spid="1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27" presetID="22" presetClass="exit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028" dur="750"/>
                                        <p:tgtEl>
                                          <p:spTgt spid="1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2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0" presetID="2" presetClass="entr" presetSubtype="4" decel="100000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7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32" dur="1250" fill="hold"/>
                                        <p:tgtEl>
                                          <p:spTgt spid="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33" dur="1250" fill="hold"/>
                                        <p:tgtEl>
                                          <p:spTgt spid="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34" presetID="2" presetClass="entr" presetSubtype="4" decel="100000" fill="hold" grpId="0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7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36" dur="1250" fill="hold"/>
                                        <p:tgtEl>
                                          <p:spTgt spid="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37" dur="1250" fill="hold"/>
                                        <p:tgtEl>
                                          <p:spTgt spid="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38" presetID="1" presetClass="exit" presetSubtype="0" fill="hold" grpId="1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7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0" presetID="2" presetClass="exit" presetSubtype="1" accel="100000" fill="hold" grpId="1" nodeType="withEffect">
                                  <p:stCondLst>
                                    <p:cond delay="78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41" dur="1000"/>
                                        <p:tgtEl>
                                          <p:spTgt spid="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42" dur="1000"/>
                                        <p:tgtEl>
                                          <p:spTgt spid="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4" presetID="1" presetClass="exit" presetSubtype="0" fill="hold" grpId="0" nodeType="withEffect">
                                  <p:stCondLst>
                                    <p:cond delay="8850"/>
                                  </p:stCondLst>
                                  <p:childTnLst>
                                    <p:set>
                                      <p:cBhvr>
                                        <p:cTn id="70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6" presetID="1" presetClass="exit" presetSubtype="0" fill="hold" grpId="0" nodeType="withEffect">
                                  <p:stCondLst>
                                    <p:cond delay="8850"/>
                                  </p:stCondLst>
                                  <p:childTnLst>
                                    <p:set>
                                      <p:cBhvr>
                                        <p:cTn id="7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48" presetID="10" presetClass="entr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70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50" dur="500"/>
                                        <p:tgtEl>
                                          <p:spTgt spid="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51" presetID="10" presetClass="entr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70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53" dur="500"/>
                                        <p:tgtEl>
                                          <p:spTgt spid="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54" presetID="35" presetClass="path" presetSubtype="0" decel="10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2.29224E-6 2.53583E-7 L 0.01514 2.53583E-7 " pathEditMode="relative" rAng="0" ptsTypes="AA">
                                      <p:cBhvr>
                                        <p:cTn id="7055" dur="2000" spd="-100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7" y="0"/>
                                    </p:animMotion>
                                  </p:childTnLst>
                                </p:cTn>
                              </p:par>
                              <p:par>
                                <p:cTn id="7056" presetID="63" presetClass="path" presetSubtype="0" decel="10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3.66906E-6 2.53583E-7 L -0.01513 2.53583E-7 " pathEditMode="relative" rAng="0" ptsTypes="AA">
                                      <p:cBhvr>
                                        <p:cTn id="7057" dur="2000" spd="-100000" fill="hold"/>
                                        <p:tgtEl>
                                          <p:spTgt spid="1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7" y="0"/>
                                    </p:animMotion>
                                  </p:childTnLst>
                                </p:cTn>
                              </p:par>
                              <p:par>
                                <p:cTn id="7058" presetID="8" presetClass="emp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Rot by="5400000">
                                      <p:cBhvr>
                                        <p:cTn id="7059" dur="400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60" presetID="8" presetClass="emp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Rot by="5400000">
                                      <p:cBhvr>
                                        <p:cTn id="7061" dur="4000" fill="hold"/>
                                        <p:tgtEl>
                                          <p:spTgt spid="13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62" presetID="23" presetClass="entr" presetSubtype="16" fill="hold" grpId="0" nodeType="withEffect">
                                  <p:stCondLst>
                                    <p:cond delay="90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7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064" dur="8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065" dur="8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66" presetID="23" presetClass="entr" presetSubtype="16" fill="hold" grpId="0" nodeType="withEffect">
                                  <p:stCondLst>
                                    <p:cond delay="915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7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068" dur="8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069" dur="8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70" presetID="23" presetClass="entr" presetSubtype="16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7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72" dur="70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3" dur="70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74" presetID="8" presetClass="emph" presetSubtype="0" repeatCount="175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Rot by="21600000">
                                      <p:cBhvr>
                                        <p:cTn id="7075" dur="2500" fill="hold"/>
                                        <p:tgtEl>
                                          <p:spTgt spid="14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76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0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78" dur="1000"/>
                                        <p:tgtEl>
                                          <p:spTgt spid="1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79" presetID="35" presetClass="path" presetSubtype="0" decel="10000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-4.1156E-6 2.53583E-7 L 0.04081 2.53583E-7 " pathEditMode="relative" rAng="0" ptsTypes="AA">
                                      <p:cBhvr>
                                        <p:cTn id="7080" dur="2000" spd="-100000" fill="hold"/>
                                        <p:tgtEl>
                                          <p:spTgt spid="1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4" y="0"/>
                                    </p:animMotion>
                                  </p:childTnLst>
                                </p:cTn>
                              </p:par>
                              <p:par>
                                <p:cTn id="7081" presetID="8" presetClass="emph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Rot by="5400000">
                                      <p:cBhvr>
                                        <p:cTn id="7082" dur="3500" fill="hold"/>
                                        <p:tgtEl>
                                          <p:spTgt spid="13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83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0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85" dur="1000"/>
                                        <p:tgtEl>
                                          <p:spTgt spid="1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86" presetID="63" presetClass="path" presetSubtype="0" decel="10000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-1.8457E-6 2.53583E-7 L -0.04043 2.53583E-7 " pathEditMode="relative" rAng="0" ptsTypes="AA">
                                      <p:cBhvr>
                                        <p:cTn id="7087" dur="2000" spd="-100000" fill="hold"/>
                                        <p:tgtEl>
                                          <p:spTgt spid="1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2" y="0"/>
                                    </p:animMotion>
                                  </p:childTnLst>
                                </p:cTn>
                              </p:par>
                              <p:par>
                                <p:cTn id="7088" presetID="8" presetClass="emph" presetSubtype="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Rot by="5400000">
                                      <p:cBhvr>
                                        <p:cTn id="7089" dur="3500" fill="hold"/>
                                        <p:tgtEl>
                                          <p:spTgt spid="13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90" presetID="10" presetClass="entr" presetSubtype="0" fill="hold" nodeType="withEffect">
                                  <p:stCondLst>
                                    <p:cond delay="8850"/>
                                  </p:stCondLst>
                                  <p:childTnLst>
                                    <p:set>
                                      <p:cBhvr>
                                        <p:cTn id="7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92" dur="1000"/>
                                        <p:tgtEl>
                                          <p:spTgt spid="1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93" presetID="35" presetClass="path" presetSubtype="0" decel="100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3.68643E-6 2.53583E-7 L 0.02369 2.53583E-7 " pathEditMode="relative" rAng="0" ptsTypes="AA">
                                      <p:cBhvr>
                                        <p:cTn id="7094" dur="2000" spd="-100000" fill="hold"/>
                                        <p:tgtEl>
                                          <p:spTgt spid="1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8" y="0"/>
                                    </p:animMotion>
                                  </p:childTnLst>
                                </p:cTn>
                              </p:par>
                              <p:par>
                                <p:cTn id="7095" presetID="8" presetClass="emph" presetSubtype="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Rot by="5400000">
                                      <p:cBhvr>
                                        <p:cTn id="7096" dur="4000" fill="hold"/>
                                        <p:tgtEl>
                                          <p:spTgt spid="13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97" presetID="10" presetClass="entr" presetSubtype="0" fill="hold" nodeType="withEffect">
                                  <p:stCondLst>
                                    <p:cond delay="8850"/>
                                  </p:stCondLst>
                                  <p:childTnLst>
                                    <p:set>
                                      <p:cBhvr>
                                        <p:cTn id="7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99" dur="1000"/>
                                        <p:tgtEl>
                                          <p:spTgt spid="1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00" presetID="35" presetClass="path" presetSubtype="0" decel="100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-3.68643E-6 2.53583E-7 L -0.02282 2.53583E-7 " pathEditMode="relative" rAng="0" ptsTypes="AA">
                                      <p:cBhvr>
                                        <p:cTn id="7101" dur="2000" spd="-100000" fill="hold"/>
                                        <p:tgtEl>
                                          <p:spTgt spid="1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1" y="0"/>
                                    </p:animMotion>
                                  </p:childTnLst>
                                </p:cTn>
                              </p:par>
                              <p:par>
                                <p:cTn id="7102" presetID="8" presetClass="emph" presetSubtype="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Rot by="5400000">
                                      <p:cBhvr>
                                        <p:cTn id="7103" dur="4000" fill="hold"/>
                                        <p:tgtEl>
                                          <p:spTgt spid="13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04" presetID="10" presetClass="entr" presetSubtype="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7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06" dur="1000"/>
                                        <p:tgtEl>
                                          <p:spTgt spid="1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07" presetID="35" presetClass="path" presetSubtype="0" decel="100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Motion origin="layout" path="M -3.68643E-6 2.53583E-7 L -0.02282 2.53583E-7 " pathEditMode="relative" rAng="0" ptsTypes="AA">
                                      <p:cBhvr>
                                        <p:cTn id="7108" dur="2000" spd="-100000" fill="hold"/>
                                        <p:tgtEl>
                                          <p:spTgt spid="1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1" y="0"/>
                                    </p:animMotion>
                                  </p:childTnLst>
                                </p:cTn>
                              </p:par>
                              <p:par>
                                <p:cTn id="7109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11" dur="1000"/>
                                        <p:tgtEl>
                                          <p:spTgt spid="1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12" presetID="35" presetClass="path" presetSubtype="0" decel="10000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-3.68643E-6 2.53583E-7 L -0.02282 2.53583E-7 " pathEditMode="relative" rAng="0" ptsTypes="AA">
                                      <p:cBhvr>
                                        <p:cTn id="7113" dur="2000" spd="-100000" fill="hold"/>
                                        <p:tgtEl>
                                          <p:spTgt spid="1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1" y="0"/>
                                    </p:animMotion>
                                  </p:childTnLst>
                                </p:cTn>
                              </p:par>
                              <p:par>
                                <p:cTn id="7114" presetID="10" presetClass="entr" presetSubtype="0" fill="hold" nodeType="withEffect">
                                  <p:stCondLst>
                                    <p:cond delay="9150"/>
                                  </p:stCondLst>
                                  <p:childTnLst>
                                    <p:set>
                                      <p:cBhvr>
                                        <p:cTn id="7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16" dur="1000"/>
                                        <p:tgtEl>
                                          <p:spTgt spid="1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17" presetID="35" presetClass="path" presetSubtype="0" decel="100000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animMotion origin="layout" path="M -3.68643E-6 2.53583E-7 L -0.02282 2.53583E-7 " pathEditMode="relative" rAng="0" ptsTypes="AA">
                                      <p:cBhvr>
                                        <p:cTn id="7118" dur="2000" spd="-100000" fill="hold"/>
                                        <p:tgtEl>
                                          <p:spTgt spid="1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1" y="0"/>
                                    </p:animMotion>
                                  </p:childTnLst>
                                </p:cTn>
                              </p:par>
                              <p:par>
                                <p:cTn id="7119" presetID="10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7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21" dur="1000"/>
                                        <p:tgtEl>
                                          <p:spTgt spid="1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22" presetID="35" presetClass="path" presetSubtype="0" decel="100000" fill="hold" grpId="1" nodeType="withEffect">
                                  <p:stCondLst>
                                    <p:cond delay="9050"/>
                                  </p:stCondLst>
                                  <p:childTnLst>
                                    <p:animMotion origin="layout" path="M -3.68643E-6 2.53583E-7 L -0.02282 2.53583E-7 " pathEditMode="relative" rAng="0" ptsTypes="AA">
                                      <p:cBhvr>
                                        <p:cTn id="7123" dur="2000" spd="-100000" fill="hold"/>
                                        <p:tgtEl>
                                          <p:spTgt spid="1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1" y="0"/>
                                    </p:animMotion>
                                  </p:childTnLst>
                                </p:cTn>
                              </p:par>
                              <p:par>
                                <p:cTn id="7124" presetID="10" presetClass="entr" presetSubtype="0" fill="hold" nodeType="withEffect">
                                  <p:stCondLst>
                                    <p:cond delay="9050"/>
                                  </p:stCondLst>
                                  <p:childTnLst>
                                    <p:set>
                                      <p:cBhvr>
                                        <p:cTn id="7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26" dur="1000"/>
                                        <p:tgtEl>
                                          <p:spTgt spid="1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27" presetID="35" presetClass="path" presetSubtype="0" decel="100000" fill="hold" nodeType="withEffect">
                                  <p:stCondLst>
                                    <p:cond delay="9050"/>
                                  </p:stCondLst>
                                  <p:childTnLst>
                                    <p:animMotion origin="layout" path="M 3.68643E-6 2.53583E-7 L 0.02369 2.53583E-7 " pathEditMode="relative" rAng="0" ptsTypes="AA">
                                      <p:cBhvr>
                                        <p:cTn id="7128" dur="2000" spd="-100000" fill="hold"/>
                                        <p:tgtEl>
                                          <p:spTgt spid="1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8" y="0"/>
                                    </p:animMotion>
                                  </p:childTnLst>
                                </p:cTn>
                              </p:par>
                              <p:par>
                                <p:cTn id="7129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31" dur="1000"/>
                                        <p:tgtEl>
                                          <p:spTgt spid="1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32" presetID="35" presetClass="path" presetSubtype="0" decel="100000" fill="hold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3.68643E-6 2.53583E-7 L 0.02369 2.53583E-7 " pathEditMode="relative" rAng="0" ptsTypes="AA">
                                      <p:cBhvr>
                                        <p:cTn id="7133" dur="2000" spd="-100000" fill="hold"/>
                                        <p:tgtEl>
                                          <p:spTgt spid="1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8" y="0"/>
                                    </p:animMotion>
                                  </p:childTnLst>
                                </p:cTn>
                              </p:par>
                              <p:par>
                                <p:cTn id="7134" presetID="10" presetClass="entr" presetSubtype="0" fill="hold" nodeType="withEffect">
                                  <p:stCondLst>
                                    <p:cond delay="9150"/>
                                  </p:stCondLst>
                                  <p:childTnLst>
                                    <p:set>
                                      <p:cBhvr>
                                        <p:cTn id="7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36" dur="1000"/>
                                        <p:tgtEl>
                                          <p:spTgt spid="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37" presetID="35" presetClass="path" presetSubtype="0" decel="100000" fill="hold" nodeType="withEffect">
                                  <p:stCondLst>
                                    <p:cond delay="8900"/>
                                  </p:stCondLst>
                                  <p:childTnLst>
                                    <p:animMotion origin="layout" path="M 3.68643E-6 2.53583E-7 L 0.02369 2.53583E-7 " pathEditMode="relative" rAng="0" ptsTypes="AA">
                                      <p:cBhvr>
                                        <p:cTn id="7138" dur="2000" spd="-100000" fill="hold"/>
                                        <p:tgtEl>
                                          <p:spTgt spid="1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8" y="0"/>
                                    </p:animMotion>
                                  </p:childTnLst>
                                </p:cTn>
                              </p:par>
                              <p:par>
                                <p:cTn id="7139" presetID="10" presetClass="entr" presetSubtype="0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7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41" dur="1000"/>
                                        <p:tgtEl>
                                          <p:spTgt spid="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42" presetID="35" presetClass="path" presetSubtype="0" decel="100000" fill="hold" grpId="1" nodeType="withEffect">
                                  <p:stCondLst>
                                    <p:cond delay="9050"/>
                                  </p:stCondLst>
                                  <p:childTnLst>
                                    <p:animMotion origin="layout" path="M 3.68643E-6 2.53583E-7 L 0.02369 2.53583E-7 " pathEditMode="relative" rAng="0" ptsTypes="AA">
                                      <p:cBhvr>
                                        <p:cTn id="7143" dur="2000" spd="-100000" fill="hold"/>
                                        <p:tgtEl>
                                          <p:spTgt spid="1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8" y="0"/>
                                    </p:animMotion>
                                  </p:childTnLst>
                                </p:cTn>
                              </p:par>
                              <p:par>
                                <p:cTn id="7144" presetID="10" presetClass="entr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7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46" dur="182"/>
                                        <p:tgtEl>
                                          <p:spTgt spid="1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47" presetID="10" presetClass="entr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7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49" dur="182"/>
                                        <p:tgtEl>
                                          <p:spTgt spid="1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50" presetID="0" presetClass="entr" presetSubtype="0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-0.10023 0.26792 C -0.09961 0.23727 -0.09588 0.21058 -0.08596 0.17993 C -0.07604 0.14928 -0.06066 0.12348 -0.04726 0.10121 C -0.03399 0.07894 -0.01526 0.05094 -0.00819 0.0344 C -0.00112 0.01786 -0.00062 0.01279 2.86529E-6 -4.29989E-7 " pathEditMode="relative" rAng="0" ptsTypes="AAAAA">
                                      <p:cBhvr from="" to="">
                                        <p:cTn id="7151" dur="7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1" y="-13407"/>
                                    </p:animMotion>
                                  </p:childTnLst>
                                </p:cTn>
                              </p:par>
                              <p:par>
                                <p:cTn id="7152" presetID="0" presetClass="entr" presetSubtype="0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0.1002699 0.2679163 C 0.09964396 0.2372657 0.09588853 0.2104741 0.08599927 0.1799338 C 0.07611001 0.1493936 0.0606501 0.123484 0.04731839 0.1012129 C 0.03398668 0.07894171 0.01533459 0.05082694 0.008261928 0.03439912 C 0.001189269 0.0179713 0.000688542 0.01278942 0 0" pathEditMode="relative">
                                      <p:cBhvr from="" to="">
                                        <p:cTn id="7153" dur="7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54" presetID="10" presetClass="entr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7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56" dur="182"/>
                                        <p:tgtEl>
                                          <p:spTgt spid="1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57" presetID="10" presetClass="entr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7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59" dur="182"/>
                                        <p:tgtEl>
                                          <p:spTgt spid="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60" presetID="0" presetClass="entr" presetSubtype="0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-0.10022 -0.26792 C -0.0996 -0.23727 -0.09588 -0.21037 -0.08595 -0.17994 C -0.07603 -0.14929 -0.06065 -0.12349 -0.04725 -0.10122 C -0.03398 -0.07895 -0.01525 -0.05094 -0.00818 -0.0344 C -0.00111 -0.01787 -0.00062 -0.01279 -4.4381E-6 4.26681E-6 " pathEditMode="relative" rAng="0" ptsTypes="AAAAA">
                                      <p:cBhvr from="" to="">
                                        <p:cTn id="7161" dur="7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1" y="13385"/>
                                    </p:animMotion>
                                  </p:childTnLst>
                                </p:cTn>
                              </p:par>
                              <p:par>
                                <p:cTn id="7162" presetID="0" presetClass="entr" presetSubtype="0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0.10022 -0.26792 C 0.0996 -0.23727 0.09588 -0.21037 0.08595 -0.17994 C 0.07616 -0.14929 0.06065 -0.12349 0.04725 -0.10122 C 0.03398 -0.07895 0.01538 -0.05094 0.00831 -0.0344 C 0.00124 -0.01787 0.00074 -0.01279 4.4381E-6 4.26681E-6 " pathEditMode="relative" rAng="0" ptsTypes="AAAAA">
                                      <p:cBhvr from="" to="">
                                        <p:cTn id="7163" dur="7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1" y="13385"/>
                                    </p:animMotion>
                                  </p:childTnLst>
                                </p:cTn>
                              </p:par>
                              <p:par>
                                <p:cTn id="7164" presetID="1" presetClass="entr" presetSubtype="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66" presetID="1" presetClass="entr" presetSubtype="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7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68" presetID="42" presetClass="path" presetSubtype="0" accel="29000" decel="7100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0 -1.62073E-6 L 0 -0.33208 " pathEditMode="relative" rAng="0" ptsTypes="AA">
                                      <p:cBhvr>
                                        <p:cTn id="7169" dur="1452" fill="hold"/>
                                        <p:tgtEl>
                                          <p:spTgt spid="1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04"/>
                                    </p:animMotion>
                                  </p:childTnLst>
                                </p:cTn>
                              </p:par>
                              <p:par>
                                <p:cTn id="7170" presetID="42" presetClass="path" presetSubtype="0" accel="29000" decel="7100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0 2.12789E-6 L 0 0.32723 " pathEditMode="relative" rAng="0" ptsTypes="AA">
                                      <p:cBhvr>
                                        <p:cTn id="7171" dur="1452" fill="hold"/>
                                        <p:tgtEl>
                                          <p:spTgt spid="1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62"/>
                                    </p:animMotion>
                                  </p:childTnLst>
                                </p:cTn>
                              </p:par>
                              <p:par>
                                <p:cTn id="7172" presetID="10" presetClass="entr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7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74" dur="12"/>
                                        <p:tgtEl>
                                          <p:spTgt spid="1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75" presetID="10" presetClass="entr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7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77" dur="12"/>
                                        <p:tgtEl>
                                          <p:spTgt spid="1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78" presetID="10" presetClass="entr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7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80" dur="12"/>
                                        <p:tgtEl>
                                          <p:spTgt spid="1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81" presetID="10" presetClass="entr" presetSubtype="0" fill="hold" grpId="1" nodeType="withEffect">
                                  <p:stCondLst>
                                    <p:cond delay="8750"/>
                                  </p:stCondLst>
                                  <p:childTnLst>
                                    <p:set>
                                      <p:cBhvr>
                                        <p:cTn id="7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83" dur="12"/>
                                        <p:tgtEl>
                                          <p:spTgt spid="1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84" presetID="63" presetClass="path" presetSubtype="0" decel="100000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-2.80327E-6 -2.11687E-6 L -0.02605 -2.11687E-6 " pathEditMode="relative" rAng="0" ptsTypes="AA">
                                      <p:cBhvr>
                                        <p:cTn id="7185" dur="545" spd="-100000" fill="hold"/>
                                        <p:tgtEl>
                                          <p:spTgt spid="14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0"/>
                                    </p:animMotion>
                                  </p:childTnLst>
                                </p:cTn>
                              </p:par>
                              <p:par>
                                <p:cTn id="7186" presetID="63" presetClass="path" presetSubtype="0" decel="100000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2.80327E-6 -2.11687E-6 L 0.02629 -2.11687E-6 " pathEditMode="relative" rAng="0" ptsTypes="AA">
                                      <p:cBhvr>
                                        <p:cTn id="7187" dur="545" spd="-10000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0"/>
                                    </p:animMotion>
                                  </p:childTnLst>
                                </p:cTn>
                              </p:par>
                              <p:par>
                                <p:cTn id="7188" presetID="63" presetClass="path" presetSubtype="0" decel="100000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-2.80327E-6 2.62404E-6 L -0.02667 2.62404E-6 " pathEditMode="relative" rAng="0" ptsTypes="AA">
                                      <p:cBhvr>
                                        <p:cTn id="7189" dur="545" spd="-100000" fill="hold"/>
                                        <p:tgtEl>
                                          <p:spTgt spid="14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" y="0"/>
                                    </p:animMotion>
                                  </p:childTnLst>
                                </p:cTn>
                              </p:par>
                              <p:par>
                                <p:cTn id="7190" presetID="63" presetClass="path" presetSubtype="0" decel="100000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animMotion origin="layout" path="M 2.80327E-6 2.62404E-6 L 0.02629 2.62404E-6 " pathEditMode="relative" rAng="0" ptsTypes="AA">
                                      <p:cBhvr>
                                        <p:cTn id="7191" dur="545" spd="-100000" fill="hold"/>
                                        <p:tgtEl>
                                          <p:spTgt spid="1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0"/>
                                    </p:animMotion>
                                  </p:childTnLst>
                                </p:cTn>
                              </p:par>
                              <p:par>
                                <p:cTn id="7192" presetID="1" presetClass="entr" presetSubtype="0" fill="hold" grpId="0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7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4" presetID="35" presetClass="path" presetSubtype="0" decel="10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1.9871E-6 2.53583E-7 L -0.08224 2.53583E-7 " pathEditMode="relative" rAng="0" ptsTypes="AA">
                                      <p:cBhvr>
                                        <p:cTn id="7195" dur="1750" fill="hold"/>
                                        <p:tgtEl>
                                          <p:spTgt spid="1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8" y="0"/>
                                    </p:animMotion>
                                  </p:childTnLst>
                                </p:cTn>
                              </p:par>
                              <p:par>
                                <p:cTn id="7196" presetID="10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97" dur="1000"/>
                                        <p:tgtEl>
                                          <p:spTgt spid="1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9" presetID="35" presetClass="path" presetSubtype="0" decel="10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1.29496E-6 2.53583E-7 L -0.05991 2.53583E-7 " pathEditMode="relative" rAng="0" ptsTypes="AA">
                                      <p:cBhvr>
                                        <p:cTn id="7200" dur="1750" fill="hold"/>
                                        <p:tgtEl>
                                          <p:spTgt spid="1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1" y="0"/>
                                    </p:animMotion>
                                  </p:childTnLst>
                                </p:cTn>
                              </p:par>
                              <p:par>
                                <p:cTn id="7201" presetID="10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02" dur="1000"/>
                                        <p:tgtEl>
                                          <p:spTgt spid="1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04" presetID="35" presetClass="path" presetSubtype="0" accel="42857" decel="57143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-2.68668E-6 2.53583E-7 L -0.04788 2.53583E-7 " pathEditMode="relative" rAng="0" ptsTypes="AA">
                                      <p:cBhvr>
                                        <p:cTn id="7205" dur="1750" fill="hold"/>
                                        <p:tgtEl>
                                          <p:spTgt spid="1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4" y="0"/>
                                    </p:animMotion>
                                  </p:childTnLst>
                                </p:cTn>
                              </p:par>
                              <p:par>
                                <p:cTn id="7206" presetID="10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07" dur="1000"/>
                                        <p:tgtEl>
                                          <p:spTgt spid="1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09" presetID="35" presetClass="path" presetSubtype="0" accel="42857" decel="57143" fill="hold" grpId="2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1.02208E-6 2.53583E-7 L -0.07145 2.53583E-7 " pathEditMode="relative" rAng="0" ptsTypes="AA">
                                      <p:cBhvr>
                                        <p:cTn id="7210" dur="1750" fill="hold"/>
                                        <p:tgtEl>
                                          <p:spTgt spid="13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3" y="0"/>
                                    </p:animMotion>
                                  </p:childTnLst>
                                </p:cTn>
                              </p:par>
                              <p:par>
                                <p:cTn id="7211" presetID="10" presetClass="exit" presetSubtype="0" fill="hold" grpId="3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12" dur="1000"/>
                                        <p:tgtEl>
                                          <p:spTgt spid="1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14" presetID="35" presetClass="path" presetSubtype="0" decel="10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3.68643E-6 2.53583E-7 L -0.11635 2.53583E-7 " pathEditMode="relative" rAng="0" ptsTypes="AA">
                                      <p:cBhvr>
                                        <p:cTn id="7215" dur="1750" fill="hold"/>
                                        <p:tgtEl>
                                          <p:spTgt spid="13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92" y="0"/>
                                    </p:animMotion>
                                  </p:childTnLst>
                                </p:cTn>
                              </p:par>
                              <p:par>
                                <p:cTn id="7216" presetID="10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17" dur="1000"/>
                                        <p:tgtEl>
                                          <p:spTgt spid="1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19" presetID="35" presetClass="path" presetSubtype="0" decel="10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-4.1156E-6 2.53583E-7 L -0.09092 2.53583E-7 " pathEditMode="relative" rAng="0" ptsTypes="AA">
                                      <p:cBhvr>
                                        <p:cTn id="7220" dur="1750" fill="hold"/>
                                        <p:tgtEl>
                                          <p:spTgt spid="1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2" y="0"/>
                                    </p:animMotion>
                                  </p:childTnLst>
                                </p:cTn>
                              </p:par>
                              <p:par>
                                <p:cTn id="7221" presetID="10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22" dur="1000"/>
                                        <p:tgtEl>
                                          <p:spTgt spid="1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24" presetID="35" presetClass="path" presetSubtype="0" decel="10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-2.29224E-6 2.53583E-7 L -0.05185 2.53583E-7 " pathEditMode="relative" rAng="0" ptsTypes="AA">
                                      <p:cBhvr>
                                        <p:cTn id="7225" dur="1750" fill="hold"/>
                                        <p:tgtEl>
                                          <p:spTgt spid="1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8" y="0"/>
                                    </p:animMotion>
                                  </p:childTnLst>
                                </p:cTn>
                              </p:par>
                              <p:par>
                                <p:cTn id="7226" presetID="10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27" dur="1000"/>
                                        <p:tgtEl>
                                          <p:spTgt spid="1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29" presetID="63" presetClass="path" presetSubtype="0" decel="10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2.0516E-6 2.53583E-7 L 0.08224 2.53583E-7 " pathEditMode="relative" rAng="0" ptsTypes="AA">
                                      <p:cBhvr>
                                        <p:cTn id="7230" dur="1750" fill="hold"/>
                                        <p:tgtEl>
                                          <p:spTgt spid="1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6" y="0"/>
                                    </p:animMotion>
                                  </p:childTnLst>
                                </p:cTn>
                              </p:par>
                              <p:par>
                                <p:cTn id="7231" presetID="10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32" dur="1000"/>
                                        <p:tgtEl>
                                          <p:spTgt spid="1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4" presetID="63" presetClass="path" presetSubtype="0" decel="10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-1.29496E-6 2.53583E-7 L 0.05979 2.53583E-7 " pathEditMode="relative" rAng="0" ptsTypes="AA">
                                      <p:cBhvr>
                                        <p:cTn id="7235" dur="1750" fill="hold"/>
                                        <p:tgtEl>
                                          <p:spTgt spid="1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0" y="0"/>
                                    </p:animMotion>
                                  </p:childTnLst>
                                </p:cTn>
                              </p:par>
                              <p:par>
                                <p:cTn id="7236" presetID="10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37" dur="1000"/>
                                        <p:tgtEl>
                                          <p:spTgt spid="1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9" presetID="63" presetClass="path" presetSubtype="0" accel="42857" decel="57143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-3.27462E-6 2.53583E-7 L 0.07058 2.53583E-7 " pathEditMode="relative" rAng="0" ptsTypes="AA">
                                      <p:cBhvr>
                                        <p:cTn id="7240" dur="1750" fill="hold"/>
                                        <p:tgtEl>
                                          <p:spTgt spid="1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3" y="0"/>
                                    </p:animMotion>
                                  </p:childTnLst>
                                </p:cTn>
                              </p:par>
                              <p:par>
                                <p:cTn id="7241" presetID="10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42" dur="1000"/>
                                        <p:tgtEl>
                                          <p:spTgt spid="1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4" presetID="63" presetClass="path" presetSubtype="0" accel="42857" decel="57143" fill="hold" grpId="2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3.01662E-6 2.53583E-7 L 0.07144 2.53583E-7 " pathEditMode="relative" rAng="0" ptsTypes="AA">
                                      <p:cBhvr>
                                        <p:cTn id="7245" dur="1750" fill="hold"/>
                                        <p:tgtEl>
                                          <p:spTgt spid="1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1" y="0"/>
                                    </p:animMotion>
                                  </p:childTnLst>
                                </p:cTn>
                              </p:par>
                              <p:par>
                                <p:cTn id="7246" presetID="10" presetClass="exit" presetSubtype="0" fill="hold" grpId="3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47" dur="1000"/>
                                        <p:tgtEl>
                                          <p:spTgt spid="1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49" presetID="63" presetClass="path" presetSubtype="0" decel="10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-3.68643E-6 2.53583E-7 L 0.11622 2.53583E-7 " pathEditMode="relative" rAng="0" ptsTypes="AA">
                                      <p:cBhvr>
                                        <p:cTn id="7250" dur="1750" fill="hold"/>
                                        <p:tgtEl>
                                          <p:spTgt spid="1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55" y="0"/>
                                    </p:animMotion>
                                  </p:childTnLst>
                                </p:cTn>
                              </p:par>
                              <p:par>
                                <p:cTn id="7251" presetID="10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52" dur="1000"/>
                                        <p:tgtEl>
                                          <p:spTgt spid="13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54" presetID="63" presetClass="path" presetSubtype="0" decel="10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-1.8457E-6 2.53583E-7 L 0.09191 2.53583E-7 " pathEditMode="relative" rAng="0" ptsTypes="AA">
                                      <p:cBhvr>
                                        <p:cTn id="7255" dur="1750" fill="hold"/>
                                        <p:tgtEl>
                                          <p:spTgt spid="1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9" y="0"/>
                                    </p:animMotion>
                                  </p:childTnLst>
                                </p:cTn>
                              </p:par>
                              <p:par>
                                <p:cTn id="7256" presetID="10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57" dur="1000"/>
                                        <p:tgtEl>
                                          <p:spTgt spid="1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59" presetID="63" presetClass="path" presetSubtype="0" decel="10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-3.66906E-6 2.53583E-7 L 0.05185 2.53583E-7 " pathEditMode="relative" rAng="0" ptsTypes="AA">
                                      <p:cBhvr>
                                        <p:cTn id="7260" dur="1750" fill="hold"/>
                                        <p:tgtEl>
                                          <p:spTgt spid="13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8" y="0"/>
                                    </p:animMotion>
                                  </p:childTnLst>
                                </p:cTn>
                              </p:par>
                              <p:par>
                                <p:cTn id="7261" presetID="10" presetClass="exit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62" dur="1000"/>
                                        <p:tgtEl>
                                          <p:spTgt spid="1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64" presetID="22" presetClass="exit" presetSubtype="4" fill="hold" grpId="2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65" dur="650"/>
                                        <p:tgtEl>
                                          <p:spTgt spid="1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66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67" presetID="22" presetClass="exit" presetSubtype="4" fill="hold" grpId="2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68" dur="650"/>
                                        <p:tgtEl>
                                          <p:spTgt spid="1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69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0" presetID="22" presetClass="exit" presetSubtype="1" fill="hold" grpId="2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271" dur="650"/>
                                        <p:tgtEl>
                                          <p:spTgt spid="14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72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3" presetID="22" presetClass="exit" presetSubtype="1" fill="hold" grpId="2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274" dur="650"/>
                                        <p:tgtEl>
                                          <p:spTgt spid="1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75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6" presetID="10" presetClass="exit" presetSubtype="0" fill="hold" grpId="2" nodeType="withEffect">
                                  <p:stCondLst>
                                    <p:cond delay="11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77" dur="250"/>
                                        <p:tgtEl>
                                          <p:spTgt spid="1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9" presetID="10" presetClass="exit" presetSubtype="0" fill="hold" grpId="2" nodeType="withEffect">
                                  <p:stCondLst>
                                    <p:cond delay="11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80" dur="250"/>
                                        <p:tgtEl>
                                          <p:spTgt spid="1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2" presetID="10" presetClass="exit" presetSubtype="0" fill="hold" grpId="2" nodeType="withEffect">
                                  <p:stCondLst>
                                    <p:cond delay="11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83" dur="250"/>
                                        <p:tgtEl>
                                          <p:spTgt spid="1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5" presetID="10" presetClass="exit" presetSubtype="0" fill="hold" grpId="2" nodeType="withEffect">
                                  <p:stCondLst>
                                    <p:cond delay="11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86" dur="250"/>
                                        <p:tgtEl>
                                          <p:spTgt spid="1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88" presetID="6" presetClass="emph" presetSubtype="0" accel="100000" fill="hold" grpId="1" nodeType="withEffect">
                                  <p:stCondLst>
                                    <p:cond delay="10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7289" dur="650" fill="hold"/>
                                        <p:tgtEl>
                                          <p:spTgt spid="143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7290" presetID="6" presetClass="emph" presetSubtype="0" accel="100000" fill="hold" grpId="1" nodeType="withEffect">
                                  <p:stCondLst>
                                    <p:cond delay="1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7291" dur="650" fill="hold"/>
                                        <p:tgtEl>
                                          <p:spTgt spid="1430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7292" presetID="6" presetClass="emph" presetSubtype="0" accel="100000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animScale>
                                      <p:cBhvr>
                                        <p:cTn id="7293" dur="600" fill="hold"/>
                                        <p:tgtEl>
                                          <p:spTgt spid="1402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294" presetID="23" presetClass="entr" presetSubtype="16" fill="hold" grpId="0" nodeType="withEffect">
                                  <p:stCondLst>
                                    <p:cond delay="1185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7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2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98" presetID="22" presetClass="entr" presetSubtype="4" fill="hold" nodeType="withEffect">
                                  <p:stCondLst>
                                    <p:cond delay="11850"/>
                                  </p:stCondLst>
                                  <p:childTnLst>
                                    <p:set>
                                      <p:cBhvr>
                                        <p:cTn id="7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00" dur="151"/>
                                        <p:tgtEl>
                                          <p:spTgt spid="1529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01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02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03" presetID="22" presetClass="entr" presetSubtype="4" fill="hold" nodeType="withEffect">
                                  <p:stCondLst>
                                    <p:cond delay="11870"/>
                                  </p:stCondLst>
                                  <p:childTnLst>
                                    <p:set>
                                      <p:cBhvr>
                                        <p:cTn id="7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05" dur="151"/>
                                        <p:tgtEl>
                                          <p:spTgt spid="1530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06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07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08" presetID="22" presetClass="entr" presetSubtype="4" fill="hold" nodeType="withEffect">
                                  <p:stCondLst>
                                    <p:cond delay="11890"/>
                                  </p:stCondLst>
                                  <p:childTnLst>
                                    <p:set>
                                      <p:cBhvr>
                                        <p:cTn id="7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10" dur="151"/>
                                        <p:tgtEl>
                                          <p:spTgt spid="1531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11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12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13" presetID="22" presetClass="entr" presetSubtype="4" fill="hold" nodeType="withEffect">
                                  <p:stCondLst>
                                    <p:cond delay="11910"/>
                                  </p:stCondLst>
                                  <p:childTnLst>
                                    <p:set>
                                      <p:cBhvr>
                                        <p:cTn id="7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15" dur="151"/>
                                        <p:tgtEl>
                                          <p:spTgt spid="1532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16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17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18" presetID="22" presetClass="entr" presetSubtype="4" fill="hold" nodeType="withEffect">
                                  <p:stCondLst>
                                    <p:cond delay="11930"/>
                                  </p:stCondLst>
                                  <p:childTnLst>
                                    <p:set>
                                      <p:cBhvr>
                                        <p:cTn id="7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20" dur="151"/>
                                        <p:tgtEl>
                                          <p:spTgt spid="1533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21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22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23" presetID="22" presetClass="entr" presetSubtype="4" fill="hold" nodeType="withEffect">
                                  <p:stCondLst>
                                    <p:cond delay="11950"/>
                                  </p:stCondLst>
                                  <p:childTnLst>
                                    <p:set>
                                      <p:cBhvr>
                                        <p:cTn id="7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25" dur="151"/>
                                        <p:tgtEl>
                                          <p:spTgt spid="1534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26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27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28" presetID="22" presetClass="entr" presetSubtype="4" fill="hold" nodeType="withEffect">
                                  <p:stCondLst>
                                    <p:cond delay="11970"/>
                                  </p:stCondLst>
                                  <p:childTnLst>
                                    <p:set>
                                      <p:cBhvr>
                                        <p:cTn id="7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30" dur="151"/>
                                        <p:tgtEl>
                                          <p:spTgt spid="1535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31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32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3" presetID="22" presetClass="entr" presetSubtype="4" fill="hold" nodeType="withEffect">
                                  <p:stCondLst>
                                    <p:cond delay="11990"/>
                                  </p:stCondLst>
                                  <p:childTnLst>
                                    <p:set>
                                      <p:cBhvr>
                                        <p:cTn id="7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35" dur="151"/>
                                        <p:tgtEl>
                                          <p:spTgt spid="1536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36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37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38" presetID="22" presetClass="entr" presetSubtype="4" fill="hold" nodeType="withEffect">
                                  <p:stCondLst>
                                    <p:cond delay="12010"/>
                                  </p:stCondLst>
                                  <p:childTnLst>
                                    <p:set>
                                      <p:cBhvr>
                                        <p:cTn id="7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40" dur="151"/>
                                        <p:tgtEl>
                                          <p:spTgt spid="1537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41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42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43" presetID="22" presetClass="entr" presetSubtype="4" fill="hold" nodeType="withEffect">
                                  <p:stCondLst>
                                    <p:cond delay="12030"/>
                                  </p:stCondLst>
                                  <p:childTnLst>
                                    <p:set>
                                      <p:cBhvr>
                                        <p:cTn id="7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45" dur="151"/>
                                        <p:tgtEl>
                                          <p:spTgt spid="1538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46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47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48" presetID="22" presetClass="entr" presetSubtype="4" fill="hold" nodeType="withEffect">
                                  <p:stCondLst>
                                    <p:cond delay="12050"/>
                                  </p:stCondLst>
                                  <p:childTnLst>
                                    <p:set>
                                      <p:cBhvr>
                                        <p:cTn id="7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50" dur="151"/>
                                        <p:tgtEl>
                                          <p:spTgt spid="1539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51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52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3" presetID="22" presetClass="entr" presetSubtype="4" fill="hold" nodeType="withEffect">
                                  <p:stCondLst>
                                    <p:cond delay="12070"/>
                                  </p:stCondLst>
                                  <p:childTnLst>
                                    <p:set>
                                      <p:cBhvr>
                                        <p:cTn id="7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55" dur="151"/>
                                        <p:tgtEl>
                                          <p:spTgt spid="1540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56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57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8" presetID="22" presetClass="entr" presetSubtype="4" fill="hold" nodeType="withEffect">
                                  <p:stCondLst>
                                    <p:cond delay="12090"/>
                                  </p:stCondLst>
                                  <p:childTnLst>
                                    <p:set>
                                      <p:cBhvr>
                                        <p:cTn id="7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60" dur="151"/>
                                        <p:tgtEl>
                                          <p:spTgt spid="1541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61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62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63" presetID="22" presetClass="entr" presetSubtype="4" fill="hold" nodeType="withEffect">
                                  <p:stCondLst>
                                    <p:cond delay="12110"/>
                                  </p:stCondLst>
                                  <p:childTnLst>
                                    <p:set>
                                      <p:cBhvr>
                                        <p:cTn id="7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65" dur="151"/>
                                        <p:tgtEl>
                                          <p:spTgt spid="1542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66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67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68" presetID="22" presetClass="entr" presetSubtype="4" fill="hold" nodeType="withEffect">
                                  <p:stCondLst>
                                    <p:cond delay="12130"/>
                                  </p:stCondLst>
                                  <p:childTnLst>
                                    <p:set>
                                      <p:cBhvr>
                                        <p:cTn id="7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70" dur="151"/>
                                        <p:tgtEl>
                                          <p:spTgt spid="1543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71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72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73" presetID="22" presetClass="entr" presetSubtype="4" fill="hold" nodeType="withEffect">
                                  <p:stCondLst>
                                    <p:cond delay="12150"/>
                                  </p:stCondLst>
                                  <p:childTnLst>
                                    <p:set>
                                      <p:cBhvr>
                                        <p:cTn id="7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75" dur="151"/>
                                        <p:tgtEl>
                                          <p:spTgt spid="1544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76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77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78" presetID="22" presetClass="entr" presetSubtype="4" fill="hold" nodeType="withEffect">
                                  <p:stCondLst>
                                    <p:cond delay="12170"/>
                                  </p:stCondLst>
                                  <p:childTnLst>
                                    <p:set>
                                      <p:cBhvr>
                                        <p:cTn id="7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80" dur="151"/>
                                        <p:tgtEl>
                                          <p:spTgt spid="1545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81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82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3" presetID="22" presetClass="entr" presetSubtype="4" fill="hold" nodeType="withEffect">
                                  <p:stCondLst>
                                    <p:cond delay="12190"/>
                                  </p:stCondLst>
                                  <p:childTnLst>
                                    <p:set>
                                      <p:cBhvr>
                                        <p:cTn id="7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85" dur="151"/>
                                        <p:tgtEl>
                                          <p:spTgt spid="1546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86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87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88" presetID="22" presetClass="entr" presetSubtype="4" fill="hold" nodeType="withEffect">
                                  <p:stCondLst>
                                    <p:cond delay="12210"/>
                                  </p:stCondLst>
                                  <p:childTnLst>
                                    <p:set>
                                      <p:cBhvr>
                                        <p:cTn id="7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90" dur="151"/>
                                        <p:tgtEl>
                                          <p:spTgt spid="1547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91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92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3" presetID="22" presetClass="entr" presetSubtype="4" fill="hold" nodeType="withEffect">
                                  <p:stCondLst>
                                    <p:cond delay="12230"/>
                                  </p:stCondLst>
                                  <p:childTnLst>
                                    <p:set>
                                      <p:cBhvr>
                                        <p:cTn id="7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95" dur="151"/>
                                        <p:tgtEl>
                                          <p:spTgt spid="1548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396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97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8" presetID="22" presetClass="entr" presetSubtype="4" fill="hold" nodeType="withEffect">
                                  <p:stCondLst>
                                    <p:cond delay="12250"/>
                                  </p:stCondLst>
                                  <p:childTnLst>
                                    <p:set>
                                      <p:cBhvr>
                                        <p:cTn id="7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00" dur="151"/>
                                        <p:tgtEl>
                                          <p:spTgt spid="1549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401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02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03" presetID="22" presetClass="entr" presetSubtype="4" fill="hold" nodeType="withEffect">
                                  <p:stCondLst>
                                    <p:cond delay="12270"/>
                                  </p:stCondLst>
                                  <p:childTnLst>
                                    <p:set>
                                      <p:cBhvr>
                                        <p:cTn id="7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05" dur="151"/>
                                        <p:tgtEl>
                                          <p:spTgt spid="1524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406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07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08" presetID="22" presetClass="entr" presetSubtype="4" fill="hold" nodeType="withEffect">
                                  <p:stCondLst>
                                    <p:cond delay="12290"/>
                                  </p:stCondLst>
                                  <p:childTnLst>
                                    <p:set>
                                      <p:cBhvr>
                                        <p:cTn id="7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10" dur="151"/>
                                        <p:tgtEl>
                                          <p:spTgt spid="1525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411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12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13" presetID="22" presetClass="entr" presetSubtype="4" fill="hold" nodeType="withEffect">
                                  <p:stCondLst>
                                    <p:cond delay="12310"/>
                                  </p:stCondLst>
                                  <p:childTnLst>
                                    <p:set>
                                      <p:cBhvr>
                                        <p:cTn id="7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15" dur="151"/>
                                        <p:tgtEl>
                                          <p:spTgt spid="1526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416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17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18" presetID="22" presetClass="entr" presetSubtype="4" fill="hold" nodeType="withEffect">
                                  <p:stCondLst>
                                    <p:cond delay="12330"/>
                                  </p:stCondLst>
                                  <p:childTnLst>
                                    <p:set>
                                      <p:cBhvr>
                                        <p:cTn id="7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20" dur="151"/>
                                        <p:tgtEl>
                                          <p:spTgt spid="1527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421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22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23" presetID="22" presetClass="entr" presetSubtype="4" fill="hold" nodeType="withEffect">
                                  <p:stCondLst>
                                    <p:cond delay="12350"/>
                                  </p:stCondLst>
                                  <p:childTnLst>
                                    <p:set>
                                      <p:cBhvr>
                                        <p:cTn id="7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25" dur="151"/>
                                        <p:tgtEl>
                                          <p:spTgt spid="1528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426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27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28" presetID="22" presetClass="entr" presetSubtype="4" fill="hold" nodeType="withEffect">
                                  <p:stCondLst>
                                    <p:cond delay="12370"/>
                                  </p:stCondLst>
                                  <p:childTnLst>
                                    <p:set>
                                      <p:cBhvr>
                                        <p:cTn id="7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30" dur="151"/>
                                        <p:tgtEl>
                                          <p:spTgt spid="1554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431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32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3" presetID="22" presetClass="entr" presetSubtype="4" fill="hold" nodeType="withEffect">
                                  <p:stCondLst>
                                    <p:cond delay="12390"/>
                                  </p:stCondLst>
                                  <p:childTnLst>
                                    <p:set>
                                      <p:cBhvr>
                                        <p:cTn id="7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35" dur="151"/>
                                        <p:tgtEl>
                                          <p:spTgt spid="1550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436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37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8" presetID="22" presetClass="entr" presetSubtype="4" fill="hold" nodeType="withEffect">
                                  <p:stCondLst>
                                    <p:cond delay="12410"/>
                                  </p:stCondLst>
                                  <p:childTnLst>
                                    <p:set>
                                      <p:cBhvr>
                                        <p:cTn id="7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40" dur="151"/>
                                        <p:tgtEl>
                                          <p:spTgt spid="1551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441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42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43" presetID="22" presetClass="entr" presetSubtype="4" fill="hold" nodeType="withEffect">
                                  <p:stCondLst>
                                    <p:cond delay="12430"/>
                                  </p:stCondLst>
                                  <p:childTnLst>
                                    <p:set>
                                      <p:cBhvr>
                                        <p:cTn id="7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45" dur="151"/>
                                        <p:tgtEl>
                                          <p:spTgt spid="1552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446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47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48" presetID="22" presetClass="entr" presetSubtype="4" fill="hold" nodeType="withEffect">
                                  <p:stCondLst>
                                    <p:cond delay="12450"/>
                                  </p:stCondLst>
                                  <p:childTnLst>
                                    <p:set>
                                      <p:cBhvr>
                                        <p:cTn id="7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50" dur="151"/>
                                        <p:tgtEl>
                                          <p:spTgt spid="1553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7451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1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52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53" presetID="1" presetClass="path" presetSubtype="0" decel="100000" fill="hold" grpId="0" nodeType="withEffect">
                                  <p:stCondLst>
                                    <p:cond delay="11850"/>
                                  </p:stCondLst>
                                  <p:iterate type="wd">
                                    <p:tmPct val="200"/>
                                  </p:iterate>
                                  <p:childTnLst>
                                    <p:animMotion origin="layout" path="M -0.04714 0.51841 C -0.03969 0.50496 -0.02729 0.50474 -0.01985 0.51797 C -0.01228 0.53142 -0.01241 0.55325 -0.01997 0.56649 C -0.02754 0.58016 -0.03969 0.58016 -0.04726 0.56671 C -0.0547 0.55325 -0.05483 0.53187 -0.04714 0.51841 Z " pathEditMode="relative" rAng="18900000" ptsTypes="AAAAA">
                                      <p:cBhvr>
                                        <p:cTn id="7454" dur="1000" fill="hold"/>
                                        <p:tgtEl>
                                          <p:spTgt spid="15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2" y="2404"/>
                                    </p:animMotion>
                                  </p:childTnLst>
                                </p:cTn>
                              </p:par>
                              <p:par>
                                <p:cTn id="7455" presetID="10" presetClass="exit" presetSubtype="0" fill="hold" grpId="1" nodeType="withEffect">
                                  <p:stCondLst>
                                    <p:cond delay="123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456" dur="303"/>
                                        <p:tgtEl>
                                          <p:spTgt spid="1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57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58" presetID="1" presetClass="path" presetSubtype="0" decel="100000" fill="hold" grpId="0" nodeType="withEffect">
                                  <p:stCondLst>
                                    <p:cond delay="11850"/>
                                  </p:stCondLst>
                                  <p:iterate type="wd">
                                    <p:tmPct val="200"/>
                                  </p:iterate>
                                  <p:childTnLst>
                                    <p:animMotion origin="layout" path="M -0.05532 0.58435 C -0.06835 0.58413 -0.07902 0.5656 -0.07914 0.54245 C -0.07902 0.51974 -0.06835 0.50099 -0.05545 0.50099 C -0.04205 0.50055 -0.03188 0.52018 -0.03163 0.54223 C -0.03188 0.56604 -0.04205 0.58413 -0.05532 0.58435 Z " pathEditMode="relative" rAng="10800000" ptsTypes="AAAAA">
                                      <p:cBhvr>
                                        <p:cTn id="7459" dur="1000" fill="hold"/>
                                        <p:tgtEl>
                                          <p:spTgt spid="15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"/>
                                    </p:animMotion>
                                  </p:childTnLst>
                                </p:cTn>
                              </p:par>
                              <p:par>
                                <p:cTn id="7460" presetID="10" presetClass="exit" presetSubtype="0" fill="hold" grpId="1" nodeType="withEffect">
                                  <p:stCondLst>
                                    <p:cond delay="123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461" dur="303"/>
                                        <p:tgtEl>
                                          <p:spTgt spid="1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62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63" presetID="1" presetClass="path" presetSubtype="0" decel="100000" fill="hold" grpId="0" nodeType="withEffect">
                                  <p:stCondLst>
                                    <p:cond delay="11850"/>
                                  </p:stCondLst>
                                  <p:iterate type="wd">
                                    <p:tmPct val="200"/>
                                  </p:iterate>
                                  <p:childTnLst>
                                    <p:animMotion origin="layout" path="M -0.05445 0.54223 C -0.05458 0.56274 -0.064 0.58016 -0.07554 0.58038 C -0.0872 0.58016 -0.09662 0.56296 -0.09662 0.54223 C -0.09687 0.52062 -0.08695 0.5043 -0.07566 0.50452 C -0.06375 0.50452 -0.05458 0.52062 -0.05445 0.54223 Z " pathEditMode="relative" rAng="5400000" ptsTypes="AAAAA">
                                      <p:cBhvr>
                                        <p:cTn id="7464" dur="1000" fill="hold"/>
                                        <p:tgtEl>
                                          <p:spTgt spid="1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9" y="0"/>
                                    </p:animMotion>
                                  </p:childTnLst>
                                </p:cTn>
                              </p:par>
                              <p:par>
                                <p:cTn id="7465" presetID="10" presetClass="exit" presetSubtype="0" fill="hold" grpId="1" nodeType="withEffect">
                                  <p:stCondLst>
                                    <p:cond delay="123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466" dur="303"/>
                                        <p:tgtEl>
                                          <p:spTgt spid="1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67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6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6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470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72" dur="500"/>
                                        <p:tgtEl>
                                          <p:spTgt spid="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73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75" dur="500"/>
                                        <p:tgtEl>
                                          <p:spTgt spid="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76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77" dur="500"/>
                                        <p:tgtEl>
                                          <p:spTgt spid="9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9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80" dur="500"/>
                                        <p:tgtEl>
                                          <p:spTgt spid="9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82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84" dur="500"/>
                                        <p:tgtEl>
                                          <p:spTgt spid="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85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87" dur="500"/>
                                        <p:tgtEl>
                                          <p:spTgt spid="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88" presetID="10" presetClass="exit" presetSubtype="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89" dur="500"/>
                                        <p:tgtEl>
                                          <p:spTgt spid="9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91" presetID="10" presetClass="exit" presetSubtype="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92" dur="500"/>
                                        <p:tgtEl>
                                          <p:spTgt spid="9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94" presetID="10" presetClass="entr" presetSubtype="0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7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96" dur="500"/>
                                        <p:tgtEl>
                                          <p:spTgt spid="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97" presetID="10" presetClass="entr" presetSubtype="0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set>
                                      <p:cBhvr>
                                        <p:cTn id="7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99" dur="500"/>
                                        <p:tgtEl>
                                          <p:spTgt spid="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00" presetID="10" presetClass="exit" presetSubtype="0" fill="hold" grpId="1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01" dur="500"/>
                                        <p:tgtEl>
                                          <p:spTgt spid="9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03" presetID="10" presetClass="exit" presetSubtype="0" fill="hold" grpId="1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04" dur="500"/>
                                        <p:tgtEl>
                                          <p:spTgt spid="9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06" presetID="10" presetClass="entr" presetSubtype="0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7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08" dur="500"/>
                                        <p:tgtEl>
                                          <p:spTgt spid="1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09" presetID="10" presetClass="entr" presetSubtype="0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7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11" dur="500"/>
                                        <p:tgtEl>
                                          <p:spTgt spid="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3636" numSld="999">
                <p:cTn id="75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 animBg="1"/>
      <p:bldP spid="220" grpId="0" animBg="1"/>
      <p:bldP spid="221" grpId="0" animBg="1"/>
      <p:bldP spid="222" grpId="0" animBg="1"/>
      <p:bldP spid="223" grpId="0" animBg="1"/>
      <p:bldP spid="224" grpId="0" animBg="1"/>
      <p:bldP spid="225" grpId="0" animBg="1"/>
      <p:bldP spid="226" grpId="0" animBg="1"/>
      <p:bldP spid="227" grpId="0" animBg="1"/>
      <p:bldP spid="228" grpId="0" animBg="1"/>
      <p:bldP spid="229" grpId="0" animBg="1"/>
      <p:bldP spid="230" grpId="0" animBg="1"/>
      <p:bldP spid="231" grpId="0" animBg="1"/>
      <p:bldP spid="232" grpId="0" animBg="1"/>
      <p:bldP spid="233" grpId="0" animBg="1"/>
      <p:bldP spid="234" grpId="0" animBg="1"/>
      <p:bldP spid="235" grpId="0" animBg="1"/>
      <p:bldP spid="236" grpId="0" animBg="1"/>
      <p:bldP spid="237" grpId="0" animBg="1"/>
      <p:bldP spid="238" grpId="0" animBg="1"/>
      <p:bldP spid="239" grpId="0" animBg="1"/>
      <p:bldP spid="240" grpId="0" animBg="1"/>
      <p:bldP spid="241" grpId="0" animBg="1"/>
      <p:bldP spid="242" grpId="0" animBg="1"/>
      <p:bldP spid="243" grpId="0" animBg="1"/>
      <p:bldP spid="244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  <p:bldP spid="252" grpId="0" animBg="1"/>
      <p:bldP spid="253" grpId="0" animBg="1"/>
      <p:bldP spid="254" grpId="0" animBg="1"/>
      <p:bldP spid="255" grpId="0" animBg="1"/>
      <p:bldP spid="256" grpId="0" animBg="1"/>
      <p:bldP spid="257" grpId="0" animBg="1"/>
      <p:bldP spid="258" grpId="0" animBg="1"/>
      <p:bldP spid="259" grpId="0" animBg="1"/>
      <p:bldP spid="260" grpId="0" animBg="1"/>
      <p:bldP spid="261" grpId="0" animBg="1"/>
      <p:bldP spid="262" grpId="0" animBg="1"/>
      <p:bldP spid="263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  <p:bldP spid="282" grpId="0" animBg="1"/>
      <p:bldP spid="283" grpId="0" animBg="1"/>
      <p:bldP spid="284" grpId="0" animBg="1"/>
      <p:bldP spid="285" grpId="0" animBg="1"/>
      <p:bldP spid="286" grpId="0" animBg="1"/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  <p:bldP spid="319" grpId="0" animBg="1"/>
      <p:bldP spid="320" grpId="0" animBg="1"/>
      <p:bldP spid="321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  <p:bldP spid="329" grpId="0" animBg="1"/>
      <p:bldP spid="330" grpId="0" animBg="1"/>
      <p:bldP spid="331" grpId="0" animBg="1"/>
      <p:bldP spid="332" grpId="0" animBg="1"/>
      <p:bldP spid="333" grpId="0" animBg="1"/>
      <p:bldP spid="334" grpId="0" animBg="1"/>
      <p:bldP spid="335" grpId="0" animBg="1"/>
      <p:bldP spid="336" grpId="0" animBg="1"/>
      <p:bldP spid="337" grpId="0" animBg="1"/>
      <p:bldP spid="338" grpId="0" animBg="1"/>
      <p:bldP spid="339" grpId="0" animBg="1"/>
      <p:bldP spid="340" grpId="0" animBg="1"/>
      <p:bldP spid="341" grpId="0" animBg="1"/>
      <p:bldP spid="342" grpId="0" animBg="1"/>
      <p:bldP spid="343" grpId="0" animBg="1"/>
      <p:bldP spid="344" grpId="0" animBg="1"/>
      <p:bldP spid="345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51" grpId="0" animBg="1"/>
      <p:bldP spid="352" grpId="0" animBg="1"/>
      <p:bldP spid="353" grpId="0" animBg="1"/>
      <p:bldP spid="354" grpId="0" animBg="1"/>
      <p:bldP spid="355" grpId="0" animBg="1"/>
      <p:bldP spid="356" grpId="0" animBg="1"/>
      <p:bldP spid="357" grpId="0" animBg="1"/>
      <p:bldP spid="358" grpId="0" animBg="1"/>
      <p:bldP spid="359" grpId="0" animBg="1"/>
      <p:bldP spid="360" grpId="0" animBg="1"/>
      <p:bldP spid="361" grpId="0" animBg="1"/>
      <p:bldP spid="362" grpId="0" animBg="1"/>
      <p:bldP spid="363" grpId="0" animBg="1"/>
      <p:bldP spid="364" grpId="0" animBg="1"/>
      <p:bldP spid="365" grpId="0" animBg="1"/>
      <p:bldP spid="366" grpId="0" animBg="1"/>
      <p:bldP spid="367" grpId="0" animBg="1"/>
      <p:bldP spid="368" grpId="0" animBg="1"/>
      <p:bldP spid="369" grpId="0" animBg="1"/>
      <p:bldP spid="370" grpId="0" animBg="1"/>
      <p:bldP spid="371" grpId="0" animBg="1"/>
      <p:bldP spid="372" grpId="0" animBg="1"/>
      <p:bldP spid="373" grpId="0" animBg="1"/>
      <p:bldP spid="374" grpId="0" animBg="1"/>
      <p:bldP spid="375" grpId="0" animBg="1"/>
      <p:bldP spid="376" grpId="0" animBg="1"/>
      <p:bldP spid="377" grpId="0" animBg="1"/>
      <p:bldP spid="378" grpId="0" animBg="1"/>
      <p:bldP spid="379" grpId="0" animBg="1"/>
      <p:bldP spid="380" grpId="0" animBg="1"/>
      <p:bldP spid="381" grpId="0" animBg="1"/>
      <p:bldP spid="382" grpId="0" animBg="1"/>
      <p:bldP spid="383" grpId="0" animBg="1"/>
      <p:bldP spid="384" grpId="0" animBg="1"/>
      <p:bldP spid="385" grpId="0" animBg="1"/>
      <p:bldP spid="386" grpId="0" animBg="1"/>
      <p:bldP spid="387" grpId="0" animBg="1"/>
      <p:bldP spid="388" grpId="0" animBg="1"/>
      <p:bldP spid="389" grpId="0" animBg="1"/>
      <p:bldP spid="390" grpId="0" animBg="1"/>
      <p:bldP spid="391" grpId="0" animBg="1"/>
      <p:bldP spid="392" grpId="0" animBg="1"/>
      <p:bldP spid="393" grpId="0" animBg="1"/>
      <p:bldP spid="394" grpId="0" animBg="1"/>
      <p:bldP spid="395" grpId="0" animBg="1"/>
      <p:bldP spid="396" grpId="0" animBg="1"/>
      <p:bldP spid="397" grpId="0" animBg="1"/>
      <p:bldP spid="398" grpId="0" animBg="1"/>
      <p:bldP spid="399" grpId="0" animBg="1"/>
      <p:bldP spid="400" grpId="0" animBg="1"/>
      <p:bldP spid="401" grpId="0" animBg="1"/>
      <p:bldP spid="402" grpId="0" animBg="1"/>
      <p:bldP spid="403" grpId="0" animBg="1"/>
      <p:bldP spid="404" grpId="0" animBg="1"/>
      <p:bldP spid="405" grpId="0" animBg="1"/>
      <p:bldP spid="406" grpId="0" animBg="1"/>
      <p:bldP spid="407" grpId="0" animBg="1"/>
      <p:bldP spid="408" grpId="0" animBg="1"/>
      <p:bldP spid="409" grpId="0" animBg="1"/>
      <p:bldP spid="410" grpId="0" animBg="1"/>
      <p:bldP spid="411" grpId="0" animBg="1"/>
      <p:bldP spid="412" grpId="0" animBg="1"/>
      <p:bldP spid="413" grpId="0" animBg="1"/>
      <p:bldP spid="414" grpId="0" animBg="1"/>
      <p:bldP spid="415" grpId="0" animBg="1"/>
      <p:bldP spid="416" grpId="0" animBg="1"/>
      <p:bldP spid="417" grpId="0" animBg="1"/>
      <p:bldP spid="418" grpId="0" animBg="1"/>
      <p:bldP spid="419" grpId="0" animBg="1"/>
      <p:bldP spid="420" grpId="0" animBg="1"/>
      <p:bldP spid="421" grpId="0" animBg="1"/>
      <p:bldP spid="422" grpId="0" animBg="1"/>
      <p:bldP spid="423" grpId="0" animBg="1"/>
      <p:bldP spid="424" grpId="0" animBg="1"/>
      <p:bldP spid="425" grpId="0" animBg="1"/>
      <p:bldP spid="426" grpId="0" animBg="1"/>
      <p:bldP spid="427" grpId="0" animBg="1"/>
      <p:bldP spid="428" grpId="0" animBg="1"/>
      <p:bldP spid="429" grpId="0" build="allAtOnce"/>
      <p:bldP spid="430" grpId="0" build="allAtOnce"/>
      <p:bldP spid="431" grpId="0" animBg="1"/>
      <p:bldP spid="431" grpId="1" animBg="1"/>
      <p:bldP spid="432" grpId="0" animBg="1"/>
      <p:bldP spid="432" grpId="1" animBg="1"/>
      <p:bldP spid="433" grpId="0" animBg="1"/>
      <p:bldP spid="433" grpId="1" animBg="1"/>
      <p:bldP spid="434" grpId="0" animBg="1"/>
      <p:bldP spid="434" grpId="1" animBg="1"/>
      <p:bldP spid="435" grpId="0" animBg="1"/>
      <p:bldP spid="435" grpId="1" animBg="1"/>
      <p:bldP spid="436" grpId="0" animBg="1"/>
      <p:bldP spid="436" grpId="1" animBg="1"/>
      <p:bldP spid="437" grpId="0" animBg="1"/>
      <p:bldP spid="437" grpId="1" animBg="1"/>
      <p:bldP spid="438" grpId="0" animBg="1"/>
      <p:bldP spid="438" grpId="1" animBg="1"/>
      <p:bldP spid="439" grpId="0" animBg="1"/>
      <p:bldP spid="439" grpId="1" animBg="1"/>
      <p:bldP spid="440" grpId="0" animBg="1"/>
      <p:bldP spid="440" grpId="1" animBg="1"/>
      <p:bldP spid="441" grpId="0" animBg="1"/>
      <p:bldP spid="441" grpId="1" animBg="1"/>
      <p:bldP spid="454" grpId="0" animBg="1"/>
      <p:bldP spid="454" grpId="1" animBg="1"/>
      <p:bldP spid="455" grpId="0" animBg="1"/>
      <p:bldP spid="455" grpId="1" animBg="1"/>
      <p:bldP spid="456" grpId="0" animBg="1"/>
      <p:bldP spid="456" grpId="1" animBg="1"/>
      <p:bldP spid="457" grpId="0" animBg="1"/>
      <p:bldP spid="457" grpId="1" animBg="1"/>
      <p:bldP spid="458" grpId="0" animBg="1"/>
      <p:bldP spid="458" grpId="1" animBg="1"/>
      <p:bldP spid="459" grpId="0" animBg="1"/>
      <p:bldP spid="459" grpId="1" animBg="1"/>
      <p:bldP spid="460" grpId="0" animBg="1"/>
      <p:bldP spid="460" grpId="1" animBg="1"/>
      <p:bldP spid="461" grpId="0" animBg="1"/>
      <p:bldP spid="461" grpId="1" animBg="1"/>
      <p:bldP spid="462" grpId="0" animBg="1"/>
      <p:bldP spid="462" grpId="1" animBg="1"/>
      <p:bldP spid="463" grpId="0" animBg="1"/>
      <p:bldP spid="463" grpId="1" animBg="1"/>
      <p:bldP spid="464" grpId="0" animBg="1"/>
      <p:bldP spid="464" grpId="1" animBg="1"/>
      <p:bldP spid="465" grpId="0" animBg="1"/>
      <p:bldP spid="465" grpId="1" animBg="1"/>
      <p:bldP spid="465" grpId="2" animBg="1"/>
      <p:bldP spid="466" grpId="0" animBg="1"/>
      <p:bldP spid="466" grpId="1" animBg="1"/>
      <p:bldP spid="466" grpId="2" animBg="1"/>
      <p:bldP spid="467" grpId="0" animBg="1"/>
      <p:bldP spid="467" grpId="1" animBg="1"/>
      <p:bldP spid="467" grpId="2" animBg="1"/>
      <p:bldP spid="468" grpId="0" animBg="1"/>
      <p:bldP spid="468" grpId="1" animBg="1"/>
      <p:bldP spid="468" grpId="2" animBg="1"/>
      <p:bldP spid="469" grpId="0" animBg="1"/>
      <p:bldP spid="469" grpId="1" animBg="1"/>
      <p:bldP spid="469" grpId="2" animBg="1"/>
      <p:bldP spid="470" grpId="0" animBg="1"/>
      <p:bldP spid="470" grpId="1" animBg="1"/>
      <p:bldP spid="470" grpId="2" animBg="1"/>
      <p:bldP spid="471" grpId="0" animBg="1"/>
      <p:bldP spid="471" grpId="1" animBg="1"/>
      <p:bldP spid="471" grpId="2" animBg="1"/>
      <p:bldP spid="472" grpId="0" animBg="1"/>
      <p:bldP spid="472" grpId="1" animBg="1"/>
      <p:bldP spid="472" grpId="2" animBg="1"/>
      <p:bldP spid="473" grpId="0" animBg="1"/>
      <p:bldP spid="473" grpId="1" animBg="1"/>
      <p:bldP spid="473" grpId="2" animBg="1"/>
      <p:bldP spid="474" grpId="0" animBg="1"/>
      <p:bldP spid="474" grpId="1" animBg="1"/>
      <p:bldP spid="474" grpId="2" animBg="1"/>
      <p:bldP spid="475" grpId="0" animBg="1"/>
      <p:bldP spid="475" grpId="1" animBg="1"/>
      <p:bldP spid="475" grpId="2" animBg="1"/>
      <p:bldP spid="476" grpId="0" animBg="1"/>
      <p:bldP spid="476" grpId="1" animBg="1"/>
      <p:bldP spid="476" grpId="2" animBg="1"/>
      <p:bldP spid="477" grpId="0" animBg="1"/>
      <p:bldP spid="477" grpId="1" animBg="1"/>
      <p:bldP spid="477" grpId="2" animBg="1"/>
      <p:bldP spid="478" grpId="0" animBg="1"/>
      <p:bldP spid="478" grpId="1" animBg="1"/>
      <p:bldP spid="478" grpId="2" animBg="1"/>
      <p:bldP spid="479" grpId="0" animBg="1"/>
      <p:bldP spid="479" grpId="1" animBg="1"/>
      <p:bldP spid="479" grpId="2" animBg="1"/>
      <p:bldP spid="480" grpId="0" animBg="1"/>
      <p:bldP spid="480" grpId="1" animBg="1"/>
      <p:bldP spid="480" grpId="2" animBg="1"/>
      <p:bldP spid="481" grpId="0" animBg="1"/>
      <p:bldP spid="481" grpId="1" animBg="1"/>
      <p:bldP spid="481" grpId="2" animBg="1"/>
      <p:bldP spid="482" grpId="0" animBg="1"/>
      <p:bldP spid="482" grpId="1" animBg="1"/>
      <p:bldP spid="482" grpId="2" animBg="1"/>
      <p:bldP spid="483" grpId="0" animBg="1"/>
      <p:bldP spid="483" grpId="1" animBg="1"/>
      <p:bldP spid="483" grpId="2" animBg="1"/>
      <p:bldP spid="484" grpId="0" animBg="1"/>
      <p:bldP spid="484" grpId="1" animBg="1"/>
      <p:bldP spid="484" grpId="2" animBg="1"/>
      <p:bldP spid="485" grpId="0" animBg="1"/>
      <p:bldP spid="485" grpId="1" animBg="1"/>
      <p:bldP spid="485" grpId="2" animBg="1"/>
      <p:bldP spid="486" grpId="0" animBg="1"/>
      <p:bldP spid="486" grpId="1" animBg="1"/>
      <p:bldP spid="486" grpId="2" animBg="1"/>
      <p:bldP spid="487" grpId="0" animBg="1"/>
      <p:bldP spid="487" grpId="1" animBg="1"/>
      <p:bldP spid="487" grpId="2" animBg="1"/>
      <p:bldP spid="488" grpId="0" animBg="1"/>
      <p:bldP spid="488" grpId="1" animBg="1"/>
      <p:bldP spid="488" grpId="2" animBg="1"/>
      <p:bldP spid="489" grpId="0" animBg="1"/>
      <p:bldP spid="489" grpId="1" animBg="1"/>
      <p:bldP spid="489" grpId="2" animBg="1"/>
      <p:bldP spid="490" grpId="0" animBg="1"/>
      <p:bldP spid="490" grpId="1" animBg="1"/>
      <p:bldP spid="490" grpId="2" animBg="1"/>
      <p:bldP spid="491" grpId="0" animBg="1"/>
      <p:bldP spid="491" grpId="1" animBg="1"/>
      <p:bldP spid="491" grpId="2" animBg="1"/>
      <p:bldP spid="492" grpId="0" animBg="1"/>
      <p:bldP spid="492" grpId="1" animBg="1"/>
      <p:bldP spid="492" grpId="2" animBg="1"/>
      <p:bldP spid="493" grpId="0" animBg="1"/>
      <p:bldP spid="493" grpId="1" animBg="1"/>
      <p:bldP spid="493" grpId="2" animBg="1"/>
      <p:bldP spid="494" grpId="0" animBg="1"/>
      <p:bldP spid="494" grpId="1" animBg="1"/>
      <p:bldP spid="494" grpId="2" animBg="1"/>
      <p:bldP spid="495" grpId="0" animBg="1"/>
      <p:bldP spid="495" grpId="1" animBg="1"/>
      <p:bldP spid="495" grpId="2" animBg="1"/>
      <p:bldP spid="496" grpId="0" animBg="1"/>
      <p:bldP spid="496" grpId="1" animBg="1"/>
      <p:bldP spid="496" grpId="2" animBg="1"/>
      <p:bldP spid="497" grpId="0" animBg="1"/>
      <p:bldP spid="497" grpId="1" animBg="1"/>
      <p:bldP spid="497" grpId="2" animBg="1"/>
      <p:bldP spid="498" grpId="0" animBg="1"/>
      <p:bldP spid="498" grpId="1" animBg="1"/>
      <p:bldP spid="498" grpId="2" animBg="1"/>
      <p:bldP spid="499" grpId="0" animBg="1"/>
      <p:bldP spid="499" grpId="1" animBg="1"/>
      <p:bldP spid="499" grpId="2" animBg="1"/>
      <p:bldP spid="500" grpId="0" animBg="1"/>
      <p:bldP spid="500" grpId="1" animBg="1"/>
      <p:bldP spid="500" grpId="2" animBg="1"/>
      <p:bldP spid="501" grpId="0" animBg="1"/>
      <p:bldP spid="501" grpId="1" animBg="1"/>
      <p:bldP spid="501" grpId="2" animBg="1"/>
      <p:bldP spid="502" grpId="0" animBg="1"/>
      <p:bldP spid="502" grpId="1" animBg="1"/>
      <p:bldP spid="502" grpId="2" animBg="1"/>
      <p:bldP spid="503" grpId="0" animBg="1"/>
      <p:bldP spid="503" grpId="1" animBg="1"/>
      <p:bldP spid="503" grpId="2" animBg="1"/>
      <p:bldP spid="504" grpId="0" animBg="1"/>
      <p:bldP spid="504" grpId="1" animBg="1"/>
      <p:bldP spid="504" grpId="2" animBg="1"/>
      <p:bldP spid="505" grpId="0" animBg="1"/>
      <p:bldP spid="505" grpId="1" animBg="1"/>
      <p:bldP spid="505" grpId="2" animBg="1"/>
      <p:bldP spid="506" grpId="0" animBg="1"/>
      <p:bldP spid="506" grpId="1" animBg="1"/>
      <p:bldP spid="506" grpId="2" animBg="1"/>
      <p:bldP spid="507" grpId="0" animBg="1"/>
      <p:bldP spid="507" grpId="1" animBg="1"/>
      <p:bldP spid="507" grpId="2" animBg="1"/>
      <p:bldP spid="508" grpId="0" animBg="1"/>
      <p:bldP spid="508" grpId="1" animBg="1"/>
      <p:bldP spid="508" grpId="2" animBg="1"/>
      <p:bldP spid="509" grpId="0" animBg="1"/>
      <p:bldP spid="509" grpId="1" animBg="1"/>
      <p:bldP spid="509" grpId="2" animBg="1"/>
      <p:bldP spid="510" grpId="0" animBg="1"/>
      <p:bldP spid="510" grpId="1" animBg="1"/>
      <p:bldP spid="510" grpId="2" animBg="1"/>
      <p:bldP spid="511" grpId="0" animBg="1"/>
      <p:bldP spid="511" grpId="1" animBg="1"/>
      <p:bldP spid="511" grpId="2" animBg="1"/>
      <p:bldP spid="512" grpId="0" animBg="1"/>
      <p:bldP spid="512" grpId="1" animBg="1"/>
      <p:bldP spid="512" grpId="2" animBg="1"/>
      <p:bldP spid="513" grpId="0" animBg="1"/>
      <p:bldP spid="513" grpId="1" animBg="1"/>
      <p:bldP spid="513" grpId="2" animBg="1"/>
      <p:bldP spid="514" grpId="0" animBg="1"/>
      <p:bldP spid="514" grpId="1" animBg="1"/>
      <p:bldP spid="514" grpId="2" animBg="1"/>
      <p:bldP spid="515" grpId="0" animBg="1"/>
      <p:bldP spid="515" grpId="1" animBg="1"/>
      <p:bldP spid="515" grpId="2" animBg="1"/>
      <p:bldP spid="516" grpId="0" animBg="1"/>
      <p:bldP spid="516" grpId="1" animBg="1"/>
      <p:bldP spid="516" grpId="2" animBg="1"/>
      <p:bldP spid="517" grpId="0" animBg="1"/>
      <p:bldP spid="517" grpId="1" animBg="1"/>
      <p:bldP spid="517" grpId="2" animBg="1"/>
      <p:bldP spid="518" grpId="0" animBg="1"/>
      <p:bldP spid="518" grpId="1" animBg="1"/>
      <p:bldP spid="518" grpId="2" animBg="1"/>
      <p:bldP spid="519" grpId="0" animBg="1"/>
      <p:bldP spid="519" grpId="1" animBg="1"/>
      <p:bldP spid="519" grpId="2" animBg="1"/>
      <p:bldP spid="520" grpId="0" animBg="1"/>
      <p:bldP spid="520" grpId="1" animBg="1"/>
      <p:bldP spid="520" grpId="2" animBg="1"/>
      <p:bldP spid="521" grpId="0" animBg="1"/>
      <p:bldP spid="521" grpId="1" animBg="1"/>
      <p:bldP spid="521" grpId="2" animBg="1"/>
      <p:bldP spid="522" grpId="0" animBg="1"/>
      <p:bldP spid="522" grpId="1" animBg="1"/>
      <p:bldP spid="522" grpId="2" animBg="1"/>
      <p:bldP spid="523" grpId="0" animBg="1"/>
      <p:bldP spid="523" grpId="1" animBg="1"/>
      <p:bldP spid="523" grpId="2" animBg="1"/>
      <p:bldP spid="524" grpId="0" animBg="1"/>
      <p:bldP spid="524" grpId="1" animBg="1"/>
      <p:bldP spid="524" grpId="2" animBg="1"/>
      <p:bldP spid="525" grpId="0" animBg="1"/>
      <p:bldP spid="525" grpId="1" animBg="1"/>
      <p:bldP spid="525" grpId="2" animBg="1"/>
      <p:bldP spid="526" grpId="0" animBg="1"/>
      <p:bldP spid="526" grpId="1" animBg="1"/>
      <p:bldP spid="526" grpId="2" animBg="1"/>
      <p:bldP spid="527" grpId="0" animBg="1"/>
      <p:bldP spid="527" grpId="1" animBg="1"/>
      <p:bldP spid="527" grpId="2" animBg="1"/>
      <p:bldP spid="528" grpId="0" animBg="1"/>
      <p:bldP spid="528" grpId="1" animBg="1"/>
      <p:bldP spid="528" grpId="2" animBg="1"/>
      <p:bldP spid="529" grpId="0" animBg="1"/>
      <p:bldP spid="529" grpId="1" animBg="1"/>
      <p:bldP spid="529" grpId="2" animBg="1"/>
      <p:bldP spid="530" grpId="0" animBg="1"/>
      <p:bldP spid="530" grpId="1" animBg="1"/>
      <p:bldP spid="530" grpId="2" animBg="1"/>
      <p:bldP spid="531" grpId="0" animBg="1"/>
      <p:bldP spid="531" grpId="1" animBg="1"/>
      <p:bldP spid="531" grpId="2" animBg="1"/>
      <p:bldP spid="532" grpId="0" animBg="1"/>
      <p:bldP spid="532" grpId="1" animBg="1"/>
      <p:bldP spid="532" grpId="2" animBg="1"/>
      <p:bldP spid="533" grpId="0" animBg="1"/>
      <p:bldP spid="533" grpId="1" animBg="1"/>
      <p:bldP spid="533" grpId="2" animBg="1"/>
      <p:bldP spid="534" grpId="0" animBg="1"/>
      <p:bldP spid="534" grpId="1" animBg="1"/>
      <p:bldP spid="534" grpId="2" animBg="1"/>
      <p:bldP spid="535" grpId="0" animBg="1"/>
      <p:bldP spid="535" grpId="1" animBg="1"/>
      <p:bldP spid="535" grpId="2" animBg="1"/>
      <p:bldP spid="536" grpId="0" animBg="1"/>
      <p:bldP spid="536" grpId="1" animBg="1"/>
      <p:bldP spid="536" grpId="2" animBg="1"/>
      <p:bldP spid="537" grpId="0" animBg="1"/>
      <p:bldP spid="537" grpId="1" animBg="1"/>
      <p:bldP spid="537" grpId="2" animBg="1"/>
      <p:bldP spid="538" grpId="0" animBg="1"/>
      <p:bldP spid="538" grpId="1" animBg="1"/>
      <p:bldP spid="538" grpId="2" animBg="1"/>
      <p:bldP spid="539" grpId="0" animBg="1"/>
      <p:bldP spid="539" grpId="1" animBg="1"/>
      <p:bldP spid="539" grpId="2" animBg="1"/>
      <p:bldP spid="540" grpId="0" animBg="1"/>
      <p:bldP spid="540" grpId="1" animBg="1"/>
      <p:bldP spid="540" grpId="2" animBg="1"/>
      <p:bldP spid="541" grpId="0" animBg="1"/>
      <p:bldP spid="541" grpId="1" animBg="1"/>
      <p:bldP spid="541" grpId="2" animBg="1"/>
      <p:bldP spid="542" grpId="0" animBg="1"/>
      <p:bldP spid="542" grpId="1" animBg="1"/>
      <p:bldP spid="542" grpId="2" animBg="1"/>
      <p:bldP spid="543" grpId="0" animBg="1"/>
      <p:bldP spid="543" grpId="1" animBg="1"/>
      <p:bldP spid="543" grpId="2" animBg="1"/>
      <p:bldP spid="544" grpId="0" animBg="1"/>
      <p:bldP spid="544" grpId="1" animBg="1"/>
      <p:bldP spid="544" grpId="2" animBg="1"/>
      <p:bldP spid="545" grpId="0" animBg="1"/>
      <p:bldP spid="545" grpId="1" animBg="1"/>
      <p:bldP spid="545" grpId="2" animBg="1"/>
      <p:bldP spid="546" grpId="0" animBg="1"/>
      <p:bldP spid="546" grpId="1" animBg="1"/>
      <p:bldP spid="546" grpId="2" animBg="1"/>
      <p:bldP spid="547" grpId="0" animBg="1"/>
      <p:bldP spid="547" grpId="1" animBg="1"/>
      <p:bldP spid="547" grpId="2" animBg="1"/>
      <p:bldP spid="548" grpId="0" animBg="1"/>
      <p:bldP spid="548" grpId="1" animBg="1"/>
      <p:bldP spid="548" grpId="2" animBg="1"/>
      <p:bldP spid="549" grpId="0" animBg="1"/>
      <p:bldP spid="549" grpId="1" animBg="1"/>
      <p:bldP spid="549" grpId="2" animBg="1"/>
      <p:bldP spid="550" grpId="0" animBg="1"/>
      <p:bldP spid="550" grpId="1" animBg="1"/>
      <p:bldP spid="550" grpId="2" animBg="1"/>
      <p:bldP spid="551" grpId="0" animBg="1"/>
      <p:bldP spid="551" grpId="1" animBg="1"/>
      <p:bldP spid="551" grpId="2" animBg="1"/>
      <p:bldP spid="552" grpId="0" animBg="1"/>
      <p:bldP spid="552" grpId="1" animBg="1"/>
      <p:bldP spid="552" grpId="2" animBg="1"/>
      <p:bldP spid="553" grpId="0" animBg="1"/>
      <p:bldP spid="553" grpId="1" animBg="1"/>
      <p:bldP spid="553" grpId="2" animBg="1"/>
      <p:bldP spid="554" grpId="0" animBg="1"/>
      <p:bldP spid="554" grpId="1" animBg="1"/>
      <p:bldP spid="554" grpId="2" animBg="1"/>
      <p:bldP spid="555" grpId="0" animBg="1"/>
      <p:bldP spid="555" grpId="1" animBg="1"/>
      <p:bldP spid="555" grpId="2" animBg="1"/>
      <p:bldP spid="556" grpId="0" animBg="1"/>
      <p:bldP spid="556" grpId="1" animBg="1"/>
      <p:bldP spid="556" grpId="2" animBg="1"/>
      <p:bldP spid="557" grpId="0" animBg="1"/>
      <p:bldP spid="557" grpId="1" animBg="1"/>
      <p:bldP spid="557" grpId="2" animBg="1"/>
      <p:bldP spid="558" grpId="0" animBg="1"/>
      <p:bldP spid="558" grpId="1" animBg="1"/>
      <p:bldP spid="558" grpId="2" animBg="1"/>
      <p:bldP spid="559" grpId="0" animBg="1"/>
      <p:bldP spid="559" grpId="1" animBg="1"/>
      <p:bldP spid="559" grpId="2" animBg="1"/>
      <p:bldP spid="560" grpId="0" animBg="1"/>
      <p:bldP spid="560" grpId="1" animBg="1"/>
      <p:bldP spid="560" grpId="2" animBg="1"/>
      <p:bldP spid="561" grpId="0" animBg="1"/>
      <p:bldP spid="561" grpId="1" animBg="1"/>
      <p:bldP spid="561" grpId="2" animBg="1"/>
      <p:bldP spid="562" grpId="0" animBg="1"/>
      <p:bldP spid="562" grpId="1" animBg="1"/>
      <p:bldP spid="562" grpId="2" animBg="1"/>
      <p:bldP spid="563" grpId="0" animBg="1"/>
      <p:bldP spid="563" grpId="1" animBg="1"/>
      <p:bldP spid="563" grpId="2" animBg="1"/>
      <p:bldP spid="564" grpId="0" animBg="1"/>
      <p:bldP spid="564" grpId="1" animBg="1"/>
      <p:bldP spid="564" grpId="2" animBg="1"/>
      <p:bldP spid="565" grpId="0" animBg="1"/>
      <p:bldP spid="565" grpId="1" animBg="1"/>
      <p:bldP spid="565" grpId="2" animBg="1"/>
      <p:bldP spid="566" grpId="0" animBg="1"/>
      <p:bldP spid="566" grpId="1" animBg="1"/>
      <p:bldP spid="566" grpId="2" animBg="1"/>
      <p:bldP spid="567" grpId="0" animBg="1"/>
      <p:bldP spid="567" grpId="1" animBg="1"/>
      <p:bldP spid="567" grpId="2" animBg="1"/>
      <p:bldP spid="568" grpId="0" animBg="1"/>
      <p:bldP spid="568" grpId="1" animBg="1"/>
      <p:bldP spid="568" grpId="2" animBg="1"/>
      <p:bldP spid="569" grpId="0" animBg="1"/>
      <p:bldP spid="569" grpId="1" animBg="1"/>
      <p:bldP spid="569" grpId="2" animBg="1"/>
      <p:bldP spid="570" grpId="0" animBg="1"/>
      <p:bldP spid="570" grpId="1" animBg="1"/>
      <p:bldP spid="570" grpId="2" animBg="1"/>
      <p:bldP spid="571" grpId="0" animBg="1"/>
      <p:bldP spid="571" grpId="1" animBg="1"/>
      <p:bldP spid="571" grpId="2" animBg="1"/>
      <p:bldP spid="572" grpId="0" animBg="1"/>
      <p:bldP spid="572" grpId="1" animBg="1"/>
      <p:bldP spid="572" grpId="2" animBg="1"/>
      <p:bldP spid="573" grpId="0" animBg="1"/>
      <p:bldP spid="573" grpId="1" animBg="1"/>
      <p:bldP spid="573" grpId="2" animBg="1"/>
      <p:bldP spid="574" grpId="0" animBg="1"/>
      <p:bldP spid="574" grpId="1" animBg="1"/>
      <p:bldP spid="574" grpId="2" animBg="1"/>
      <p:bldP spid="575" grpId="0" animBg="1"/>
      <p:bldP spid="575" grpId="1" animBg="1"/>
      <p:bldP spid="575" grpId="2" animBg="1"/>
      <p:bldP spid="576" grpId="0" animBg="1"/>
      <p:bldP spid="576" grpId="1" animBg="1"/>
      <p:bldP spid="576" grpId="2" animBg="1"/>
      <p:bldP spid="577" grpId="0" animBg="1"/>
      <p:bldP spid="577" grpId="1" animBg="1"/>
      <p:bldP spid="577" grpId="2" animBg="1"/>
      <p:bldP spid="578" grpId="0" animBg="1"/>
      <p:bldP spid="578" grpId="1" animBg="1"/>
      <p:bldP spid="578" grpId="2" animBg="1"/>
      <p:bldP spid="579" grpId="0" animBg="1"/>
      <p:bldP spid="579" grpId="1" animBg="1"/>
      <p:bldP spid="579" grpId="2" animBg="1"/>
      <p:bldP spid="580" grpId="0" animBg="1"/>
      <p:bldP spid="580" grpId="1" animBg="1"/>
      <p:bldP spid="580" grpId="2" animBg="1"/>
      <p:bldP spid="581" grpId="0" animBg="1"/>
      <p:bldP spid="581" grpId="1" animBg="1"/>
      <p:bldP spid="581" grpId="2" animBg="1"/>
      <p:bldP spid="582" grpId="0" animBg="1"/>
      <p:bldP spid="582" grpId="1" animBg="1"/>
      <p:bldP spid="582" grpId="2" animBg="1"/>
      <p:bldP spid="583" grpId="0" animBg="1"/>
      <p:bldP spid="583" grpId="1" animBg="1"/>
      <p:bldP spid="583" grpId="2" animBg="1"/>
      <p:bldP spid="584" grpId="0" animBg="1"/>
      <p:bldP spid="584" grpId="1" animBg="1"/>
      <p:bldP spid="584" grpId="2" animBg="1"/>
      <p:bldP spid="585" grpId="0" animBg="1"/>
      <p:bldP spid="585" grpId="1" animBg="1"/>
      <p:bldP spid="585" grpId="2" animBg="1"/>
      <p:bldP spid="586" grpId="0" animBg="1"/>
      <p:bldP spid="586" grpId="1" animBg="1"/>
      <p:bldP spid="586" grpId="2" animBg="1"/>
      <p:bldP spid="587" grpId="0" animBg="1"/>
      <p:bldP spid="587" grpId="1" animBg="1"/>
      <p:bldP spid="587" grpId="2" animBg="1"/>
      <p:bldP spid="588" grpId="0" animBg="1"/>
      <p:bldP spid="588" grpId="1" animBg="1"/>
      <p:bldP spid="588" grpId="2" animBg="1"/>
      <p:bldP spid="589" grpId="0" animBg="1"/>
      <p:bldP spid="589" grpId="1" animBg="1"/>
      <p:bldP spid="589" grpId="2" animBg="1"/>
      <p:bldP spid="590" grpId="0" animBg="1"/>
      <p:bldP spid="590" grpId="1" animBg="1"/>
      <p:bldP spid="590" grpId="2" animBg="1"/>
      <p:bldP spid="591" grpId="0" animBg="1"/>
      <p:bldP spid="591" grpId="1" animBg="1"/>
      <p:bldP spid="591" grpId="2" animBg="1"/>
      <p:bldP spid="592" grpId="0" animBg="1"/>
      <p:bldP spid="592" grpId="1" animBg="1"/>
      <p:bldP spid="592" grpId="2" animBg="1"/>
      <p:bldP spid="593" grpId="0" animBg="1"/>
      <p:bldP spid="593" grpId="1" animBg="1"/>
      <p:bldP spid="593" grpId="2" animBg="1"/>
      <p:bldP spid="594" grpId="0" animBg="1"/>
      <p:bldP spid="594" grpId="1" animBg="1"/>
      <p:bldP spid="594" grpId="2" animBg="1"/>
      <p:bldP spid="595" grpId="0" animBg="1"/>
      <p:bldP spid="595" grpId="1" animBg="1"/>
      <p:bldP spid="595" grpId="2" animBg="1"/>
      <p:bldP spid="596" grpId="0" animBg="1"/>
      <p:bldP spid="596" grpId="1" animBg="1"/>
      <p:bldP spid="596" grpId="2" animBg="1"/>
      <p:bldP spid="597" grpId="0" animBg="1"/>
      <p:bldP spid="597" grpId="1" animBg="1"/>
      <p:bldP spid="597" grpId="2" animBg="1"/>
      <p:bldP spid="598" grpId="0" animBg="1"/>
      <p:bldP spid="598" grpId="1" animBg="1"/>
      <p:bldP spid="598" grpId="2" animBg="1"/>
      <p:bldP spid="599" grpId="0" animBg="1"/>
      <p:bldP spid="599" grpId="1" animBg="1"/>
      <p:bldP spid="599" grpId="2" animBg="1"/>
      <p:bldP spid="600" grpId="0" animBg="1"/>
      <p:bldP spid="600" grpId="1" animBg="1"/>
      <p:bldP spid="600" grpId="2" animBg="1"/>
      <p:bldP spid="601" grpId="0" animBg="1"/>
      <p:bldP spid="601" grpId="1" animBg="1"/>
      <p:bldP spid="601" grpId="2" animBg="1"/>
      <p:bldP spid="602" grpId="0" animBg="1"/>
      <p:bldP spid="602" grpId="1" animBg="1"/>
      <p:bldP spid="602" grpId="2" animBg="1"/>
      <p:bldP spid="603" grpId="0" animBg="1"/>
      <p:bldP spid="603" grpId="1" animBg="1"/>
      <p:bldP spid="603" grpId="2" animBg="1"/>
      <p:bldP spid="604" grpId="0" animBg="1"/>
      <p:bldP spid="604" grpId="1" animBg="1"/>
      <p:bldP spid="604" grpId="2" animBg="1"/>
      <p:bldP spid="605" grpId="0" animBg="1"/>
      <p:bldP spid="605" grpId="1" animBg="1"/>
      <p:bldP spid="605" grpId="2" animBg="1"/>
      <p:bldP spid="606" grpId="0" animBg="1"/>
      <p:bldP spid="606" grpId="1" animBg="1"/>
      <p:bldP spid="606" grpId="2" animBg="1"/>
      <p:bldP spid="607" grpId="0" animBg="1"/>
      <p:bldP spid="607" grpId="1" animBg="1"/>
      <p:bldP spid="607" grpId="2" animBg="1"/>
      <p:bldP spid="608" grpId="0" animBg="1"/>
      <p:bldP spid="608" grpId="1" animBg="1"/>
      <p:bldP spid="608" grpId="2" animBg="1"/>
      <p:bldP spid="609" grpId="0" animBg="1"/>
      <p:bldP spid="609" grpId="1" animBg="1"/>
      <p:bldP spid="609" grpId="2" animBg="1"/>
      <p:bldP spid="610" grpId="0" animBg="1"/>
      <p:bldP spid="610" grpId="1" animBg="1"/>
      <p:bldP spid="610" grpId="2" animBg="1"/>
      <p:bldP spid="611" grpId="0" animBg="1"/>
      <p:bldP spid="611" grpId="1" animBg="1"/>
      <p:bldP spid="611" grpId="2" animBg="1"/>
      <p:bldP spid="612" grpId="0" animBg="1"/>
      <p:bldP spid="612" grpId="1" animBg="1"/>
      <p:bldP spid="612" grpId="2" animBg="1"/>
      <p:bldP spid="613" grpId="0" animBg="1"/>
      <p:bldP spid="613" grpId="1" animBg="1"/>
      <p:bldP spid="613" grpId="2" animBg="1"/>
      <p:bldP spid="614" grpId="0" animBg="1"/>
      <p:bldP spid="614" grpId="1" animBg="1"/>
      <p:bldP spid="614" grpId="2" animBg="1"/>
      <p:bldP spid="615" grpId="0" animBg="1"/>
      <p:bldP spid="615" grpId="1" animBg="1"/>
      <p:bldP spid="615" grpId="2" animBg="1"/>
      <p:bldP spid="616" grpId="0" animBg="1"/>
      <p:bldP spid="616" grpId="1" animBg="1"/>
      <p:bldP spid="616" grpId="2" animBg="1"/>
      <p:bldP spid="617" grpId="0" animBg="1"/>
      <p:bldP spid="617" grpId="1" animBg="1"/>
      <p:bldP spid="617" grpId="2" animBg="1"/>
      <p:bldP spid="618" grpId="0" animBg="1"/>
      <p:bldP spid="618" grpId="1" animBg="1"/>
      <p:bldP spid="618" grpId="2" animBg="1"/>
      <p:bldP spid="619" grpId="0" animBg="1"/>
      <p:bldP spid="619" grpId="1" animBg="1"/>
      <p:bldP spid="619" grpId="2" animBg="1"/>
      <p:bldP spid="620" grpId="0" animBg="1"/>
      <p:bldP spid="620" grpId="1" animBg="1"/>
      <p:bldP spid="620" grpId="2" animBg="1"/>
      <p:bldP spid="621" grpId="0" animBg="1"/>
      <p:bldP spid="621" grpId="1" animBg="1"/>
      <p:bldP spid="621" grpId="2" animBg="1"/>
      <p:bldP spid="622" grpId="0" animBg="1"/>
      <p:bldP spid="622" grpId="1" animBg="1"/>
      <p:bldP spid="622" grpId="2" animBg="1"/>
      <p:bldP spid="623" grpId="0" animBg="1"/>
      <p:bldP spid="623" grpId="1" animBg="1"/>
      <p:bldP spid="623" grpId="2" animBg="1"/>
      <p:bldP spid="624" grpId="0" animBg="1"/>
      <p:bldP spid="624" grpId="1" animBg="1"/>
      <p:bldP spid="624" grpId="2" animBg="1"/>
      <p:bldP spid="625" grpId="0" animBg="1"/>
      <p:bldP spid="625" grpId="1" animBg="1"/>
      <p:bldP spid="625" grpId="2" animBg="1"/>
      <p:bldP spid="626" grpId="0" animBg="1"/>
      <p:bldP spid="626" grpId="1" animBg="1"/>
      <p:bldP spid="626" grpId="2" animBg="1"/>
      <p:bldP spid="627" grpId="0" animBg="1"/>
      <p:bldP spid="627" grpId="1" animBg="1"/>
      <p:bldP spid="627" grpId="2" animBg="1"/>
      <p:bldP spid="628" grpId="0" animBg="1"/>
      <p:bldP spid="628" grpId="1" animBg="1"/>
      <p:bldP spid="628" grpId="2" animBg="1"/>
      <p:bldP spid="629" grpId="0" animBg="1"/>
      <p:bldP spid="629" grpId="1" animBg="1"/>
      <p:bldP spid="629" grpId="2" animBg="1"/>
      <p:bldP spid="630" grpId="0" animBg="1"/>
      <p:bldP spid="630" grpId="1" animBg="1"/>
      <p:bldP spid="630" grpId="2" animBg="1"/>
      <p:bldP spid="631" grpId="0" animBg="1"/>
      <p:bldP spid="631" grpId="1" animBg="1"/>
      <p:bldP spid="631" grpId="2" animBg="1"/>
      <p:bldP spid="632" grpId="0" animBg="1"/>
      <p:bldP spid="632" grpId="1" animBg="1"/>
      <p:bldP spid="632" grpId="2" animBg="1"/>
      <p:bldP spid="633" grpId="0" animBg="1"/>
      <p:bldP spid="633" grpId="1" animBg="1"/>
      <p:bldP spid="633" grpId="2" animBg="1"/>
      <p:bldP spid="634" grpId="0" animBg="1"/>
      <p:bldP spid="634" grpId="1" animBg="1"/>
      <p:bldP spid="634" grpId="2" animBg="1"/>
      <p:bldP spid="635" grpId="0" animBg="1"/>
      <p:bldP spid="635" grpId="1" animBg="1"/>
      <p:bldP spid="635" grpId="2" animBg="1"/>
      <p:bldP spid="636" grpId="0" animBg="1"/>
      <p:bldP spid="636" grpId="1" animBg="1"/>
      <p:bldP spid="636" grpId="2" animBg="1"/>
      <p:bldP spid="637" grpId="0" animBg="1"/>
      <p:bldP spid="637" grpId="1" animBg="1"/>
      <p:bldP spid="637" grpId="2" animBg="1"/>
      <p:bldP spid="638" grpId="0" animBg="1"/>
      <p:bldP spid="638" grpId="1" animBg="1"/>
      <p:bldP spid="638" grpId="2" animBg="1"/>
      <p:bldP spid="639" grpId="0" animBg="1"/>
      <p:bldP spid="639" grpId="1" animBg="1"/>
      <p:bldP spid="639" grpId="2" animBg="1"/>
      <p:bldP spid="640" grpId="0" animBg="1"/>
      <p:bldP spid="640" grpId="1" animBg="1"/>
      <p:bldP spid="640" grpId="2" animBg="1"/>
      <p:bldP spid="641" grpId="0" animBg="1"/>
      <p:bldP spid="641" grpId="1" animBg="1"/>
      <p:bldP spid="641" grpId="2" animBg="1"/>
      <p:bldP spid="642" grpId="0" animBg="1"/>
      <p:bldP spid="642" grpId="1" animBg="1"/>
      <p:bldP spid="642" grpId="2" animBg="1"/>
      <p:bldP spid="643" grpId="0" animBg="1"/>
      <p:bldP spid="643" grpId="1" animBg="1"/>
      <p:bldP spid="643" grpId="2" animBg="1"/>
      <p:bldP spid="644" grpId="0" animBg="1"/>
      <p:bldP spid="644" grpId="1" animBg="1"/>
      <p:bldP spid="644" grpId="2" animBg="1"/>
      <p:bldP spid="645" grpId="0" animBg="1"/>
      <p:bldP spid="645" grpId="1" animBg="1"/>
      <p:bldP spid="645" grpId="2" animBg="1"/>
      <p:bldP spid="646" grpId="0" animBg="1"/>
      <p:bldP spid="646" grpId="1" animBg="1"/>
      <p:bldP spid="646" grpId="2" animBg="1"/>
      <p:bldP spid="647" grpId="0" animBg="1"/>
      <p:bldP spid="647" grpId="1" animBg="1"/>
      <p:bldP spid="647" grpId="2" animBg="1"/>
      <p:bldP spid="648" grpId="0" animBg="1"/>
      <p:bldP spid="648" grpId="1" animBg="1"/>
      <p:bldP spid="648" grpId="2" animBg="1"/>
      <p:bldP spid="649" grpId="0" animBg="1"/>
      <p:bldP spid="649" grpId="1" animBg="1"/>
      <p:bldP spid="649" grpId="2" animBg="1"/>
      <p:bldP spid="650" grpId="0" animBg="1"/>
      <p:bldP spid="650" grpId="1" animBg="1"/>
      <p:bldP spid="650" grpId="2" animBg="1"/>
      <p:bldP spid="651" grpId="0" animBg="1"/>
      <p:bldP spid="651" grpId="1" animBg="1"/>
      <p:bldP spid="651" grpId="2" animBg="1"/>
      <p:bldP spid="652" grpId="0" animBg="1"/>
      <p:bldP spid="652" grpId="1" animBg="1"/>
      <p:bldP spid="652" grpId="2" animBg="1"/>
      <p:bldP spid="653" grpId="0" animBg="1"/>
      <p:bldP spid="653" grpId="1" animBg="1"/>
      <p:bldP spid="653" grpId="2" animBg="1"/>
      <p:bldP spid="654" grpId="0" animBg="1"/>
      <p:bldP spid="654" grpId="1" animBg="1"/>
      <p:bldP spid="654" grpId="2" animBg="1"/>
      <p:bldP spid="655" grpId="0" animBg="1"/>
      <p:bldP spid="655" grpId="1" animBg="1"/>
      <p:bldP spid="655" grpId="2" animBg="1"/>
      <p:bldP spid="656" grpId="0" animBg="1"/>
      <p:bldP spid="656" grpId="1" animBg="1"/>
      <p:bldP spid="656" grpId="2" animBg="1"/>
      <p:bldP spid="657" grpId="0" animBg="1"/>
      <p:bldP spid="657" grpId="1" animBg="1"/>
      <p:bldP spid="657" grpId="2" animBg="1"/>
      <p:bldP spid="658" grpId="0" animBg="1"/>
      <p:bldP spid="658" grpId="1" animBg="1"/>
      <p:bldP spid="658" grpId="2" animBg="1"/>
      <p:bldP spid="659" grpId="0" animBg="1"/>
      <p:bldP spid="659" grpId="1" animBg="1"/>
      <p:bldP spid="659" grpId="2" animBg="1"/>
      <p:bldP spid="659" grpId="3" animBg="1"/>
      <p:bldP spid="660" grpId="0" animBg="1"/>
      <p:bldP spid="660" grpId="1" animBg="1"/>
      <p:bldP spid="660" grpId="2" animBg="1"/>
      <p:bldP spid="660" grpId="3" animBg="1"/>
      <p:bldP spid="661" grpId="0" animBg="1"/>
      <p:bldP spid="661" grpId="1" animBg="1"/>
      <p:bldP spid="661" grpId="2" animBg="1"/>
      <p:bldP spid="661" grpId="3" animBg="1"/>
      <p:bldP spid="662" grpId="0" animBg="1"/>
      <p:bldP spid="662" grpId="1" animBg="1"/>
      <p:bldP spid="662" grpId="2" animBg="1"/>
      <p:bldP spid="662" grpId="3" animBg="1"/>
      <p:bldP spid="663" grpId="0" animBg="1"/>
      <p:bldP spid="663" grpId="1" animBg="1"/>
      <p:bldP spid="663" grpId="2" animBg="1"/>
      <p:bldP spid="663" grpId="3" animBg="1"/>
      <p:bldP spid="664" grpId="0" animBg="1"/>
      <p:bldP spid="664" grpId="1" animBg="1"/>
      <p:bldP spid="664" grpId="2" animBg="1"/>
      <p:bldP spid="664" grpId="3" animBg="1"/>
      <p:bldP spid="665" grpId="0" animBg="1"/>
      <p:bldP spid="665" grpId="1" animBg="1"/>
      <p:bldP spid="665" grpId="2" animBg="1"/>
      <p:bldP spid="665" grpId="3" animBg="1"/>
      <p:bldP spid="666" grpId="0" animBg="1"/>
      <p:bldP spid="666" grpId="1" animBg="1"/>
      <p:bldP spid="666" grpId="2" animBg="1"/>
      <p:bldP spid="666" grpId="3" animBg="1"/>
      <p:bldP spid="667" grpId="0" animBg="1"/>
      <p:bldP spid="667" grpId="1" animBg="1"/>
      <p:bldP spid="667" grpId="2" animBg="1"/>
      <p:bldP spid="667" grpId="3" animBg="1"/>
      <p:bldP spid="668" grpId="0" animBg="1"/>
      <p:bldP spid="668" grpId="1" animBg="1"/>
      <p:bldP spid="668" grpId="2" animBg="1"/>
      <p:bldP spid="668" grpId="3" animBg="1"/>
      <p:bldP spid="669" grpId="0" animBg="1"/>
      <p:bldP spid="669" grpId="1" animBg="1"/>
      <p:bldP spid="669" grpId="2" animBg="1"/>
      <p:bldP spid="669" grpId="3" animBg="1"/>
      <p:bldP spid="670" grpId="0" animBg="1"/>
      <p:bldP spid="670" grpId="1" animBg="1"/>
      <p:bldP spid="670" grpId="2" animBg="1"/>
      <p:bldP spid="670" grpId="3" animBg="1"/>
      <p:bldP spid="671" grpId="0" animBg="1"/>
      <p:bldP spid="671" grpId="1" animBg="1"/>
      <p:bldP spid="671" grpId="2" animBg="1"/>
      <p:bldP spid="671" grpId="3" animBg="1"/>
      <p:bldP spid="672" grpId="0" animBg="1"/>
      <p:bldP spid="672" grpId="1" animBg="1"/>
      <p:bldP spid="672" grpId="2" animBg="1"/>
      <p:bldP spid="672" grpId="3" animBg="1"/>
      <p:bldP spid="673" grpId="0" animBg="1"/>
      <p:bldP spid="673" grpId="1" animBg="1"/>
      <p:bldP spid="673" grpId="2" animBg="1"/>
      <p:bldP spid="673" grpId="3" animBg="1"/>
      <p:bldP spid="674" grpId="0" animBg="1"/>
      <p:bldP spid="674" grpId="1" animBg="1"/>
      <p:bldP spid="674" grpId="2" animBg="1"/>
      <p:bldP spid="674" grpId="3" animBg="1"/>
      <p:bldP spid="675" grpId="0" animBg="1"/>
      <p:bldP spid="675" grpId="1" animBg="1"/>
      <p:bldP spid="675" grpId="2" animBg="1"/>
      <p:bldP spid="675" grpId="3" animBg="1"/>
      <p:bldP spid="676" grpId="0" animBg="1"/>
      <p:bldP spid="676" grpId="1" animBg="1"/>
      <p:bldP spid="676" grpId="2" animBg="1"/>
      <p:bldP spid="676" grpId="3" animBg="1"/>
      <p:bldP spid="677" grpId="0" animBg="1"/>
      <p:bldP spid="677" grpId="1" animBg="1"/>
      <p:bldP spid="677" grpId="2" animBg="1"/>
      <p:bldP spid="677" grpId="3" animBg="1"/>
      <p:bldP spid="678" grpId="0" animBg="1"/>
      <p:bldP spid="678" grpId="1" animBg="1"/>
      <p:bldP spid="678" grpId="2" animBg="1"/>
      <p:bldP spid="678" grpId="3" animBg="1"/>
      <p:bldP spid="679" grpId="0" animBg="1"/>
      <p:bldP spid="679" grpId="1" animBg="1"/>
      <p:bldP spid="679" grpId="2" animBg="1"/>
      <p:bldP spid="679" grpId="3" animBg="1"/>
      <p:bldP spid="680" grpId="0" animBg="1"/>
      <p:bldP spid="680" grpId="1" animBg="1"/>
      <p:bldP spid="680" grpId="2" animBg="1"/>
      <p:bldP spid="680" grpId="3" animBg="1"/>
      <p:bldP spid="681" grpId="0" animBg="1"/>
      <p:bldP spid="681" grpId="1" animBg="1"/>
      <p:bldP spid="681" grpId="2" animBg="1"/>
      <p:bldP spid="681" grpId="3" animBg="1"/>
      <p:bldP spid="682" grpId="0" animBg="1"/>
      <p:bldP spid="682" grpId="1" animBg="1"/>
      <p:bldP spid="682" grpId="2" animBg="1"/>
      <p:bldP spid="682" grpId="3" animBg="1"/>
      <p:bldP spid="683" grpId="0" animBg="1"/>
      <p:bldP spid="683" grpId="1" animBg="1"/>
      <p:bldP spid="683" grpId="2" animBg="1"/>
      <p:bldP spid="683" grpId="3" animBg="1"/>
      <p:bldP spid="684" grpId="0" animBg="1"/>
      <p:bldP spid="684" grpId="1" animBg="1"/>
      <p:bldP spid="684" grpId="2" animBg="1"/>
      <p:bldP spid="684" grpId="3" animBg="1"/>
      <p:bldP spid="685" grpId="0" animBg="1"/>
      <p:bldP spid="685" grpId="1" animBg="1"/>
      <p:bldP spid="685" grpId="2" animBg="1"/>
      <p:bldP spid="685" grpId="3" animBg="1"/>
      <p:bldP spid="686" grpId="0" animBg="1"/>
      <p:bldP spid="686" grpId="1" animBg="1"/>
      <p:bldP spid="686" grpId="2" animBg="1"/>
      <p:bldP spid="686" grpId="3" animBg="1"/>
      <p:bldP spid="687" grpId="0" animBg="1"/>
      <p:bldP spid="687" grpId="1" animBg="1"/>
      <p:bldP spid="687" grpId="2" animBg="1"/>
      <p:bldP spid="687" grpId="3" animBg="1"/>
      <p:bldP spid="688" grpId="0" animBg="1"/>
      <p:bldP spid="688" grpId="1" animBg="1"/>
      <p:bldP spid="688" grpId="2" animBg="1"/>
      <p:bldP spid="688" grpId="3" animBg="1"/>
      <p:bldP spid="689" grpId="0" animBg="1"/>
      <p:bldP spid="689" grpId="1" animBg="1"/>
      <p:bldP spid="689" grpId="2" animBg="1"/>
      <p:bldP spid="689" grpId="3" animBg="1"/>
      <p:bldP spid="690" grpId="0" animBg="1"/>
      <p:bldP spid="690" grpId="1" animBg="1"/>
      <p:bldP spid="690" grpId="2" animBg="1"/>
      <p:bldP spid="690" grpId="3" animBg="1"/>
      <p:bldP spid="691" grpId="0" animBg="1"/>
      <p:bldP spid="691" grpId="1" animBg="1"/>
      <p:bldP spid="691" grpId="2" animBg="1"/>
      <p:bldP spid="691" grpId="3" animBg="1"/>
      <p:bldP spid="692" grpId="0" animBg="1"/>
      <p:bldP spid="692" grpId="1" animBg="1"/>
      <p:bldP spid="692" grpId="2" animBg="1"/>
      <p:bldP spid="692" grpId="3" animBg="1"/>
      <p:bldP spid="693" grpId="0" animBg="1"/>
      <p:bldP spid="693" grpId="1" animBg="1"/>
      <p:bldP spid="693" grpId="2" animBg="1"/>
      <p:bldP spid="693" grpId="3" animBg="1"/>
      <p:bldP spid="694" grpId="0" animBg="1"/>
      <p:bldP spid="694" grpId="1" animBg="1"/>
      <p:bldP spid="694" grpId="2" animBg="1"/>
      <p:bldP spid="694" grpId="3" animBg="1"/>
      <p:bldP spid="695" grpId="0" animBg="1"/>
      <p:bldP spid="695" grpId="1" animBg="1"/>
      <p:bldP spid="695" grpId="2" animBg="1"/>
      <p:bldP spid="695" grpId="3" animBg="1"/>
      <p:bldP spid="696" grpId="0" animBg="1"/>
      <p:bldP spid="696" grpId="1" animBg="1"/>
      <p:bldP spid="696" grpId="2" animBg="1"/>
      <p:bldP spid="696" grpId="3" animBg="1"/>
      <p:bldP spid="697" grpId="0" animBg="1"/>
      <p:bldP spid="697" grpId="1" animBg="1"/>
      <p:bldP spid="697" grpId="2" animBg="1"/>
      <p:bldP spid="697" grpId="3" animBg="1"/>
      <p:bldP spid="698" grpId="0" animBg="1"/>
      <p:bldP spid="698" grpId="1" animBg="1"/>
      <p:bldP spid="698" grpId="2" animBg="1"/>
      <p:bldP spid="698" grpId="3" animBg="1"/>
      <p:bldP spid="699" grpId="0" animBg="1"/>
      <p:bldP spid="699" grpId="1" animBg="1"/>
      <p:bldP spid="699" grpId="2" animBg="1"/>
      <p:bldP spid="699" grpId="3" animBg="1"/>
      <p:bldP spid="700" grpId="0" animBg="1"/>
      <p:bldP spid="700" grpId="1" animBg="1"/>
      <p:bldP spid="700" grpId="2" animBg="1"/>
      <p:bldP spid="700" grpId="3" animBg="1"/>
      <p:bldP spid="701" grpId="0" animBg="1"/>
      <p:bldP spid="701" grpId="1" animBg="1"/>
      <p:bldP spid="701" grpId="2" animBg="1"/>
      <p:bldP spid="701" grpId="3" animBg="1"/>
      <p:bldP spid="702" grpId="0" animBg="1"/>
      <p:bldP spid="702" grpId="1" animBg="1"/>
      <p:bldP spid="702" grpId="2" animBg="1"/>
      <p:bldP spid="702" grpId="3" animBg="1"/>
      <p:bldP spid="703" grpId="0" animBg="1"/>
      <p:bldP spid="703" grpId="1" animBg="1"/>
      <p:bldP spid="703" grpId="2" animBg="1"/>
      <p:bldP spid="703" grpId="3" animBg="1"/>
      <p:bldP spid="704" grpId="0" animBg="1"/>
      <p:bldP spid="704" grpId="1" animBg="1"/>
      <p:bldP spid="704" grpId="2" animBg="1"/>
      <p:bldP spid="704" grpId="3" animBg="1"/>
      <p:bldP spid="705" grpId="0" animBg="1"/>
      <p:bldP spid="705" grpId="1" animBg="1"/>
      <p:bldP spid="705" grpId="2" animBg="1"/>
      <p:bldP spid="705" grpId="3" animBg="1"/>
      <p:bldP spid="706" grpId="0" animBg="1"/>
      <p:bldP spid="706" grpId="1" animBg="1"/>
      <p:bldP spid="706" grpId="2" animBg="1"/>
      <p:bldP spid="706" grpId="3" animBg="1"/>
      <p:bldP spid="707" grpId="0" animBg="1"/>
      <p:bldP spid="707" grpId="1" animBg="1"/>
      <p:bldP spid="707" grpId="2" animBg="1"/>
      <p:bldP spid="707" grpId="3" animBg="1"/>
      <p:bldP spid="708" grpId="0" animBg="1"/>
      <p:bldP spid="708" grpId="1" animBg="1"/>
      <p:bldP spid="708" grpId="2" animBg="1"/>
      <p:bldP spid="708" grpId="3" animBg="1"/>
      <p:bldP spid="709" grpId="0" animBg="1"/>
      <p:bldP spid="709" grpId="1" animBg="1"/>
      <p:bldP spid="709" grpId="2" animBg="1"/>
      <p:bldP spid="709" grpId="3" animBg="1"/>
      <p:bldP spid="710" grpId="0" animBg="1"/>
      <p:bldP spid="710" grpId="1" animBg="1"/>
      <p:bldP spid="710" grpId="2" animBg="1"/>
      <p:bldP spid="710" grpId="3" animBg="1"/>
      <p:bldP spid="711" grpId="0" animBg="1"/>
      <p:bldP spid="711" grpId="1" animBg="1"/>
      <p:bldP spid="711" grpId="2" animBg="1"/>
      <p:bldP spid="711" grpId="3" animBg="1"/>
      <p:bldP spid="712" grpId="0" animBg="1"/>
      <p:bldP spid="712" grpId="1" animBg="1"/>
      <p:bldP spid="712" grpId="2" animBg="1"/>
      <p:bldP spid="712" grpId="3" animBg="1"/>
      <p:bldP spid="713" grpId="0" animBg="1"/>
      <p:bldP spid="713" grpId="1" animBg="1"/>
      <p:bldP spid="713" grpId="2" animBg="1"/>
      <p:bldP spid="713" grpId="3" animBg="1"/>
      <p:bldP spid="714" grpId="0" animBg="1"/>
      <p:bldP spid="714" grpId="1" animBg="1"/>
      <p:bldP spid="714" grpId="2" animBg="1"/>
      <p:bldP spid="714" grpId="3" animBg="1"/>
      <p:bldP spid="715" grpId="0" animBg="1"/>
      <p:bldP spid="715" grpId="1" animBg="1"/>
      <p:bldP spid="715" grpId="2" animBg="1"/>
      <p:bldP spid="715" grpId="3" animBg="1"/>
      <p:bldP spid="716" grpId="0" animBg="1"/>
      <p:bldP spid="716" grpId="1" animBg="1"/>
      <p:bldP spid="716" grpId="2" animBg="1"/>
      <p:bldP spid="716" grpId="3" animBg="1"/>
      <p:bldP spid="717" grpId="0" animBg="1"/>
      <p:bldP spid="717" grpId="1" animBg="1"/>
      <p:bldP spid="717" grpId="2" animBg="1"/>
      <p:bldP spid="717" grpId="3" animBg="1"/>
      <p:bldP spid="718" grpId="0" animBg="1"/>
      <p:bldP spid="718" grpId="1" animBg="1"/>
      <p:bldP spid="718" grpId="2" animBg="1"/>
      <p:bldP spid="718" grpId="3" animBg="1"/>
      <p:bldP spid="719" grpId="0" animBg="1"/>
      <p:bldP spid="719" grpId="1" animBg="1"/>
      <p:bldP spid="719" grpId="2" animBg="1"/>
      <p:bldP spid="719" grpId="3" animBg="1"/>
      <p:bldP spid="720" grpId="0" animBg="1"/>
      <p:bldP spid="720" grpId="1" animBg="1"/>
      <p:bldP spid="720" grpId="2" animBg="1"/>
      <p:bldP spid="720" grpId="3" animBg="1"/>
      <p:bldP spid="721" grpId="0" animBg="1"/>
      <p:bldP spid="721" grpId="1" animBg="1"/>
      <p:bldP spid="721" grpId="2" animBg="1"/>
      <p:bldP spid="721" grpId="3" animBg="1"/>
      <p:bldP spid="722" grpId="0" animBg="1"/>
      <p:bldP spid="722" grpId="1" animBg="1"/>
      <p:bldP spid="722" grpId="2" animBg="1"/>
      <p:bldP spid="722" grpId="3" animBg="1"/>
      <p:bldP spid="723" grpId="0" animBg="1"/>
      <p:bldP spid="723" grpId="1" animBg="1"/>
      <p:bldP spid="723" grpId="2" animBg="1"/>
      <p:bldP spid="723" grpId="3" animBg="1"/>
      <p:bldP spid="724" grpId="0" animBg="1"/>
      <p:bldP spid="724" grpId="1" animBg="1"/>
      <p:bldP spid="724" grpId="2" animBg="1"/>
      <p:bldP spid="724" grpId="3" animBg="1"/>
      <p:bldP spid="725" grpId="0" animBg="1"/>
      <p:bldP spid="725" grpId="1" animBg="1"/>
      <p:bldP spid="725" grpId="2" animBg="1"/>
      <p:bldP spid="725" grpId="3" animBg="1"/>
      <p:bldP spid="726" grpId="0" animBg="1"/>
      <p:bldP spid="726" grpId="1" animBg="1"/>
      <p:bldP spid="726" grpId="2" animBg="1"/>
      <p:bldP spid="726" grpId="3" animBg="1"/>
      <p:bldP spid="727" grpId="0" animBg="1"/>
      <p:bldP spid="727" grpId="1" animBg="1"/>
      <p:bldP spid="727" grpId="2" animBg="1"/>
      <p:bldP spid="727" grpId="3" animBg="1"/>
      <p:bldP spid="728" grpId="0" animBg="1"/>
      <p:bldP spid="728" grpId="1" animBg="1"/>
      <p:bldP spid="728" grpId="2" animBg="1"/>
      <p:bldP spid="728" grpId="3" animBg="1"/>
      <p:bldP spid="778" grpId="0" animBg="1"/>
      <p:bldP spid="778" grpId="1" animBg="1"/>
      <p:bldP spid="778" grpId="2" animBg="1"/>
      <p:bldP spid="778" grpId="3" animBg="1"/>
      <p:bldP spid="778" grpId="4" animBg="1"/>
      <p:bldP spid="778" grpId="5" animBg="1"/>
      <p:bldP spid="729" grpId="0" animBg="1"/>
      <p:bldP spid="730" grpId="0" animBg="1"/>
      <p:bldP spid="1382" grpId="0" animBg="1"/>
      <p:bldP spid="1382" grpId="1" animBg="1"/>
      <p:bldP spid="1382" grpId="2" animBg="1"/>
      <p:bldP spid="1382" grpId="3" animBg="1"/>
      <p:bldP spid="1392" grpId="0" animBg="1"/>
      <p:bldP spid="1392" grpId="1" animBg="1"/>
      <p:bldP spid="1392" grpId="2" animBg="1"/>
      <p:bldP spid="1392" grpId="3" animBg="1"/>
      <p:bldP spid="1430" grpId="0" animBg="1"/>
      <p:bldP spid="1430" grpId="1" animBg="1"/>
      <p:bldP spid="1431" grpId="0" animBg="1"/>
      <p:bldP spid="1431" grpId="1" animBg="1"/>
      <p:bldP spid="1432" grpId="0" animBg="1"/>
      <p:bldP spid="1432" grpId="1" animBg="1"/>
      <p:bldP spid="1432" grpId="2" animBg="1"/>
      <p:bldP spid="1433" grpId="0" animBg="1"/>
      <p:bldP spid="1433" grpId="1" animBg="1"/>
      <p:bldP spid="1433" grpId="2" animBg="1"/>
      <p:bldP spid="1434" grpId="0" animBg="1"/>
      <p:bldP spid="1434" grpId="1" animBg="1"/>
      <p:bldP spid="1434" grpId="2" animBg="1"/>
      <p:bldP spid="1435" grpId="0" animBg="1"/>
      <p:bldP spid="1435" grpId="1" animBg="1"/>
      <p:bldP spid="1435" grpId="2" animBg="1"/>
      <p:bldP spid="1436" grpId="0" animBg="1"/>
      <p:bldP spid="1436" grpId="1" animBg="1"/>
      <p:bldP spid="1437" grpId="0" animBg="1"/>
      <p:bldP spid="1437" grpId="1" animBg="1"/>
      <p:bldP spid="1438" grpId="0" animBg="1"/>
      <p:bldP spid="1438" grpId="1" animBg="1"/>
      <p:bldP spid="1438" grpId="2" animBg="1"/>
      <p:bldP spid="1439" grpId="0" animBg="1"/>
      <p:bldP spid="1439" grpId="1" animBg="1"/>
      <p:bldP spid="1439" grpId="2" animBg="1"/>
      <p:bldP spid="1440" grpId="0" animBg="1"/>
      <p:bldP spid="1440" grpId="1" animBg="1"/>
      <p:bldP spid="1440" grpId="2" animBg="1"/>
      <p:bldP spid="1441" grpId="0" animBg="1"/>
      <p:bldP spid="1441" grpId="1" animBg="1"/>
      <p:bldP spid="1441" grpId="2" animBg="1"/>
      <p:bldP spid="1442" grpId="0"/>
      <p:bldP spid="1442" grpId="1"/>
      <p:bldP spid="1443" grpId="0" animBg="1"/>
      <p:bldP spid="1443" grpId="1" animBg="1"/>
      <p:bldP spid="1444" grpId="0" animBg="1"/>
      <p:bldP spid="1444" grpId="1" animBg="1"/>
      <p:bldP spid="1445" grpId="0" animBg="1"/>
      <p:bldP spid="1445" grpId="1" animBg="1"/>
      <p:bldP spid="1446" grpId="0" animBg="1"/>
      <p:bldP spid="1446" grpId="1" animBg="1"/>
      <p:bldP spid="1446" grpId="2" animBg="1"/>
      <p:bldP spid="1446" grpId="3" animBg="1"/>
      <p:bldP spid="1503" grpId="0" animBg="1"/>
      <p:bldP spid="1503" grpId="1" animBg="1"/>
      <p:bldP spid="1503" grpId="2" animBg="1"/>
      <p:bldP spid="1504" grpId="0" animBg="1"/>
      <p:bldP spid="1504" grpId="1" animBg="1"/>
      <p:bldP spid="1504" grpId="2" animBg="1"/>
      <p:bldP spid="1504" grpId="3" animBg="1"/>
      <p:bldP spid="1504" grpId="4" animBg="1"/>
      <p:bldP spid="1523" grpId="0" animBg="1"/>
      <p:bldP spid="1555" grpId="0"/>
      <p:bldP spid="1555" grpId="1"/>
      <p:bldP spid="1556" grpId="0"/>
      <p:bldP spid="1556" grpId="1"/>
      <p:bldP spid="1557" grpId="0"/>
      <p:bldP spid="1557" grpId="1"/>
      <p:bldP spid="994" grpId="0" animBg="1"/>
      <p:bldP spid="994" grpId="1" animBg="1"/>
      <p:bldP spid="995" grpId="0" animBg="1"/>
      <p:bldP spid="995" grpId="1" animBg="1"/>
      <p:bldP spid="996" grpId="0" animBg="1"/>
      <p:bldP spid="996" grpId="1" animBg="1"/>
      <p:bldP spid="997" grpId="0" animBg="1"/>
      <p:bldP spid="997" grpId="1" animBg="1"/>
      <p:bldP spid="998" grpId="0" animBg="1"/>
      <p:bldP spid="998" grpId="1" animBg="1"/>
      <p:bldP spid="999" grpId="0" animBg="1"/>
      <p:bldP spid="999" grpId="1" animBg="1"/>
      <p:bldP spid="1000" grpId="0"/>
      <p:bldP spid="100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&#10;&#10;已生成高可信度的说明">
            <a:extLst>
              <a:ext uri="{FF2B5EF4-FFF2-40B4-BE49-F238E27FC236}">
                <a16:creationId xmlns:a16="http://schemas.microsoft.com/office/drawing/2014/main" id="{14C0788B-1D83-4B3C-8D0A-6E5C3040B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FEA08C28-F2B2-455B-A0B1-4B11A9E707A6}"/>
              </a:ext>
            </a:extLst>
          </p:cNvPr>
          <p:cNvSpPr/>
          <p:nvPr/>
        </p:nvSpPr>
        <p:spPr>
          <a:xfrm>
            <a:off x="0" y="-44586"/>
            <a:ext cx="12322629" cy="709004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74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D10C807-AFAE-4463-8469-1B450331E458}"/>
              </a:ext>
            </a:extLst>
          </p:cNvPr>
          <p:cNvSpPr/>
          <p:nvPr/>
        </p:nvSpPr>
        <p:spPr>
          <a:xfrm>
            <a:off x="-65314" y="-1"/>
            <a:ext cx="12322629" cy="7242629"/>
          </a:xfrm>
          <a:prstGeom prst="rect">
            <a:avLst/>
          </a:prstGeom>
          <a:solidFill>
            <a:srgbClr val="2017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0" name="图片 29" hidden="1">
            <a:extLst>
              <a:ext uri="{FF2B5EF4-FFF2-40B4-BE49-F238E27FC236}">
                <a16:creationId xmlns:a16="http://schemas.microsoft.com/office/drawing/2014/main" id="{85601D00-DFA3-409D-9260-F0ED94C133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207"/>
          <a:stretch/>
        </p:blipFill>
        <p:spPr>
          <a:xfrm>
            <a:off x="-44665" y="-990600"/>
            <a:ext cx="12281330" cy="7848600"/>
          </a:xfrm>
          <a:prstGeom prst="rect">
            <a:avLst/>
          </a:prstGeom>
        </p:spPr>
      </p:pic>
      <p:pic>
        <p:nvPicPr>
          <p:cNvPr id="21" name="图形 20" hidden="1">
            <a:extLst>
              <a:ext uri="{FF2B5EF4-FFF2-40B4-BE49-F238E27FC236}">
                <a16:creationId xmlns:a16="http://schemas.microsoft.com/office/drawing/2014/main" id="{20CB9834-C5CA-444A-8113-0B7285908ED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t="23098" b="3457"/>
          <a:stretch/>
        </p:blipFill>
        <p:spPr>
          <a:xfrm>
            <a:off x="-1" y="0"/>
            <a:ext cx="12192002" cy="6865076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id="{F6085721-A44C-4D5C-B8C0-850A618D1E92}"/>
              </a:ext>
            </a:extLst>
          </p:cNvPr>
          <p:cNvSpPr txBox="1"/>
          <p:nvPr/>
        </p:nvSpPr>
        <p:spPr>
          <a:xfrm>
            <a:off x="1066800" y="3092573"/>
            <a:ext cx="9368971" cy="9719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锐普演示，中国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设计领军企业，中国演示设计行业开拓者，电影级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设计开创者。自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2007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年成立以来，始终专注高端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设计，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刊黑_GBK" panose="02000000000000000000" pitchFamily="2" charset="-122"/>
              <a:ea typeface="方正兰亭刊黑_GBK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为华为、阿里巴巴、腾讯、小米、上汽、中国化工、中国航天等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500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强企业提供持续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设计服务，助力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8500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余场大会的精彩演示。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兰亭刊黑_GBK" panose="02000000000000000000" pitchFamily="2" charset="-122"/>
              <a:ea typeface="方正兰亭刊黑_GBK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锐普已成为中国颇具规模和影响力的综合性专业高端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设计公司。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B70E29A-5A47-43E2-8F46-589D1A261256}"/>
              </a:ext>
            </a:extLst>
          </p:cNvPr>
          <p:cNvSpPr txBox="1"/>
          <p:nvPr/>
        </p:nvSpPr>
        <p:spPr>
          <a:xfrm>
            <a:off x="1066800" y="4064507"/>
            <a:ext cx="9194800" cy="61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spcBef>
                <a:spcPts val="300"/>
              </a:spcBef>
              <a:defRPr sz="1400" spc="300">
                <a:solidFill>
                  <a:srgbClr val="00133C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锐普演示始终以为客户创造和提升演示价值为宗旨，为各类知名企业提供企业介绍、培训课件、总结汇报、产品发布、招商推介、项目竞标、融资路演、企业年会等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兰亭刊黑_GBK" panose="02000000000000000000" pitchFamily="2" charset="-122"/>
                <a:ea typeface="方正兰亭刊黑_GBK" panose="02000000000000000000" pitchFamily="2" charset="-122"/>
                <a:cs typeface="+mn-cs"/>
              </a:rPr>
              <a:t>设计服务，从而提升客户在海内外的品牌影响力。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B888476-1A58-4E8B-AF4A-5266C89BFADA}"/>
              </a:ext>
            </a:extLst>
          </p:cNvPr>
          <p:cNvSpPr txBox="1"/>
          <p:nvPr/>
        </p:nvSpPr>
        <p:spPr>
          <a:xfrm>
            <a:off x="1066800" y="4964971"/>
            <a:ext cx="12439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服务热线：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  <a:cs typeface="+mn-cs"/>
              </a:rPr>
              <a:t>400-601-8802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981E638-3985-43D1-A518-D6F50A8C572D}"/>
              </a:ext>
            </a:extLst>
          </p:cNvPr>
          <p:cNvCxnSpPr>
            <a:cxnSpLocks/>
          </p:cNvCxnSpPr>
          <p:nvPr/>
        </p:nvCxnSpPr>
        <p:spPr>
          <a:xfrm>
            <a:off x="1153391" y="2878430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86E27984-E767-4A18-8FF2-67C1A919703A}"/>
              </a:ext>
            </a:extLst>
          </p:cNvPr>
          <p:cNvSpPr/>
          <p:nvPr/>
        </p:nvSpPr>
        <p:spPr>
          <a:xfrm>
            <a:off x="10015954" y="372442"/>
            <a:ext cx="1628971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Concentrate  On High-end</a:t>
            </a: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 Design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C7EF9EC-DEBF-4892-8D89-4F16B0FF12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099" y="1358087"/>
            <a:ext cx="5944115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09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04F745-997B-46A7-B25E-D9541CA09A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" y="0"/>
            <a:ext cx="121883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59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" name="组合 306">
            <a:extLst>
              <a:ext uri="{FF2B5EF4-FFF2-40B4-BE49-F238E27FC236}">
                <a16:creationId xmlns:a16="http://schemas.microsoft.com/office/drawing/2014/main" id="{A84A8E9F-ABED-4B6B-B617-54F916430D46}"/>
              </a:ext>
            </a:extLst>
          </p:cNvPr>
          <p:cNvGrpSpPr/>
          <p:nvPr/>
        </p:nvGrpSpPr>
        <p:grpSpPr>
          <a:xfrm>
            <a:off x="3998018" y="2647516"/>
            <a:ext cx="1562969" cy="1562969"/>
            <a:chOff x="4196816" y="2779278"/>
            <a:chExt cx="1640756" cy="1640756"/>
          </a:xfrm>
          <a:solidFill>
            <a:schemeClr val="bg1">
              <a:lumMod val="75000"/>
            </a:schemeClr>
          </a:solidFill>
        </p:grpSpPr>
        <p:sp>
          <p:nvSpPr>
            <p:cNvPr id="308" name="椭圆 307">
              <a:extLst>
                <a:ext uri="{FF2B5EF4-FFF2-40B4-BE49-F238E27FC236}">
                  <a16:creationId xmlns:a16="http://schemas.microsoft.com/office/drawing/2014/main" id="{594CC2D2-A85B-4AC6-BFE7-5C4F8C233D13}"/>
                </a:ext>
              </a:extLst>
            </p:cNvPr>
            <p:cNvSpPr/>
            <p:nvPr/>
          </p:nvSpPr>
          <p:spPr>
            <a:xfrm flipV="1">
              <a:off x="4196816" y="3581656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9" name="椭圆 308">
              <a:extLst>
                <a:ext uri="{FF2B5EF4-FFF2-40B4-BE49-F238E27FC236}">
                  <a16:creationId xmlns:a16="http://schemas.microsoft.com/office/drawing/2014/main" id="{122E166C-667A-49C7-90F0-BEA3F5A6E3A5}"/>
                </a:ext>
              </a:extLst>
            </p:cNvPr>
            <p:cNvSpPr/>
            <p:nvPr/>
          </p:nvSpPr>
          <p:spPr>
            <a:xfrm flipV="1">
              <a:off x="4206695" y="3456137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10" name="椭圆 309">
              <a:extLst>
                <a:ext uri="{FF2B5EF4-FFF2-40B4-BE49-F238E27FC236}">
                  <a16:creationId xmlns:a16="http://schemas.microsoft.com/office/drawing/2014/main" id="{04FC973A-35C1-4C8E-8E2D-DF65E379829E}"/>
                </a:ext>
              </a:extLst>
            </p:cNvPr>
            <p:cNvSpPr/>
            <p:nvPr/>
          </p:nvSpPr>
          <p:spPr>
            <a:xfrm flipV="1">
              <a:off x="4236088" y="333370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11" name="椭圆 310">
              <a:extLst>
                <a:ext uri="{FF2B5EF4-FFF2-40B4-BE49-F238E27FC236}">
                  <a16:creationId xmlns:a16="http://schemas.microsoft.com/office/drawing/2014/main" id="{1E79A496-744D-44A6-98FF-DBD98CE74D3C}"/>
                </a:ext>
              </a:extLst>
            </p:cNvPr>
            <p:cNvSpPr/>
            <p:nvPr/>
          </p:nvSpPr>
          <p:spPr>
            <a:xfrm flipV="1">
              <a:off x="4284270" y="321738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12" name="椭圆 311">
              <a:extLst>
                <a:ext uri="{FF2B5EF4-FFF2-40B4-BE49-F238E27FC236}">
                  <a16:creationId xmlns:a16="http://schemas.microsoft.com/office/drawing/2014/main" id="{5700B252-5603-432F-8FF0-D78BC1A9AD6C}"/>
                </a:ext>
              </a:extLst>
            </p:cNvPr>
            <p:cNvSpPr/>
            <p:nvPr/>
          </p:nvSpPr>
          <p:spPr>
            <a:xfrm flipV="1">
              <a:off x="4350057" y="3110030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13" name="椭圆 312">
              <a:extLst>
                <a:ext uri="{FF2B5EF4-FFF2-40B4-BE49-F238E27FC236}">
                  <a16:creationId xmlns:a16="http://schemas.microsoft.com/office/drawing/2014/main" id="{4645CA41-E092-446B-BAD2-6C5C59399CC1}"/>
                </a:ext>
              </a:extLst>
            </p:cNvPr>
            <p:cNvSpPr/>
            <p:nvPr/>
          </p:nvSpPr>
          <p:spPr>
            <a:xfrm flipV="1">
              <a:off x="4431827" y="301428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14" name="椭圆 313">
              <a:extLst>
                <a:ext uri="{FF2B5EF4-FFF2-40B4-BE49-F238E27FC236}">
                  <a16:creationId xmlns:a16="http://schemas.microsoft.com/office/drawing/2014/main" id="{29572E69-0EFD-4C27-9E5D-D610736DA32F}"/>
                </a:ext>
              </a:extLst>
            </p:cNvPr>
            <p:cNvSpPr/>
            <p:nvPr/>
          </p:nvSpPr>
          <p:spPr>
            <a:xfrm flipV="1">
              <a:off x="4527568" y="293251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15" name="椭圆 314">
              <a:extLst>
                <a:ext uri="{FF2B5EF4-FFF2-40B4-BE49-F238E27FC236}">
                  <a16:creationId xmlns:a16="http://schemas.microsoft.com/office/drawing/2014/main" id="{9CE25FFB-E15D-4A03-B122-1EFC3D93B943}"/>
                </a:ext>
              </a:extLst>
            </p:cNvPr>
            <p:cNvSpPr/>
            <p:nvPr/>
          </p:nvSpPr>
          <p:spPr>
            <a:xfrm flipV="1">
              <a:off x="4634922" y="2866732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16" name="椭圆 315">
              <a:extLst>
                <a:ext uri="{FF2B5EF4-FFF2-40B4-BE49-F238E27FC236}">
                  <a16:creationId xmlns:a16="http://schemas.microsoft.com/office/drawing/2014/main" id="{2D2B3780-299B-4331-BC5E-4FBB49820EB2}"/>
                </a:ext>
              </a:extLst>
            </p:cNvPr>
            <p:cNvSpPr/>
            <p:nvPr/>
          </p:nvSpPr>
          <p:spPr>
            <a:xfrm flipV="1">
              <a:off x="4751246" y="281854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17" name="椭圆 316">
              <a:extLst>
                <a:ext uri="{FF2B5EF4-FFF2-40B4-BE49-F238E27FC236}">
                  <a16:creationId xmlns:a16="http://schemas.microsoft.com/office/drawing/2014/main" id="{E2EC58DD-55ED-4644-8DC5-F111988F2484}"/>
                </a:ext>
              </a:extLst>
            </p:cNvPr>
            <p:cNvSpPr/>
            <p:nvPr/>
          </p:nvSpPr>
          <p:spPr>
            <a:xfrm flipV="1">
              <a:off x="4873675" y="2789157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18" name="椭圆 317">
              <a:extLst>
                <a:ext uri="{FF2B5EF4-FFF2-40B4-BE49-F238E27FC236}">
                  <a16:creationId xmlns:a16="http://schemas.microsoft.com/office/drawing/2014/main" id="{089C0B9C-B03E-46FB-A1F1-D8C28BD61A6D}"/>
                </a:ext>
              </a:extLst>
            </p:cNvPr>
            <p:cNvSpPr/>
            <p:nvPr/>
          </p:nvSpPr>
          <p:spPr>
            <a:xfrm flipV="1">
              <a:off x="4999194" y="277927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19" name="椭圆 318">
              <a:extLst>
                <a:ext uri="{FF2B5EF4-FFF2-40B4-BE49-F238E27FC236}">
                  <a16:creationId xmlns:a16="http://schemas.microsoft.com/office/drawing/2014/main" id="{C4353173-EC45-425B-BC12-F12578B0CECD}"/>
                </a:ext>
              </a:extLst>
            </p:cNvPr>
            <p:cNvSpPr/>
            <p:nvPr/>
          </p:nvSpPr>
          <p:spPr>
            <a:xfrm flipV="1">
              <a:off x="5124713" y="2789157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20" name="椭圆 319">
              <a:extLst>
                <a:ext uri="{FF2B5EF4-FFF2-40B4-BE49-F238E27FC236}">
                  <a16:creationId xmlns:a16="http://schemas.microsoft.com/office/drawing/2014/main" id="{D51AF879-B0CC-4B16-8218-B14F5FEC49A9}"/>
                </a:ext>
              </a:extLst>
            </p:cNvPr>
            <p:cNvSpPr/>
            <p:nvPr/>
          </p:nvSpPr>
          <p:spPr>
            <a:xfrm flipV="1">
              <a:off x="5247142" y="281854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21" name="椭圆 320">
              <a:extLst>
                <a:ext uri="{FF2B5EF4-FFF2-40B4-BE49-F238E27FC236}">
                  <a16:creationId xmlns:a16="http://schemas.microsoft.com/office/drawing/2014/main" id="{E4D4ABDE-ADC5-49B8-BEDE-01747555F086}"/>
                </a:ext>
              </a:extLst>
            </p:cNvPr>
            <p:cNvSpPr/>
            <p:nvPr/>
          </p:nvSpPr>
          <p:spPr>
            <a:xfrm flipV="1">
              <a:off x="5363466" y="2866732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22" name="椭圆 321">
              <a:extLst>
                <a:ext uri="{FF2B5EF4-FFF2-40B4-BE49-F238E27FC236}">
                  <a16:creationId xmlns:a16="http://schemas.microsoft.com/office/drawing/2014/main" id="{2E133647-2D2F-47A2-A447-6BCA49E33FD1}"/>
                </a:ext>
              </a:extLst>
            </p:cNvPr>
            <p:cNvSpPr/>
            <p:nvPr/>
          </p:nvSpPr>
          <p:spPr>
            <a:xfrm flipV="1">
              <a:off x="5470820" y="293251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23" name="椭圆 322">
              <a:extLst>
                <a:ext uri="{FF2B5EF4-FFF2-40B4-BE49-F238E27FC236}">
                  <a16:creationId xmlns:a16="http://schemas.microsoft.com/office/drawing/2014/main" id="{AD1A6BC3-6FE0-4C12-837A-F7B0580FA6C7}"/>
                </a:ext>
              </a:extLst>
            </p:cNvPr>
            <p:cNvSpPr/>
            <p:nvPr/>
          </p:nvSpPr>
          <p:spPr>
            <a:xfrm flipV="1">
              <a:off x="5566561" y="301428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24" name="椭圆 323">
              <a:extLst>
                <a:ext uri="{FF2B5EF4-FFF2-40B4-BE49-F238E27FC236}">
                  <a16:creationId xmlns:a16="http://schemas.microsoft.com/office/drawing/2014/main" id="{EFAB6C2C-9BE9-4FEF-9315-A67CD73E8A14}"/>
                </a:ext>
              </a:extLst>
            </p:cNvPr>
            <p:cNvSpPr/>
            <p:nvPr/>
          </p:nvSpPr>
          <p:spPr>
            <a:xfrm flipV="1">
              <a:off x="5648332" y="3110030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25" name="椭圆 324">
              <a:extLst>
                <a:ext uri="{FF2B5EF4-FFF2-40B4-BE49-F238E27FC236}">
                  <a16:creationId xmlns:a16="http://schemas.microsoft.com/office/drawing/2014/main" id="{E641F37E-E758-436C-B507-16A33FFDEBCF}"/>
                </a:ext>
              </a:extLst>
            </p:cNvPr>
            <p:cNvSpPr/>
            <p:nvPr/>
          </p:nvSpPr>
          <p:spPr>
            <a:xfrm flipV="1">
              <a:off x="5714118" y="321738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26" name="椭圆 325">
              <a:extLst>
                <a:ext uri="{FF2B5EF4-FFF2-40B4-BE49-F238E27FC236}">
                  <a16:creationId xmlns:a16="http://schemas.microsoft.com/office/drawing/2014/main" id="{4F7F1512-F229-48EE-AA12-F56A9810A340}"/>
                </a:ext>
              </a:extLst>
            </p:cNvPr>
            <p:cNvSpPr/>
            <p:nvPr/>
          </p:nvSpPr>
          <p:spPr>
            <a:xfrm flipV="1">
              <a:off x="5762301" y="333370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27" name="椭圆 326">
              <a:extLst>
                <a:ext uri="{FF2B5EF4-FFF2-40B4-BE49-F238E27FC236}">
                  <a16:creationId xmlns:a16="http://schemas.microsoft.com/office/drawing/2014/main" id="{955137E8-0A8C-4F97-BA0D-BE5317544E0F}"/>
                </a:ext>
              </a:extLst>
            </p:cNvPr>
            <p:cNvSpPr/>
            <p:nvPr/>
          </p:nvSpPr>
          <p:spPr>
            <a:xfrm flipV="1">
              <a:off x="5791693" y="3456137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28" name="椭圆 327">
              <a:extLst>
                <a:ext uri="{FF2B5EF4-FFF2-40B4-BE49-F238E27FC236}">
                  <a16:creationId xmlns:a16="http://schemas.microsoft.com/office/drawing/2014/main" id="{9B898A32-FE9A-4EEA-8A0C-014AAB7B8535}"/>
                </a:ext>
              </a:extLst>
            </p:cNvPr>
            <p:cNvSpPr/>
            <p:nvPr/>
          </p:nvSpPr>
          <p:spPr>
            <a:xfrm flipV="1">
              <a:off x="5801572" y="3581656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29" name="椭圆 328">
              <a:extLst>
                <a:ext uri="{FF2B5EF4-FFF2-40B4-BE49-F238E27FC236}">
                  <a16:creationId xmlns:a16="http://schemas.microsoft.com/office/drawing/2014/main" id="{2CA0B48D-CD4E-408E-B390-8E88B4AF3982}"/>
                </a:ext>
              </a:extLst>
            </p:cNvPr>
            <p:cNvSpPr/>
            <p:nvPr/>
          </p:nvSpPr>
          <p:spPr>
            <a:xfrm flipV="1">
              <a:off x="5791693" y="3707176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30" name="椭圆 329">
              <a:extLst>
                <a:ext uri="{FF2B5EF4-FFF2-40B4-BE49-F238E27FC236}">
                  <a16:creationId xmlns:a16="http://schemas.microsoft.com/office/drawing/2014/main" id="{A74F7665-03D0-4286-A859-E539179AFE70}"/>
                </a:ext>
              </a:extLst>
            </p:cNvPr>
            <p:cNvSpPr/>
            <p:nvPr/>
          </p:nvSpPr>
          <p:spPr>
            <a:xfrm flipV="1">
              <a:off x="5762301" y="382960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31" name="椭圆 330">
              <a:extLst>
                <a:ext uri="{FF2B5EF4-FFF2-40B4-BE49-F238E27FC236}">
                  <a16:creationId xmlns:a16="http://schemas.microsoft.com/office/drawing/2014/main" id="{BB634C68-F210-40F2-9EAB-37C9ED9AED17}"/>
                </a:ext>
              </a:extLst>
            </p:cNvPr>
            <p:cNvSpPr/>
            <p:nvPr/>
          </p:nvSpPr>
          <p:spPr>
            <a:xfrm flipV="1">
              <a:off x="5714118" y="394592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32" name="椭圆 331">
              <a:extLst>
                <a:ext uri="{FF2B5EF4-FFF2-40B4-BE49-F238E27FC236}">
                  <a16:creationId xmlns:a16="http://schemas.microsoft.com/office/drawing/2014/main" id="{756934DF-E07B-48F9-8D4A-B4E167EE73AA}"/>
                </a:ext>
              </a:extLst>
            </p:cNvPr>
            <p:cNvSpPr/>
            <p:nvPr/>
          </p:nvSpPr>
          <p:spPr>
            <a:xfrm flipV="1">
              <a:off x="5648332" y="4053282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33" name="椭圆 332">
              <a:extLst>
                <a:ext uri="{FF2B5EF4-FFF2-40B4-BE49-F238E27FC236}">
                  <a16:creationId xmlns:a16="http://schemas.microsoft.com/office/drawing/2014/main" id="{D5725CFF-37BE-463D-9976-1D7BB57D50A1}"/>
                </a:ext>
              </a:extLst>
            </p:cNvPr>
            <p:cNvSpPr/>
            <p:nvPr/>
          </p:nvSpPr>
          <p:spPr>
            <a:xfrm flipV="1">
              <a:off x="5566561" y="4149023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34" name="椭圆 333">
              <a:extLst>
                <a:ext uri="{FF2B5EF4-FFF2-40B4-BE49-F238E27FC236}">
                  <a16:creationId xmlns:a16="http://schemas.microsoft.com/office/drawing/2014/main" id="{1D48C742-52DF-4C8E-A50F-E0F9674D105C}"/>
                </a:ext>
              </a:extLst>
            </p:cNvPr>
            <p:cNvSpPr/>
            <p:nvPr/>
          </p:nvSpPr>
          <p:spPr>
            <a:xfrm flipV="1">
              <a:off x="5470820" y="423079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35" name="椭圆 334">
              <a:extLst>
                <a:ext uri="{FF2B5EF4-FFF2-40B4-BE49-F238E27FC236}">
                  <a16:creationId xmlns:a16="http://schemas.microsoft.com/office/drawing/2014/main" id="{127F5F5C-1961-4616-8D1E-ED56F9B040C1}"/>
                </a:ext>
              </a:extLst>
            </p:cNvPr>
            <p:cNvSpPr/>
            <p:nvPr/>
          </p:nvSpPr>
          <p:spPr>
            <a:xfrm flipV="1">
              <a:off x="5363466" y="4296580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36" name="椭圆 335">
              <a:extLst>
                <a:ext uri="{FF2B5EF4-FFF2-40B4-BE49-F238E27FC236}">
                  <a16:creationId xmlns:a16="http://schemas.microsoft.com/office/drawing/2014/main" id="{C85BA71B-ABCD-4A82-9A79-E569589C5655}"/>
                </a:ext>
              </a:extLst>
            </p:cNvPr>
            <p:cNvSpPr/>
            <p:nvPr/>
          </p:nvSpPr>
          <p:spPr>
            <a:xfrm flipV="1">
              <a:off x="5247142" y="4344763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37" name="椭圆 336">
              <a:extLst>
                <a:ext uri="{FF2B5EF4-FFF2-40B4-BE49-F238E27FC236}">
                  <a16:creationId xmlns:a16="http://schemas.microsoft.com/office/drawing/2014/main" id="{73E6101D-8D31-4A3B-A4BB-5319E9B8F11B}"/>
                </a:ext>
              </a:extLst>
            </p:cNvPr>
            <p:cNvSpPr/>
            <p:nvPr/>
          </p:nvSpPr>
          <p:spPr>
            <a:xfrm flipV="1">
              <a:off x="5124713" y="437415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38" name="椭圆 337">
              <a:extLst>
                <a:ext uri="{FF2B5EF4-FFF2-40B4-BE49-F238E27FC236}">
                  <a16:creationId xmlns:a16="http://schemas.microsoft.com/office/drawing/2014/main" id="{6C921B03-3FD7-4A13-8DDF-83CB0C8FD6D4}"/>
                </a:ext>
              </a:extLst>
            </p:cNvPr>
            <p:cNvSpPr/>
            <p:nvPr/>
          </p:nvSpPr>
          <p:spPr>
            <a:xfrm flipV="1">
              <a:off x="4999194" y="438403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39" name="椭圆 338">
              <a:extLst>
                <a:ext uri="{FF2B5EF4-FFF2-40B4-BE49-F238E27FC236}">
                  <a16:creationId xmlns:a16="http://schemas.microsoft.com/office/drawing/2014/main" id="{343C12E8-7614-4FA2-91D9-DD4CB5BC6202}"/>
                </a:ext>
              </a:extLst>
            </p:cNvPr>
            <p:cNvSpPr/>
            <p:nvPr/>
          </p:nvSpPr>
          <p:spPr>
            <a:xfrm flipV="1">
              <a:off x="4873675" y="437415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40" name="椭圆 339">
              <a:extLst>
                <a:ext uri="{FF2B5EF4-FFF2-40B4-BE49-F238E27FC236}">
                  <a16:creationId xmlns:a16="http://schemas.microsoft.com/office/drawing/2014/main" id="{BDCE7D5D-0A4E-4C01-AE58-1EDF643DF5C1}"/>
                </a:ext>
              </a:extLst>
            </p:cNvPr>
            <p:cNvSpPr/>
            <p:nvPr/>
          </p:nvSpPr>
          <p:spPr>
            <a:xfrm flipV="1">
              <a:off x="4751246" y="4344763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41" name="椭圆 340">
              <a:extLst>
                <a:ext uri="{FF2B5EF4-FFF2-40B4-BE49-F238E27FC236}">
                  <a16:creationId xmlns:a16="http://schemas.microsoft.com/office/drawing/2014/main" id="{A3B04BCB-D33E-4DFE-BDC9-4B27BAF6ACC2}"/>
                </a:ext>
              </a:extLst>
            </p:cNvPr>
            <p:cNvSpPr/>
            <p:nvPr/>
          </p:nvSpPr>
          <p:spPr>
            <a:xfrm flipV="1">
              <a:off x="4634922" y="4296580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42" name="椭圆 341">
              <a:extLst>
                <a:ext uri="{FF2B5EF4-FFF2-40B4-BE49-F238E27FC236}">
                  <a16:creationId xmlns:a16="http://schemas.microsoft.com/office/drawing/2014/main" id="{62513024-950E-472D-A47B-D91D5240F872}"/>
                </a:ext>
              </a:extLst>
            </p:cNvPr>
            <p:cNvSpPr/>
            <p:nvPr/>
          </p:nvSpPr>
          <p:spPr>
            <a:xfrm flipV="1">
              <a:off x="4527568" y="423079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43" name="椭圆 342">
              <a:extLst>
                <a:ext uri="{FF2B5EF4-FFF2-40B4-BE49-F238E27FC236}">
                  <a16:creationId xmlns:a16="http://schemas.microsoft.com/office/drawing/2014/main" id="{131704FE-957C-476A-ACE0-814A4F63623A}"/>
                </a:ext>
              </a:extLst>
            </p:cNvPr>
            <p:cNvSpPr/>
            <p:nvPr/>
          </p:nvSpPr>
          <p:spPr>
            <a:xfrm flipV="1">
              <a:off x="4431827" y="4149023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44" name="椭圆 343">
              <a:extLst>
                <a:ext uri="{FF2B5EF4-FFF2-40B4-BE49-F238E27FC236}">
                  <a16:creationId xmlns:a16="http://schemas.microsoft.com/office/drawing/2014/main" id="{17049D91-81E5-4963-8BDF-D0BDA9412DA5}"/>
                </a:ext>
              </a:extLst>
            </p:cNvPr>
            <p:cNvSpPr/>
            <p:nvPr/>
          </p:nvSpPr>
          <p:spPr>
            <a:xfrm flipV="1">
              <a:off x="4350057" y="4053282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45" name="椭圆 344">
              <a:extLst>
                <a:ext uri="{FF2B5EF4-FFF2-40B4-BE49-F238E27FC236}">
                  <a16:creationId xmlns:a16="http://schemas.microsoft.com/office/drawing/2014/main" id="{F5DEA4FD-EE90-443E-A93C-678A0EA1F9DF}"/>
                </a:ext>
              </a:extLst>
            </p:cNvPr>
            <p:cNvSpPr/>
            <p:nvPr/>
          </p:nvSpPr>
          <p:spPr>
            <a:xfrm flipV="1">
              <a:off x="4284270" y="394592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46" name="椭圆 345">
              <a:extLst>
                <a:ext uri="{FF2B5EF4-FFF2-40B4-BE49-F238E27FC236}">
                  <a16:creationId xmlns:a16="http://schemas.microsoft.com/office/drawing/2014/main" id="{082FD7B5-5867-47C8-9953-F27998771C82}"/>
                </a:ext>
              </a:extLst>
            </p:cNvPr>
            <p:cNvSpPr/>
            <p:nvPr/>
          </p:nvSpPr>
          <p:spPr>
            <a:xfrm flipV="1">
              <a:off x="4236088" y="382960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47" name="椭圆 346">
              <a:extLst>
                <a:ext uri="{FF2B5EF4-FFF2-40B4-BE49-F238E27FC236}">
                  <a16:creationId xmlns:a16="http://schemas.microsoft.com/office/drawing/2014/main" id="{21B59915-5612-47AD-97F4-9D5F0CD4A759}"/>
                </a:ext>
              </a:extLst>
            </p:cNvPr>
            <p:cNvSpPr/>
            <p:nvPr/>
          </p:nvSpPr>
          <p:spPr>
            <a:xfrm flipV="1">
              <a:off x="4206695" y="3707176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348" name="组合 347">
            <a:extLst>
              <a:ext uri="{FF2B5EF4-FFF2-40B4-BE49-F238E27FC236}">
                <a16:creationId xmlns:a16="http://schemas.microsoft.com/office/drawing/2014/main" id="{0C0F36EE-A350-4322-8B7E-FBA3A903058E}"/>
              </a:ext>
            </a:extLst>
          </p:cNvPr>
          <p:cNvGrpSpPr/>
          <p:nvPr/>
        </p:nvGrpSpPr>
        <p:grpSpPr>
          <a:xfrm>
            <a:off x="6631013" y="2647516"/>
            <a:ext cx="1562969" cy="1562969"/>
            <a:chOff x="6960852" y="2779278"/>
            <a:chExt cx="1640756" cy="1640756"/>
          </a:xfrm>
          <a:solidFill>
            <a:schemeClr val="bg1">
              <a:lumMod val="75000"/>
            </a:schemeClr>
          </a:solidFill>
        </p:grpSpPr>
        <p:sp>
          <p:nvSpPr>
            <p:cNvPr id="349" name="椭圆 348">
              <a:extLst>
                <a:ext uri="{FF2B5EF4-FFF2-40B4-BE49-F238E27FC236}">
                  <a16:creationId xmlns:a16="http://schemas.microsoft.com/office/drawing/2014/main" id="{00CBAAE9-2B29-487C-93BC-456A50153216}"/>
                </a:ext>
              </a:extLst>
            </p:cNvPr>
            <p:cNvSpPr/>
            <p:nvPr/>
          </p:nvSpPr>
          <p:spPr>
            <a:xfrm flipV="1">
              <a:off x="6960852" y="3581656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50" name="椭圆 349">
              <a:extLst>
                <a:ext uri="{FF2B5EF4-FFF2-40B4-BE49-F238E27FC236}">
                  <a16:creationId xmlns:a16="http://schemas.microsoft.com/office/drawing/2014/main" id="{32608638-ED8B-4DDB-BD46-CB885884DBFD}"/>
                </a:ext>
              </a:extLst>
            </p:cNvPr>
            <p:cNvSpPr/>
            <p:nvPr/>
          </p:nvSpPr>
          <p:spPr>
            <a:xfrm flipV="1">
              <a:off x="6970731" y="3456137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51" name="椭圆 350">
              <a:extLst>
                <a:ext uri="{FF2B5EF4-FFF2-40B4-BE49-F238E27FC236}">
                  <a16:creationId xmlns:a16="http://schemas.microsoft.com/office/drawing/2014/main" id="{F7A3E81B-471B-4C15-951D-01B2F78E240A}"/>
                </a:ext>
              </a:extLst>
            </p:cNvPr>
            <p:cNvSpPr/>
            <p:nvPr/>
          </p:nvSpPr>
          <p:spPr>
            <a:xfrm flipV="1">
              <a:off x="7000124" y="333370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52" name="椭圆 351">
              <a:extLst>
                <a:ext uri="{FF2B5EF4-FFF2-40B4-BE49-F238E27FC236}">
                  <a16:creationId xmlns:a16="http://schemas.microsoft.com/office/drawing/2014/main" id="{5EBC4C5D-1B3B-4F9A-99AD-84C4FD7A0E7B}"/>
                </a:ext>
              </a:extLst>
            </p:cNvPr>
            <p:cNvSpPr/>
            <p:nvPr/>
          </p:nvSpPr>
          <p:spPr>
            <a:xfrm flipV="1">
              <a:off x="7048306" y="321738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53" name="椭圆 352">
              <a:extLst>
                <a:ext uri="{FF2B5EF4-FFF2-40B4-BE49-F238E27FC236}">
                  <a16:creationId xmlns:a16="http://schemas.microsoft.com/office/drawing/2014/main" id="{978053D7-6ACE-456A-AC31-BFDC6A0DAB3E}"/>
                </a:ext>
              </a:extLst>
            </p:cNvPr>
            <p:cNvSpPr/>
            <p:nvPr/>
          </p:nvSpPr>
          <p:spPr>
            <a:xfrm flipV="1">
              <a:off x="7114093" y="3110030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54" name="椭圆 353">
              <a:extLst>
                <a:ext uri="{FF2B5EF4-FFF2-40B4-BE49-F238E27FC236}">
                  <a16:creationId xmlns:a16="http://schemas.microsoft.com/office/drawing/2014/main" id="{CD65D456-2D93-4F52-B5D0-39232B73E7F3}"/>
                </a:ext>
              </a:extLst>
            </p:cNvPr>
            <p:cNvSpPr/>
            <p:nvPr/>
          </p:nvSpPr>
          <p:spPr>
            <a:xfrm flipV="1">
              <a:off x="7195863" y="301428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55" name="椭圆 354">
              <a:extLst>
                <a:ext uri="{FF2B5EF4-FFF2-40B4-BE49-F238E27FC236}">
                  <a16:creationId xmlns:a16="http://schemas.microsoft.com/office/drawing/2014/main" id="{00336B65-86EE-479F-AA53-223CC4AEFE50}"/>
                </a:ext>
              </a:extLst>
            </p:cNvPr>
            <p:cNvSpPr/>
            <p:nvPr/>
          </p:nvSpPr>
          <p:spPr>
            <a:xfrm flipV="1">
              <a:off x="7291604" y="293251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56" name="椭圆 355">
              <a:extLst>
                <a:ext uri="{FF2B5EF4-FFF2-40B4-BE49-F238E27FC236}">
                  <a16:creationId xmlns:a16="http://schemas.microsoft.com/office/drawing/2014/main" id="{48D496B2-DD67-44BA-B232-4B356CDADAB4}"/>
                </a:ext>
              </a:extLst>
            </p:cNvPr>
            <p:cNvSpPr/>
            <p:nvPr/>
          </p:nvSpPr>
          <p:spPr>
            <a:xfrm flipV="1">
              <a:off x="7398958" y="2866732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57" name="椭圆 356">
              <a:extLst>
                <a:ext uri="{FF2B5EF4-FFF2-40B4-BE49-F238E27FC236}">
                  <a16:creationId xmlns:a16="http://schemas.microsoft.com/office/drawing/2014/main" id="{BA46CDA9-6A56-4CA8-8C2A-5C60A3978575}"/>
                </a:ext>
              </a:extLst>
            </p:cNvPr>
            <p:cNvSpPr/>
            <p:nvPr/>
          </p:nvSpPr>
          <p:spPr>
            <a:xfrm flipV="1">
              <a:off x="7515282" y="281854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58" name="椭圆 357">
              <a:extLst>
                <a:ext uri="{FF2B5EF4-FFF2-40B4-BE49-F238E27FC236}">
                  <a16:creationId xmlns:a16="http://schemas.microsoft.com/office/drawing/2014/main" id="{9C92BA75-B20E-4892-B912-17C0F763DD2B}"/>
                </a:ext>
              </a:extLst>
            </p:cNvPr>
            <p:cNvSpPr/>
            <p:nvPr/>
          </p:nvSpPr>
          <p:spPr>
            <a:xfrm flipV="1">
              <a:off x="7637711" y="2789157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59" name="椭圆 358">
              <a:extLst>
                <a:ext uri="{FF2B5EF4-FFF2-40B4-BE49-F238E27FC236}">
                  <a16:creationId xmlns:a16="http://schemas.microsoft.com/office/drawing/2014/main" id="{159B0DB2-047D-47A3-9227-02C9AFF70328}"/>
                </a:ext>
              </a:extLst>
            </p:cNvPr>
            <p:cNvSpPr/>
            <p:nvPr/>
          </p:nvSpPr>
          <p:spPr>
            <a:xfrm flipV="1">
              <a:off x="7763230" y="277927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60" name="椭圆 359">
              <a:extLst>
                <a:ext uri="{FF2B5EF4-FFF2-40B4-BE49-F238E27FC236}">
                  <a16:creationId xmlns:a16="http://schemas.microsoft.com/office/drawing/2014/main" id="{E34D49EE-6A9A-4112-BEF5-1A30592524BD}"/>
                </a:ext>
              </a:extLst>
            </p:cNvPr>
            <p:cNvSpPr/>
            <p:nvPr/>
          </p:nvSpPr>
          <p:spPr>
            <a:xfrm flipV="1">
              <a:off x="7888749" y="2789157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61" name="椭圆 360">
              <a:extLst>
                <a:ext uri="{FF2B5EF4-FFF2-40B4-BE49-F238E27FC236}">
                  <a16:creationId xmlns:a16="http://schemas.microsoft.com/office/drawing/2014/main" id="{F03AB38F-AC08-409C-9A32-BAEE861E6549}"/>
                </a:ext>
              </a:extLst>
            </p:cNvPr>
            <p:cNvSpPr/>
            <p:nvPr/>
          </p:nvSpPr>
          <p:spPr>
            <a:xfrm flipV="1">
              <a:off x="8011178" y="281854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62" name="椭圆 361">
              <a:extLst>
                <a:ext uri="{FF2B5EF4-FFF2-40B4-BE49-F238E27FC236}">
                  <a16:creationId xmlns:a16="http://schemas.microsoft.com/office/drawing/2014/main" id="{254C68B7-032F-4CC5-83F8-1BEC65D44CB1}"/>
                </a:ext>
              </a:extLst>
            </p:cNvPr>
            <p:cNvSpPr/>
            <p:nvPr/>
          </p:nvSpPr>
          <p:spPr>
            <a:xfrm flipV="1">
              <a:off x="8127502" y="2866732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63" name="椭圆 362">
              <a:extLst>
                <a:ext uri="{FF2B5EF4-FFF2-40B4-BE49-F238E27FC236}">
                  <a16:creationId xmlns:a16="http://schemas.microsoft.com/office/drawing/2014/main" id="{C63DC9DA-5E56-4ADC-8616-E1EDD6CB516E}"/>
                </a:ext>
              </a:extLst>
            </p:cNvPr>
            <p:cNvSpPr/>
            <p:nvPr/>
          </p:nvSpPr>
          <p:spPr>
            <a:xfrm flipV="1">
              <a:off x="8234856" y="293251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64" name="椭圆 363">
              <a:extLst>
                <a:ext uri="{FF2B5EF4-FFF2-40B4-BE49-F238E27FC236}">
                  <a16:creationId xmlns:a16="http://schemas.microsoft.com/office/drawing/2014/main" id="{1E93BED0-8E66-48A4-9413-E16A42718D11}"/>
                </a:ext>
              </a:extLst>
            </p:cNvPr>
            <p:cNvSpPr/>
            <p:nvPr/>
          </p:nvSpPr>
          <p:spPr>
            <a:xfrm flipV="1">
              <a:off x="8330597" y="3014289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65" name="椭圆 364">
              <a:extLst>
                <a:ext uri="{FF2B5EF4-FFF2-40B4-BE49-F238E27FC236}">
                  <a16:creationId xmlns:a16="http://schemas.microsoft.com/office/drawing/2014/main" id="{F6FC668E-15DB-4C24-B725-E13E46329A45}"/>
                </a:ext>
              </a:extLst>
            </p:cNvPr>
            <p:cNvSpPr/>
            <p:nvPr/>
          </p:nvSpPr>
          <p:spPr>
            <a:xfrm flipV="1">
              <a:off x="8412368" y="3110030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66" name="椭圆 365">
              <a:extLst>
                <a:ext uri="{FF2B5EF4-FFF2-40B4-BE49-F238E27FC236}">
                  <a16:creationId xmlns:a16="http://schemas.microsoft.com/office/drawing/2014/main" id="{0809A8DC-F4A8-4F35-9CAC-CAEDAAE6E593}"/>
                </a:ext>
              </a:extLst>
            </p:cNvPr>
            <p:cNvSpPr/>
            <p:nvPr/>
          </p:nvSpPr>
          <p:spPr>
            <a:xfrm flipV="1">
              <a:off x="8478154" y="321738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67" name="椭圆 366">
              <a:extLst>
                <a:ext uri="{FF2B5EF4-FFF2-40B4-BE49-F238E27FC236}">
                  <a16:creationId xmlns:a16="http://schemas.microsoft.com/office/drawing/2014/main" id="{8A179CF7-4336-4019-85F8-050D19BBCAA9}"/>
                </a:ext>
              </a:extLst>
            </p:cNvPr>
            <p:cNvSpPr/>
            <p:nvPr/>
          </p:nvSpPr>
          <p:spPr>
            <a:xfrm flipV="1">
              <a:off x="8526337" y="333370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68" name="椭圆 367">
              <a:extLst>
                <a:ext uri="{FF2B5EF4-FFF2-40B4-BE49-F238E27FC236}">
                  <a16:creationId xmlns:a16="http://schemas.microsoft.com/office/drawing/2014/main" id="{4DF65A67-345B-498C-966E-2C066E3B5159}"/>
                </a:ext>
              </a:extLst>
            </p:cNvPr>
            <p:cNvSpPr/>
            <p:nvPr/>
          </p:nvSpPr>
          <p:spPr>
            <a:xfrm flipV="1">
              <a:off x="8555729" y="3456137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69" name="椭圆 368">
              <a:extLst>
                <a:ext uri="{FF2B5EF4-FFF2-40B4-BE49-F238E27FC236}">
                  <a16:creationId xmlns:a16="http://schemas.microsoft.com/office/drawing/2014/main" id="{622E9B86-31EA-4958-A8F9-51AA9C7F628A}"/>
                </a:ext>
              </a:extLst>
            </p:cNvPr>
            <p:cNvSpPr/>
            <p:nvPr/>
          </p:nvSpPr>
          <p:spPr>
            <a:xfrm flipV="1">
              <a:off x="8565608" y="3581656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70" name="椭圆 369">
              <a:extLst>
                <a:ext uri="{FF2B5EF4-FFF2-40B4-BE49-F238E27FC236}">
                  <a16:creationId xmlns:a16="http://schemas.microsoft.com/office/drawing/2014/main" id="{A1B0B575-4C35-4B1A-94FC-05F7092E178A}"/>
                </a:ext>
              </a:extLst>
            </p:cNvPr>
            <p:cNvSpPr/>
            <p:nvPr/>
          </p:nvSpPr>
          <p:spPr>
            <a:xfrm flipV="1">
              <a:off x="8555729" y="3707176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71" name="椭圆 370">
              <a:extLst>
                <a:ext uri="{FF2B5EF4-FFF2-40B4-BE49-F238E27FC236}">
                  <a16:creationId xmlns:a16="http://schemas.microsoft.com/office/drawing/2014/main" id="{17677516-C560-4C45-A099-BE3346F15A6A}"/>
                </a:ext>
              </a:extLst>
            </p:cNvPr>
            <p:cNvSpPr/>
            <p:nvPr/>
          </p:nvSpPr>
          <p:spPr>
            <a:xfrm flipV="1">
              <a:off x="8526337" y="382960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72" name="椭圆 371">
              <a:extLst>
                <a:ext uri="{FF2B5EF4-FFF2-40B4-BE49-F238E27FC236}">
                  <a16:creationId xmlns:a16="http://schemas.microsoft.com/office/drawing/2014/main" id="{8E8D859E-07CE-4A31-B9DF-3548BDEB27C0}"/>
                </a:ext>
              </a:extLst>
            </p:cNvPr>
            <p:cNvSpPr/>
            <p:nvPr/>
          </p:nvSpPr>
          <p:spPr>
            <a:xfrm flipV="1">
              <a:off x="8478154" y="394592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73" name="椭圆 372">
              <a:extLst>
                <a:ext uri="{FF2B5EF4-FFF2-40B4-BE49-F238E27FC236}">
                  <a16:creationId xmlns:a16="http://schemas.microsoft.com/office/drawing/2014/main" id="{6EB2F584-3ACE-4BCA-B5C8-F5FBE3EDB000}"/>
                </a:ext>
              </a:extLst>
            </p:cNvPr>
            <p:cNvSpPr/>
            <p:nvPr/>
          </p:nvSpPr>
          <p:spPr>
            <a:xfrm flipV="1">
              <a:off x="8412368" y="4053282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74" name="椭圆 373">
              <a:extLst>
                <a:ext uri="{FF2B5EF4-FFF2-40B4-BE49-F238E27FC236}">
                  <a16:creationId xmlns:a16="http://schemas.microsoft.com/office/drawing/2014/main" id="{DEEE94D0-CD1A-4F78-83FC-221EF99ABD26}"/>
                </a:ext>
              </a:extLst>
            </p:cNvPr>
            <p:cNvSpPr/>
            <p:nvPr/>
          </p:nvSpPr>
          <p:spPr>
            <a:xfrm flipV="1">
              <a:off x="8330597" y="4149023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75" name="椭圆 374">
              <a:extLst>
                <a:ext uri="{FF2B5EF4-FFF2-40B4-BE49-F238E27FC236}">
                  <a16:creationId xmlns:a16="http://schemas.microsoft.com/office/drawing/2014/main" id="{80CB7D35-B375-4517-AC3A-ED9852785D32}"/>
                </a:ext>
              </a:extLst>
            </p:cNvPr>
            <p:cNvSpPr/>
            <p:nvPr/>
          </p:nvSpPr>
          <p:spPr>
            <a:xfrm flipV="1">
              <a:off x="8234856" y="423079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76" name="椭圆 375">
              <a:extLst>
                <a:ext uri="{FF2B5EF4-FFF2-40B4-BE49-F238E27FC236}">
                  <a16:creationId xmlns:a16="http://schemas.microsoft.com/office/drawing/2014/main" id="{3F11E491-E805-4840-8D81-0135888B9980}"/>
                </a:ext>
              </a:extLst>
            </p:cNvPr>
            <p:cNvSpPr/>
            <p:nvPr/>
          </p:nvSpPr>
          <p:spPr>
            <a:xfrm flipV="1">
              <a:off x="8127502" y="4296580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77" name="椭圆 376">
              <a:extLst>
                <a:ext uri="{FF2B5EF4-FFF2-40B4-BE49-F238E27FC236}">
                  <a16:creationId xmlns:a16="http://schemas.microsoft.com/office/drawing/2014/main" id="{315939E0-B49C-4205-B53D-08AF0575858B}"/>
                </a:ext>
              </a:extLst>
            </p:cNvPr>
            <p:cNvSpPr/>
            <p:nvPr/>
          </p:nvSpPr>
          <p:spPr>
            <a:xfrm flipV="1">
              <a:off x="8011178" y="4344763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78" name="椭圆 377">
              <a:extLst>
                <a:ext uri="{FF2B5EF4-FFF2-40B4-BE49-F238E27FC236}">
                  <a16:creationId xmlns:a16="http://schemas.microsoft.com/office/drawing/2014/main" id="{3F40E1FF-A35B-4CD8-9EC4-25448E076745}"/>
                </a:ext>
              </a:extLst>
            </p:cNvPr>
            <p:cNvSpPr/>
            <p:nvPr/>
          </p:nvSpPr>
          <p:spPr>
            <a:xfrm flipV="1">
              <a:off x="7888749" y="437415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id="{DA3FDF6E-2926-4DCA-9655-A06DE3659D7C}"/>
                </a:ext>
              </a:extLst>
            </p:cNvPr>
            <p:cNvSpPr/>
            <p:nvPr/>
          </p:nvSpPr>
          <p:spPr>
            <a:xfrm flipV="1">
              <a:off x="7763230" y="438403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7BEDC0EA-07AE-4221-AA44-22A9EA80CECF}"/>
                </a:ext>
              </a:extLst>
            </p:cNvPr>
            <p:cNvSpPr/>
            <p:nvPr/>
          </p:nvSpPr>
          <p:spPr>
            <a:xfrm flipV="1">
              <a:off x="7637711" y="437415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81" name="椭圆 380">
              <a:extLst>
                <a:ext uri="{FF2B5EF4-FFF2-40B4-BE49-F238E27FC236}">
                  <a16:creationId xmlns:a16="http://schemas.microsoft.com/office/drawing/2014/main" id="{2C83AAC6-2E8C-46C4-9E54-8E0E944787B4}"/>
                </a:ext>
              </a:extLst>
            </p:cNvPr>
            <p:cNvSpPr/>
            <p:nvPr/>
          </p:nvSpPr>
          <p:spPr>
            <a:xfrm flipV="1">
              <a:off x="7515282" y="4344763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82" name="椭圆 381">
              <a:extLst>
                <a:ext uri="{FF2B5EF4-FFF2-40B4-BE49-F238E27FC236}">
                  <a16:creationId xmlns:a16="http://schemas.microsoft.com/office/drawing/2014/main" id="{683D2FC9-47E4-4F20-AA76-538CC7CC30EB}"/>
                </a:ext>
              </a:extLst>
            </p:cNvPr>
            <p:cNvSpPr/>
            <p:nvPr/>
          </p:nvSpPr>
          <p:spPr>
            <a:xfrm flipV="1">
              <a:off x="7398958" y="4296580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83" name="椭圆 382">
              <a:extLst>
                <a:ext uri="{FF2B5EF4-FFF2-40B4-BE49-F238E27FC236}">
                  <a16:creationId xmlns:a16="http://schemas.microsoft.com/office/drawing/2014/main" id="{7168DCB6-179B-45C7-B3E3-E251C5B68BAA}"/>
                </a:ext>
              </a:extLst>
            </p:cNvPr>
            <p:cNvSpPr/>
            <p:nvPr/>
          </p:nvSpPr>
          <p:spPr>
            <a:xfrm flipV="1">
              <a:off x="7291604" y="423079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84" name="椭圆 383">
              <a:extLst>
                <a:ext uri="{FF2B5EF4-FFF2-40B4-BE49-F238E27FC236}">
                  <a16:creationId xmlns:a16="http://schemas.microsoft.com/office/drawing/2014/main" id="{0047767A-AAF9-49FB-8999-15D9BA45908C}"/>
                </a:ext>
              </a:extLst>
            </p:cNvPr>
            <p:cNvSpPr/>
            <p:nvPr/>
          </p:nvSpPr>
          <p:spPr>
            <a:xfrm flipV="1">
              <a:off x="7195863" y="4149023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85" name="椭圆 384">
              <a:extLst>
                <a:ext uri="{FF2B5EF4-FFF2-40B4-BE49-F238E27FC236}">
                  <a16:creationId xmlns:a16="http://schemas.microsoft.com/office/drawing/2014/main" id="{7B82B89E-EFC7-4F49-AC11-86EC81C5EB82}"/>
                </a:ext>
              </a:extLst>
            </p:cNvPr>
            <p:cNvSpPr/>
            <p:nvPr/>
          </p:nvSpPr>
          <p:spPr>
            <a:xfrm flipV="1">
              <a:off x="7114093" y="4053282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86" name="椭圆 385">
              <a:extLst>
                <a:ext uri="{FF2B5EF4-FFF2-40B4-BE49-F238E27FC236}">
                  <a16:creationId xmlns:a16="http://schemas.microsoft.com/office/drawing/2014/main" id="{DC344603-8072-4BD7-AA0C-7788D24547A3}"/>
                </a:ext>
              </a:extLst>
            </p:cNvPr>
            <p:cNvSpPr/>
            <p:nvPr/>
          </p:nvSpPr>
          <p:spPr>
            <a:xfrm flipV="1">
              <a:off x="7048306" y="3945928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87" name="椭圆 386">
              <a:extLst>
                <a:ext uri="{FF2B5EF4-FFF2-40B4-BE49-F238E27FC236}">
                  <a16:creationId xmlns:a16="http://schemas.microsoft.com/office/drawing/2014/main" id="{9B1FFABB-65F9-49F8-A695-405F4BEFE4CB}"/>
                </a:ext>
              </a:extLst>
            </p:cNvPr>
            <p:cNvSpPr/>
            <p:nvPr/>
          </p:nvSpPr>
          <p:spPr>
            <a:xfrm flipV="1">
              <a:off x="7000124" y="3829604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88" name="椭圆 387">
              <a:extLst>
                <a:ext uri="{FF2B5EF4-FFF2-40B4-BE49-F238E27FC236}">
                  <a16:creationId xmlns:a16="http://schemas.microsoft.com/office/drawing/2014/main" id="{032681E5-CE8A-4E64-B9D7-983739C8F784}"/>
                </a:ext>
              </a:extLst>
            </p:cNvPr>
            <p:cNvSpPr/>
            <p:nvPr/>
          </p:nvSpPr>
          <p:spPr>
            <a:xfrm flipV="1">
              <a:off x="6970731" y="3707176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389" name="组合 388">
            <a:extLst>
              <a:ext uri="{FF2B5EF4-FFF2-40B4-BE49-F238E27FC236}">
                <a16:creationId xmlns:a16="http://schemas.microsoft.com/office/drawing/2014/main" id="{5D75454F-E9A4-40ED-8C22-28257EA9FFA9}"/>
              </a:ext>
            </a:extLst>
          </p:cNvPr>
          <p:cNvGrpSpPr/>
          <p:nvPr/>
        </p:nvGrpSpPr>
        <p:grpSpPr>
          <a:xfrm>
            <a:off x="3652117" y="2933742"/>
            <a:ext cx="990523" cy="990516"/>
            <a:chOff x="3833700" y="3079750"/>
            <a:chExt cx="1039820" cy="1039812"/>
          </a:xfrm>
        </p:grpSpPr>
        <p:sp>
          <p:nvSpPr>
            <p:cNvPr id="390" name="弧形 389">
              <a:extLst>
                <a:ext uri="{FF2B5EF4-FFF2-40B4-BE49-F238E27FC236}">
                  <a16:creationId xmlns:a16="http://schemas.microsoft.com/office/drawing/2014/main" id="{8B2028A2-3AEA-4C0B-A949-B024A74EDC9B}"/>
                </a:ext>
              </a:extLst>
            </p:cNvPr>
            <p:cNvSpPr/>
            <p:nvPr/>
          </p:nvSpPr>
          <p:spPr>
            <a:xfrm>
              <a:off x="3833700" y="3079750"/>
              <a:ext cx="1039820" cy="1039812"/>
            </a:xfrm>
            <a:prstGeom prst="arc">
              <a:avLst>
                <a:gd name="adj1" fmla="val 21422339"/>
                <a:gd name="adj2" fmla="val 7520550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391" name="弧形 390">
              <a:extLst>
                <a:ext uri="{FF2B5EF4-FFF2-40B4-BE49-F238E27FC236}">
                  <a16:creationId xmlns:a16="http://schemas.microsoft.com/office/drawing/2014/main" id="{9961F7BB-F4CC-4404-9065-6F34D50658B4}"/>
                </a:ext>
              </a:extLst>
            </p:cNvPr>
            <p:cNvSpPr/>
            <p:nvPr/>
          </p:nvSpPr>
          <p:spPr>
            <a:xfrm>
              <a:off x="3833700" y="3079750"/>
              <a:ext cx="1039820" cy="1039812"/>
            </a:xfrm>
            <a:prstGeom prst="arc">
              <a:avLst>
                <a:gd name="adj1" fmla="val 8303599"/>
                <a:gd name="adj2" fmla="val 16012638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392" name="弧形 391">
              <a:extLst>
                <a:ext uri="{FF2B5EF4-FFF2-40B4-BE49-F238E27FC236}">
                  <a16:creationId xmlns:a16="http://schemas.microsoft.com/office/drawing/2014/main" id="{4F431C05-2B03-4A21-BD03-9C6BE064E82A}"/>
                </a:ext>
              </a:extLst>
            </p:cNvPr>
            <p:cNvSpPr/>
            <p:nvPr/>
          </p:nvSpPr>
          <p:spPr>
            <a:xfrm>
              <a:off x="3833700" y="3079750"/>
              <a:ext cx="1039820" cy="1039812"/>
            </a:xfrm>
            <a:prstGeom prst="arc">
              <a:avLst>
                <a:gd name="adj1" fmla="val 17001301"/>
                <a:gd name="adj2" fmla="val 20223434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393" name="组合 392">
            <a:extLst>
              <a:ext uri="{FF2B5EF4-FFF2-40B4-BE49-F238E27FC236}">
                <a16:creationId xmlns:a16="http://schemas.microsoft.com/office/drawing/2014/main" id="{73477300-CB57-4BDE-82B0-B1E8BFEF665C}"/>
              </a:ext>
            </a:extLst>
          </p:cNvPr>
          <p:cNvGrpSpPr/>
          <p:nvPr/>
        </p:nvGrpSpPr>
        <p:grpSpPr>
          <a:xfrm>
            <a:off x="7549360" y="2933742"/>
            <a:ext cx="990523" cy="990516"/>
            <a:chOff x="7924904" y="3079750"/>
            <a:chExt cx="1039820" cy="1039812"/>
          </a:xfrm>
        </p:grpSpPr>
        <p:sp>
          <p:nvSpPr>
            <p:cNvPr id="394" name="弧形 393">
              <a:extLst>
                <a:ext uri="{FF2B5EF4-FFF2-40B4-BE49-F238E27FC236}">
                  <a16:creationId xmlns:a16="http://schemas.microsoft.com/office/drawing/2014/main" id="{33B4D153-DB05-4795-85E1-84F08AB6C788}"/>
                </a:ext>
              </a:extLst>
            </p:cNvPr>
            <p:cNvSpPr/>
            <p:nvPr/>
          </p:nvSpPr>
          <p:spPr>
            <a:xfrm>
              <a:off x="7924904" y="3079750"/>
              <a:ext cx="1039820" cy="1039812"/>
            </a:xfrm>
            <a:prstGeom prst="arc">
              <a:avLst>
                <a:gd name="adj1" fmla="val 6067199"/>
                <a:gd name="adj2" fmla="val 9521206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395" name="弧形 394">
              <a:extLst>
                <a:ext uri="{FF2B5EF4-FFF2-40B4-BE49-F238E27FC236}">
                  <a16:creationId xmlns:a16="http://schemas.microsoft.com/office/drawing/2014/main" id="{A95CC088-C38D-4864-B9D3-8BA2CB1873F8}"/>
                </a:ext>
              </a:extLst>
            </p:cNvPr>
            <p:cNvSpPr/>
            <p:nvPr/>
          </p:nvSpPr>
          <p:spPr>
            <a:xfrm>
              <a:off x="7924904" y="3079750"/>
              <a:ext cx="1039820" cy="1039812"/>
            </a:xfrm>
            <a:prstGeom prst="arc">
              <a:avLst>
                <a:gd name="adj1" fmla="val 10427556"/>
                <a:gd name="adj2" fmla="val 18257370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396" name="弧形 395">
              <a:extLst>
                <a:ext uri="{FF2B5EF4-FFF2-40B4-BE49-F238E27FC236}">
                  <a16:creationId xmlns:a16="http://schemas.microsoft.com/office/drawing/2014/main" id="{121E852D-7BF5-4081-9E9A-925CC2F714D7}"/>
                </a:ext>
              </a:extLst>
            </p:cNvPr>
            <p:cNvSpPr/>
            <p:nvPr/>
          </p:nvSpPr>
          <p:spPr>
            <a:xfrm>
              <a:off x="7924904" y="3079750"/>
              <a:ext cx="1039820" cy="1039812"/>
            </a:xfrm>
            <a:prstGeom prst="arc">
              <a:avLst>
                <a:gd name="adj1" fmla="val 19121990"/>
                <a:gd name="adj2" fmla="val 5288665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397" name="组合 396">
            <a:extLst>
              <a:ext uri="{FF2B5EF4-FFF2-40B4-BE49-F238E27FC236}">
                <a16:creationId xmlns:a16="http://schemas.microsoft.com/office/drawing/2014/main" id="{B0980357-5DFA-41F5-B40C-07378E557D6C}"/>
              </a:ext>
            </a:extLst>
          </p:cNvPr>
          <p:cNvGrpSpPr/>
          <p:nvPr/>
        </p:nvGrpSpPr>
        <p:grpSpPr>
          <a:xfrm>
            <a:off x="3165191" y="3143097"/>
            <a:ext cx="571810" cy="571806"/>
            <a:chOff x="3322541" y="3299524"/>
            <a:chExt cx="600268" cy="600264"/>
          </a:xfrm>
        </p:grpSpPr>
        <p:sp>
          <p:nvSpPr>
            <p:cNvPr id="398" name="弧形 397">
              <a:extLst>
                <a:ext uri="{FF2B5EF4-FFF2-40B4-BE49-F238E27FC236}">
                  <a16:creationId xmlns:a16="http://schemas.microsoft.com/office/drawing/2014/main" id="{4FE01C15-ED6E-4591-AEE7-921D4E7D02C6}"/>
                </a:ext>
              </a:extLst>
            </p:cNvPr>
            <p:cNvSpPr/>
            <p:nvPr/>
          </p:nvSpPr>
          <p:spPr>
            <a:xfrm>
              <a:off x="3322541" y="3299524"/>
              <a:ext cx="600268" cy="600264"/>
            </a:xfrm>
            <a:prstGeom prst="arc">
              <a:avLst>
                <a:gd name="adj1" fmla="val 19532534"/>
                <a:gd name="adj2" fmla="val 3792562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399" name="弧形 398">
              <a:extLst>
                <a:ext uri="{FF2B5EF4-FFF2-40B4-BE49-F238E27FC236}">
                  <a16:creationId xmlns:a16="http://schemas.microsoft.com/office/drawing/2014/main" id="{663422A8-7CDB-4538-80CA-D70BDDA4E311}"/>
                </a:ext>
              </a:extLst>
            </p:cNvPr>
            <p:cNvSpPr/>
            <p:nvPr/>
          </p:nvSpPr>
          <p:spPr>
            <a:xfrm>
              <a:off x="3322541" y="3299524"/>
              <a:ext cx="600268" cy="600264"/>
            </a:xfrm>
            <a:prstGeom prst="arc">
              <a:avLst>
                <a:gd name="adj1" fmla="val 5627298"/>
                <a:gd name="adj2" fmla="val 12133610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400" name="弧形 399">
              <a:extLst>
                <a:ext uri="{FF2B5EF4-FFF2-40B4-BE49-F238E27FC236}">
                  <a16:creationId xmlns:a16="http://schemas.microsoft.com/office/drawing/2014/main" id="{83E69574-71CC-4983-9810-3017E5A6B43A}"/>
                </a:ext>
              </a:extLst>
            </p:cNvPr>
            <p:cNvSpPr/>
            <p:nvPr/>
          </p:nvSpPr>
          <p:spPr>
            <a:xfrm>
              <a:off x="3322541" y="3299524"/>
              <a:ext cx="600268" cy="600264"/>
            </a:xfrm>
            <a:prstGeom prst="arc">
              <a:avLst>
                <a:gd name="adj1" fmla="val 13571194"/>
                <a:gd name="adj2" fmla="val 15596778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401" name="弧形 400">
              <a:extLst>
                <a:ext uri="{FF2B5EF4-FFF2-40B4-BE49-F238E27FC236}">
                  <a16:creationId xmlns:a16="http://schemas.microsoft.com/office/drawing/2014/main" id="{266A98B2-2BCC-4913-AC44-0102D23F5204}"/>
                </a:ext>
              </a:extLst>
            </p:cNvPr>
            <p:cNvSpPr/>
            <p:nvPr/>
          </p:nvSpPr>
          <p:spPr>
            <a:xfrm>
              <a:off x="3322541" y="3299524"/>
              <a:ext cx="600268" cy="600264"/>
            </a:xfrm>
            <a:prstGeom prst="arc">
              <a:avLst>
                <a:gd name="adj1" fmla="val 16999997"/>
                <a:gd name="adj2" fmla="val 18345840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402" name="组合 401">
            <a:extLst>
              <a:ext uri="{FF2B5EF4-FFF2-40B4-BE49-F238E27FC236}">
                <a16:creationId xmlns:a16="http://schemas.microsoft.com/office/drawing/2014/main" id="{C919D1E8-4AC4-4434-A17C-289E2BBA13D4}"/>
              </a:ext>
            </a:extLst>
          </p:cNvPr>
          <p:cNvGrpSpPr/>
          <p:nvPr/>
        </p:nvGrpSpPr>
        <p:grpSpPr>
          <a:xfrm>
            <a:off x="8455000" y="3143097"/>
            <a:ext cx="571810" cy="571806"/>
            <a:chOff x="8875616" y="3299524"/>
            <a:chExt cx="600268" cy="600264"/>
          </a:xfrm>
        </p:grpSpPr>
        <p:sp>
          <p:nvSpPr>
            <p:cNvPr id="403" name="弧形 402">
              <a:extLst>
                <a:ext uri="{FF2B5EF4-FFF2-40B4-BE49-F238E27FC236}">
                  <a16:creationId xmlns:a16="http://schemas.microsoft.com/office/drawing/2014/main" id="{3D6A5630-03F6-43AC-8F63-0028C1916286}"/>
                </a:ext>
              </a:extLst>
            </p:cNvPr>
            <p:cNvSpPr/>
            <p:nvPr/>
          </p:nvSpPr>
          <p:spPr>
            <a:xfrm>
              <a:off x="8875616" y="3299524"/>
              <a:ext cx="600268" cy="600264"/>
            </a:xfrm>
            <a:prstGeom prst="arc">
              <a:avLst>
                <a:gd name="adj1" fmla="val 5772139"/>
                <a:gd name="adj2" fmla="val 7242785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404" name="弧形 403">
              <a:extLst>
                <a:ext uri="{FF2B5EF4-FFF2-40B4-BE49-F238E27FC236}">
                  <a16:creationId xmlns:a16="http://schemas.microsoft.com/office/drawing/2014/main" id="{09D6CCE0-CF13-420D-AE4E-B7B92424D24A}"/>
                </a:ext>
              </a:extLst>
            </p:cNvPr>
            <p:cNvSpPr/>
            <p:nvPr/>
          </p:nvSpPr>
          <p:spPr>
            <a:xfrm>
              <a:off x="8875616" y="3299524"/>
              <a:ext cx="600268" cy="600264"/>
            </a:xfrm>
            <a:prstGeom prst="arc">
              <a:avLst>
                <a:gd name="adj1" fmla="val 8689051"/>
                <a:gd name="adj2" fmla="val 14448871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405" name="弧形 404">
              <a:extLst>
                <a:ext uri="{FF2B5EF4-FFF2-40B4-BE49-F238E27FC236}">
                  <a16:creationId xmlns:a16="http://schemas.microsoft.com/office/drawing/2014/main" id="{064065B5-5E15-4D4E-AA8B-2F341E7FEDFF}"/>
                </a:ext>
              </a:extLst>
            </p:cNvPr>
            <p:cNvSpPr/>
            <p:nvPr/>
          </p:nvSpPr>
          <p:spPr>
            <a:xfrm>
              <a:off x="8875616" y="3299524"/>
              <a:ext cx="600268" cy="600264"/>
            </a:xfrm>
            <a:prstGeom prst="arc">
              <a:avLst>
                <a:gd name="adj1" fmla="val 16401368"/>
                <a:gd name="adj2" fmla="val 1468442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406" name="弧形 405">
              <a:extLst>
                <a:ext uri="{FF2B5EF4-FFF2-40B4-BE49-F238E27FC236}">
                  <a16:creationId xmlns:a16="http://schemas.microsoft.com/office/drawing/2014/main" id="{A2D073B0-8B3F-40BD-881B-9CADE4991702}"/>
                </a:ext>
              </a:extLst>
            </p:cNvPr>
            <p:cNvSpPr/>
            <p:nvPr/>
          </p:nvSpPr>
          <p:spPr>
            <a:xfrm>
              <a:off x="8875616" y="3299524"/>
              <a:ext cx="600268" cy="600264"/>
            </a:xfrm>
            <a:prstGeom prst="arc">
              <a:avLst>
                <a:gd name="adj1" fmla="val 2852110"/>
                <a:gd name="adj2" fmla="val 4568528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</p:grpSp>
      <p:sp>
        <p:nvSpPr>
          <p:cNvPr id="407" name="椭圆 406">
            <a:extLst>
              <a:ext uri="{FF2B5EF4-FFF2-40B4-BE49-F238E27FC236}">
                <a16:creationId xmlns:a16="http://schemas.microsoft.com/office/drawing/2014/main" id="{A7C673EC-A079-42EE-AFB4-F4D476B49BBA}"/>
              </a:ext>
            </a:extLst>
          </p:cNvPr>
          <p:cNvSpPr/>
          <p:nvPr/>
        </p:nvSpPr>
        <p:spPr>
          <a:xfrm>
            <a:off x="4465045" y="3399887"/>
            <a:ext cx="58228" cy="5822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408" name="组合 407">
            <a:extLst>
              <a:ext uri="{FF2B5EF4-FFF2-40B4-BE49-F238E27FC236}">
                <a16:creationId xmlns:a16="http://schemas.microsoft.com/office/drawing/2014/main" id="{AAF4FF7A-E1D0-43FF-B731-7134909F0640}"/>
              </a:ext>
            </a:extLst>
          </p:cNvPr>
          <p:cNvGrpSpPr/>
          <p:nvPr/>
        </p:nvGrpSpPr>
        <p:grpSpPr>
          <a:xfrm>
            <a:off x="3173543" y="3399887"/>
            <a:ext cx="899030" cy="58226"/>
            <a:chOff x="3331308" y="3569094"/>
            <a:chExt cx="943773" cy="61124"/>
          </a:xfrm>
        </p:grpSpPr>
        <p:cxnSp>
          <p:nvCxnSpPr>
            <p:cNvPr id="409" name="直接连接符 408">
              <a:extLst>
                <a:ext uri="{FF2B5EF4-FFF2-40B4-BE49-F238E27FC236}">
                  <a16:creationId xmlns:a16="http://schemas.microsoft.com/office/drawing/2014/main" id="{76C1CC2E-3640-468A-B76A-9208AB7438D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563088" y="3599656"/>
              <a:ext cx="711993" cy="0"/>
            </a:xfrm>
            <a:prstGeom prst="line">
              <a:avLst/>
            </a:prstGeom>
            <a:ln w="2540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0" name="椭圆 409">
              <a:extLst>
                <a:ext uri="{FF2B5EF4-FFF2-40B4-BE49-F238E27FC236}">
                  <a16:creationId xmlns:a16="http://schemas.microsoft.com/office/drawing/2014/main" id="{F9A2C60C-986A-4285-BF17-CCD7FB152A0C}"/>
                </a:ext>
              </a:extLst>
            </p:cNvPr>
            <p:cNvSpPr/>
            <p:nvPr/>
          </p:nvSpPr>
          <p:spPr>
            <a:xfrm>
              <a:off x="3331308" y="3569094"/>
              <a:ext cx="61126" cy="6112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411" name="组合 410">
            <a:extLst>
              <a:ext uri="{FF2B5EF4-FFF2-40B4-BE49-F238E27FC236}">
                <a16:creationId xmlns:a16="http://schemas.microsoft.com/office/drawing/2014/main" id="{F65BCFD6-4989-46BF-9B60-90B3EFB6AF32}"/>
              </a:ext>
            </a:extLst>
          </p:cNvPr>
          <p:cNvGrpSpPr/>
          <p:nvPr/>
        </p:nvGrpSpPr>
        <p:grpSpPr>
          <a:xfrm>
            <a:off x="2487626" y="3402536"/>
            <a:ext cx="550575" cy="52928"/>
            <a:chOff x="2611255" y="3571875"/>
            <a:chExt cx="577976" cy="55562"/>
          </a:xfrm>
        </p:grpSpPr>
        <p:cxnSp>
          <p:nvCxnSpPr>
            <p:cNvPr id="412" name="直接连接符 411">
              <a:extLst>
                <a:ext uri="{FF2B5EF4-FFF2-40B4-BE49-F238E27FC236}">
                  <a16:creationId xmlns:a16="http://schemas.microsoft.com/office/drawing/2014/main" id="{76404B87-58E1-47BF-A1D8-7909D71362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98706" y="3599656"/>
              <a:ext cx="390525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3" name="椭圆 412">
              <a:extLst>
                <a:ext uri="{FF2B5EF4-FFF2-40B4-BE49-F238E27FC236}">
                  <a16:creationId xmlns:a16="http://schemas.microsoft.com/office/drawing/2014/main" id="{6C5B0104-48D1-4582-9A91-5CADE0C04A56}"/>
                </a:ext>
              </a:extLst>
            </p:cNvPr>
            <p:cNvSpPr/>
            <p:nvPr/>
          </p:nvSpPr>
          <p:spPr>
            <a:xfrm>
              <a:off x="2611255" y="3571875"/>
              <a:ext cx="55564" cy="5556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414" name="组合 413">
            <a:extLst>
              <a:ext uri="{FF2B5EF4-FFF2-40B4-BE49-F238E27FC236}">
                <a16:creationId xmlns:a16="http://schemas.microsoft.com/office/drawing/2014/main" id="{A701F75E-3EB7-4A44-BA55-1F0CDC61C4F2}"/>
              </a:ext>
            </a:extLst>
          </p:cNvPr>
          <p:cNvGrpSpPr/>
          <p:nvPr/>
        </p:nvGrpSpPr>
        <p:grpSpPr>
          <a:xfrm>
            <a:off x="1725165" y="3407224"/>
            <a:ext cx="616651" cy="43552"/>
            <a:chOff x="1810846" y="3576796"/>
            <a:chExt cx="647341" cy="45720"/>
          </a:xfrm>
        </p:grpSpPr>
        <p:cxnSp>
          <p:nvCxnSpPr>
            <p:cNvPr id="415" name="直接连接符 414">
              <a:extLst>
                <a:ext uri="{FF2B5EF4-FFF2-40B4-BE49-F238E27FC236}">
                  <a16:creationId xmlns:a16="http://schemas.microsoft.com/office/drawing/2014/main" id="{F58C0D08-EF92-40BD-B12C-2060E41D41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067662" y="3599656"/>
              <a:ext cx="390525" cy="0"/>
            </a:xfrm>
            <a:prstGeom prst="line">
              <a:avLst/>
            </a:prstGeom>
            <a:ln w="1270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id="{29F8DDBD-D54C-491B-BAD7-F9239E795B0E}"/>
                </a:ext>
              </a:extLst>
            </p:cNvPr>
            <p:cNvSpPr/>
            <p:nvPr/>
          </p:nvSpPr>
          <p:spPr>
            <a:xfrm>
              <a:off x="1810846" y="3576796"/>
              <a:ext cx="45722" cy="4572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417" name="椭圆 416">
            <a:extLst>
              <a:ext uri="{FF2B5EF4-FFF2-40B4-BE49-F238E27FC236}">
                <a16:creationId xmlns:a16="http://schemas.microsoft.com/office/drawing/2014/main" id="{BFAEA82D-8A81-4162-83FA-359D4922E8E6}"/>
              </a:ext>
            </a:extLst>
          </p:cNvPr>
          <p:cNvSpPr/>
          <p:nvPr/>
        </p:nvSpPr>
        <p:spPr>
          <a:xfrm flipH="1">
            <a:off x="7668727" y="3399887"/>
            <a:ext cx="58228" cy="5822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418" name="组合 417">
            <a:extLst>
              <a:ext uri="{FF2B5EF4-FFF2-40B4-BE49-F238E27FC236}">
                <a16:creationId xmlns:a16="http://schemas.microsoft.com/office/drawing/2014/main" id="{3F8B38CC-C5F6-40B9-A05C-7F739D9E8EA0}"/>
              </a:ext>
            </a:extLst>
          </p:cNvPr>
          <p:cNvGrpSpPr/>
          <p:nvPr/>
        </p:nvGrpSpPr>
        <p:grpSpPr>
          <a:xfrm>
            <a:off x="8119429" y="3399887"/>
            <a:ext cx="899029" cy="58226"/>
            <a:chOff x="8523344" y="3569094"/>
            <a:chExt cx="943772" cy="61124"/>
          </a:xfrm>
        </p:grpSpPr>
        <p:cxnSp>
          <p:nvCxnSpPr>
            <p:cNvPr id="419" name="直接连接符 418">
              <a:extLst>
                <a:ext uri="{FF2B5EF4-FFF2-40B4-BE49-F238E27FC236}">
                  <a16:creationId xmlns:a16="http://schemas.microsoft.com/office/drawing/2014/main" id="{66F13F17-E024-4D8F-83E4-96F3493978CC}"/>
                </a:ext>
              </a:extLst>
            </p:cNvPr>
            <p:cNvCxnSpPr>
              <a:cxnSpLocks/>
            </p:cNvCxnSpPr>
            <p:nvPr/>
          </p:nvCxnSpPr>
          <p:spPr>
            <a:xfrm>
              <a:off x="8523344" y="3599656"/>
              <a:ext cx="711993" cy="0"/>
            </a:xfrm>
            <a:prstGeom prst="line">
              <a:avLst/>
            </a:prstGeom>
            <a:ln w="2540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0" name="椭圆 419">
              <a:extLst>
                <a:ext uri="{FF2B5EF4-FFF2-40B4-BE49-F238E27FC236}">
                  <a16:creationId xmlns:a16="http://schemas.microsoft.com/office/drawing/2014/main" id="{8A0A53FE-28AE-4826-BB12-F1168B2CF8BA}"/>
                </a:ext>
              </a:extLst>
            </p:cNvPr>
            <p:cNvSpPr/>
            <p:nvPr/>
          </p:nvSpPr>
          <p:spPr>
            <a:xfrm flipH="1">
              <a:off x="9405990" y="3569094"/>
              <a:ext cx="61126" cy="6112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421" name="组合 420">
            <a:extLst>
              <a:ext uri="{FF2B5EF4-FFF2-40B4-BE49-F238E27FC236}">
                <a16:creationId xmlns:a16="http://schemas.microsoft.com/office/drawing/2014/main" id="{563489E4-2BCB-4A93-B198-2CDDD1096B7F}"/>
              </a:ext>
            </a:extLst>
          </p:cNvPr>
          <p:cNvGrpSpPr/>
          <p:nvPr/>
        </p:nvGrpSpPr>
        <p:grpSpPr>
          <a:xfrm>
            <a:off x="9153800" y="3402536"/>
            <a:ext cx="550574" cy="52928"/>
            <a:chOff x="9609194" y="3571875"/>
            <a:chExt cx="577975" cy="55562"/>
          </a:xfrm>
        </p:grpSpPr>
        <p:cxnSp>
          <p:nvCxnSpPr>
            <p:cNvPr id="422" name="直接连接符 421">
              <a:extLst>
                <a:ext uri="{FF2B5EF4-FFF2-40B4-BE49-F238E27FC236}">
                  <a16:creationId xmlns:a16="http://schemas.microsoft.com/office/drawing/2014/main" id="{5EBA3D67-9FE1-4A29-B7B9-619E70A5D917}"/>
                </a:ext>
              </a:extLst>
            </p:cNvPr>
            <p:cNvCxnSpPr>
              <a:cxnSpLocks/>
            </p:cNvCxnSpPr>
            <p:nvPr/>
          </p:nvCxnSpPr>
          <p:spPr>
            <a:xfrm>
              <a:off x="9609194" y="3599656"/>
              <a:ext cx="390525" cy="0"/>
            </a:xfrm>
            <a:prstGeom prst="line">
              <a:avLst/>
            </a:prstGeom>
            <a:ln w="1905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FAF07510-A134-4B5F-AB26-871EADC0A693}"/>
                </a:ext>
              </a:extLst>
            </p:cNvPr>
            <p:cNvSpPr/>
            <p:nvPr/>
          </p:nvSpPr>
          <p:spPr>
            <a:xfrm flipH="1">
              <a:off x="10131605" y="3571875"/>
              <a:ext cx="55564" cy="5556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424" name="组合 423">
            <a:extLst>
              <a:ext uri="{FF2B5EF4-FFF2-40B4-BE49-F238E27FC236}">
                <a16:creationId xmlns:a16="http://schemas.microsoft.com/office/drawing/2014/main" id="{E7492789-0D93-4602-BAC5-4287BC71751B}"/>
              </a:ext>
            </a:extLst>
          </p:cNvPr>
          <p:cNvGrpSpPr/>
          <p:nvPr/>
        </p:nvGrpSpPr>
        <p:grpSpPr>
          <a:xfrm>
            <a:off x="9850186" y="3407224"/>
            <a:ext cx="616650" cy="43552"/>
            <a:chOff x="10340238" y="3576796"/>
            <a:chExt cx="647340" cy="45720"/>
          </a:xfrm>
        </p:grpSpPr>
        <p:cxnSp>
          <p:nvCxnSpPr>
            <p:cNvPr id="425" name="直接连接符 424">
              <a:extLst>
                <a:ext uri="{FF2B5EF4-FFF2-40B4-BE49-F238E27FC236}">
                  <a16:creationId xmlns:a16="http://schemas.microsoft.com/office/drawing/2014/main" id="{422873DF-C616-4637-99BD-CC7E7CA0C6FB}"/>
                </a:ext>
              </a:extLst>
            </p:cNvPr>
            <p:cNvCxnSpPr>
              <a:cxnSpLocks/>
            </p:cNvCxnSpPr>
            <p:nvPr/>
          </p:nvCxnSpPr>
          <p:spPr>
            <a:xfrm>
              <a:off x="10340238" y="3599656"/>
              <a:ext cx="390525" cy="0"/>
            </a:xfrm>
            <a:prstGeom prst="line">
              <a:avLst/>
            </a:prstGeom>
            <a:ln w="12700" cap="rnd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6" name="椭圆 425">
              <a:extLst>
                <a:ext uri="{FF2B5EF4-FFF2-40B4-BE49-F238E27FC236}">
                  <a16:creationId xmlns:a16="http://schemas.microsoft.com/office/drawing/2014/main" id="{CCACB389-F6AF-4EF9-8106-F8FA254A3444}"/>
                </a:ext>
              </a:extLst>
            </p:cNvPr>
            <p:cNvSpPr/>
            <p:nvPr/>
          </p:nvSpPr>
          <p:spPr>
            <a:xfrm flipH="1">
              <a:off x="10941856" y="3576796"/>
              <a:ext cx="45722" cy="4572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427" name="组合 426">
            <a:extLst>
              <a:ext uri="{FF2B5EF4-FFF2-40B4-BE49-F238E27FC236}">
                <a16:creationId xmlns:a16="http://schemas.microsoft.com/office/drawing/2014/main" id="{9303FADE-58AF-4E06-869E-6617C632F00B}"/>
              </a:ext>
            </a:extLst>
          </p:cNvPr>
          <p:cNvGrpSpPr/>
          <p:nvPr/>
        </p:nvGrpSpPr>
        <p:grpSpPr>
          <a:xfrm>
            <a:off x="5167753" y="2520150"/>
            <a:ext cx="1856495" cy="1817700"/>
            <a:chOff x="5424767" y="2645574"/>
            <a:chExt cx="1948890" cy="1908164"/>
          </a:xfrm>
        </p:grpSpPr>
        <p:sp>
          <p:nvSpPr>
            <p:cNvPr id="428" name="弧形 427">
              <a:extLst>
                <a:ext uri="{FF2B5EF4-FFF2-40B4-BE49-F238E27FC236}">
                  <a16:creationId xmlns:a16="http://schemas.microsoft.com/office/drawing/2014/main" id="{AA6B5734-5E4E-4025-86A3-B63AD0ADC135}"/>
                </a:ext>
              </a:extLst>
            </p:cNvPr>
            <p:cNvSpPr/>
            <p:nvPr/>
          </p:nvSpPr>
          <p:spPr>
            <a:xfrm>
              <a:off x="5445124" y="2645574"/>
              <a:ext cx="1908176" cy="1908164"/>
            </a:xfrm>
            <a:prstGeom prst="arc">
              <a:avLst>
                <a:gd name="adj1" fmla="val 14489313"/>
                <a:gd name="adj2" fmla="val 18530552"/>
              </a:avLst>
            </a:prstGeom>
            <a:noFill/>
            <a:ln w="31750" cap="rnd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429" name="弧形 428">
              <a:extLst>
                <a:ext uri="{FF2B5EF4-FFF2-40B4-BE49-F238E27FC236}">
                  <a16:creationId xmlns:a16="http://schemas.microsoft.com/office/drawing/2014/main" id="{E2D25546-D3D3-43C1-9743-7FE27130F6FC}"/>
                </a:ext>
              </a:extLst>
            </p:cNvPr>
            <p:cNvSpPr/>
            <p:nvPr/>
          </p:nvSpPr>
          <p:spPr>
            <a:xfrm flipH="1" flipV="1">
              <a:off x="5445124" y="2645574"/>
              <a:ext cx="1908176" cy="1908164"/>
            </a:xfrm>
            <a:prstGeom prst="arc">
              <a:avLst>
                <a:gd name="adj1" fmla="val 14489313"/>
                <a:gd name="adj2" fmla="val 18576535"/>
              </a:avLst>
            </a:prstGeom>
            <a:noFill/>
            <a:ln w="31750" cap="rnd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grpSp>
          <p:nvGrpSpPr>
            <p:cNvPr id="430" name="组合 429">
              <a:extLst>
                <a:ext uri="{FF2B5EF4-FFF2-40B4-BE49-F238E27FC236}">
                  <a16:creationId xmlns:a16="http://schemas.microsoft.com/office/drawing/2014/main" id="{22CB55D0-15CC-46AB-9771-D992729BED1B}"/>
                </a:ext>
              </a:extLst>
            </p:cNvPr>
            <p:cNvGrpSpPr/>
            <p:nvPr/>
          </p:nvGrpSpPr>
          <p:grpSpPr>
            <a:xfrm>
              <a:off x="5424767" y="2807876"/>
              <a:ext cx="1948890" cy="1583561"/>
              <a:chOff x="5424767" y="2807876"/>
              <a:chExt cx="1948890" cy="1583561"/>
            </a:xfrm>
            <a:solidFill>
              <a:schemeClr val="bg1">
                <a:lumMod val="85000"/>
              </a:schemeClr>
            </a:solidFill>
          </p:grpSpPr>
          <p:sp>
            <p:nvSpPr>
              <p:cNvPr id="431" name="椭圆 430">
                <a:extLst>
                  <a:ext uri="{FF2B5EF4-FFF2-40B4-BE49-F238E27FC236}">
                    <a16:creationId xmlns:a16="http://schemas.microsoft.com/office/drawing/2014/main" id="{8B9A12BD-9985-4CAB-A72D-CA1C16FCF7CB}"/>
                  </a:ext>
                </a:extLst>
              </p:cNvPr>
              <p:cNvSpPr/>
              <p:nvPr/>
            </p:nvSpPr>
            <p:spPr>
              <a:xfrm flipV="1">
                <a:off x="5424767" y="3581656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32" name="椭圆 431">
                <a:extLst>
                  <a:ext uri="{FF2B5EF4-FFF2-40B4-BE49-F238E27FC236}">
                    <a16:creationId xmlns:a16="http://schemas.microsoft.com/office/drawing/2014/main" id="{3EF888F2-264E-4233-99A7-775DECD07E88}"/>
                  </a:ext>
                </a:extLst>
              </p:cNvPr>
              <p:cNvSpPr/>
              <p:nvPr/>
            </p:nvSpPr>
            <p:spPr>
              <a:xfrm flipV="1">
                <a:off x="5436543" y="3432036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33" name="椭圆 432">
                <a:extLst>
                  <a:ext uri="{FF2B5EF4-FFF2-40B4-BE49-F238E27FC236}">
                    <a16:creationId xmlns:a16="http://schemas.microsoft.com/office/drawing/2014/main" id="{A3ACC548-04EC-4DEC-8878-29999CCF9177}"/>
                  </a:ext>
                </a:extLst>
              </p:cNvPr>
              <p:cNvSpPr/>
              <p:nvPr/>
            </p:nvSpPr>
            <p:spPr>
              <a:xfrm flipV="1">
                <a:off x="5471580" y="328609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34" name="椭圆 433">
                <a:extLst>
                  <a:ext uri="{FF2B5EF4-FFF2-40B4-BE49-F238E27FC236}">
                    <a16:creationId xmlns:a16="http://schemas.microsoft.com/office/drawing/2014/main" id="{F4990A74-FF77-4B0C-AE0C-6684251E71F5}"/>
                  </a:ext>
                </a:extLst>
              </p:cNvPr>
              <p:cNvSpPr/>
              <p:nvPr/>
            </p:nvSpPr>
            <p:spPr>
              <a:xfrm flipV="1">
                <a:off x="5529013" y="314743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35" name="椭圆 434">
                <a:extLst>
                  <a:ext uri="{FF2B5EF4-FFF2-40B4-BE49-F238E27FC236}">
                    <a16:creationId xmlns:a16="http://schemas.microsoft.com/office/drawing/2014/main" id="{6D5E62C5-5C8D-43C1-AF6B-C40054DCE9E9}"/>
                  </a:ext>
                </a:extLst>
              </p:cNvPr>
              <p:cNvSpPr/>
              <p:nvPr/>
            </p:nvSpPr>
            <p:spPr>
              <a:xfrm flipV="1">
                <a:off x="5607432" y="30194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36" name="椭圆 435">
                <a:extLst>
                  <a:ext uri="{FF2B5EF4-FFF2-40B4-BE49-F238E27FC236}">
                    <a16:creationId xmlns:a16="http://schemas.microsoft.com/office/drawing/2014/main" id="{C9AD49E8-F81D-4DB0-B6FD-C58D793324B6}"/>
                  </a:ext>
                </a:extLst>
              </p:cNvPr>
              <p:cNvSpPr/>
              <p:nvPr/>
            </p:nvSpPr>
            <p:spPr>
              <a:xfrm flipV="1">
                <a:off x="5704903" y="2905347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37" name="椭圆 436">
                <a:extLst>
                  <a:ext uri="{FF2B5EF4-FFF2-40B4-BE49-F238E27FC236}">
                    <a16:creationId xmlns:a16="http://schemas.microsoft.com/office/drawing/2014/main" id="{0A9EEAA9-56D7-435A-BD47-AD642E99926B}"/>
                  </a:ext>
                </a:extLst>
              </p:cNvPr>
              <p:cNvSpPr/>
              <p:nvPr/>
            </p:nvSpPr>
            <p:spPr>
              <a:xfrm flipV="1">
                <a:off x="5819028" y="2807876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38" name="椭圆 437">
                <a:extLst>
                  <a:ext uri="{FF2B5EF4-FFF2-40B4-BE49-F238E27FC236}">
                    <a16:creationId xmlns:a16="http://schemas.microsoft.com/office/drawing/2014/main" id="{FF81FF73-FD8B-493D-A564-DB880551309D}"/>
                  </a:ext>
                </a:extLst>
              </p:cNvPr>
              <p:cNvSpPr/>
              <p:nvPr/>
            </p:nvSpPr>
            <p:spPr>
              <a:xfrm flipV="1">
                <a:off x="5704903" y="4257964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39" name="椭圆 438">
                <a:extLst>
                  <a:ext uri="{FF2B5EF4-FFF2-40B4-BE49-F238E27FC236}">
                    <a16:creationId xmlns:a16="http://schemas.microsoft.com/office/drawing/2014/main" id="{91715B58-8E03-4BD6-877C-DE1B54248043}"/>
                  </a:ext>
                </a:extLst>
              </p:cNvPr>
              <p:cNvSpPr/>
              <p:nvPr/>
            </p:nvSpPr>
            <p:spPr>
              <a:xfrm flipV="1">
                <a:off x="5607432" y="4143840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40" name="椭圆 439">
                <a:extLst>
                  <a:ext uri="{FF2B5EF4-FFF2-40B4-BE49-F238E27FC236}">
                    <a16:creationId xmlns:a16="http://schemas.microsoft.com/office/drawing/2014/main" id="{ED850588-99DA-4C03-ADFB-0C0036ED5AE4}"/>
                  </a:ext>
                </a:extLst>
              </p:cNvPr>
              <p:cNvSpPr/>
              <p:nvPr/>
            </p:nvSpPr>
            <p:spPr>
              <a:xfrm flipV="1">
                <a:off x="5529013" y="4015873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41" name="椭圆 440">
                <a:extLst>
                  <a:ext uri="{FF2B5EF4-FFF2-40B4-BE49-F238E27FC236}">
                    <a16:creationId xmlns:a16="http://schemas.microsoft.com/office/drawing/2014/main" id="{F91BFFE0-1C70-41C7-91A6-D871FA3B04A1}"/>
                  </a:ext>
                </a:extLst>
              </p:cNvPr>
              <p:cNvSpPr/>
              <p:nvPr/>
            </p:nvSpPr>
            <p:spPr>
              <a:xfrm flipV="1">
                <a:off x="5471580" y="3877213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42" name="椭圆 441">
                <a:extLst>
                  <a:ext uri="{FF2B5EF4-FFF2-40B4-BE49-F238E27FC236}">
                    <a16:creationId xmlns:a16="http://schemas.microsoft.com/office/drawing/2014/main" id="{144B6176-580C-45E1-8452-0A882AF1FD97}"/>
                  </a:ext>
                </a:extLst>
              </p:cNvPr>
              <p:cNvSpPr/>
              <p:nvPr/>
            </p:nvSpPr>
            <p:spPr>
              <a:xfrm flipV="1">
                <a:off x="5436543" y="3731277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43" name="椭圆 442">
                <a:extLst>
                  <a:ext uri="{FF2B5EF4-FFF2-40B4-BE49-F238E27FC236}">
                    <a16:creationId xmlns:a16="http://schemas.microsoft.com/office/drawing/2014/main" id="{9763BF3D-BE43-42E2-B784-D7F9B8F53419}"/>
                  </a:ext>
                </a:extLst>
              </p:cNvPr>
              <p:cNvSpPr/>
              <p:nvPr/>
            </p:nvSpPr>
            <p:spPr>
              <a:xfrm flipV="1">
                <a:off x="7057520" y="2905347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44" name="椭圆 443">
                <a:extLst>
                  <a:ext uri="{FF2B5EF4-FFF2-40B4-BE49-F238E27FC236}">
                    <a16:creationId xmlns:a16="http://schemas.microsoft.com/office/drawing/2014/main" id="{89282338-DDA6-4591-85C5-A74B803F0764}"/>
                  </a:ext>
                </a:extLst>
              </p:cNvPr>
              <p:cNvSpPr/>
              <p:nvPr/>
            </p:nvSpPr>
            <p:spPr>
              <a:xfrm flipV="1">
                <a:off x="7154993" y="3019472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45" name="椭圆 444">
                <a:extLst>
                  <a:ext uri="{FF2B5EF4-FFF2-40B4-BE49-F238E27FC236}">
                    <a16:creationId xmlns:a16="http://schemas.microsoft.com/office/drawing/2014/main" id="{2585EE9C-3B83-4699-AC85-69B6EFB62389}"/>
                  </a:ext>
                </a:extLst>
              </p:cNvPr>
              <p:cNvSpPr/>
              <p:nvPr/>
            </p:nvSpPr>
            <p:spPr>
              <a:xfrm flipV="1">
                <a:off x="7233410" y="314743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46" name="椭圆 445">
                <a:extLst>
                  <a:ext uri="{FF2B5EF4-FFF2-40B4-BE49-F238E27FC236}">
                    <a16:creationId xmlns:a16="http://schemas.microsoft.com/office/drawing/2014/main" id="{44CB8E2C-7224-49B4-BEE1-94099F6E9958}"/>
                  </a:ext>
                </a:extLst>
              </p:cNvPr>
              <p:cNvSpPr/>
              <p:nvPr/>
            </p:nvSpPr>
            <p:spPr>
              <a:xfrm flipV="1">
                <a:off x="7290845" y="3286099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47" name="椭圆 446">
                <a:extLst>
                  <a:ext uri="{FF2B5EF4-FFF2-40B4-BE49-F238E27FC236}">
                    <a16:creationId xmlns:a16="http://schemas.microsoft.com/office/drawing/2014/main" id="{50DF5F61-E51D-4565-AF29-FAB61ED841A4}"/>
                  </a:ext>
                </a:extLst>
              </p:cNvPr>
              <p:cNvSpPr/>
              <p:nvPr/>
            </p:nvSpPr>
            <p:spPr>
              <a:xfrm flipV="1">
                <a:off x="7325881" y="3432036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48" name="椭圆 447">
                <a:extLst>
                  <a:ext uri="{FF2B5EF4-FFF2-40B4-BE49-F238E27FC236}">
                    <a16:creationId xmlns:a16="http://schemas.microsoft.com/office/drawing/2014/main" id="{1D6C01E9-7C3D-4F2F-BE7E-398BB0906F10}"/>
                  </a:ext>
                </a:extLst>
              </p:cNvPr>
              <p:cNvSpPr/>
              <p:nvPr/>
            </p:nvSpPr>
            <p:spPr>
              <a:xfrm flipV="1">
                <a:off x="7337657" y="3581656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49" name="椭圆 448">
                <a:extLst>
                  <a:ext uri="{FF2B5EF4-FFF2-40B4-BE49-F238E27FC236}">
                    <a16:creationId xmlns:a16="http://schemas.microsoft.com/office/drawing/2014/main" id="{F2C797DE-A62E-4612-B9E1-56420C2FF306}"/>
                  </a:ext>
                </a:extLst>
              </p:cNvPr>
              <p:cNvSpPr/>
              <p:nvPr/>
            </p:nvSpPr>
            <p:spPr>
              <a:xfrm flipV="1">
                <a:off x="7325881" y="3731277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50" name="椭圆 449">
                <a:extLst>
                  <a:ext uri="{FF2B5EF4-FFF2-40B4-BE49-F238E27FC236}">
                    <a16:creationId xmlns:a16="http://schemas.microsoft.com/office/drawing/2014/main" id="{A2196AEC-6017-4291-AF64-3823A9A760A0}"/>
                  </a:ext>
                </a:extLst>
              </p:cNvPr>
              <p:cNvSpPr/>
              <p:nvPr/>
            </p:nvSpPr>
            <p:spPr>
              <a:xfrm flipV="1">
                <a:off x="7290845" y="3877213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51" name="椭圆 450">
                <a:extLst>
                  <a:ext uri="{FF2B5EF4-FFF2-40B4-BE49-F238E27FC236}">
                    <a16:creationId xmlns:a16="http://schemas.microsoft.com/office/drawing/2014/main" id="{9529A674-EB9F-49A6-8EEA-5986E0DE3505}"/>
                  </a:ext>
                </a:extLst>
              </p:cNvPr>
              <p:cNvSpPr/>
              <p:nvPr/>
            </p:nvSpPr>
            <p:spPr>
              <a:xfrm flipV="1">
                <a:off x="7233410" y="4015873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52" name="椭圆 451">
                <a:extLst>
                  <a:ext uri="{FF2B5EF4-FFF2-40B4-BE49-F238E27FC236}">
                    <a16:creationId xmlns:a16="http://schemas.microsoft.com/office/drawing/2014/main" id="{04B53669-1A6A-4314-AD39-3E8A58ADD8CA}"/>
                  </a:ext>
                </a:extLst>
              </p:cNvPr>
              <p:cNvSpPr/>
              <p:nvPr/>
            </p:nvSpPr>
            <p:spPr>
              <a:xfrm flipV="1">
                <a:off x="7154993" y="4143840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53" name="椭圆 452">
                <a:extLst>
                  <a:ext uri="{FF2B5EF4-FFF2-40B4-BE49-F238E27FC236}">
                    <a16:creationId xmlns:a16="http://schemas.microsoft.com/office/drawing/2014/main" id="{2DFF802D-B43E-4E92-BD21-652028AA73D5}"/>
                  </a:ext>
                </a:extLst>
              </p:cNvPr>
              <p:cNvSpPr/>
              <p:nvPr/>
            </p:nvSpPr>
            <p:spPr>
              <a:xfrm flipV="1">
                <a:off x="7057520" y="4257964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454" name="椭圆 453">
                <a:extLst>
                  <a:ext uri="{FF2B5EF4-FFF2-40B4-BE49-F238E27FC236}">
                    <a16:creationId xmlns:a16="http://schemas.microsoft.com/office/drawing/2014/main" id="{0170FF8C-5276-440B-AE97-5D144A845892}"/>
                  </a:ext>
                </a:extLst>
              </p:cNvPr>
              <p:cNvSpPr/>
              <p:nvPr/>
            </p:nvSpPr>
            <p:spPr>
              <a:xfrm flipV="1">
                <a:off x="6943396" y="4355437"/>
                <a:ext cx="36000" cy="36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sp>
        <p:nvSpPr>
          <p:cNvPr id="455" name="椭圆 454">
            <a:extLst>
              <a:ext uri="{FF2B5EF4-FFF2-40B4-BE49-F238E27FC236}">
                <a16:creationId xmlns:a16="http://schemas.microsoft.com/office/drawing/2014/main" id="{0D272A7A-B1F8-4DB2-BCAC-9886678801DA}"/>
              </a:ext>
            </a:extLst>
          </p:cNvPr>
          <p:cNvSpPr/>
          <p:nvPr/>
        </p:nvSpPr>
        <p:spPr>
          <a:xfrm>
            <a:off x="5656693" y="2989696"/>
            <a:ext cx="878615" cy="878609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56" name="椭圆 455">
            <a:extLst>
              <a:ext uri="{FF2B5EF4-FFF2-40B4-BE49-F238E27FC236}">
                <a16:creationId xmlns:a16="http://schemas.microsoft.com/office/drawing/2014/main" id="{BCB14339-0474-44B3-B442-79FD17A01CA1}"/>
              </a:ext>
            </a:extLst>
          </p:cNvPr>
          <p:cNvSpPr/>
          <p:nvPr/>
        </p:nvSpPr>
        <p:spPr>
          <a:xfrm>
            <a:off x="5935702" y="3268703"/>
            <a:ext cx="320596" cy="320594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50000">
                <a:srgbClr val="DEDAD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57" name="PA_任意多边形 62">
            <a:extLst>
              <a:ext uri="{FF2B5EF4-FFF2-40B4-BE49-F238E27FC236}">
                <a16:creationId xmlns:a16="http://schemas.microsoft.com/office/drawing/2014/main" id="{C0E48FE4-DEBA-4B29-AAA6-6CFBF92B042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969383" y="1533410"/>
            <a:ext cx="1222457" cy="1837370"/>
          </a:xfrm>
          <a:custGeom>
            <a:avLst/>
            <a:gdLst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587" h="1928813">
                <a:moveTo>
                  <a:pt x="0" y="1928813"/>
                </a:moveTo>
                <a:cubicBezTo>
                  <a:pt x="7938" y="1708150"/>
                  <a:pt x="55563" y="1515269"/>
                  <a:pt x="180975" y="1295400"/>
                </a:cubicBezTo>
                <a:cubicBezTo>
                  <a:pt x="306387" y="1075531"/>
                  <a:pt x="502444" y="889000"/>
                  <a:pt x="671512" y="728663"/>
                </a:cubicBezTo>
                <a:cubicBezTo>
                  <a:pt x="840580" y="568326"/>
                  <a:pt x="1077119" y="365919"/>
                  <a:pt x="1166812" y="247650"/>
                </a:cubicBezTo>
                <a:cubicBezTo>
                  <a:pt x="1256505" y="129381"/>
                  <a:pt x="1262855" y="92075"/>
                  <a:pt x="1271587" y="0"/>
                </a:cubicBezTo>
              </a:path>
            </a:pathLst>
          </a:custGeom>
          <a:noFill/>
          <a:ln w="31750" cap="rnd"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58" name="PA_任意多边形 172">
            <a:extLst>
              <a:ext uri="{FF2B5EF4-FFF2-40B4-BE49-F238E27FC236}">
                <a16:creationId xmlns:a16="http://schemas.microsoft.com/office/drawing/2014/main" id="{5974E39F-E368-416E-8673-C65E262DCBC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V="1">
            <a:off x="4969383" y="3487222"/>
            <a:ext cx="1222457" cy="1837370"/>
          </a:xfrm>
          <a:custGeom>
            <a:avLst/>
            <a:gdLst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587" h="1928813">
                <a:moveTo>
                  <a:pt x="0" y="1928813"/>
                </a:moveTo>
                <a:cubicBezTo>
                  <a:pt x="7938" y="1708150"/>
                  <a:pt x="55563" y="1515269"/>
                  <a:pt x="180975" y="1295400"/>
                </a:cubicBezTo>
                <a:cubicBezTo>
                  <a:pt x="306387" y="1075531"/>
                  <a:pt x="502444" y="889000"/>
                  <a:pt x="671512" y="728663"/>
                </a:cubicBezTo>
                <a:cubicBezTo>
                  <a:pt x="840580" y="568326"/>
                  <a:pt x="1077119" y="365919"/>
                  <a:pt x="1166812" y="247650"/>
                </a:cubicBezTo>
                <a:cubicBezTo>
                  <a:pt x="1256505" y="129381"/>
                  <a:pt x="1262855" y="92075"/>
                  <a:pt x="1271587" y="0"/>
                </a:cubicBezTo>
              </a:path>
            </a:pathLst>
          </a:custGeom>
          <a:noFill/>
          <a:ln w="31750" cap="rnd"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59" name="PA_任意多边形 173">
            <a:extLst>
              <a:ext uri="{FF2B5EF4-FFF2-40B4-BE49-F238E27FC236}">
                <a16:creationId xmlns:a16="http://schemas.microsoft.com/office/drawing/2014/main" id="{35D2B46E-3CC9-41E7-81A9-CE051AA7709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6000161" y="1533410"/>
            <a:ext cx="1222457" cy="1837370"/>
          </a:xfrm>
          <a:custGeom>
            <a:avLst/>
            <a:gdLst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587" h="1928813">
                <a:moveTo>
                  <a:pt x="0" y="1928813"/>
                </a:moveTo>
                <a:cubicBezTo>
                  <a:pt x="7938" y="1708150"/>
                  <a:pt x="55563" y="1515269"/>
                  <a:pt x="180975" y="1295400"/>
                </a:cubicBezTo>
                <a:cubicBezTo>
                  <a:pt x="306387" y="1075531"/>
                  <a:pt x="502444" y="889000"/>
                  <a:pt x="671512" y="728663"/>
                </a:cubicBezTo>
                <a:cubicBezTo>
                  <a:pt x="840580" y="568326"/>
                  <a:pt x="1077119" y="365919"/>
                  <a:pt x="1166812" y="247650"/>
                </a:cubicBezTo>
                <a:cubicBezTo>
                  <a:pt x="1256505" y="129381"/>
                  <a:pt x="1262855" y="92075"/>
                  <a:pt x="1271587" y="0"/>
                </a:cubicBezTo>
              </a:path>
            </a:pathLst>
          </a:custGeom>
          <a:noFill/>
          <a:ln w="31750" cap="rnd"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60" name="PA_任意多边形 174">
            <a:extLst>
              <a:ext uri="{FF2B5EF4-FFF2-40B4-BE49-F238E27FC236}">
                <a16:creationId xmlns:a16="http://schemas.microsoft.com/office/drawing/2014/main" id="{2C02E8B1-CE99-42D5-B23A-A68A05364FE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H="1" flipV="1">
            <a:off x="6000161" y="3487222"/>
            <a:ext cx="1222457" cy="1837370"/>
          </a:xfrm>
          <a:custGeom>
            <a:avLst/>
            <a:gdLst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952500 w 1271587"/>
              <a:gd name="connsiteY3" fmla="*/ 461963 h 1928813"/>
              <a:gd name="connsiteX4" fmla="*/ 1166812 w 1271587"/>
              <a:gd name="connsiteY4" fmla="*/ 247650 h 1928813"/>
              <a:gd name="connsiteX5" fmla="*/ 1271587 w 1271587"/>
              <a:gd name="connsiteY5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  <a:gd name="connsiteX0" fmla="*/ 0 w 1271587"/>
              <a:gd name="connsiteY0" fmla="*/ 1928813 h 1928813"/>
              <a:gd name="connsiteX1" fmla="*/ 180975 w 1271587"/>
              <a:gd name="connsiteY1" fmla="*/ 1295400 h 1928813"/>
              <a:gd name="connsiteX2" fmla="*/ 671512 w 1271587"/>
              <a:gd name="connsiteY2" fmla="*/ 728663 h 1928813"/>
              <a:gd name="connsiteX3" fmla="*/ 1166812 w 1271587"/>
              <a:gd name="connsiteY3" fmla="*/ 247650 h 1928813"/>
              <a:gd name="connsiteX4" fmla="*/ 1271587 w 1271587"/>
              <a:gd name="connsiteY4" fmla="*/ 0 h 192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587" h="1928813">
                <a:moveTo>
                  <a:pt x="0" y="1928813"/>
                </a:moveTo>
                <a:cubicBezTo>
                  <a:pt x="7938" y="1708150"/>
                  <a:pt x="55563" y="1515269"/>
                  <a:pt x="180975" y="1295400"/>
                </a:cubicBezTo>
                <a:cubicBezTo>
                  <a:pt x="306387" y="1075531"/>
                  <a:pt x="502444" y="889000"/>
                  <a:pt x="671512" y="728663"/>
                </a:cubicBezTo>
                <a:cubicBezTo>
                  <a:pt x="840580" y="568326"/>
                  <a:pt x="1077119" y="365919"/>
                  <a:pt x="1166812" y="247650"/>
                </a:cubicBezTo>
                <a:cubicBezTo>
                  <a:pt x="1256505" y="129381"/>
                  <a:pt x="1262855" y="92075"/>
                  <a:pt x="1271587" y="0"/>
                </a:cubicBezTo>
              </a:path>
            </a:pathLst>
          </a:custGeom>
          <a:noFill/>
          <a:ln w="31750" cap="rnd">
            <a:solidFill>
              <a:srgbClr val="BFBF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61" name="PA_矩形 2">
            <a:extLst>
              <a:ext uri="{FF2B5EF4-FFF2-40B4-BE49-F238E27FC236}">
                <a16:creationId xmlns:a16="http://schemas.microsoft.com/office/drawing/2014/main" id="{AAD2921B-8487-4C1B-BF7A-CA1195F7A81A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179692" y="1026031"/>
            <a:ext cx="3832616" cy="2431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62" name="PA_矩形 12">
            <a:extLst>
              <a:ext uri="{FF2B5EF4-FFF2-40B4-BE49-F238E27FC236}">
                <a16:creationId xmlns:a16="http://schemas.microsoft.com/office/drawing/2014/main" id="{E0B4B6E5-ACD0-4330-978B-A37C1290F85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179692" y="3400069"/>
            <a:ext cx="3832616" cy="2431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63" name="PA_椭圆 175">
            <a:extLst>
              <a:ext uri="{FF2B5EF4-FFF2-40B4-BE49-F238E27FC236}">
                <a16:creationId xmlns:a16="http://schemas.microsoft.com/office/drawing/2014/main" id="{787C4CDE-9C8A-4DC0-B399-8E9061E5707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979746" y="1427557"/>
            <a:ext cx="44581" cy="44581"/>
          </a:xfrm>
          <a:prstGeom prst="ellipse">
            <a:avLst/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64" name="PA_椭圆 78">
            <a:extLst>
              <a:ext uri="{FF2B5EF4-FFF2-40B4-BE49-F238E27FC236}">
                <a16:creationId xmlns:a16="http://schemas.microsoft.com/office/drawing/2014/main" id="{B1625E57-4C1D-446E-8B6B-285766752C6D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174273" y="1441169"/>
            <a:ext cx="44581" cy="44581"/>
          </a:xfrm>
          <a:prstGeom prst="ellipse">
            <a:avLst/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65" name="PA_椭圆 177">
            <a:extLst>
              <a:ext uri="{FF2B5EF4-FFF2-40B4-BE49-F238E27FC236}">
                <a16:creationId xmlns:a16="http://schemas.microsoft.com/office/drawing/2014/main" id="{A057CBC3-5845-403F-A93D-555976F40093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174273" y="5385463"/>
            <a:ext cx="44581" cy="44581"/>
          </a:xfrm>
          <a:prstGeom prst="ellipse">
            <a:avLst/>
          </a:prstGeom>
          <a:solidFill>
            <a:srgbClr val="1DC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66" name="PA_椭圆 178">
            <a:extLst>
              <a:ext uri="{FF2B5EF4-FFF2-40B4-BE49-F238E27FC236}">
                <a16:creationId xmlns:a16="http://schemas.microsoft.com/office/drawing/2014/main" id="{546B2666-9D95-488F-BECB-7297319C9BE8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5979746" y="5385464"/>
            <a:ext cx="44581" cy="44581"/>
          </a:xfrm>
          <a:prstGeom prst="ellipse">
            <a:avLst/>
          </a:prstGeom>
          <a:solidFill>
            <a:srgbClr val="254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8BC51D46-572B-4551-9F85-961A3E58AA5D}"/>
              </a:ext>
            </a:extLst>
          </p:cNvPr>
          <p:cNvSpPr txBox="1"/>
          <p:nvPr/>
        </p:nvSpPr>
        <p:spPr>
          <a:xfrm>
            <a:off x="4917057" y="3209112"/>
            <a:ext cx="2357887" cy="44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86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 1997</a:t>
            </a:r>
            <a:endParaRPr lang="zh-CN" altLang="en-US" sz="2286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7D97D96-A8E1-4880-9B4A-CF476C714AD1}"/>
              </a:ext>
            </a:extLst>
          </p:cNvPr>
          <p:cNvSpPr/>
          <p:nvPr/>
        </p:nvSpPr>
        <p:spPr>
          <a:xfrm>
            <a:off x="4874296" y="3154115"/>
            <a:ext cx="2443409" cy="5497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 129">
            <a:extLst>
              <a:ext uri="{FF2B5EF4-FFF2-40B4-BE49-F238E27FC236}">
                <a16:creationId xmlns:a16="http://schemas.microsoft.com/office/drawing/2014/main" id="{6B8908BC-2F22-45E0-BF6D-E6801AF725B3}"/>
              </a:ext>
            </a:extLst>
          </p:cNvPr>
          <p:cNvSpPr/>
          <p:nvPr/>
        </p:nvSpPr>
        <p:spPr>
          <a:xfrm>
            <a:off x="168" y="1"/>
            <a:ext cx="12191664" cy="3221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132" name="矩形 131">
            <a:extLst>
              <a:ext uri="{FF2B5EF4-FFF2-40B4-BE49-F238E27FC236}">
                <a16:creationId xmlns:a16="http://schemas.microsoft.com/office/drawing/2014/main" id="{C214C0C9-0C92-488E-9789-A3627B864761}"/>
              </a:ext>
            </a:extLst>
          </p:cNvPr>
          <p:cNvSpPr/>
          <p:nvPr/>
        </p:nvSpPr>
        <p:spPr>
          <a:xfrm>
            <a:off x="168" y="3602977"/>
            <a:ext cx="12191664" cy="3255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156" name="椭圆 155">
            <a:extLst>
              <a:ext uri="{FF2B5EF4-FFF2-40B4-BE49-F238E27FC236}">
                <a16:creationId xmlns:a16="http://schemas.microsoft.com/office/drawing/2014/main" id="{B701DE16-B841-4F44-950A-5A6092035875}"/>
              </a:ext>
            </a:extLst>
          </p:cNvPr>
          <p:cNvSpPr/>
          <p:nvPr/>
        </p:nvSpPr>
        <p:spPr>
          <a:xfrm flipV="1">
            <a:off x="856095" y="-1810906"/>
            <a:ext cx="10479811" cy="10479811"/>
          </a:xfrm>
          <a:prstGeom prst="ellipse">
            <a:avLst/>
          </a:prstGeom>
          <a:noFill/>
          <a:ln w="9525">
            <a:solidFill>
              <a:schemeClr val="bg1">
                <a:lumMod val="7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4D2B32B-05BE-4671-AFA6-73A5710093F7}"/>
              </a:ext>
            </a:extLst>
          </p:cNvPr>
          <p:cNvGrpSpPr/>
          <p:nvPr/>
        </p:nvGrpSpPr>
        <p:grpSpPr>
          <a:xfrm>
            <a:off x="-674291" y="-3341291"/>
            <a:ext cx="13540581" cy="13540581"/>
            <a:chOff x="-708026" y="-3507582"/>
            <a:chExt cx="14214476" cy="14214476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8FB9FF63-908A-4A94-9B29-B47B17F3D757}"/>
                </a:ext>
              </a:extLst>
            </p:cNvPr>
            <p:cNvSpPr/>
            <p:nvPr/>
          </p:nvSpPr>
          <p:spPr>
            <a:xfrm>
              <a:off x="-708026" y="-3507582"/>
              <a:ext cx="14214476" cy="14214476"/>
            </a:xfrm>
            <a:prstGeom prst="ellipse">
              <a:avLst/>
            </a:prstGeom>
            <a:solidFill>
              <a:schemeClr val="accent2">
                <a:alpha val="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 dirty="0"/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id="{3AA66DBE-4244-4157-B95A-28742D6CB8B2}"/>
                </a:ext>
              </a:extLst>
            </p:cNvPr>
            <p:cNvSpPr/>
            <p:nvPr/>
          </p:nvSpPr>
          <p:spPr>
            <a:xfrm>
              <a:off x="185510" y="960686"/>
              <a:ext cx="222510" cy="222508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id="{23585820-E71C-4DD6-98A3-F18B30B3293D}"/>
                </a:ext>
              </a:extLst>
            </p:cNvPr>
            <p:cNvSpPr/>
            <p:nvPr/>
          </p:nvSpPr>
          <p:spPr>
            <a:xfrm>
              <a:off x="12390404" y="960686"/>
              <a:ext cx="222510" cy="222508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07" name="椭圆 206">
              <a:extLst>
                <a:ext uri="{FF2B5EF4-FFF2-40B4-BE49-F238E27FC236}">
                  <a16:creationId xmlns:a16="http://schemas.microsoft.com/office/drawing/2014/main" id="{1901BB00-FA7F-47FB-8186-7A44AF5A585B}"/>
                </a:ext>
              </a:extLst>
            </p:cNvPr>
            <p:cNvSpPr/>
            <p:nvPr/>
          </p:nvSpPr>
          <p:spPr>
            <a:xfrm>
              <a:off x="12390404" y="6016118"/>
              <a:ext cx="222510" cy="222508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10" name="椭圆 209">
              <a:extLst>
                <a:ext uri="{FF2B5EF4-FFF2-40B4-BE49-F238E27FC236}">
                  <a16:creationId xmlns:a16="http://schemas.microsoft.com/office/drawing/2014/main" id="{C1C72634-EA2A-4057-92A3-D3C445203921}"/>
                </a:ext>
              </a:extLst>
            </p:cNvPr>
            <p:cNvSpPr/>
            <p:nvPr/>
          </p:nvSpPr>
          <p:spPr>
            <a:xfrm>
              <a:off x="185510" y="6016118"/>
              <a:ext cx="222510" cy="222508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2086FF9-306C-4E17-852F-01E4B55AE8B3}"/>
              </a:ext>
            </a:extLst>
          </p:cNvPr>
          <p:cNvGrpSpPr/>
          <p:nvPr/>
        </p:nvGrpSpPr>
        <p:grpSpPr>
          <a:xfrm>
            <a:off x="553647" y="-2113354"/>
            <a:ext cx="11084707" cy="11084707"/>
            <a:chOff x="581024" y="-2218532"/>
            <a:chExt cx="11636376" cy="11636376"/>
          </a:xfrm>
        </p:grpSpPr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2CDBFABD-9F24-439E-AC08-8820C601663A}"/>
                </a:ext>
              </a:extLst>
            </p:cNvPr>
            <p:cNvSpPr/>
            <p:nvPr/>
          </p:nvSpPr>
          <p:spPr>
            <a:xfrm>
              <a:off x="581024" y="-2218532"/>
              <a:ext cx="11636376" cy="11636376"/>
            </a:xfrm>
            <a:prstGeom prst="ellipse">
              <a:avLst/>
            </a:prstGeom>
            <a:solidFill>
              <a:schemeClr val="accent2">
                <a:alpha val="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6CEF5939-FAAC-41C1-8F88-FA30B6B5DDC4}"/>
                </a:ext>
              </a:extLst>
            </p:cNvPr>
            <p:cNvSpPr/>
            <p:nvPr/>
          </p:nvSpPr>
          <p:spPr>
            <a:xfrm>
              <a:off x="749282" y="3453996"/>
              <a:ext cx="291324" cy="2913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8939028-CE1C-4E07-8D09-2E08ACF3797F}"/>
                </a:ext>
              </a:extLst>
            </p:cNvPr>
            <p:cNvSpPr/>
            <p:nvPr/>
          </p:nvSpPr>
          <p:spPr>
            <a:xfrm>
              <a:off x="11757819" y="3453996"/>
              <a:ext cx="291324" cy="2913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D86F895-79E5-4222-846D-CFAE3D27E2A4}"/>
              </a:ext>
            </a:extLst>
          </p:cNvPr>
          <p:cNvGrpSpPr/>
          <p:nvPr/>
        </p:nvGrpSpPr>
        <p:grpSpPr>
          <a:xfrm>
            <a:off x="1364207" y="-1302794"/>
            <a:ext cx="9463587" cy="9463587"/>
            <a:chOff x="1431924" y="-1367632"/>
            <a:chExt cx="9934576" cy="9934576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452EA4E7-DB2D-4991-BFFF-E45CB71E447C}"/>
                </a:ext>
              </a:extLst>
            </p:cNvPr>
            <p:cNvSpPr/>
            <p:nvPr/>
          </p:nvSpPr>
          <p:spPr>
            <a:xfrm>
              <a:off x="1431924" y="-1367632"/>
              <a:ext cx="9934576" cy="9934576"/>
            </a:xfrm>
            <a:prstGeom prst="ellipse">
              <a:avLst/>
            </a:prstGeom>
            <a:solidFill>
              <a:schemeClr val="accent2">
                <a:alpha val="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82" name="椭圆 181">
              <a:extLst>
                <a:ext uri="{FF2B5EF4-FFF2-40B4-BE49-F238E27FC236}">
                  <a16:creationId xmlns:a16="http://schemas.microsoft.com/office/drawing/2014/main" id="{E44806F3-CA1E-4159-8B28-2A40B4EABD87}"/>
                </a:ext>
              </a:extLst>
            </p:cNvPr>
            <p:cNvSpPr/>
            <p:nvPr/>
          </p:nvSpPr>
          <p:spPr>
            <a:xfrm>
              <a:off x="2041525" y="1722871"/>
              <a:ext cx="245056" cy="24505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B568CBEB-7E0A-4AC7-B56C-CFD59D76B423}"/>
                </a:ext>
              </a:extLst>
            </p:cNvPr>
            <p:cNvSpPr/>
            <p:nvPr/>
          </p:nvSpPr>
          <p:spPr>
            <a:xfrm>
              <a:off x="3035234" y="235681"/>
              <a:ext cx="245056" cy="24505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id="{C0AB0FD0-BFBF-4BC4-860F-D9D460C7EB43}"/>
                </a:ext>
              </a:extLst>
            </p:cNvPr>
            <p:cNvSpPr/>
            <p:nvPr/>
          </p:nvSpPr>
          <p:spPr>
            <a:xfrm>
              <a:off x="9518136" y="235681"/>
              <a:ext cx="245056" cy="24505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2AF5EC32-B13F-4D84-94CC-C1EFB89C9619}"/>
                </a:ext>
              </a:extLst>
            </p:cNvPr>
            <p:cNvSpPr/>
            <p:nvPr/>
          </p:nvSpPr>
          <p:spPr>
            <a:xfrm>
              <a:off x="10511845" y="1722871"/>
              <a:ext cx="245056" cy="24505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id="{F33424F0-4B73-459D-9AD4-326D93AFFECA}"/>
                </a:ext>
              </a:extLst>
            </p:cNvPr>
            <p:cNvSpPr/>
            <p:nvPr/>
          </p:nvSpPr>
          <p:spPr>
            <a:xfrm>
              <a:off x="10511845" y="5231391"/>
              <a:ext cx="245056" cy="24505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91" name="椭圆 190">
              <a:extLst>
                <a:ext uri="{FF2B5EF4-FFF2-40B4-BE49-F238E27FC236}">
                  <a16:creationId xmlns:a16="http://schemas.microsoft.com/office/drawing/2014/main" id="{6DC565F7-D824-480C-A586-2058BE912EAD}"/>
                </a:ext>
              </a:extLst>
            </p:cNvPr>
            <p:cNvSpPr/>
            <p:nvPr/>
          </p:nvSpPr>
          <p:spPr>
            <a:xfrm>
              <a:off x="9518136" y="6718581"/>
              <a:ext cx="245056" cy="24505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id="{287A93BD-173C-4FBE-9D9D-85E3F422ED2B}"/>
                </a:ext>
              </a:extLst>
            </p:cNvPr>
            <p:cNvSpPr/>
            <p:nvPr/>
          </p:nvSpPr>
          <p:spPr>
            <a:xfrm>
              <a:off x="3035234" y="6718581"/>
              <a:ext cx="245056" cy="24505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93EC7888-47FA-4C1C-B576-E184DCDE1DB2}"/>
                </a:ext>
              </a:extLst>
            </p:cNvPr>
            <p:cNvSpPr/>
            <p:nvPr/>
          </p:nvSpPr>
          <p:spPr>
            <a:xfrm>
              <a:off x="2041525" y="5231391"/>
              <a:ext cx="245056" cy="24505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BD43C60F-818F-4DF7-A803-B37547F3AE2C}"/>
              </a:ext>
            </a:extLst>
          </p:cNvPr>
          <p:cNvGrpSpPr/>
          <p:nvPr/>
        </p:nvGrpSpPr>
        <p:grpSpPr>
          <a:xfrm>
            <a:off x="3082109" y="415109"/>
            <a:ext cx="6027782" cy="6027782"/>
            <a:chOff x="3235324" y="435768"/>
            <a:chExt cx="6327776" cy="6327776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4B2B89BF-219D-4012-91F4-65C8E33FE75A}"/>
                </a:ext>
              </a:extLst>
            </p:cNvPr>
            <p:cNvSpPr/>
            <p:nvPr/>
          </p:nvSpPr>
          <p:spPr>
            <a:xfrm>
              <a:off x="3235324" y="435768"/>
              <a:ext cx="6327776" cy="6327776"/>
            </a:xfrm>
            <a:prstGeom prst="ellipse">
              <a:avLst/>
            </a:prstGeom>
            <a:solidFill>
              <a:schemeClr val="accent2">
                <a:alpha val="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040708CD-EF12-4A9E-8117-8186022BDFBA}"/>
                </a:ext>
              </a:extLst>
            </p:cNvPr>
            <p:cNvSpPr/>
            <p:nvPr/>
          </p:nvSpPr>
          <p:spPr>
            <a:xfrm>
              <a:off x="9161729" y="3475435"/>
              <a:ext cx="248446" cy="248444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C9A9AA31-FAFF-419F-B4DD-7436A632F412}"/>
                </a:ext>
              </a:extLst>
            </p:cNvPr>
            <p:cNvSpPr/>
            <p:nvPr/>
          </p:nvSpPr>
          <p:spPr>
            <a:xfrm>
              <a:off x="3388250" y="3475435"/>
              <a:ext cx="248446" cy="248444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A70A42F5-4903-4917-BE7E-7A37A65BF193}"/>
                </a:ext>
              </a:extLst>
            </p:cNvPr>
            <p:cNvSpPr/>
            <p:nvPr/>
          </p:nvSpPr>
          <p:spPr>
            <a:xfrm>
              <a:off x="3676872" y="2426446"/>
              <a:ext cx="155624" cy="1556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B001EA3C-F0ED-4CCC-8C5A-0406E037FA10}"/>
                </a:ext>
              </a:extLst>
            </p:cNvPr>
            <p:cNvSpPr/>
            <p:nvPr/>
          </p:nvSpPr>
          <p:spPr>
            <a:xfrm>
              <a:off x="4264081" y="1464526"/>
              <a:ext cx="222194" cy="22219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7613CB07-9B2F-4DA4-A170-A93C5117D613}"/>
                </a:ext>
              </a:extLst>
            </p:cNvPr>
            <p:cNvSpPr/>
            <p:nvPr/>
          </p:nvSpPr>
          <p:spPr>
            <a:xfrm>
              <a:off x="5226001" y="877317"/>
              <a:ext cx="155624" cy="1556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77A7CFC8-066B-48E2-B86F-2F71D251F3C5}"/>
                </a:ext>
              </a:extLst>
            </p:cNvPr>
            <p:cNvSpPr/>
            <p:nvPr/>
          </p:nvSpPr>
          <p:spPr>
            <a:xfrm>
              <a:off x="6256975" y="595002"/>
              <a:ext cx="284476" cy="284474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EBD90004-9300-4047-86AC-CBD92CA6D9D7}"/>
                </a:ext>
              </a:extLst>
            </p:cNvPr>
            <p:cNvSpPr/>
            <p:nvPr/>
          </p:nvSpPr>
          <p:spPr>
            <a:xfrm>
              <a:off x="7416801" y="877317"/>
              <a:ext cx="155624" cy="1556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80634597-5A38-487C-B823-A40831874764}"/>
                </a:ext>
              </a:extLst>
            </p:cNvPr>
            <p:cNvSpPr/>
            <p:nvPr/>
          </p:nvSpPr>
          <p:spPr>
            <a:xfrm>
              <a:off x="8312151" y="1464526"/>
              <a:ext cx="222194" cy="22219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00EE0E61-5BEA-4146-8527-DEA443CF7D22}"/>
                </a:ext>
              </a:extLst>
            </p:cNvPr>
            <p:cNvSpPr/>
            <p:nvPr/>
          </p:nvSpPr>
          <p:spPr>
            <a:xfrm>
              <a:off x="8965930" y="2426446"/>
              <a:ext cx="155624" cy="1556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915F1E82-B1DC-4D20-B156-573AE2E299C2}"/>
                </a:ext>
              </a:extLst>
            </p:cNvPr>
            <p:cNvSpPr/>
            <p:nvPr/>
          </p:nvSpPr>
          <p:spPr>
            <a:xfrm>
              <a:off x="8965930" y="4617246"/>
              <a:ext cx="155624" cy="1556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9EC02E3C-28BB-4C0F-A32B-FBFBDE1DF987}"/>
                </a:ext>
              </a:extLst>
            </p:cNvPr>
            <p:cNvSpPr/>
            <p:nvPr/>
          </p:nvSpPr>
          <p:spPr>
            <a:xfrm>
              <a:off x="8312151" y="5512596"/>
              <a:ext cx="222194" cy="22219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69778323-DA34-4249-8B85-0F463B939987}"/>
                </a:ext>
              </a:extLst>
            </p:cNvPr>
            <p:cNvSpPr/>
            <p:nvPr/>
          </p:nvSpPr>
          <p:spPr>
            <a:xfrm>
              <a:off x="7416801" y="6166375"/>
              <a:ext cx="155624" cy="1556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7ABCC9F7-8235-43D5-B043-4E22C16AB9CB}"/>
                </a:ext>
              </a:extLst>
            </p:cNvPr>
            <p:cNvSpPr/>
            <p:nvPr/>
          </p:nvSpPr>
          <p:spPr>
            <a:xfrm>
              <a:off x="6256975" y="6319838"/>
              <a:ext cx="284476" cy="284474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E28DD4BB-1BBB-42B1-A2AC-194791CF654B}"/>
                </a:ext>
              </a:extLst>
            </p:cNvPr>
            <p:cNvSpPr/>
            <p:nvPr/>
          </p:nvSpPr>
          <p:spPr>
            <a:xfrm>
              <a:off x="5226001" y="6166375"/>
              <a:ext cx="155624" cy="1556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980AC46B-DD35-457A-8CE4-D1A33BBC81A1}"/>
                </a:ext>
              </a:extLst>
            </p:cNvPr>
            <p:cNvSpPr/>
            <p:nvPr/>
          </p:nvSpPr>
          <p:spPr>
            <a:xfrm>
              <a:off x="4264081" y="5512596"/>
              <a:ext cx="222194" cy="22219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BFE72272-564C-4491-9759-A470332EEAB2}"/>
                </a:ext>
              </a:extLst>
            </p:cNvPr>
            <p:cNvSpPr/>
            <p:nvPr/>
          </p:nvSpPr>
          <p:spPr>
            <a:xfrm>
              <a:off x="3676872" y="4617246"/>
              <a:ext cx="155624" cy="1556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B94BAB-486E-4F9B-9D6E-2F272F7C1632}"/>
              </a:ext>
            </a:extLst>
          </p:cNvPr>
          <p:cNvGrpSpPr/>
          <p:nvPr/>
        </p:nvGrpSpPr>
        <p:grpSpPr>
          <a:xfrm>
            <a:off x="4388683" y="1721683"/>
            <a:ext cx="3414635" cy="3414635"/>
            <a:chOff x="4606924" y="1807368"/>
            <a:chExt cx="3584576" cy="3584576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51AB3A4D-298F-4B4F-BC47-6FC9CE99C716}"/>
                </a:ext>
              </a:extLst>
            </p:cNvPr>
            <p:cNvSpPr/>
            <p:nvPr/>
          </p:nvSpPr>
          <p:spPr>
            <a:xfrm>
              <a:off x="4606924" y="1807368"/>
              <a:ext cx="3584576" cy="3584576"/>
            </a:xfrm>
            <a:prstGeom prst="ellipse">
              <a:avLst/>
            </a:prstGeom>
            <a:solidFill>
              <a:schemeClr val="accent2">
                <a:alpha val="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9ED50CC8-3B3E-4964-AC05-D78EE9575E03}"/>
                </a:ext>
              </a:extLst>
            </p:cNvPr>
            <p:cNvSpPr/>
            <p:nvPr/>
          </p:nvSpPr>
          <p:spPr>
            <a:xfrm>
              <a:off x="4788693" y="3505597"/>
              <a:ext cx="188119" cy="188119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6D068B55-2533-43A4-B619-9D5D23C83D80}"/>
                </a:ext>
              </a:extLst>
            </p:cNvPr>
            <p:cNvSpPr/>
            <p:nvPr/>
          </p:nvSpPr>
          <p:spPr>
            <a:xfrm>
              <a:off x="7821612" y="3505597"/>
              <a:ext cx="188119" cy="188119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C91574DB-2FE5-4AF6-8CE7-D36421025568}"/>
                </a:ext>
              </a:extLst>
            </p:cNvPr>
            <p:cNvSpPr/>
            <p:nvPr/>
          </p:nvSpPr>
          <p:spPr>
            <a:xfrm>
              <a:off x="4959298" y="2973452"/>
              <a:ext cx="101652" cy="10165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1B28E593-CAE4-40A2-92A7-8C60C99F3E13}"/>
                </a:ext>
              </a:extLst>
            </p:cNvPr>
            <p:cNvSpPr/>
            <p:nvPr/>
          </p:nvSpPr>
          <p:spPr>
            <a:xfrm>
              <a:off x="5257137" y="2457583"/>
              <a:ext cx="157826" cy="1578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BB97F065-A01B-4049-8ED0-8EE0E04EC03D}"/>
                </a:ext>
              </a:extLst>
            </p:cNvPr>
            <p:cNvSpPr/>
            <p:nvPr/>
          </p:nvSpPr>
          <p:spPr>
            <a:xfrm>
              <a:off x="5773007" y="2159743"/>
              <a:ext cx="101652" cy="10165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97" name="PA_椭圆 96">
              <a:extLst>
                <a:ext uri="{FF2B5EF4-FFF2-40B4-BE49-F238E27FC236}">
                  <a16:creationId xmlns:a16="http://schemas.microsoft.com/office/drawing/2014/main" id="{1FCA32EA-8CF8-45DA-A9C7-247157457418}"/>
                </a:ext>
              </a:extLst>
            </p:cNvPr>
            <p:cNvSpPr/>
            <p:nvPr>
              <p:custDataLst>
                <p:tags r:id="rId46"/>
              </p:custDataLst>
            </p:nvPr>
          </p:nvSpPr>
          <p:spPr>
            <a:xfrm>
              <a:off x="6304757" y="2001663"/>
              <a:ext cx="188912" cy="18891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8C93E6A7-8A36-4587-A7FD-F6D63A69F63F}"/>
                </a:ext>
              </a:extLst>
            </p:cNvPr>
            <p:cNvSpPr/>
            <p:nvPr/>
          </p:nvSpPr>
          <p:spPr>
            <a:xfrm>
              <a:off x="6923767" y="2159743"/>
              <a:ext cx="101652" cy="10165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DA55F4A9-76F4-4971-8E5D-3F2475622BB3}"/>
                </a:ext>
              </a:extLst>
            </p:cNvPr>
            <p:cNvSpPr/>
            <p:nvPr/>
          </p:nvSpPr>
          <p:spPr>
            <a:xfrm>
              <a:off x="7383463" y="2457583"/>
              <a:ext cx="157826" cy="1578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69D63D90-69E6-4D77-A34A-72213C112418}"/>
                </a:ext>
              </a:extLst>
            </p:cNvPr>
            <p:cNvSpPr/>
            <p:nvPr/>
          </p:nvSpPr>
          <p:spPr>
            <a:xfrm>
              <a:off x="7737477" y="2973452"/>
              <a:ext cx="101652" cy="10165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B27CDB7F-56BB-4A8B-B48B-2F081BA73A36}"/>
                </a:ext>
              </a:extLst>
            </p:cNvPr>
            <p:cNvSpPr/>
            <p:nvPr/>
          </p:nvSpPr>
          <p:spPr>
            <a:xfrm>
              <a:off x="7737477" y="4124212"/>
              <a:ext cx="101652" cy="10165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27B51872-C3CC-447B-A328-118965921B9B}"/>
                </a:ext>
              </a:extLst>
            </p:cNvPr>
            <p:cNvSpPr/>
            <p:nvPr/>
          </p:nvSpPr>
          <p:spPr>
            <a:xfrm>
              <a:off x="7383463" y="4583909"/>
              <a:ext cx="157826" cy="1578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75269454-D492-4FA4-9B45-2FA5587E33FA}"/>
                </a:ext>
              </a:extLst>
            </p:cNvPr>
            <p:cNvSpPr/>
            <p:nvPr/>
          </p:nvSpPr>
          <p:spPr>
            <a:xfrm>
              <a:off x="6923767" y="4937921"/>
              <a:ext cx="101652" cy="10165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34EE05BC-FF52-44E2-940C-238FD290FD82}"/>
                </a:ext>
              </a:extLst>
            </p:cNvPr>
            <p:cNvSpPr/>
            <p:nvPr/>
          </p:nvSpPr>
          <p:spPr>
            <a:xfrm>
              <a:off x="6304757" y="5008742"/>
              <a:ext cx="188912" cy="18891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72AC72A7-5721-413D-84C0-2D8C2B012D02}"/>
                </a:ext>
              </a:extLst>
            </p:cNvPr>
            <p:cNvSpPr/>
            <p:nvPr/>
          </p:nvSpPr>
          <p:spPr>
            <a:xfrm>
              <a:off x="5773007" y="4937921"/>
              <a:ext cx="101652" cy="10165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AF6878C6-A41C-4CCC-9B90-C71FCA5BFB65}"/>
                </a:ext>
              </a:extLst>
            </p:cNvPr>
            <p:cNvSpPr/>
            <p:nvPr/>
          </p:nvSpPr>
          <p:spPr>
            <a:xfrm>
              <a:off x="5257137" y="4583909"/>
              <a:ext cx="157826" cy="157822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11507201-1B58-4CF3-B658-3DFC4AA44415}"/>
                </a:ext>
              </a:extLst>
            </p:cNvPr>
            <p:cNvSpPr/>
            <p:nvPr/>
          </p:nvSpPr>
          <p:spPr>
            <a:xfrm>
              <a:off x="4959298" y="4124212"/>
              <a:ext cx="101652" cy="101650"/>
            </a:xfrm>
            <a:prstGeom prst="ellipse">
              <a:avLst/>
            </a:prstGeom>
            <a:gradFill flip="none" rotWithShape="1">
              <a:gsLst>
                <a:gs pos="50000">
                  <a:srgbClr val="254AA4"/>
                </a:gs>
                <a:gs pos="50000">
                  <a:srgbClr val="1DC4F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131" name="椭圆 130">
            <a:extLst>
              <a:ext uri="{FF2B5EF4-FFF2-40B4-BE49-F238E27FC236}">
                <a16:creationId xmlns:a16="http://schemas.microsoft.com/office/drawing/2014/main" id="{53230DD4-13AD-4490-B69D-861B0389F173}"/>
              </a:ext>
            </a:extLst>
          </p:cNvPr>
          <p:cNvSpPr/>
          <p:nvPr/>
        </p:nvSpPr>
        <p:spPr>
          <a:xfrm>
            <a:off x="5332320" y="2665320"/>
            <a:ext cx="1527361" cy="1527361"/>
          </a:xfrm>
          <a:prstGeom prst="ellips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53" name="椭圆 252">
            <a:extLst>
              <a:ext uri="{FF2B5EF4-FFF2-40B4-BE49-F238E27FC236}">
                <a16:creationId xmlns:a16="http://schemas.microsoft.com/office/drawing/2014/main" id="{7BF57ED6-1582-46DC-B92F-0FAA794E0848}"/>
              </a:ext>
            </a:extLst>
          </p:cNvPr>
          <p:cNvSpPr/>
          <p:nvPr/>
        </p:nvSpPr>
        <p:spPr>
          <a:xfrm>
            <a:off x="3644662" y="977662"/>
            <a:ext cx="4902677" cy="4902677"/>
          </a:xfrm>
          <a:prstGeom prst="ellipse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4D78C0DF-DD3E-4A0E-9D89-1DCAC5F693F2}"/>
              </a:ext>
            </a:extLst>
          </p:cNvPr>
          <p:cNvCxnSpPr/>
          <p:nvPr/>
        </p:nvCxnSpPr>
        <p:spPr>
          <a:xfrm>
            <a:off x="6096000" y="2259731"/>
            <a:ext cx="0" cy="292618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id="{02962B05-20AE-4F71-A154-64C93A7B845B}"/>
              </a:ext>
            </a:extLst>
          </p:cNvPr>
          <p:cNvCxnSpPr/>
          <p:nvPr/>
        </p:nvCxnSpPr>
        <p:spPr>
          <a:xfrm>
            <a:off x="6096000" y="4305652"/>
            <a:ext cx="0" cy="292618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id="{F90F5089-0D83-4988-A123-8CA4C88FD2A0}"/>
              </a:ext>
            </a:extLst>
          </p:cNvPr>
          <p:cNvCxnSpPr/>
          <p:nvPr/>
        </p:nvCxnSpPr>
        <p:spPr>
          <a:xfrm>
            <a:off x="4914931" y="3429000"/>
            <a:ext cx="299423" cy="0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id="{04292363-D815-4B49-A79B-F5947FED0058}"/>
              </a:ext>
            </a:extLst>
          </p:cNvPr>
          <p:cNvCxnSpPr/>
          <p:nvPr/>
        </p:nvCxnSpPr>
        <p:spPr>
          <a:xfrm>
            <a:off x="6977647" y="3429000"/>
            <a:ext cx="299423" cy="0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BA63BB03-052E-4D68-A67E-5935379F29EB}"/>
              </a:ext>
            </a:extLst>
          </p:cNvPr>
          <p:cNvCxnSpPr/>
          <p:nvPr/>
        </p:nvCxnSpPr>
        <p:spPr>
          <a:xfrm>
            <a:off x="6096000" y="1104940"/>
            <a:ext cx="0" cy="292618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:a16="http://schemas.microsoft.com/office/drawing/2014/main" id="{C8E51CBD-767B-47B6-89E2-6420CE74C02E}"/>
              </a:ext>
            </a:extLst>
          </p:cNvPr>
          <p:cNvCxnSpPr/>
          <p:nvPr/>
        </p:nvCxnSpPr>
        <p:spPr>
          <a:xfrm>
            <a:off x="6096000" y="5460443"/>
            <a:ext cx="0" cy="292618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D67880D0-8B9E-4434-A78E-2B27BD1136B9}"/>
              </a:ext>
            </a:extLst>
          </p:cNvPr>
          <p:cNvCxnSpPr/>
          <p:nvPr/>
        </p:nvCxnSpPr>
        <p:spPr>
          <a:xfrm>
            <a:off x="3768667" y="3429000"/>
            <a:ext cx="299423" cy="0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0" name="直接连接符 89">
            <a:extLst>
              <a:ext uri="{FF2B5EF4-FFF2-40B4-BE49-F238E27FC236}">
                <a16:creationId xmlns:a16="http://schemas.microsoft.com/office/drawing/2014/main" id="{06E84766-7498-429B-9DC1-2131968697B3}"/>
              </a:ext>
            </a:extLst>
          </p:cNvPr>
          <p:cNvCxnSpPr/>
          <p:nvPr/>
        </p:nvCxnSpPr>
        <p:spPr>
          <a:xfrm>
            <a:off x="8123912" y="3429000"/>
            <a:ext cx="299423" cy="0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224F98E2-71C3-4B76-8986-818063E493D0}"/>
              </a:ext>
            </a:extLst>
          </p:cNvPr>
          <p:cNvCxnSpPr>
            <a:cxnSpLocks/>
          </p:cNvCxnSpPr>
          <p:nvPr/>
        </p:nvCxnSpPr>
        <p:spPr>
          <a:xfrm>
            <a:off x="4457490" y="1789933"/>
            <a:ext cx="206252" cy="206253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id="{2AA351C4-B499-4891-BAEF-6C91784E4F77}"/>
              </a:ext>
            </a:extLst>
          </p:cNvPr>
          <p:cNvCxnSpPr>
            <a:cxnSpLocks/>
          </p:cNvCxnSpPr>
          <p:nvPr/>
        </p:nvCxnSpPr>
        <p:spPr>
          <a:xfrm flipH="1">
            <a:off x="7528259" y="1789933"/>
            <a:ext cx="206252" cy="206253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616C9042-F240-4A36-B375-936C68BE3AD8}"/>
              </a:ext>
            </a:extLst>
          </p:cNvPr>
          <p:cNvCxnSpPr>
            <a:cxnSpLocks/>
          </p:cNvCxnSpPr>
          <p:nvPr/>
        </p:nvCxnSpPr>
        <p:spPr>
          <a:xfrm flipV="1">
            <a:off x="4457490" y="4861814"/>
            <a:ext cx="206252" cy="206253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1" name="直接连接符 100">
            <a:extLst>
              <a:ext uri="{FF2B5EF4-FFF2-40B4-BE49-F238E27FC236}">
                <a16:creationId xmlns:a16="http://schemas.microsoft.com/office/drawing/2014/main" id="{38B07C42-DCED-4E80-8650-2930CB5574FE}"/>
              </a:ext>
            </a:extLst>
          </p:cNvPr>
          <p:cNvCxnSpPr>
            <a:cxnSpLocks/>
          </p:cNvCxnSpPr>
          <p:nvPr/>
        </p:nvCxnSpPr>
        <p:spPr>
          <a:xfrm flipH="1" flipV="1">
            <a:off x="7528259" y="4861814"/>
            <a:ext cx="206252" cy="206253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id="{EE534ADA-C537-4F1F-8B77-D80F7AB1C048}"/>
              </a:ext>
            </a:extLst>
          </p:cNvPr>
          <p:cNvCxnSpPr>
            <a:cxnSpLocks/>
          </p:cNvCxnSpPr>
          <p:nvPr/>
        </p:nvCxnSpPr>
        <p:spPr>
          <a:xfrm>
            <a:off x="3343838" y="674378"/>
            <a:ext cx="435015" cy="435016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id="{B05AC707-922B-4183-8B41-1A8B9324DDFD}"/>
              </a:ext>
            </a:extLst>
          </p:cNvPr>
          <p:cNvCxnSpPr>
            <a:cxnSpLocks/>
          </p:cNvCxnSpPr>
          <p:nvPr/>
        </p:nvCxnSpPr>
        <p:spPr>
          <a:xfrm flipH="1">
            <a:off x="8413148" y="674378"/>
            <a:ext cx="435015" cy="435016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id="{D17F5B0A-807D-4412-A209-074575E39056}"/>
              </a:ext>
            </a:extLst>
          </p:cNvPr>
          <p:cNvCxnSpPr>
            <a:cxnSpLocks/>
          </p:cNvCxnSpPr>
          <p:nvPr/>
        </p:nvCxnSpPr>
        <p:spPr>
          <a:xfrm flipV="1">
            <a:off x="3343838" y="5748606"/>
            <a:ext cx="435015" cy="435016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id="{00207D22-4A2E-4985-9421-3AE3FF53ADE6}"/>
              </a:ext>
            </a:extLst>
          </p:cNvPr>
          <p:cNvCxnSpPr>
            <a:cxnSpLocks/>
          </p:cNvCxnSpPr>
          <p:nvPr/>
        </p:nvCxnSpPr>
        <p:spPr>
          <a:xfrm flipH="1" flipV="1">
            <a:off x="8413148" y="5748606"/>
            <a:ext cx="435015" cy="435016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7" name="直接连接符 126">
            <a:extLst>
              <a:ext uri="{FF2B5EF4-FFF2-40B4-BE49-F238E27FC236}">
                <a16:creationId xmlns:a16="http://schemas.microsoft.com/office/drawing/2014/main" id="{B75226E3-5CEA-430D-9000-419B44C06E53}"/>
              </a:ext>
            </a:extLst>
          </p:cNvPr>
          <p:cNvCxnSpPr>
            <a:cxnSpLocks/>
          </p:cNvCxnSpPr>
          <p:nvPr/>
        </p:nvCxnSpPr>
        <p:spPr>
          <a:xfrm>
            <a:off x="2016397" y="3429000"/>
            <a:ext cx="665385" cy="0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8" name="直接连接符 127">
            <a:extLst>
              <a:ext uri="{FF2B5EF4-FFF2-40B4-BE49-F238E27FC236}">
                <a16:creationId xmlns:a16="http://schemas.microsoft.com/office/drawing/2014/main" id="{B971C25B-E949-4C8F-8115-E9F0F9928CA8}"/>
              </a:ext>
            </a:extLst>
          </p:cNvPr>
          <p:cNvCxnSpPr>
            <a:cxnSpLocks/>
          </p:cNvCxnSpPr>
          <p:nvPr/>
        </p:nvCxnSpPr>
        <p:spPr>
          <a:xfrm>
            <a:off x="9510219" y="3429000"/>
            <a:ext cx="665385" cy="0"/>
          </a:xfrm>
          <a:prstGeom prst="line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id="{F8CFA375-5B9E-4779-9A9A-837DB450FFB0}"/>
              </a:ext>
            </a:extLst>
          </p:cNvPr>
          <p:cNvSpPr/>
          <p:nvPr/>
        </p:nvSpPr>
        <p:spPr>
          <a:xfrm>
            <a:off x="10247096" y="-1009311"/>
            <a:ext cx="399230" cy="399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99" name="PA_椭圆 30">
            <a:extLst>
              <a:ext uri="{FF2B5EF4-FFF2-40B4-BE49-F238E27FC236}">
                <a16:creationId xmlns:a16="http://schemas.microsoft.com/office/drawing/2014/main" id="{633F1825-B14E-45CE-B730-B2868C79AB05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5910751" y="3243752"/>
            <a:ext cx="370499" cy="370497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cxnSp>
        <p:nvCxnSpPr>
          <p:cNvPr id="500" name="PA_直接连接符 33">
            <a:extLst>
              <a:ext uri="{FF2B5EF4-FFF2-40B4-BE49-F238E27FC236}">
                <a16:creationId xmlns:a16="http://schemas.microsoft.com/office/drawing/2014/main" id="{9173D3B0-7E85-4ED1-8730-BBAF14812641}"/>
              </a:ext>
            </a:extLst>
          </p:cNvPr>
          <p:cNvCxnSpPr>
            <a:cxnSpLocks/>
          </p:cNvCxnSpPr>
          <p:nvPr>
            <p:custDataLst>
              <p:tags r:id="rId12"/>
            </p:custDataLst>
          </p:nvPr>
        </p:nvCxnSpPr>
        <p:spPr>
          <a:xfrm rot="-5400000">
            <a:off x="5733063" y="3362462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1" name="PA_直接连接符 34">
            <a:extLst>
              <a:ext uri="{FF2B5EF4-FFF2-40B4-BE49-F238E27FC236}">
                <a16:creationId xmlns:a16="http://schemas.microsoft.com/office/drawing/2014/main" id="{7FEAF91E-3FB1-482F-A77C-7DF7F98C1449}"/>
              </a:ext>
            </a:extLst>
          </p:cNvPr>
          <p:cNvCxnSpPr>
            <a:cxnSpLocks/>
          </p:cNvCxnSpPr>
          <p:nvPr>
            <p:custDataLst>
              <p:tags r:id="rId13"/>
            </p:custDataLst>
          </p:nvPr>
        </p:nvCxnSpPr>
        <p:spPr>
          <a:xfrm rot="-4569231">
            <a:off x="5743609" y="3275605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2" name="PA_直接连接符 35">
            <a:extLst>
              <a:ext uri="{FF2B5EF4-FFF2-40B4-BE49-F238E27FC236}">
                <a16:creationId xmlns:a16="http://schemas.microsoft.com/office/drawing/2014/main" id="{DD09470C-590F-40B1-8957-F5B83D58AE45}"/>
              </a:ext>
            </a:extLst>
          </p:cNvPr>
          <p:cNvCxnSpPr>
            <a:cxnSpLocks/>
          </p:cNvCxnSpPr>
          <p:nvPr>
            <p:custDataLst>
              <p:tags r:id="rId14"/>
            </p:custDataLst>
          </p:nvPr>
        </p:nvCxnSpPr>
        <p:spPr>
          <a:xfrm rot="-3738462">
            <a:off x="5774635" y="3193797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3" name="PA_直接连接符 36">
            <a:extLst>
              <a:ext uri="{FF2B5EF4-FFF2-40B4-BE49-F238E27FC236}">
                <a16:creationId xmlns:a16="http://schemas.microsoft.com/office/drawing/2014/main" id="{052040F3-122A-4413-9987-0D54EEDD8F97}"/>
              </a:ext>
            </a:extLst>
          </p:cNvPr>
          <p:cNvCxnSpPr>
            <a:cxnSpLocks/>
          </p:cNvCxnSpPr>
          <p:nvPr>
            <p:custDataLst>
              <p:tags r:id="rId15"/>
            </p:custDataLst>
          </p:nvPr>
        </p:nvCxnSpPr>
        <p:spPr>
          <a:xfrm rot="-2907692">
            <a:off x="5824338" y="3121789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4" name="PA_直接连接符 37">
            <a:extLst>
              <a:ext uri="{FF2B5EF4-FFF2-40B4-BE49-F238E27FC236}">
                <a16:creationId xmlns:a16="http://schemas.microsoft.com/office/drawing/2014/main" id="{11F8E8A7-1C42-4431-A4FD-AD820BE16A04}"/>
              </a:ext>
            </a:extLst>
          </p:cNvPr>
          <p:cNvCxnSpPr>
            <a:cxnSpLocks/>
          </p:cNvCxnSpPr>
          <p:nvPr>
            <p:custDataLst>
              <p:tags r:id="rId16"/>
            </p:custDataLst>
          </p:nvPr>
        </p:nvCxnSpPr>
        <p:spPr>
          <a:xfrm rot="-2076923">
            <a:off x="5889829" y="3063770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5" name="PA_直接连接符 38">
            <a:extLst>
              <a:ext uri="{FF2B5EF4-FFF2-40B4-BE49-F238E27FC236}">
                <a16:creationId xmlns:a16="http://schemas.microsoft.com/office/drawing/2014/main" id="{C0FE52B0-3CBB-44AE-AEAC-758DF81A32EB}"/>
              </a:ext>
            </a:extLst>
          </p:cNvPr>
          <p:cNvCxnSpPr>
            <a:cxnSpLocks/>
          </p:cNvCxnSpPr>
          <p:nvPr>
            <p:custDataLst>
              <p:tags r:id="rId17"/>
            </p:custDataLst>
          </p:nvPr>
        </p:nvCxnSpPr>
        <p:spPr>
          <a:xfrm rot="-1246154">
            <a:off x="5967301" y="3023110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6" name="PA_直接连接符 39">
            <a:extLst>
              <a:ext uri="{FF2B5EF4-FFF2-40B4-BE49-F238E27FC236}">
                <a16:creationId xmlns:a16="http://schemas.microsoft.com/office/drawing/2014/main" id="{62F65C39-85EE-4072-9D46-1D988D017F2F}"/>
              </a:ext>
            </a:extLst>
          </p:cNvPr>
          <p:cNvCxnSpPr>
            <a:cxnSpLocks/>
          </p:cNvCxnSpPr>
          <p:nvPr>
            <p:custDataLst>
              <p:tags r:id="rId18"/>
            </p:custDataLst>
          </p:nvPr>
        </p:nvCxnSpPr>
        <p:spPr>
          <a:xfrm rot="-415385">
            <a:off x="6052253" y="3002171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7" name="PA_直接连接符 40">
            <a:extLst>
              <a:ext uri="{FF2B5EF4-FFF2-40B4-BE49-F238E27FC236}">
                <a16:creationId xmlns:a16="http://schemas.microsoft.com/office/drawing/2014/main" id="{AEDB8E4C-CAF6-458F-BE7F-C507732B493D}"/>
              </a:ext>
            </a:extLst>
          </p:cNvPr>
          <p:cNvCxnSpPr>
            <a:cxnSpLocks/>
          </p:cNvCxnSpPr>
          <p:nvPr>
            <p:custDataLst>
              <p:tags r:id="rId19"/>
            </p:custDataLst>
          </p:nvPr>
        </p:nvCxnSpPr>
        <p:spPr>
          <a:xfrm rot="415385">
            <a:off x="6139747" y="3002171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8" name="PA_直接连接符 41">
            <a:extLst>
              <a:ext uri="{FF2B5EF4-FFF2-40B4-BE49-F238E27FC236}">
                <a16:creationId xmlns:a16="http://schemas.microsoft.com/office/drawing/2014/main" id="{8E6DC602-E033-4403-9631-9492376F121B}"/>
              </a:ext>
            </a:extLst>
          </p:cNvPr>
          <p:cNvCxnSpPr>
            <a:cxnSpLocks/>
          </p:cNvCxnSpPr>
          <p:nvPr>
            <p:custDataLst>
              <p:tags r:id="rId20"/>
            </p:custDataLst>
          </p:nvPr>
        </p:nvCxnSpPr>
        <p:spPr>
          <a:xfrm rot="1246154">
            <a:off x="6224700" y="3023110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9" name="PA_直接连接符 42">
            <a:extLst>
              <a:ext uri="{FF2B5EF4-FFF2-40B4-BE49-F238E27FC236}">
                <a16:creationId xmlns:a16="http://schemas.microsoft.com/office/drawing/2014/main" id="{EB5F90FA-AC45-4EBD-A9C9-136ECC175008}"/>
              </a:ext>
            </a:extLst>
          </p:cNvPr>
          <p:cNvCxnSpPr>
            <a:cxnSpLocks/>
          </p:cNvCxnSpPr>
          <p:nvPr>
            <p:custDataLst>
              <p:tags r:id="rId21"/>
            </p:custDataLst>
          </p:nvPr>
        </p:nvCxnSpPr>
        <p:spPr>
          <a:xfrm rot="2076923">
            <a:off x="6302172" y="3063770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0" name="PA_直接连接符 43">
            <a:extLst>
              <a:ext uri="{FF2B5EF4-FFF2-40B4-BE49-F238E27FC236}">
                <a16:creationId xmlns:a16="http://schemas.microsoft.com/office/drawing/2014/main" id="{9945A4B3-9E60-4884-A662-19FAFD3D7999}"/>
              </a:ext>
            </a:extLst>
          </p:cNvPr>
          <p:cNvCxnSpPr>
            <a:cxnSpLocks/>
          </p:cNvCxnSpPr>
          <p:nvPr>
            <p:custDataLst>
              <p:tags r:id="rId22"/>
            </p:custDataLst>
          </p:nvPr>
        </p:nvCxnSpPr>
        <p:spPr>
          <a:xfrm rot="2907692">
            <a:off x="6367663" y="3121789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1" name="PA_直接连接符 44">
            <a:extLst>
              <a:ext uri="{FF2B5EF4-FFF2-40B4-BE49-F238E27FC236}">
                <a16:creationId xmlns:a16="http://schemas.microsoft.com/office/drawing/2014/main" id="{1D4179BD-AF55-4625-848F-E45171792CAD}"/>
              </a:ext>
            </a:extLst>
          </p:cNvPr>
          <p:cNvCxnSpPr>
            <a:cxnSpLocks/>
          </p:cNvCxnSpPr>
          <p:nvPr>
            <p:custDataLst>
              <p:tags r:id="rId23"/>
            </p:custDataLst>
          </p:nvPr>
        </p:nvCxnSpPr>
        <p:spPr>
          <a:xfrm rot="3738462">
            <a:off x="6417365" y="3193797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2" name="PA_直接连接符 45">
            <a:extLst>
              <a:ext uri="{FF2B5EF4-FFF2-40B4-BE49-F238E27FC236}">
                <a16:creationId xmlns:a16="http://schemas.microsoft.com/office/drawing/2014/main" id="{B7369903-9137-42DB-A5F9-6D6DE00DDEFF}"/>
              </a:ext>
            </a:extLst>
          </p:cNvPr>
          <p:cNvCxnSpPr>
            <a:cxnSpLocks/>
          </p:cNvCxnSpPr>
          <p:nvPr>
            <p:custDataLst>
              <p:tags r:id="rId24"/>
            </p:custDataLst>
          </p:nvPr>
        </p:nvCxnSpPr>
        <p:spPr>
          <a:xfrm rot="4569231">
            <a:off x="6448391" y="3275605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3" name="PA_直接连接符 46">
            <a:extLst>
              <a:ext uri="{FF2B5EF4-FFF2-40B4-BE49-F238E27FC236}">
                <a16:creationId xmlns:a16="http://schemas.microsoft.com/office/drawing/2014/main" id="{181D97D8-2B69-4CFE-A034-F817AD21B0B5}"/>
              </a:ext>
            </a:extLst>
          </p:cNvPr>
          <p:cNvCxnSpPr>
            <a:cxnSpLocks/>
          </p:cNvCxnSpPr>
          <p:nvPr>
            <p:custDataLst>
              <p:tags r:id="rId25"/>
            </p:custDataLst>
          </p:nvPr>
        </p:nvCxnSpPr>
        <p:spPr>
          <a:xfrm rot="5400000">
            <a:off x="6458938" y="3362462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4" name="PA_直接连接符 47">
            <a:extLst>
              <a:ext uri="{FF2B5EF4-FFF2-40B4-BE49-F238E27FC236}">
                <a16:creationId xmlns:a16="http://schemas.microsoft.com/office/drawing/2014/main" id="{38299BA1-A8BB-4F12-AFB2-E9401B2EA87B}"/>
              </a:ext>
            </a:extLst>
          </p:cNvPr>
          <p:cNvCxnSpPr>
            <a:cxnSpLocks/>
          </p:cNvCxnSpPr>
          <p:nvPr>
            <p:custDataLst>
              <p:tags r:id="rId26"/>
            </p:custDataLst>
          </p:nvPr>
        </p:nvCxnSpPr>
        <p:spPr>
          <a:xfrm rot="6230769">
            <a:off x="6448391" y="3449318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5" name="PA_直接连接符 48">
            <a:extLst>
              <a:ext uri="{FF2B5EF4-FFF2-40B4-BE49-F238E27FC236}">
                <a16:creationId xmlns:a16="http://schemas.microsoft.com/office/drawing/2014/main" id="{AD76FF41-A73F-4523-92B6-A98F9173515E}"/>
              </a:ext>
            </a:extLst>
          </p:cNvPr>
          <p:cNvCxnSpPr>
            <a:cxnSpLocks/>
          </p:cNvCxnSpPr>
          <p:nvPr>
            <p:custDataLst>
              <p:tags r:id="rId27"/>
            </p:custDataLst>
          </p:nvPr>
        </p:nvCxnSpPr>
        <p:spPr>
          <a:xfrm rot="7061538">
            <a:off x="6417365" y="3531126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6" name="PA_直接连接符 49">
            <a:extLst>
              <a:ext uri="{FF2B5EF4-FFF2-40B4-BE49-F238E27FC236}">
                <a16:creationId xmlns:a16="http://schemas.microsoft.com/office/drawing/2014/main" id="{E78D96F1-4B7D-4557-87C9-A58E2C1E8334}"/>
              </a:ext>
            </a:extLst>
          </p:cNvPr>
          <p:cNvCxnSpPr>
            <a:cxnSpLocks/>
          </p:cNvCxnSpPr>
          <p:nvPr>
            <p:custDataLst>
              <p:tags r:id="rId28"/>
            </p:custDataLst>
          </p:nvPr>
        </p:nvCxnSpPr>
        <p:spPr>
          <a:xfrm rot="7892308">
            <a:off x="6367663" y="3603134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7" name="PA_直接连接符 50">
            <a:extLst>
              <a:ext uri="{FF2B5EF4-FFF2-40B4-BE49-F238E27FC236}">
                <a16:creationId xmlns:a16="http://schemas.microsoft.com/office/drawing/2014/main" id="{D50504DD-7A89-47FA-868C-6E8BFF72ECAA}"/>
              </a:ext>
            </a:extLst>
          </p:cNvPr>
          <p:cNvCxnSpPr>
            <a:cxnSpLocks/>
          </p:cNvCxnSpPr>
          <p:nvPr>
            <p:custDataLst>
              <p:tags r:id="rId29"/>
            </p:custDataLst>
          </p:nvPr>
        </p:nvCxnSpPr>
        <p:spPr>
          <a:xfrm rot="8723077">
            <a:off x="6302172" y="3661153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8" name="PA_直接连接符 51">
            <a:extLst>
              <a:ext uri="{FF2B5EF4-FFF2-40B4-BE49-F238E27FC236}">
                <a16:creationId xmlns:a16="http://schemas.microsoft.com/office/drawing/2014/main" id="{7F01B0B2-7329-4FBB-9EA6-019BCBDC80AB}"/>
              </a:ext>
            </a:extLst>
          </p:cNvPr>
          <p:cNvCxnSpPr>
            <a:cxnSpLocks/>
          </p:cNvCxnSpPr>
          <p:nvPr>
            <p:custDataLst>
              <p:tags r:id="rId30"/>
            </p:custDataLst>
          </p:nvPr>
        </p:nvCxnSpPr>
        <p:spPr>
          <a:xfrm rot="9553846">
            <a:off x="6224700" y="3701813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9" name="PA_直接连接符 52">
            <a:extLst>
              <a:ext uri="{FF2B5EF4-FFF2-40B4-BE49-F238E27FC236}">
                <a16:creationId xmlns:a16="http://schemas.microsoft.com/office/drawing/2014/main" id="{7DE277EC-5714-47A3-8C65-95B764F662F9}"/>
              </a:ext>
            </a:extLst>
          </p:cNvPr>
          <p:cNvCxnSpPr>
            <a:cxnSpLocks/>
          </p:cNvCxnSpPr>
          <p:nvPr>
            <p:custDataLst>
              <p:tags r:id="rId31"/>
            </p:custDataLst>
          </p:nvPr>
        </p:nvCxnSpPr>
        <p:spPr>
          <a:xfrm rot="10384615">
            <a:off x="6139747" y="3722752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0" name="PA_直接连接符 53">
            <a:extLst>
              <a:ext uri="{FF2B5EF4-FFF2-40B4-BE49-F238E27FC236}">
                <a16:creationId xmlns:a16="http://schemas.microsoft.com/office/drawing/2014/main" id="{F5B03570-9FF2-4DB2-8203-BCA841FFDF00}"/>
              </a:ext>
            </a:extLst>
          </p:cNvPr>
          <p:cNvCxnSpPr>
            <a:cxnSpLocks/>
          </p:cNvCxnSpPr>
          <p:nvPr>
            <p:custDataLst>
              <p:tags r:id="rId32"/>
            </p:custDataLst>
          </p:nvPr>
        </p:nvCxnSpPr>
        <p:spPr>
          <a:xfrm rot="11215385">
            <a:off x="6052253" y="3722752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1" name="PA_直接连接符 54">
            <a:extLst>
              <a:ext uri="{FF2B5EF4-FFF2-40B4-BE49-F238E27FC236}">
                <a16:creationId xmlns:a16="http://schemas.microsoft.com/office/drawing/2014/main" id="{E65CFD58-141E-415F-A832-D5AB2E705677}"/>
              </a:ext>
            </a:extLst>
          </p:cNvPr>
          <p:cNvCxnSpPr>
            <a:cxnSpLocks/>
          </p:cNvCxnSpPr>
          <p:nvPr>
            <p:custDataLst>
              <p:tags r:id="rId33"/>
            </p:custDataLst>
          </p:nvPr>
        </p:nvCxnSpPr>
        <p:spPr>
          <a:xfrm rot="12046154">
            <a:off x="5967301" y="3701813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2" name="PA_直接连接符 55">
            <a:extLst>
              <a:ext uri="{FF2B5EF4-FFF2-40B4-BE49-F238E27FC236}">
                <a16:creationId xmlns:a16="http://schemas.microsoft.com/office/drawing/2014/main" id="{B63900A6-9BFA-47FD-96B2-9025DF71D285}"/>
              </a:ext>
            </a:extLst>
          </p:cNvPr>
          <p:cNvCxnSpPr>
            <a:cxnSpLocks/>
          </p:cNvCxnSpPr>
          <p:nvPr>
            <p:custDataLst>
              <p:tags r:id="rId34"/>
            </p:custDataLst>
          </p:nvPr>
        </p:nvCxnSpPr>
        <p:spPr>
          <a:xfrm rot="12876923">
            <a:off x="5889829" y="3661153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3" name="PA_直接连接符 56">
            <a:extLst>
              <a:ext uri="{FF2B5EF4-FFF2-40B4-BE49-F238E27FC236}">
                <a16:creationId xmlns:a16="http://schemas.microsoft.com/office/drawing/2014/main" id="{970B72E6-B36B-4E92-98F6-4AB153FDD81B}"/>
              </a:ext>
            </a:extLst>
          </p:cNvPr>
          <p:cNvCxnSpPr>
            <a:cxnSpLocks/>
          </p:cNvCxnSpPr>
          <p:nvPr>
            <p:custDataLst>
              <p:tags r:id="rId35"/>
            </p:custDataLst>
          </p:nvPr>
        </p:nvCxnSpPr>
        <p:spPr>
          <a:xfrm rot="13707692">
            <a:off x="5824338" y="3603134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4" name="PA_直接连接符 57">
            <a:extLst>
              <a:ext uri="{FF2B5EF4-FFF2-40B4-BE49-F238E27FC236}">
                <a16:creationId xmlns:a16="http://schemas.microsoft.com/office/drawing/2014/main" id="{5B9F6F72-CE92-4DD7-8CDC-2EA3F1EA77D7}"/>
              </a:ext>
            </a:extLst>
          </p:cNvPr>
          <p:cNvCxnSpPr>
            <a:cxnSpLocks/>
          </p:cNvCxnSpPr>
          <p:nvPr>
            <p:custDataLst>
              <p:tags r:id="rId36"/>
            </p:custDataLst>
          </p:nvPr>
        </p:nvCxnSpPr>
        <p:spPr>
          <a:xfrm rot="14538462">
            <a:off x="5774635" y="3531126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5" name="PA_直接连接符 58">
            <a:extLst>
              <a:ext uri="{FF2B5EF4-FFF2-40B4-BE49-F238E27FC236}">
                <a16:creationId xmlns:a16="http://schemas.microsoft.com/office/drawing/2014/main" id="{53B7E4BD-0725-430B-A2CA-A72C93617174}"/>
              </a:ext>
            </a:extLst>
          </p:cNvPr>
          <p:cNvCxnSpPr>
            <a:cxnSpLocks/>
          </p:cNvCxnSpPr>
          <p:nvPr>
            <p:custDataLst>
              <p:tags r:id="rId37"/>
            </p:custDataLst>
          </p:nvPr>
        </p:nvCxnSpPr>
        <p:spPr>
          <a:xfrm rot="15369230">
            <a:off x="5743609" y="3449318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6" name="PA_直接连接符 39">
            <a:extLst>
              <a:ext uri="{FF2B5EF4-FFF2-40B4-BE49-F238E27FC236}">
                <a16:creationId xmlns:a16="http://schemas.microsoft.com/office/drawing/2014/main" id="{A8EFB532-2041-4F8B-8535-C9944A568743}"/>
              </a:ext>
            </a:extLst>
          </p:cNvPr>
          <p:cNvCxnSpPr>
            <a:cxnSpLocks/>
          </p:cNvCxnSpPr>
          <p:nvPr>
            <p:custDataLst>
              <p:tags r:id="rId38"/>
            </p:custDataLst>
          </p:nvPr>
        </p:nvCxnSpPr>
        <p:spPr>
          <a:xfrm rot="21184615">
            <a:off x="6052253" y="3001734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7" name="PA_直接连接符 40">
            <a:extLst>
              <a:ext uri="{FF2B5EF4-FFF2-40B4-BE49-F238E27FC236}">
                <a16:creationId xmlns:a16="http://schemas.microsoft.com/office/drawing/2014/main" id="{70AAC66E-F931-4176-AE1F-2EA4EEA7B4DC}"/>
              </a:ext>
            </a:extLst>
          </p:cNvPr>
          <p:cNvCxnSpPr>
            <a:cxnSpLocks/>
          </p:cNvCxnSpPr>
          <p:nvPr>
            <p:custDataLst>
              <p:tags r:id="rId39"/>
            </p:custDataLst>
          </p:nvPr>
        </p:nvCxnSpPr>
        <p:spPr>
          <a:xfrm rot="415385">
            <a:off x="6139747" y="3001734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8" name="PA_直接连接符 41">
            <a:extLst>
              <a:ext uri="{FF2B5EF4-FFF2-40B4-BE49-F238E27FC236}">
                <a16:creationId xmlns:a16="http://schemas.microsoft.com/office/drawing/2014/main" id="{A3EFFC95-892C-45E1-BEBF-D1C1949EB1F7}"/>
              </a:ext>
            </a:extLst>
          </p:cNvPr>
          <p:cNvCxnSpPr>
            <a:cxnSpLocks/>
          </p:cNvCxnSpPr>
          <p:nvPr>
            <p:custDataLst>
              <p:tags r:id="rId40"/>
            </p:custDataLst>
          </p:nvPr>
        </p:nvCxnSpPr>
        <p:spPr>
          <a:xfrm rot="1246154">
            <a:off x="6224700" y="3022673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9" name="PA_直接连接符 42">
            <a:extLst>
              <a:ext uri="{FF2B5EF4-FFF2-40B4-BE49-F238E27FC236}">
                <a16:creationId xmlns:a16="http://schemas.microsoft.com/office/drawing/2014/main" id="{E5C119A1-B12D-4E6E-A6CA-DDDF70ABFB9F}"/>
              </a:ext>
            </a:extLst>
          </p:cNvPr>
          <p:cNvCxnSpPr>
            <a:cxnSpLocks/>
          </p:cNvCxnSpPr>
          <p:nvPr>
            <p:custDataLst>
              <p:tags r:id="rId41"/>
            </p:custDataLst>
          </p:nvPr>
        </p:nvCxnSpPr>
        <p:spPr>
          <a:xfrm rot="2076923">
            <a:off x="6302172" y="3063334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0" name="PA_直接连接符 38">
            <a:extLst>
              <a:ext uri="{FF2B5EF4-FFF2-40B4-BE49-F238E27FC236}">
                <a16:creationId xmlns:a16="http://schemas.microsoft.com/office/drawing/2014/main" id="{5BF9DB5F-7123-4DA7-9A8F-FB7076A2A304}"/>
              </a:ext>
            </a:extLst>
          </p:cNvPr>
          <p:cNvCxnSpPr>
            <a:cxnSpLocks/>
          </p:cNvCxnSpPr>
          <p:nvPr>
            <p:custDataLst>
              <p:tags r:id="rId42"/>
            </p:custDataLst>
          </p:nvPr>
        </p:nvCxnSpPr>
        <p:spPr>
          <a:xfrm rot="-1246154">
            <a:off x="5967301" y="3023110"/>
            <a:ext cx="0" cy="133077"/>
          </a:xfrm>
          <a:prstGeom prst="line">
            <a:avLst/>
          </a:prstGeom>
          <a:ln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1" name="PA_文本框 79">
            <a:extLst>
              <a:ext uri="{FF2B5EF4-FFF2-40B4-BE49-F238E27FC236}">
                <a16:creationId xmlns:a16="http://schemas.microsoft.com/office/drawing/2014/main" id="{482FBC3A-8CB2-493A-A728-3D1F53897A45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6399039" y="-328197"/>
            <a:ext cx="203648" cy="132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en-US" altLang="zh-CN" sz="1048" dirty="0">
                <a:ln w="254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254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254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254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254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905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905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635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635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endParaRPr lang="zh-CN" altLang="en-US" sz="1048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</p:txBody>
      </p:sp>
      <p:sp>
        <p:nvSpPr>
          <p:cNvPr id="532" name="PA_文本框 80">
            <a:extLst>
              <a:ext uri="{FF2B5EF4-FFF2-40B4-BE49-F238E27FC236}">
                <a16:creationId xmlns:a16="http://schemas.microsoft.com/office/drawing/2014/main" id="{11387D9D-EAA7-41B2-9FF6-E2F20EE57F60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6659900" y="-328197"/>
            <a:ext cx="203648" cy="132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en-US" altLang="zh-CN" sz="1048" dirty="0">
                <a:ln w="254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254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2540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254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2540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905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905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635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635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rgbClr val="1DC4FF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endParaRPr lang="zh-CN" altLang="en-US" sz="1048" dirty="0">
              <a:ln w="12700">
                <a:noFill/>
              </a:ln>
              <a:solidFill>
                <a:srgbClr val="1DC4FF"/>
              </a:solidFill>
              <a:latin typeface="Bell MT" panose="02020503060305020303" pitchFamily="18" charset="0"/>
              <a:ea typeface="Abraham Lincoln" pitchFamily="2" charset="0"/>
            </a:endParaRPr>
          </a:p>
        </p:txBody>
      </p:sp>
      <p:sp>
        <p:nvSpPr>
          <p:cNvPr id="533" name="PA_文本框 81">
            <a:extLst>
              <a:ext uri="{FF2B5EF4-FFF2-40B4-BE49-F238E27FC236}">
                <a16:creationId xmlns:a16="http://schemas.microsoft.com/office/drawing/2014/main" id="{4BF6F626-D400-4199-B507-21370FE3E3B3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6920761" y="-328197"/>
            <a:ext cx="203648" cy="132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en-US" altLang="zh-CN" sz="1048" dirty="0">
                <a:ln w="254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254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2540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254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2540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905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905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635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635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048" dirty="0">
                <a:ln w="12700">
                  <a:noFill/>
                </a:ln>
                <a:solidFill>
                  <a:schemeClr val="bg1">
                    <a:lumMod val="75000"/>
                  </a:schemeClr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048" dirty="0">
              <a:ln w="1270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endParaRPr lang="zh-CN" altLang="en-US" sz="1048" dirty="0">
              <a:ln w="12700">
                <a:noFill/>
              </a:ln>
              <a:solidFill>
                <a:schemeClr val="bg1">
                  <a:lumMod val="75000"/>
                </a:schemeClr>
              </a:solidFill>
              <a:latin typeface="Bell MT" panose="02020503060305020303" pitchFamily="18" charset="0"/>
              <a:ea typeface="Abraham Lincol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691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52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5" dur="750" fill="hold"/>
                                        <p:tgtEl>
                                          <p:spTgt spid="1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accel="50000" decel="5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7" dur="1000" fill="hold"/>
                                        <p:tgtEl>
                                          <p:spTgt spid="13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decel="52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accel="50000" decel="5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1" presetClass="entr" presetSubtype="8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9" dur="17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decel="52000" autoRev="1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36" dur="750" fill="hold"/>
                                        <p:tgtEl>
                                          <p:spTgt spid="25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accel="50000" decel="50000" fill="hold" grpId="2" nodeType="withEffect">
                                  <p:stCondLst>
                                    <p:cond delay="185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25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4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decel="52000" autoRev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48" dur="7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accel="50000" decel="50000" fill="hold" nodeType="withEffect">
                                  <p:stCondLst>
                                    <p:cond delay="1850"/>
                                  </p:stCondLst>
                                  <p:childTnLst>
                                    <p:animScale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decel="52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57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accel="50000" decel="50000" fill="hold" nodeType="withEffect">
                                  <p:stCondLst>
                                    <p:cond delay="1950"/>
                                  </p:stCondLst>
                                  <p:childTnLst>
                                    <p:animScale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mph" presetSubtype="0" decel="5200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66" dur="750" fill="hold"/>
                                        <p:tgtEl>
                                          <p:spTgt spid="15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accel="50000" decel="50000" fill="hold" grpId="2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68" dur="1000" fill="hold"/>
                                        <p:tgtEl>
                                          <p:spTgt spid="15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mph" presetSubtype="0" decel="52000" autoRev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78" dur="7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accel="50000" decel="50000" fill="hold" nodeType="withEffect">
                                  <p:stCondLst>
                                    <p:cond delay="205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3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decel="52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87" dur="75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accel="50000" decel="50000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animScale>
                                      <p:cBhvr>
                                        <p:cTn id="89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4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7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xit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5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2" presetClass="exit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8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2" presetClass="exit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1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22" presetClass="exit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4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2" presetClass="exit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7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22" presetClass="exit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0" dur="7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2" presetClass="exit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3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6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2" presetClass="exit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9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2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2" presetClass="exit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5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2" presetClass="exit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8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1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4" dur="7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2" presetClass="exit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87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2" presetClass="exit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0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22" presetClass="exit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3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22" presetClass="exit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6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1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1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" presetClass="exit" presetSubtype="1" ac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9" dur="125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25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35" presetClass="path" presetSubtype="0" decel="10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2.29224E-6 2.53583E-7 L 0.01514 2.53583E-7 " pathEditMode="relative" rAng="0" ptsTypes="AA">
                                      <p:cBhvr>
                                        <p:cTn id="223" dur="2000" spd="-100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7" y="0"/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63" presetClass="path" presetSubtype="0" decel="10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3.66906E-6 2.53583E-7 L -0.01513 2.53583E-7 " pathEditMode="relative" rAng="0" ptsTypes="AA">
                                      <p:cBhvr>
                                        <p:cTn id="225" dur="2000" spd="-100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7" y="0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8" presetClass="emp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Rot by="5400000">
                                      <p:cBhvr>
                                        <p:cTn id="227" dur="4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8" presetID="8" presetClass="emp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Rot by="5400000">
                                      <p:cBhvr>
                                        <p:cTn id="229" dur="4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0" presetID="23" presetClass="entr" presetSubtype="16" fill="hold" grpId="0" nodeType="withEffect">
                                  <p:stCondLst>
                                    <p:cond delay="29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2" dur="8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3" dur="8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3" presetClass="entr" presetSubtype="16" fill="hold" grpId="0" nodeType="withEffect">
                                  <p:stCondLst>
                                    <p:cond delay="305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6" dur="8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7" dur="8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3" presetClass="entr" presetSubtype="16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7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7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8" presetClass="emph" presetSubtype="0" repeatCount="165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animRot by="21600000">
                                      <p:cBhvr>
                                        <p:cTn id="243" dur="2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35" presetClass="path" presetSubtype="0" decel="10000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-4.1156E-6 2.53583E-7 L 0.04081 2.53583E-7 " pathEditMode="relative" rAng="0" ptsTypes="AA">
                                      <p:cBhvr>
                                        <p:cTn id="248" dur="2000" spd="-100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4" y="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8" presetClass="emph" presetSubtype="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animRot by="5400000">
                                      <p:cBhvr>
                                        <p:cTn id="250" dur="35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63" presetClass="path" presetSubtype="0" decel="10000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-1.8457E-6 2.53583E-7 L -0.04043 2.53583E-7 " pathEditMode="relative" rAng="0" ptsTypes="AA">
                                      <p:cBhvr>
                                        <p:cTn id="255" dur="2000" spd="-100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2" y="0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8" presetClass="emph" presetSubtype="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animRot by="5400000">
                                      <p:cBhvr>
                                        <p:cTn id="257" dur="3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35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68643E-6 2.53583E-7 L 0.02369 2.53583E-7 " pathEditMode="relative" rAng="0" ptsTypes="AA">
                                      <p:cBhvr>
                                        <p:cTn id="262" dur="2000" spd="-100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8" y="0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5400000">
                                      <p:cBhvr>
                                        <p:cTn id="264" dur="4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10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35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68643E-6 2.53583E-7 L -0.02282 2.53583E-7 " pathEditMode="relative" rAng="0" ptsTypes="AA">
                                      <p:cBhvr>
                                        <p:cTn id="269" dur="2000" spd="-100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1" y="0"/>
                                    </p:animMotion>
                                  </p:childTnLst>
                                </p:cTn>
                              </p:par>
                              <p:par>
                                <p:cTn id="27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5400000">
                                      <p:cBhvr>
                                        <p:cTn id="271" dur="4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35" presetClass="path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68643E-6 2.53583E-7 L -0.02282 2.53583E-7 " pathEditMode="relative" rAng="0" ptsTypes="AA">
                                      <p:cBhvr>
                                        <p:cTn id="276" dur="2000" spd="-100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1" y="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35" presetClass="path" presetSubtype="0" decel="10000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-3.68643E-6 2.53583E-7 L -0.02282 2.53583E-7 " pathEditMode="relative" rAng="0" ptsTypes="AA">
                                      <p:cBhvr>
                                        <p:cTn id="281" dur="2000" spd="-100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1" y="0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10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35" presetClass="path" presetSubtype="0" decel="10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68643E-6 2.53583E-7 L -0.02282 2.53583E-7 " pathEditMode="relative" rAng="0" ptsTypes="AA">
                                      <p:cBhvr>
                                        <p:cTn id="286" dur="2000" spd="-100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1" y="0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10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35" presetClass="path" presetSubtype="0" decel="10000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animMotion origin="layout" path="M -3.68643E-6 2.53583E-7 L -0.02282 2.53583E-7 " pathEditMode="relative" rAng="0" ptsTypes="AA">
                                      <p:cBhvr>
                                        <p:cTn id="291" dur="2000" spd="-1000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1" y="0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35" presetClass="path" presetSubtype="0" decel="100000" fill="hold" nodeType="withEffect">
                                  <p:stCondLst>
                                    <p:cond delay="2950"/>
                                  </p:stCondLst>
                                  <p:childTnLst>
                                    <p:animMotion origin="layout" path="M 3.68643E-6 2.53583E-7 L 0.02369 2.53583E-7 " pathEditMode="relative" rAng="0" ptsTypes="AA">
                                      <p:cBhvr>
                                        <p:cTn id="296" dur="2000" spd="-100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8" y="0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35" presetClass="path" presetSubtype="0" decel="100000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3.68643E-6 2.53583E-7 L 0.02369 2.53583E-7 " pathEditMode="relative" rAng="0" ptsTypes="AA">
                                      <p:cBhvr>
                                        <p:cTn id="301" dur="2000" spd="-100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8" y="0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35" presetClass="path" presetSubtype="0" decel="100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3.68643E-6 2.53583E-7 L 0.02369 2.53583E-7 " pathEditMode="relative" rAng="0" ptsTypes="AA">
                                      <p:cBhvr>
                                        <p:cTn id="306" dur="2000" spd="-1000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8" y="0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35" presetClass="path" presetSubtype="0" decel="100000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animMotion origin="layout" path="M 3.68643E-6 2.53583E-7 L 0.02369 2.53583E-7 " pathEditMode="relative" rAng="0" ptsTypes="AA">
                                      <p:cBhvr>
                                        <p:cTn id="311" dur="2000" spd="-100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8" y="0"/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182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182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0" presetClass="entr" presetSubtype="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-0.10023 0.26792 C -0.09961 0.23727 -0.09588 0.21058 -0.08596 0.17993 C -0.07604 0.14928 -0.06066 0.12348 -0.04726 0.10121 C -0.03399 0.07894 -0.01526 0.05094 -0.00819 0.0344 C -0.00112 0.01786 -0.00062 0.01279 2.86529E-6 -4.29989E-7 " pathEditMode="relative" rAng="0" ptsTypes="AAAAA">
                                      <p:cBhvr from="" to="">
                                        <p:cTn id="319" dur="7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1" y="-13407"/>
                                    </p:animMotion>
                                  </p:childTnLst>
                                </p:cTn>
                              </p:par>
                              <p:par>
                                <p:cTn id="320" presetID="0" presetClass="entr" presetSubtype="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0.1002699 0.2679163 C 0.09964396 0.2372657 0.09588853 0.2104741 0.08599927 0.1799338 C 0.07611001 0.1493936 0.0606501 0.123484 0.04731839 0.1012129 C 0.03398668 0.07894171 0.01533459 0.05082694 0.008261928 0.03439912 C 0.001189269 0.0179713 0.000688542 0.01278942 0 0" pathEditMode="relative">
                                      <p:cBhvr from="" to="">
                                        <p:cTn id="321" dur="7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182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182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0" presetClass="entr" presetSubtype="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-0.10022 -0.26792 C -0.0996 -0.23727 -0.09588 -0.21037 -0.08595 -0.17994 C -0.07603 -0.14929 -0.06065 -0.12349 -0.04725 -0.10122 C -0.03398 -0.07895 -0.01525 -0.05094 -0.00818 -0.0344 C -0.00111 -0.01787 -0.00062 -0.01279 -4.4381E-6 4.26681E-6 " pathEditMode="relative" rAng="0" ptsTypes="AAAAA">
                                      <p:cBhvr from="" to="">
                                        <p:cTn id="329" dur="7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1" y="13385"/>
                                    </p:animMotion>
                                  </p:childTnLst>
                                </p:cTn>
                              </p:par>
                              <p:par>
                                <p:cTn id="330" presetID="0" presetClass="entr" presetSubtype="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0.10022 -0.26792 C 0.0996 -0.23727 0.09588 -0.21037 0.08595 -0.17994 C 0.07616 -0.14929 0.06065 -0.12349 0.04725 -0.10122 C 0.03398 -0.07895 0.01538 -0.05094 0.00831 -0.0344 C 0.00124 -0.01787 0.00074 -0.01279 4.4381E-6 4.26681E-6 " pathEditMode="relative" rAng="0" ptsTypes="AAAAA">
                                      <p:cBhvr from="" to="">
                                        <p:cTn id="331" dur="72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1" y="13385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42" presetClass="path" presetSubtype="0" accel="29000" decel="71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-1.62073E-6 L 0 -0.33208 " pathEditMode="relative" rAng="0" ptsTypes="AA">
                                      <p:cBhvr>
                                        <p:cTn id="337" dur="1452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04"/>
                                    </p:animMotion>
                                  </p:childTnLst>
                                </p:cTn>
                              </p:par>
                              <p:par>
                                <p:cTn id="338" presetID="42" presetClass="path" presetSubtype="0" accel="29000" decel="71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0 2.12789E-6 L 0 0.32723 " pathEditMode="relative" rAng="0" ptsTypes="AA">
                                      <p:cBhvr>
                                        <p:cTn id="339" dur="1452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362"/>
                                    </p:animMotion>
                                  </p:childTnLst>
                                </p:cTn>
                              </p:par>
                              <p:par>
                                <p:cTn id="340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12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5" dur="12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12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12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63" presetClass="path" presetSubtype="0" decel="10000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-2.80327E-6 -2.11687E-6 L -0.02605 -2.11687E-6 " pathEditMode="relative" rAng="0" ptsTypes="AA">
                                      <p:cBhvr>
                                        <p:cTn id="353" dur="545" spd="-100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0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63" presetClass="path" presetSubtype="0" decel="10000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2.80327E-6 -2.11687E-6 L 0.02629 -2.11687E-6 " pathEditMode="relative" rAng="0" ptsTypes="AA">
                                      <p:cBhvr>
                                        <p:cTn id="355" dur="545" spd="-100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0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63" presetClass="path" presetSubtype="0" decel="10000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-2.80327E-6 2.62404E-6 L -0.02667 2.62404E-6 " pathEditMode="relative" rAng="0" ptsTypes="AA">
                                      <p:cBhvr>
                                        <p:cTn id="357" dur="545" spd="-1000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" y="0"/>
                                    </p:animMotion>
                                  </p:childTnLst>
                                </p:cTn>
                              </p:par>
                              <p:par>
                                <p:cTn id="358" presetID="63" presetClass="path" presetSubtype="0" decel="10000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animMotion origin="layout" path="M 2.80327E-6 2.62404E-6 L 0.02629 2.62404E-6 " pathEditMode="relative" rAng="0" ptsTypes="AA">
                                      <p:cBhvr>
                                        <p:cTn id="359" dur="545" spd="-100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0"/>
                                    </p:animMotion>
                                  </p:childTnLst>
                                </p:cTn>
                              </p:par>
                              <p:par>
                                <p:cTn id="360" presetID="35" presetClass="path" presetSubtype="0" decel="10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1.9871E-6 2.53583E-7 L -0.08224 2.53583E-7 " pathEditMode="relative" rAng="0" ptsTypes="AA">
                                      <p:cBhvr>
                                        <p:cTn id="361" dur="175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8" y="0"/>
                                    </p:animMotion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10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35" presetClass="path" presetSubtype="0" decel="10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1.29496E-6 2.53583E-7 L -0.05991 2.53583E-7 " pathEditMode="relative" rAng="0" ptsTypes="AA">
                                      <p:cBhvr>
                                        <p:cTn id="366" dur="175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1" y="0"/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35" presetClass="path" presetSubtype="0" accel="42857" decel="57143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2.68668E-6 2.53583E-7 L -0.04788 2.53583E-7 " pathEditMode="relative" rAng="0" ptsTypes="AA">
                                      <p:cBhvr>
                                        <p:cTn id="371" dur="175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4" y="0"/>
                                    </p:animMotion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10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35" presetClass="path" presetSubtype="0" accel="42857" decel="57143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1.02208E-6 2.53583E-7 L -0.07145 2.53583E-7 " pathEditMode="relative" rAng="0" ptsTypes="AA">
                                      <p:cBhvr>
                                        <p:cTn id="376" dur="175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13" y="0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grpId="3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10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35" presetClass="path" presetSubtype="0" decel="10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3.68643E-6 2.53583E-7 L -0.11635 2.53583E-7 " pathEditMode="relative" rAng="0" ptsTypes="AA">
                                      <p:cBhvr>
                                        <p:cTn id="381" dur="175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92" y="0"/>
                                    </p:animMotion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10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35" presetClass="path" presetSubtype="0" decel="10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4.1156E-6 2.53583E-7 L -0.09092 2.53583E-7 " pathEditMode="relative" rAng="0" ptsTypes="AA">
                                      <p:cBhvr>
                                        <p:cTn id="386" dur="175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2" y="0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1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35" presetClass="path" presetSubtype="0" decel="10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2.29224E-6 2.53583E-7 L -0.05185 2.53583E-7 " pathEditMode="relative" rAng="0" ptsTypes="AA">
                                      <p:cBhvr>
                                        <p:cTn id="391" dur="175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8" y="0"/>
                                    </p:animMotion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1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63" presetClass="path" presetSubtype="0" decel="10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2.0516E-6 2.53583E-7 L 0.08224 2.53583E-7 " pathEditMode="relative" rAng="0" ptsTypes="AA">
                                      <p:cBhvr>
                                        <p:cTn id="396" dur="175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06" y="0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10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63" presetClass="path" presetSubtype="0" decel="10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1.29496E-6 2.53583E-7 L 0.05979 2.53583E-7 " pathEditMode="relative" rAng="0" ptsTypes="AA">
                                      <p:cBhvr>
                                        <p:cTn id="401" dur="1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0" y="0"/>
                                    </p:animMotion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10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63" presetClass="path" presetSubtype="0" accel="42857" decel="57143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3.27462E-6 2.53583E-7 L 0.07058 2.53583E-7 " pathEditMode="relative" rAng="0" ptsTypes="AA">
                                      <p:cBhvr>
                                        <p:cTn id="406" dur="175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3" y="0"/>
                                    </p:animMotion>
                                  </p:childTnLst>
                                </p:cTn>
                              </p:par>
                              <p:par>
                                <p:cTn id="407" presetID="10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10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63" presetClass="path" presetSubtype="0" accel="42857" decel="57143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3.01662E-6 2.53583E-7 L 0.07144 2.53583E-7 " pathEditMode="relative" rAng="0" ptsTypes="AA">
                                      <p:cBhvr>
                                        <p:cTn id="411" dur="175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1" y="0"/>
                                    </p:animMotion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grpId="3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10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63" presetClass="path" presetSubtype="0" decel="10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3.68643E-6 2.53583E-7 L 0.11622 2.53583E-7 " pathEditMode="relative" rAng="0" ptsTypes="AA">
                                      <p:cBhvr>
                                        <p:cTn id="416" dur="175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55" y="0"/>
                                    </p:animMotion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10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63" presetClass="path" presetSubtype="0" decel="10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1.8457E-6 2.53583E-7 L 0.09191 2.53583E-7 " pathEditMode="relative" rAng="0" ptsTypes="AA">
                                      <p:cBhvr>
                                        <p:cTn id="421" dur="175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89" y="0"/>
                                    </p:animMotion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1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63" presetClass="path" presetSubtype="0" decel="10000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Motion origin="layout" path="M -3.66906E-6 2.53583E-7 L 0.05185 2.53583E-7 " pathEditMode="relative" rAng="0" ptsTypes="AA">
                                      <p:cBhvr>
                                        <p:cTn id="426" dur="175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8" y="0"/>
                                    </p:animMotion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10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22" presetClass="exit" presetSubtype="4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1" dur="65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22" presetClass="exit" presetSubtype="4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4" dur="65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22" presetClass="exit" presetSubtype="1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7" dur="65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22" presetClass="exit" presetSubtype="1" fill="hold" grpId="2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0" dur="65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649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grpId="2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25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grpId="2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25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grpId="2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25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grpId="2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5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6" presetClass="emph" presetSubtype="0" accel="100000" fill="hold" grpId="1" nodeType="withEffect">
                                  <p:stCondLst>
                                    <p:cond delay="44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455" dur="650" fill="hold"/>
                                        <p:tgtEl>
                                          <p:spTgt spid="45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56" presetID="6" presetClass="emph" presetSubtype="0" accel="100000" fill="hold" grpId="1" nodeType="withEffect">
                                  <p:stCondLst>
                                    <p:cond delay="46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457" dur="650" fill="hold"/>
                                        <p:tgtEl>
                                          <p:spTgt spid="455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58" presetID="6" presetClass="emph" presetSubtype="0" accel="10000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Scale>
                                      <p:cBhvr>
                                        <p:cTn id="459" dur="600" fill="hold"/>
                                        <p:tgtEl>
                                          <p:spTgt spid="427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460" presetID="1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23" presetClass="entr" presetSubtype="16" fill="hold" grpId="0" nodeType="withEffect">
                                  <p:stCondLst>
                                    <p:cond delay="55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6" presetID="22" presetClass="entr" presetSubtype="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8" dur="151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469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22" presetClass="entr" presetSubtype="4" fill="hold" nodeType="withEffect">
                                  <p:stCondLst>
                                    <p:cond delay="552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3" dur="151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474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22" presetClass="entr" presetSubtype="4" fill="hold" nodeType="withEffect">
                                  <p:stCondLst>
                                    <p:cond delay="554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8" dur="151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479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22" presetClass="entr" presetSubtype="4" fill="hold" nodeType="withEffect">
                                  <p:stCondLst>
                                    <p:cond delay="556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3" dur="151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484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22" presetClass="entr" presetSubtype="4" fill="hold" nodeType="withEffect">
                                  <p:stCondLst>
                                    <p:cond delay="558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8" dur="151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489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22" presetClass="entr" presetSubtype="4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3" dur="151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494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22" presetClass="entr" presetSubtype="4" fill="hold" nodeType="withEffect">
                                  <p:stCondLst>
                                    <p:cond delay="562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8" dur="151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499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22" presetClass="entr" presetSubtype="4" fill="hold" nodeType="withEffect">
                                  <p:stCondLst>
                                    <p:cond delay="5640"/>
                                  </p:stCondLst>
                                  <p:childTnLs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3" dur="151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04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22" presetClass="entr" presetSubtype="4" fill="hold" nodeType="withEffect">
                                  <p:stCondLst>
                                    <p:cond delay="566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8" dur="151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09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22" presetClass="entr" presetSubtype="4" fill="hold" nodeType="withEffect">
                                  <p:stCondLst>
                                    <p:cond delay="568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3" dur="151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14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22" presetClass="entr" presetSubtype="4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8" dur="151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19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22" presetClass="entr" presetSubtype="4" fill="hold" nodeType="withEffect">
                                  <p:stCondLst>
                                    <p:cond delay="572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3" dur="151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24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22" presetClass="entr" presetSubtype="4" fill="hold" nodeType="withEffect">
                                  <p:stCondLst>
                                    <p:cond delay="574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8" dur="151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29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presetID="22" presetClass="entr" presetSubtype="4" fill="hold" nodeType="withEffect">
                                  <p:stCondLst>
                                    <p:cond delay="576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3" dur="151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34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22" presetClass="entr" presetSubtype="4" fill="hold" nodeType="withEffect">
                                  <p:stCondLst>
                                    <p:cond delay="578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8" dur="151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39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22" presetClass="entr" presetSubtype="4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3" dur="151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44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6" presetID="22" presetClass="entr" presetSubtype="4" fill="hold" nodeType="withEffect">
                                  <p:stCondLst>
                                    <p:cond delay="582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8" dur="151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49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22" presetClass="entr" presetSubtype="4" fill="hold" nodeType="withEffect">
                                  <p:stCondLst>
                                    <p:cond delay="584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3" dur="151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54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22" presetClass="entr" presetSubtype="4" fill="hold" nodeType="withEffect">
                                  <p:stCondLst>
                                    <p:cond delay="586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8" dur="151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59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22" presetClass="entr" presetSubtype="4" fill="hold" nodeType="withEffect">
                                  <p:stCondLst>
                                    <p:cond delay="588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3" dur="151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64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6" presetID="22" presetClass="entr" presetSubtype="4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8" dur="151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69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22" presetClass="entr" presetSubtype="4" fill="hold" nodeType="withEffect">
                                  <p:stCondLst>
                                    <p:cond delay="592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3" dur="151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74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6" presetID="22" presetClass="entr" presetSubtype="4" fill="hold" nodeType="withEffect">
                                  <p:stCondLst>
                                    <p:cond delay="594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8" dur="151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79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1" presetID="22" presetClass="entr" presetSubtype="4" fill="hold" nodeType="withEffect">
                                  <p:stCondLst>
                                    <p:cond delay="596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3" dur="151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84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22" presetClass="entr" presetSubtype="4" fill="hold" nodeType="withEffect">
                                  <p:stCondLst>
                                    <p:cond delay="598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8" dur="151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89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22" presetClass="entr" presetSubtype="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3" dur="151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94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6" presetID="22" presetClass="entr" presetSubtype="4" fill="hold" nodeType="withEffect">
                                  <p:stCondLst>
                                    <p:cond delay="602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8" dur="151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599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22" presetClass="entr" presetSubtype="4" fill="hold" nodeType="withEffect">
                                  <p:stCondLst>
                                    <p:cond delay="604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3" dur="151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604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5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6" presetID="22" presetClass="entr" presetSubtype="4" fill="hold" nodeType="withEffect">
                                  <p:stCondLst>
                                    <p:cond delay="606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8" dur="151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609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1" presetID="22" presetClass="entr" presetSubtype="4" fill="hold" nodeType="withEffect">
                                  <p:stCondLst>
                                    <p:cond delay="608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3" dur="151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614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22" presetClass="entr" presetSubtype="4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6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8" dur="151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  <p:animEffect transition="out" filter="wipe(down)">
                                      <p:cBhvr>
                                        <p:cTn id="619" dur="151">
                                          <p:stCondLst>
                                            <p:cond delay="151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1" presetID="1" presetClass="path" presetSubtype="0" decel="100000" fill="hold" grpId="0" nodeType="withEffect">
                                  <p:stCondLst>
                                    <p:cond delay="5500"/>
                                  </p:stCondLst>
                                  <p:iterate type="wd">
                                    <p:tmPct val="200"/>
                                  </p:iterate>
                                  <p:childTnLst>
                                    <p:animMotion origin="layout" path="M -0.04714 0.51841 C -0.03969 0.50496 -0.02729 0.50474 -0.01985 0.51797 C -0.01228 0.53142 -0.01241 0.55325 -0.01997 0.56649 C -0.02754 0.58016 -0.03969 0.58016 -0.04726 0.56671 C -0.0547 0.55325 -0.05483 0.53187 -0.04714 0.51841 Z " pathEditMode="relative" rAng="18900000" ptsTypes="AAAAA">
                                      <p:cBhvr>
                                        <p:cTn id="622" dur="10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2" y="2404"/>
                                    </p:animMotion>
                                  </p:childTnLst>
                                </p:cTn>
                              </p:par>
                              <p:par>
                                <p:cTn id="623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4" dur="303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6" presetID="1" presetClass="path" presetSubtype="0" decel="100000" fill="hold" grpId="0" nodeType="withEffect">
                                  <p:stCondLst>
                                    <p:cond delay="5500"/>
                                  </p:stCondLst>
                                  <p:iterate type="wd">
                                    <p:tmPct val="200"/>
                                  </p:iterate>
                                  <p:childTnLst>
                                    <p:animMotion origin="layout" path="M -0.05532 0.58435 C -0.06835 0.58413 -0.07902 0.5656 -0.07914 0.54245 C -0.07902 0.51974 -0.06835 0.50099 -0.05545 0.50099 C -0.04205 0.50055 -0.03188 0.52018 -0.03163 0.54223 C -0.03188 0.56604 -0.04205 0.58413 -0.05532 0.58435 Z " pathEditMode="relative" rAng="10800000" ptsTypes="AAAAA">
                                      <p:cBhvr>
                                        <p:cTn id="627" dur="10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68"/>
                                    </p:animMotion>
                                  </p:childTnLst>
                                </p:cTn>
                              </p:par>
                              <p:par>
                                <p:cTn id="628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9" dur="303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1" presetClass="path" presetSubtype="0" decel="100000" fill="hold" grpId="0" nodeType="withEffect">
                                  <p:stCondLst>
                                    <p:cond delay="5500"/>
                                  </p:stCondLst>
                                  <p:iterate type="wd">
                                    <p:tmPct val="200"/>
                                  </p:iterate>
                                  <p:childTnLst>
                                    <p:animMotion origin="layout" path="M -0.05445 0.54223 C -0.05458 0.56274 -0.064 0.58016 -0.07554 0.58038 C -0.0872 0.58016 -0.09662 0.56296 -0.09662 0.54223 C -0.09687 0.52062 -0.08695 0.5043 -0.07566 0.50452 C -0.06375 0.50452 -0.05458 0.52062 -0.05445 0.54223 Z " pathEditMode="relative" rAng="5400000" ptsTypes="AAAAA">
                                      <p:cBhvr>
                                        <p:cTn id="632" dur="10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9" y="0"/>
                                    </p:animMotion>
                                  </p:childTnLst>
                                </p:cTn>
                              </p:par>
                              <p:par>
                                <p:cTn id="633" presetID="10" presetClass="exit" presetSubtype="0" fill="hold" grpId="1" nodeType="withEffect">
                                  <p:stCondLst>
                                    <p:cond delay="6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34" dur="303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302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7" grpId="0" animBg="1"/>
      <p:bldP spid="407" grpId="1" animBg="1"/>
      <p:bldP spid="407" grpId="2" animBg="1"/>
      <p:bldP spid="407" grpId="3" animBg="1"/>
      <p:bldP spid="417" grpId="0" animBg="1"/>
      <p:bldP spid="417" grpId="1" animBg="1"/>
      <p:bldP spid="417" grpId="2" animBg="1"/>
      <p:bldP spid="417" grpId="3" animBg="1"/>
      <p:bldP spid="455" grpId="0" animBg="1"/>
      <p:bldP spid="455" grpId="1" animBg="1"/>
      <p:bldP spid="456" grpId="0" animBg="1"/>
      <p:bldP spid="456" grpId="1" animBg="1"/>
      <p:bldP spid="457" grpId="0" animBg="1"/>
      <p:bldP spid="457" grpId="1" animBg="1"/>
      <p:bldP spid="457" grpId="2" animBg="1"/>
      <p:bldP spid="458" grpId="0" animBg="1"/>
      <p:bldP spid="458" grpId="1" animBg="1"/>
      <p:bldP spid="458" grpId="2" animBg="1"/>
      <p:bldP spid="459" grpId="0" animBg="1"/>
      <p:bldP spid="459" grpId="1" animBg="1"/>
      <p:bldP spid="459" grpId="2" animBg="1"/>
      <p:bldP spid="460" grpId="0" animBg="1"/>
      <p:bldP spid="460" grpId="1" animBg="1"/>
      <p:bldP spid="460" grpId="2" animBg="1"/>
      <p:bldP spid="461" grpId="0" animBg="1"/>
      <p:bldP spid="461" grpId="1" animBg="1"/>
      <p:bldP spid="462" grpId="0" animBg="1"/>
      <p:bldP spid="462" grpId="1" animBg="1"/>
      <p:bldP spid="463" grpId="0" animBg="1"/>
      <p:bldP spid="463" grpId="1" animBg="1"/>
      <p:bldP spid="463" grpId="2" animBg="1"/>
      <p:bldP spid="464" grpId="0" animBg="1"/>
      <p:bldP spid="464" grpId="1" animBg="1"/>
      <p:bldP spid="464" grpId="2" animBg="1"/>
      <p:bldP spid="465" grpId="0" animBg="1"/>
      <p:bldP spid="465" grpId="1" animBg="1"/>
      <p:bldP spid="465" grpId="2" animBg="1"/>
      <p:bldP spid="466" grpId="0" animBg="1"/>
      <p:bldP spid="466" grpId="1" animBg="1"/>
      <p:bldP spid="466" grpId="2" animBg="1"/>
      <p:bldP spid="129" grpId="0"/>
      <p:bldP spid="129" grpId="1"/>
      <p:bldP spid="5" grpId="0" animBg="1"/>
      <p:bldP spid="5" grpId="1" animBg="1"/>
      <p:bldP spid="130" grpId="0" animBg="1"/>
      <p:bldP spid="130" grpId="1" animBg="1"/>
      <p:bldP spid="132" grpId="0" animBg="1"/>
      <p:bldP spid="132" grpId="1" animBg="1"/>
      <p:bldP spid="156" grpId="0" animBg="1"/>
      <p:bldP spid="156" grpId="1" animBg="1"/>
      <p:bldP spid="156" grpId="2" animBg="1"/>
      <p:bldP spid="156" grpId="3" animBg="1"/>
      <p:bldP spid="131" grpId="0" animBg="1"/>
      <p:bldP spid="131" grpId="1" animBg="1"/>
      <p:bldP spid="131" grpId="2" animBg="1"/>
      <p:bldP spid="253" grpId="0" animBg="1"/>
      <p:bldP spid="253" grpId="1" animBg="1"/>
      <p:bldP spid="253" grpId="2" animBg="1"/>
      <p:bldP spid="253" grpId="3" animBg="1"/>
      <p:bldP spid="253" grpId="4" animBg="1"/>
      <p:bldP spid="14" grpId="0" animBg="1"/>
      <p:bldP spid="499" grpId="0" animBg="1"/>
      <p:bldP spid="531" grpId="0"/>
      <p:bldP spid="531" grpId="1"/>
      <p:bldP spid="532" grpId="0"/>
      <p:bldP spid="532" grpId="1"/>
      <p:bldP spid="533" grpId="0"/>
      <p:bldP spid="53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05DCE4F-EDA4-421C-91B8-1881621720B5}"/>
              </a:ext>
            </a:extLst>
          </p:cNvPr>
          <p:cNvSpPr/>
          <p:nvPr/>
        </p:nvSpPr>
        <p:spPr>
          <a:xfrm>
            <a:off x="9225371" y="-712676"/>
            <a:ext cx="343140" cy="3431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cxnSp>
        <p:nvCxnSpPr>
          <p:cNvPr id="4" name="PA_直接连接符 28">
            <a:extLst>
              <a:ext uri="{FF2B5EF4-FFF2-40B4-BE49-F238E27FC236}">
                <a16:creationId xmlns:a16="http://schemas.microsoft.com/office/drawing/2014/main" id="{5144DB4F-5BC7-4ACD-8F99-A00EE4EEB3A4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>
            <a:off x="3661127" y="994128"/>
            <a:ext cx="0" cy="4869745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PA_直接连接符 29">
            <a:extLst>
              <a:ext uri="{FF2B5EF4-FFF2-40B4-BE49-F238E27FC236}">
                <a16:creationId xmlns:a16="http://schemas.microsoft.com/office/drawing/2014/main" id="{46B7716C-AE1D-418B-9399-75D926531A27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 flipH="1">
            <a:off x="3661128" y="5863873"/>
            <a:ext cx="4869745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PA_直接连接符 30">
            <a:extLst>
              <a:ext uri="{FF2B5EF4-FFF2-40B4-BE49-F238E27FC236}">
                <a16:creationId xmlns:a16="http://schemas.microsoft.com/office/drawing/2014/main" id="{0C54A9A2-5DB3-4D41-9F24-DB4B65B195D3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8530873" y="994128"/>
            <a:ext cx="0" cy="4869745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PA_直接连接符 31">
            <a:extLst>
              <a:ext uri="{FF2B5EF4-FFF2-40B4-BE49-F238E27FC236}">
                <a16:creationId xmlns:a16="http://schemas.microsoft.com/office/drawing/2014/main" id="{719F2E96-07E8-4875-B41B-22795898205B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 flipH="1">
            <a:off x="3661128" y="994127"/>
            <a:ext cx="4869745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PA_椭圆 30">
            <a:extLst>
              <a:ext uri="{FF2B5EF4-FFF2-40B4-BE49-F238E27FC236}">
                <a16:creationId xmlns:a16="http://schemas.microsoft.com/office/drawing/2014/main" id="{FA0BDC8F-DEAF-4CC7-8FC5-ECEEB62345E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106000" y="3374500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9" name="PA_椭圆 30">
            <a:extLst>
              <a:ext uri="{FF2B5EF4-FFF2-40B4-BE49-F238E27FC236}">
                <a16:creationId xmlns:a16="http://schemas.microsoft.com/office/drawing/2014/main" id="{5CE0983D-51E8-412A-B280-2B1DB99C4BB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200835" y="2411631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0" name="PA_椭圆 30">
            <a:extLst>
              <a:ext uri="{FF2B5EF4-FFF2-40B4-BE49-F238E27FC236}">
                <a16:creationId xmlns:a16="http://schemas.microsoft.com/office/drawing/2014/main" id="{59D9F283-533D-445D-AE64-CE483E23A93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481693" y="1485766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1" name="PA_椭圆 30">
            <a:extLst>
              <a:ext uri="{FF2B5EF4-FFF2-40B4-BE49-F238E27FC236}">
                <a16:creationId xmlns:a16="http://schemas.microsoft.com/office/drawing/2014/main" id="{73AF4BA8-2C44-4673-B439-F926D394D4AE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937782" y="632483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2" name="PA_椭圆 30">
            <a:extLst>
              <a:ext uri="{FF2B5EF4-FFF2-40B4-BE49-F238E27FC236}">
                <a16:creationId xmlns:a16="http://schemas.microsoft.com/office/drawing/2014/main" id="{14BACD91-B2D1-44F3-8E5D-3DCABE0D90E4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2551574" y="-115426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3" name="PA_椭圆 30">
            <a:extLst>
              <a:ext uri="{FF2B5EF4-FFF2-40B4-BE49-F238E27FC236}">
                <a16:creationId xmlns:a16="http://schemas.microsoft.com/office/drawing/2014/main" id="{75F4E9DF-6156-480F-9316-C492E2B120D8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3299483" y="-729219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4" name="PA_椭圆 30">
            <a:extLst>
              <a:ext uri="{FF2B5EF4-FFF2-40B4-BE49-F238E27FC236}">
                <a16:creationId xmlns:a16="http://schemas.microsoft.com/office/drawing/2014/main" id="{629D361A-EF21-4C42-960F-71E98618719D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4152766" y="-1185308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5" name="PA_椭圆 30">
            <a:extLst>
              <a:ext uri="{FF2B5EF4-FFF2-40B4-BE49-F238E27FC236}">
                <a16:creationId xmlns:a16="http://schemas.microsoft.com/office/drawing/2014/main" id="{DCA860F7-5C66-4DF5-8483-F0C6E675B3AB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5078631" y="-1466166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6" name="PA_椭圆 30">
            <a:extLst>
              <a:ext uri="{FF2B5EF4-FFF2-40B4-BE49-F238E27FC236}">
                <a16:creationId xmlns:a16="http://schemas.microsoft.com/office/drawing/2014/main" id="{9E17E4AF-D69A-4B13-98B2-F1252CE58BD9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6041500" y="-1561000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7" name="PA_椭圆 30">
            <a:extLst>
              <a:ext uri="{FF2B5EF4-FFF2-40B4-BE49-F238E27FC236}">
                <a16:creationId xmlns:a16="http://schemas.microsoft.com/office/drawing/2014/main" id="{891D4116-3459-4207-9E7A-3CAB371D2DE1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7004368" y="-1466166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8" name="PA_椭圆 30">
            <a:extLst>
              <a:ext uri="{FF2B5EF4-FFF2-40B4-BE49-F238E27FC236}">
                <a16:creationId xmlns:a16="http://schemas.microsoft.com/office/drawing/2014/main" id="{46BF5F47-73E6-4A85-A013-A5038DDA6EB5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7930233" y="-1185308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9" name="PA_椭圆 30">
            <a:extLst>
              <a:ext uri="{FF2B5EF4-FFF2-40B4-BE49-F238E27FC236}">
                <a16:creationId xmlns:a16="http://schemas.microsoft.com/office/drawing/2014/main" id="{AB396D72-879D-4376-86D9-EA1B352E3F1D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>
            <a:off x="8783516" y="-729219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0" name="PA_椭圆 30">
            <a:extLst>
              <a:ext uri="{FF2B5EF4-FFF2-40B4-BE49-F238E27FC236}">
                <a16:creationId xmlns:a16="http://schemas.microsoft.com/office/drawing/2014/main" id="{68F177CF-1C6A-4EF8-8A8C-051D1CE6B4B1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>
            <a:off x="9531426" y="-115426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1" name="PA_椭圆 30">
            <a:extLst>
              <a:ext uri="{FF2B5EF4-FFF2-40B4-BE49-F238E27FC236}">
                <a16:creationId xmlns:a16="http://schemas.microsoft.com/office/drawing/2014/main" id="{D02EE905-AD4C-49D0-A969-AC92337E6BF3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10145218" y="632483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2" name="PA_椭圆 30">
            <a:extLst>
              <a:ext uri="{FF2B5EF4-FFF2-40B4-BE49-F238E27FC236}">
                <a16:creationId xmlns:a16="http://schemas.microsoft.com/office/drawing/2014/main" id="{931D3EA0-512B-4B00-AD8D-FD887FD0E54A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>
            <a:off x="10601307" y="1485766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3" name="PA_椭圆 30">
            <a:extLst>
              <a:ext uri="{FF2B5EF4-FFF2-40B4-BE49-F238E27FC236}">
                <a16:creationId xmlns:a16="http://schemas.microsoft.com/office/drawing/2014/main" id="{E5C62C87-0701-42A8-8D81-0BC05DB699D7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>
            <a:off x="10882165" y="2411631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4" name="PA_椭圆 30">
            <a:extLst>
              <a:ext uri="{FF2B5EF4-FFF2-40B4-BE49-F238E27FC236}">
                <a16:creationId xmlns:a16="http://schemas.microsoft.com/office/drawing/2014/main" id="{DCF7995F-F861-4BB2-8754-FF6B376F9506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>
            <a:off x="10976999" y="3374500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5" name="PA_椭圆 30">
            <a:extLst>
              <a:ext uri="{FF2B5EF4-FFF2-40B4-BE49-F238E27FC236}">
                <a16:creationId xmlns:a16="http://schemas.microsoft.com/office/drawing/2014/main" id="{5E223687-0603-42B6-92F5-394D19DA65B2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>
            <a:off x="10882165" y="4337368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6" name="PA_椭圆 30">
            <a:extLst>
              <a:ext uri="{FF2B5EF4-FFF2-40B4-BE49-F238E27FC236}">
                <a16:creationId xmlns:a16="http://schemas.microsoft.com/office/drawing/2014/main" id="{0205C27F-7BF4-458F-9FC6-31FF00CF132C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>
            <a:off x="10601307" y="5263233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7" name="PA_椭圆 30">
            <a:extLst>
              <a:ext uri="{FF2B5EF4-FFF2-40B4-BE49-F238E27FC236}">
                <a16:creationId xmlns:a16="http://schemas.microsoft.com/office/drawing/2014/main" id="{271C368C-3F58-4C79-83B2-45DD23A731D8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>
            <a:off x="10145218" y="6116517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8" name="PA_椭圆 30">
            <a:extLst>
              <a:ext uri="{FF2B5EF4-FFF2-40B4-BE49-F238E27FC236}">
                <a16:creationId xmlns:a16="http://schemas.microsoft.com/office/drawing/2014/main" id="{8F0EF8BC-FDF0-40EA-9470-FFD0468BED5C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9531426" y="6864424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9" name="PA_椭圆 30">
            <a:extLst>
              <a:ext uri="{FF2B5EF4-FFF2-40B4-BE49-F238E27FC236}">
                <a16:creationId xmlns:a16="http://schemas.microsoft.com/office/drawing/2014/main" id="{06697B12-565E-45E2-8A2E-8C6EACBD7A64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8783516" y="7478217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" name="PA_椭圆 30">
            <a:extLst>
              <a:ext uri="{FF2B5EF4-FFF2-40B4-BE49-F238E27FC236}">
                <a16:creationId xmlns:a16="http://schemas.microsoft.com/office/drawing/2014/main" id="{41A1D773-7D6E-41C0-BEB4-42AC47458251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7930233" y="7934306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" name="PA_椭圆 30">
            <a:extLst>
              <a:ext uri="{FF2B5EF4-FFF2-40B4-BE49-F238E27FC236}">
                <a16:creationId xmlns:a16="http://schemas.microsoft.com/office/drawing/2014/main" id="{EB84BD36-58EA-40DC-A023-11691E407AD7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>
            <a:off x="7004368" y="8215164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2" name="PA_椭圆 30">
            <a:extLst>
              <a:ext uri="{FF2B5EF4-FFF2-40B4-BE49-F238E27FC236}">
                <a16:creationId xmlns:a16="http://schemas.microsoft.com/office/drawing/2014/main" id="{2F2FEF8D-F89E-4AD4-8C69-084987C8C5A0}"/>
              </a:ext>
            </a:extLst>
          </p:cNvPr>
          <p:cNvSpPr/>
          <p:nvPr>
            <p:custDataLst>
              <p:tags r:id="rId29"/>
            </p:custDataLst>
          </p:nvPr>
        </p:nvSpPr>
        <p:spPr>
          <a:xfrm>
            <a:off x="6041500" y="8309998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3" name="PA_椭圆 30">
            <a:extLst>
              <a:ext uri="{FF2B5EF4-FFF2-40B4-BE49-F238E27FC236}">
                <a16:creationId xmlns:a16="http://schemas.microsoft.com/office/drawing/2014/main" id="{6C50CE70-B388-48A5-AC70-807B04AECC3A}"/>
              </a:ext>
            </a:extLst>
          </p:cNvPr>
          <p:cNvSpPr/>
          <p:nvPr>
            <p:custDataLst>
              <p:tags r:id="rId30"/>
            </p:custDataLst>
          </p:nvPr>
        </p:nvSpPr>
        <p:spPr>
          <a:xfrm>
            <a:off x="5078631" y="8215164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4" name="PA_椭圆 30">
            <a:extLst>
              <a:ext uri="{FF2B5EF4-FFF2-40B4-BE49-F238E27FC236}">
                <a16:creationId xmlns:a16="http://schemas.microsoft.com/office/drawing/2014/main" id="{5E68EF6E-9281-454A-839E-FA0918CA4743}"/>
              </a:ext>
            </a:extLst>
          </p:cNvPr>
          <p:cNvSpPr/>
          <p:nvPr>
            <p:custDataLst>
              <p:tags r:id="rId31"/>
            </p:custDataLst>
          </p:nvPr>
        </p:nvSpPr>
        <p:spPr>
          <a:xfrm>
            <a:off x="4152766" y="7934306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5" name="PA_椭圆 30">
            <a:extLst>
              <a:ext uri="{FF2B5EF4-FFF2-40B4-BE49-F238E27FC236}">
                <a16:creationId xmlns:a16="http://schemas.microsoft.com/office/drawing/2014/main" id="{C06A1270-8E2B-4286-8AAF-B719D7BE2882}"/>
              </a:ext>
            </a:extLst>
          </p:cNvPr>
          <p:cNvSpPr/>
          <p:nvPr>
            <p:custDataLst>
              <p:tags r:id="rId32"/>
            </p:custDataLst>
          </p:nvPr>
        </p:nvSpPr>
        <p:spPr>
          <a:xfrm>
            <a:off x="3299483" y="7478217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6" name="PA_椭圆 30">
            <a:extLst>
              <a:ext uri="{FF2B5EF4-FFF2-40B4-BE49-F238E27FC236}">
                <a16:creationId xmlns:a16="http://schemas.microsoft.com/office/drawing/2014/main" id="{6F34A36A-6444-4BE8-A7CD-D235D4E418F6}"/>
              </a:ext>
            </a:extLst>
          </p:cNvPr>
          <p:cNvSpPr/>
          <p:nvPr>
            <p:custDataLst>
              <p:tags r:id="rId33"/>
            </p:custDataLst>
          </p:nvPr>
        </p:nvSpPr>
        <p:spPr>
          <a:xfrm>
            <a:off x="2551574" y="6864424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7" name="PA_椭圆 30">
            <a:extLst>
              <a:ext uri="{FF2B5EF4-FFF2-40B4-BE49-F238E27FC236}">
                <a16:creationId xmlns:a16="http://schemas.microsoft.com/office/drawing/2014/main" id="{485D8A5F-FF28-466B-B147-E9BD6E59F143}"/>
              </a:ext>
            </a:extLst>
          </p:cNvPr>
          <p:cNvSpPr/>
          <p:nvPr>
            <p:custDataLst>
              <p:tags r:id="rId34"/>
            </p:custDataLst>
          </p:nvPr>
        </p:nvSpPr>
        <p:spPr>
          <a:xfrm>
            <a:off x="1937782" y="6116517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8" name="PA_椭圆 30">
            <a:extLst>
              <a:ext uri="{FF2B5EF4-FFF2-40B4-BE49-F238E27FC236}">
                <a16:creationId xmlns:a16="http://schemas.microsoft.com/office/drawing/2014/main" id="{B26D12C4-E2B2-487B-8D87-19342B5B8F80}"/>
              </a:ext>
            </a:extLst>
          </p:cNvPr>
          <p:cNvSpPr/>
          <p:nvPr>
            <p:custDataLst>
              <p:tags r:id="rId35"/>
            </p:custDataLst>
          </p:nvPr>
        </p:nvSpPr>
        <p:spPr>
          <a:xfrm>
            <a:off x="1481693" y="5263233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9" name="PA_椭圆 30">
            <a:extLst>
              <a:ext uri="{FF2B5EF4-FFF2-40B4-BE49-F238E27FC236}">
                <a16:creationId xmlns:a16="http://schemas.microsoft.com/office/drawing/2014/main" id="{9E3DFF67-9ED5-4074-9598-910E9B8C7D18}"/>
              </a:ext>
            </a:extLst>
          </p:cNvPr>
          <p:cNvSpPr/>
          <p:nvPr>
            <p:custDataLst>
              <p:tags r:id="rId36"/>
            </p:custDataLst>
          </p:nvPr>
        </p:nvSpPr>
        <p:spPr>
          <a:xfrm>
            <a:off x="1200835" y="4337368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0" name="PA_椭圆 30">
            <a:extLst>
              <a:ext uri="{FF2B5EF4-FFF2-40B4-BE49-F238E27FC236}">
                <a16:creationId xmlns:a16="http://schemas.microsoft.com/office/drawing/2014/main" id="{558A7A2D-829B-4186-82AD-92002A85AF4C}"/>
              </a:ext>
            </a:extLst>
          </p:cNvPr>
          <p:cNvSpPr/>
          <p:nvPr>
            <p:custDataLst>
              <p:tags r:id="rId37"/>
            </p:custDataLst>
          </p:nvPr>
        </p:nvSpPr>
        <p:spPr>
          <a:xfrm>
            <a:off x="2603148" y="3374500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1" name="PA_椭圆 30">
            <a:extLst>
              <a:ext uri="{FF2B5EF4-FFF2-40B4-BE49-F238E27FC236}">
                <a16:creationId xmlns:a16="http://schemas.microsoft.com/office/drawing/2014/main" id="{C7627AC5-70B6-4D7E-81B0-E2AC9C920FA1}"/>
              </a:ext>
            </a:extLst>
          </p:cNvPr>
          <p:cNvSpPr/>
          <p:nvPr>
            <p:custDataLst>
              <p:tags r:id="rId38"/>
            </p:custDataLst>
          </p:nvPr>
        </p:nvSpPr>
        <p:spPr>
          <a:xfrm>
            <a:off x="2864877" y="2058699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2" name="PA_椭圆 30">
            <a:extLst>
              <a:ext uri="{FF2B5EF4-FFF2-40B4-BE49-F238E27FC236}">
                <a16:creationId xmlns:a16="http://schemas.microsoft.com/office/drawing/2014/main" id="{4C3A77A6-7ECA-407A-BD4D-DE5A6F7349B4}"/>
              </a:ext>
            </a:extLst>
          </p:cNvPr>
          <p:cNvSpPr/>
          <p:nvPr>
            <p:custDataLst>
              <p:tags r:id="rId39"/>
            </p:custDataLst>
          </p:nvPr>
        </p:nvSpPr>
        <p:spPr>
          <a:xfrm>
            <a:off x="3610218" y="943218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3" name="PA_椭圆 30">
            <a:extLst>
              <a:ext uri="{FF2B5EF4-FFF2-40B4-BE49-F238E27FC236}">
                <a16:creationId xmlns:a16="http://schemas.microsoft.com/office/drawing/2014/main" id="{39F2EB17-0359-45F8-B9D9-6C1DD6C44F97}"/>
              </a:ext>
            </a:extLst>
          </p:cNvPr>
          <p:cNvSpPr/>
          <p:nvPr>
            <p:custDataLst>
              <p:tags r:id="rId40"/>
            </p:custDataLst>
          </p:nvPr>
        </p:nvSpPr>
        <p:spPr>
          <a:xfrm>
            <a:off x="4725699" y="197877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4" name="PA_椭圆 30">
            <a:extLst>
              <a:ext uri="{FF2B5EF4-FFF2-40B4-BE49-F238E27FC236}">
                <a16:creationId xmlns:a16="http://schemas.microsoft.com/office/drawing/2014/main" id="{3893585D-77AA-4135-9A41-A2711E49C8F4}"/>
              </a:ext>
            </a:extLst>
          </p:cNvPr>
          <p:cNvSpPr/>
          <p:nvPr>
            <p:custDataLst>
              <p:tags r:id="rId41"/>
            </p:custDataLst>
          </p:nvPr>
        </p:nvSpPr>
        <p:spPr>
          <a:xfrm>
            <a:off x="6041500" y="-63852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5" name="PA_椭圆 30">
            <a:extLst>
              <a:ext uri="{FF2B5EF4-FFF2-40B4-BE49-F238E27FC236}">
                <a16:creationId xmlns:a16="http://schemas.microsoft.com/office/drawing/2014/main" id="{F4284604-172D-43F8-A3E6-C88425E27D06}"/>
              </a:ext>
            </a:extLst>
          </p:cNvPr>
          <p:cNvSpPr/>
          <p:nvPr>
            <p:custDataLst>
              <p:tags r:id="rId42"/>
            </p:custDataLst>
          </p:nvPr>
        </p:nvSpPr>
        <p:spPr>
          <a:xfrm>
            <a:off x="7357300" y="197877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6" name="PA_椭圆 30">
            <a:extLst>
              <a:ext uri="{FF2B5EF4-FFF2-40B4-BE49-F238E27FC236}">
                <a16:creationId xmlns:a16="http://schemas.microsoft.com/office/drawing/2014/main" id="{DF87EB15-3021-4A42-B169-5B0BBC152816}"/>
              </a:ext>
            </a:extLst>
          </p:cNvPr>
          <p:cNvSpPr/>
          <p:nvPr>
            <p:custDataLst>
              <p:tags r:id="rId43"/>
            </p:custDataLst>
          </p:nvPr>
        </p:nvSpPr>
        <p:spPr>
          <a:xfrm>
            <a:off x="8472782" y="943218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7" name="PA_椭圆 30">
            <a:extLst>
              <a:ext uri="{FF2B5EF4-FFF2-40B4-BE49-F238E27FC236}">
                <a16:creationId xmlns:a16="http://schemas.microsoft.com/office/drawing/2014/main" id="{1DA20D07-4A5D-4E68-AD9E-B8CB4243E7B5}"/>
              </a:ext>
            </a:extLst>
          </p:cNvPr>
          <p:cNvSpPr/>
          <p:nvPr>
            <p:custDataLst>
              <p:tags r:id="rId44"/>
            </p:custDataLst>
          </p:nvPr>
        </p:nvSpPr>
        <p:spPr>
          <a:xfrm>
            <a:off x="9218123" y="2058699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8" name="PA_椭圆 30">
            <a:extLst>
              <a:ext uri="{FF2B5EF4-FFF2-40B4-BE49-F238E27FC236}">
                <a16:creationId xmlns:a16="http://schemas.microsoft.com/office/drawing/2014/main" id="{1A6B670C-F96C-4C5F-85D2-3D709177983F}"/>
              </a:ext>
            </a:extLst>
          </p:cNvPr>
          <p:cNvSpPr/>
          <p:nvPr>
            <p:custDataLst>
              <p:tags r:id="rId45"/>
            </p:custDataLst>
          </p:nvPr>
        </p:nvSpPr>
        <p:spPr>
          <a:xfrm>
            <a:off x="9479851" y="3374500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49" name="PA_椭圆 30">
            <a:extLst>
              <a:ext uri="{FF2B5EF4-FFF2-40B4-BE49-F238E27FC236}">
                <a16:creationId xmlns:a16="http://schemas.microsoft.com/office/drawing/2014/main" id="{51FEACBC-6EED-4E59-8210-CA788FFCCC3E}"/>
              </a:ext>
            </a:extLst>
          </p:cNvPr>
          <p:cNvSpPr/>
          <p:nvPr>
            <p:custDataLst>
              <p:tags r:id="rId46"/>
            </p:custDataLst>
          </p:nvPr>
        </p:nvSpPr>
        <p:spPr>
          <a:xfrm>
            <a:off x="9218123" y="4690301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0" name="PA_椭圆 30">
            <a:extLst>
              <a:ext uri="{FF2B5EF4-FFF2-40B4-BE49-F238E27FC236}">
                <a16:creationId xmlns:a16="http://schemas.microsoft.com/office/drawing/2014/main" id="{D2486005-019D-47E7-AF85-11620827A29C}"/>
              </a:ext>
            </a:extLst>
          </p:cNvPr>
          <p:cNvSpPr/>
          <p:nvPr>
            <p:custDataLst>
              <p:tags r:id="rId47"/>
            </p:custDataLst>
          </p:nvPr>
        </p:nvSpPr>
        <p:spPr>
          <a:xfrm>
            <a:off x="8472782" y="5805782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1" name="PA_椭圆 30">
            <a:extLst>
              <a:ext uri="{FF2B5EF4-FFF2-40B4-BE49-F238E27FC236}">
                <a16:creationId xmlns:a16="http://schemas.microsoft.com/office/drawing/2014/main" id="{E6B5C990-788A-4E9A-ABE2-73D926964070}"/>
              </a:ext>
            </a:extLst>
          </p:cNvPr>
          <p:cNvSpPr/>
          <p:nvPr>
            <p:custDataLst>
              <p:tags r:id="rId48"/>
            </p:custDataLst>
          </p:nvPr>
        </p:nvSpPr>
        <p:spPr>
          <a:xfrm>
            <a:off x="7357300" y="6551123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2" name="PA_椭圆 30">
            <a:extLst>
              <a:ext uri="{FF2B5EF4-FFF2-40B4-BE49-F238E27FC236}">
                <a16:creationId xmlns:a16="http://schemas.microsoft.com/office/drawing/2014/main" id="{E8E05A66-9F03-4535-8EDE-8092B0C60AB8}"/>
              </a:ext>
            </a:extLst>
          </p:cNvPr>
          <p:cNvSpPr/>
          <p:nvPr>
            <p:custDataLst>
              <p:tags r:id="rId49"/>
            </p:custDataLst>
          </p:nvPr>
        </p:nvSpPr>
        <p:spPr>
          <a:xfrm>
            <a:off x="6041500" y="6812852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3" name="PA_椭圆 30">
            <a:extLst>
              <a:ext uri="{FF2B5EF4-FFF2-40B4-BE49-F238E27FC236}">
                <a16:creationId xmlns:a16="http://schemas.microsoft.com/office/drawing/2014/main" id="{C84FA366-7810-45C3-9719-D485CCC1D41B}"/>
              </a:ext>
            </a:extLst>
          </p:cNvPr>
          <p:cNvSpPr/>
          <p:nvPr>
            <p:custDataLst>
              <p:tags r:id="rId50"/>
            </p:custDataLst>
          </p:nvPr>
        </p:nvSpPr>
        <p:spPr>
          <a:xfrm>
            <a:off x="4725699" y="6551123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4" name="PA_椭圆 30">
            <a:extLst>
              <a:ext uri="{FF2B5EF4-FFF2-40B4-BE49-F238E27FC236}">
                <a16:creationId xmlns:a16="http://schemas.microsoft.com/office/drawing/2014/main" id="{C1BABB7A-E6C2-405A-8FCB-6F0AA4020DA0}"/>
              </a:ext>
            </a:extLst>
          </p:cNvPr>
          <p:cNvSpPr/>
          <p:nvPr>
            <p:custDataLst>
              <p:tags r:id="rId51"/>
            </p:custDataLst>
          </p:nvPr>
        </p:nvSpPr>
        <p:spPr>
          <a:xfrm>
            <a:off x="3610218" y="5805782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5" name="PA_椭圆 30">
            <a:extLst>
              <a:ext uri="{FF2B5EF4-FFF2-40B4-BE49-F238E27FC236}">
                <a16:creationId xmlns:a16="http://schemas.microsoft.com/office/drawing/2014/main" id="{C3CD7D07-6430-490C-9B60-11B1E9B3B60C}"/>
              </a:ext>
            </a:extLst>
          </p:cNvPr>
          <p:cNvSpPr/>
          <p:nvPr>
            <p:custDataLst>
              <p:tags r:id="rId52"/>
            </p:custDataLst>
          </p:nvPr>
        </p:nvSpPr>
        <p:spPr>
          <a:xfrm>
            <a:off x="2864877" y="4690301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6" name="PA_椭圆 30">
            <a:extLst>
              <a:ext uri="{FF2B5EF4-FFF2-40B4-BE49-F238E27FC236}">
                <a16:creationId xmlns:a16="http://schemas.microsoft.com/office/drawing/2014/main" id="{945C9EDF-C547-4FB2-8484-D47C8831AF81}"/>
              </a:ext>
            </a:extLst>
          </p:cNvPr>
          <p:cNvSpPr/>
          <p:nvPr>
            <p:custDataLst>
              <p:tags r:id="rId53"/>
            </p:custDataLst>
          </p:nvPr>
        </p:nvSpPr>
        <p:spPr>
          <a:xfrm>
            <a:off x="4062621" y="3366243"/>
            <a:ext cx="125517" cy="125515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7" name="PA_椭圆 30">
            <a:extLst>
              <a:ext uri="{FF2B5EF4-FFF2-40B4-BE49-F238E27FC236}">
                <a16:creationId xmlns:a16="http://schemas.microsoft.com/office/drawing/2014/main" id="{D555BABF-07F2-4F78-ACF0-653982B06343}"/>
              </a:ext>
            </a:extLst>
          </p:cNvPr>
          <p:cNvSpPr/>
          <p:nvPr>
            <p:custDataLst>
              <p:tags r:id="rId54"/>
            </p:custDataLst>
          </p:nvPr>
        </p:nvSpPr>
        <p:spPr>
          <a:xfrm>
            <a:off x="4639803" y="1972804"/>
            <a:ext cx="125517" cy="125515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8" name="PA_椭圆 30">
            <a:extLst>
              <a:ext uri="{FF2B5EF4-FFF2-40B4-BE49-F238E27FC236}">
                <a16:creationId xmlns:a16="http://schemas.microsoft.com/office/drawing/2014/main" id="{0F337DE3-0064-4302-88F6-28629DDD8980}"/>
              </a:ext>
            </a:extLst>
          </p:cNvPr>
          <p:cNvSpPr/>
          <p:nvPr>
            <p:custDataLst>
              <p:tags r:id="rId55"/>
            </p:custDataLst>
          </p:nvPr>
        </p:nvSpPr>
        <p:spPr>
          <a:xfrm>
            <a:off x="6033242" y="1395622"/>
            <a:ext cx="125517" cy="125515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59" name="PA_椭圆 30">
            <a:extLst>
              <a:ext uri="{FF2B5EF4-FFF2-40B4-BE49-F238E27FC236}">
                <a16:creationId xmlns:a16="http://schemas.microsoft.com/office/drawing/2014/main" id="{706B7F3A-AB31-4435-9C40-3FF8E68DAA85}"/>
              </a:ext>
            </a:extLst>
          </p:cNvPr>
          <p:cNvSpPr/>
          <p:nvPr>
            <p:custDataLst>
              <p:tags r:id="rId56"/>
            </p:custDataLst>
          </p:nvPr>
        </p:nvSpPr>
        <p:spPr>
          <a:xfrm>
            <a:off x="7426682" y="1972804"/>
            <a:ext cx="125517" cy="125515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0" name="PA_椭圆 30">
            <a:extLst>
              <a:ext uri="{FF2B5EF4-FFF2-40B4-BE49-F238E27FC236}">
                <a16:creationId xmlns:a16="http://schemas.microsoft.com/office/drawing/2014/main" id="{13FD12F6-DE6B-4546-95B8-762D7B357B48}"/>
              </a:ext>
            </a:extLst>
          </p:cNvPr>
          <p:cNvSpPr/>
          <p:nvPr>
            <p:custDataLst>
              <p:tags r:id="rId57"/>
            </p:custDataLst>
          </p:nvPr>
        </p:nvSpPr>
        <p:spPr>
          <a:xfrm>
            <a:off x="8003864" y="3366243"/>
            <a:ext cx="125517" cy="125515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1" name="PA_椭圆 30">
            <a:extLst>
              <a:ext uri="{FF2B5EF4-FFF2-40B4-BE49-F238E27FC236}">
                <a16:creationId xmlns:a16="http://schemas.microsoft.com/office/drawing/2014/main" id="{4B3E08E6-F68E-43B6-B1A9-332A5ACB433A}"/>
              </a:ext>
            </a:extLst>
          </p:cNvPr>
          <p:cNvSpPr/>
          <p:nvPr>
            <p:custDataLst>
              <p:tags r:id="rId58"/>
            </p:custDataLst>
          </p:nvPr>
        </p:nvSpPr>
        <p:spPr>
          <a:xfrm>
            <a:off x="7426682" y="4759683"/>
            <a:ext cx="125517" cy="125515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2" name="PA_椭圆 30">
            <a:extLst>
              <a:ext uri="{FF2B5EF4-FFF2-40B4-BE49-F238E27FC236}">
                <a16:creationId xmlns:a16="http://schemas.microsoft.com/office/drawing/2014/main" id="{0AEB8596-95BA-445F-91D7-D88A50163E50}"/>
              </a:ext>
            </a:extLst>
          </p:cNvPr>
          <p:cNvSpPr/>
          <p:nvPr>
            <p:custDataLst>
              <p:tags r:id="rId59"/>
            </p:custDataLst>
          </p:nvPr>
        </p:nvSpPr>
        <p:spPr>
          <a:xfrm>
            <a:off x="6033242" y="5336865"/>
            <a:ext cx="125517" cy="125515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3" name="PA_椭圆 30">
            <a:extLst>
              <a:ext uri="{FF2B5EF4-FFF2-40B4-BE49-F238E27FC236}">
                <a16:creationId xmlns:a16="http://schemas.microsoft.com/office/drawing/2014/main" id="{539EC742-9A2D-4126-994B-E3F2DE351CD2}"/>
              </a:ext>
            </a:extLst>
          </p:cNvPr>
          <p:cNvSpPr/>
          <p:nvPr>
            <p:custDataLst>
              <p:tags r:id="rId60"/>
            </p:custDataLst>
          </p:nvPr>
        </p:nvSpPr>
        <p:spPr>
          <a:xfrm>
            <a:off x="4639803" y="4759683"/>
            <a:ext cx="125517" cy="125515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7271E47B-D012-40E8-983F-CDBF66D40B40}"/>
              </a:ext>
            </a:extLst>
          </p:cNvPr>
          <p:cNvGrpSpPr/>
          <p:nvPr/>
        </p:nvGrpSpPr>
        <p:grpSpPr>
          <a:xfrm rot="20580000">
            <a:off x="3140180" y="473188"/>
            <a:ext cx="5911642" cy="5911625"/>
            <a:chOff x="3296285" y="496738"/>
            <a:chExt cx="6205856" cy="6205838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E18BD669-D6D0-4819-A9C3-D1FFF732B0D7}"/>
                </a:ext>
              </a:extLst>
            </p:cNvPr>
            <p:cNvSpPr/>
            <p:nvPr/>
          </p:nvSpPr>
          <p:spPr>
            <a:xfrm>
              <a:off x="7220125" y="913584"/>
              <a:ext cx="78265" cy="7826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846F64CF-51F1-468C-93FF-C7B6511D5E1B}"/>
                </a:ext>
              </a:extLst>
            </p:cNvPr>
            <p:cNvSpPr/>
            <p:nvPr/>
          </p:nvSpPr>
          <p:spPr>
            <a:xfrm>
              <a:off x="5500035" y="6207471"/>
              <a:ext cx="78265" cy="7826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8" name="弧形 67">
              <a:extLst>
                <a:ext uri="{FF2B5EF4-FFF2-40B4-BE49-F238E27FC236}">
                  <a16:creationId xmlns:a16="http://schemas.microsoft.com/office/drawing/2014/main" id="{F6065190-F8BA-4404-9A42-FB937BFE4A4C}"/>
                </a:ext>
              </a:extLst>
            </p:cNvPr>
            <p:cNvSpPr/>
            <p:nvPr/>
          </p:nvSpPr>
          <p:spPr>
            <a:xfrm>
              <a:off x="3616640" y="817103"/>
              <a:ext cx="5565143" cy="5565106"/>
            </a:xfrm>
            <a:prstGeom prst="arc">
              <a:avLst>
                <a:gd name="adj1" fmla="val 11796134"/>
                <a:gd name="adj2" fmla="val 17097121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69" name="弧形 68">
              <a:extLst>
                <a:ext uri="{FF2B5EF4-FFF2-40B4-BE49-F238E27FC236}">
                  <a16:creationId xmlns:a16="http://schemas.microsoft.com/office/drawing/2014/main" id="{0DAE4FB4-87B6-4C9F-B3CC-A404B105F5B2}"/>
                </a:ext>
              </a:extLst>
            </p:cNvPr>
            <p:cNvSpPr/>
            <p:nvPr/>
          </p:nvSpPr>
          <p:spPr>
            <a:xfrm flipH="1" flipV="1">
              <a:off x="3616640" y="817103"/>
              <a:ext cx="5565143" cy="5565106"/>
            </a:xfrm>
            <a:prstGeom prst="arc">
              <a:avLst>
                <a:gd name="adj1" fmla="val 11796134"/>
                <a:gd name="adj2" fmla="val 17097121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EA6C12E6-6577-4849-BBD7-BA2DC0FAEFA0}"/>
                </a:ext>
              </a:extLst>
            </p:cNvPr>
            <p:cNvSpPr/>
            <p:nvPr/>
          </p:nvSpPr>
          <p:spPr>
            <a:xfrm>
              <a:off x="3597274" y="3580883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63AB767D-25F6-43D8-A916-C87830224ECD}"/>
                </a:ext>
              </a:extLst>
            </p:cNvPr>
            <p:cNvSpPr/>
            <p:nvPr/>
          </p:nvSpPr>
          <p:spPr>
            <a:xfrm>
              <a:off x="3612522" y="3289963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16BF1A6E-68B2-4B26-A9C9-33FFE52C531F}"/>
                </a:ext>
              </a:extLst>
            </p:cNvPr>
            <p:cNvSpPr/>
            <p:nvPr/>
          </p:nvSpPr>
          <p:spPr>
            <a:xfrm>
              <a:off x="3658092" y="3002232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3BD5458B-CE61-4200-A85A-0DC69C22E559}"/>
                </a:ext>
              </a:extLst>
            </p:cNvPr>
            <p:cNvSpPr/>
            <p:nvPr/>
          </p:nvSpPr>
          <p:spPr>
            <a:xfrm>
              <a:off x="5248422" y="6123426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182C69F8-D933-4D1B-A342-486BB8584BDD}"/>
                </a:ext>
              </a:extLst>
            </p:cNvPr>
            <p:cNvSpPr/>
            <p:nvPr/>
          </p:nvSpPr>
          <p:spPr>
            <a:xfrm>
              <a:off x="4988856" y="5991171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44369901-9549-41C6-B418-71C2333944B6}"/>
                </a:ext>
              </a:extLst>
            </p:cNvPr>
            <p:cNvSpPr/>
            <p:nvPr/>
          </p:nvSpPr>
          <p:spPr>
            <a:xfrm>
              <a:off x="4744537" y="5832506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4DFD9965-E1CD-4C8E-A085-53DB16EEB288}"/>
                </a:ext>
              </a:extLst>
            </p:cNvPr>
            <p:cNvSpPr/>
            <p:nvPr/>
          </p:nvSpPr>
          <p:spPr>
            <a:xfrm>
              <a:off x="4518136" y="5649172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B1BD3CE6-5C7A-40BC-B4FB-34B6292D6357}"/>
                </a:ext>
              </a:extLst>
            </p:cNvPr>
            <p:cNvSpPr/>
            <p:nvPr/>
          </p:nvSpPr>
          <p:spPr>
            <a:xfrm>
              <a:off x="4312142" y="5443179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5DF1739A-E1AB-40FA-AC7E-F5466A052FDB}"/>
                </a:ext>
              </a:extLst>
            </p:cNvPr>
            <p:cNvSpPr/>
            <p:nvPr/>
          </p:nvSpPr>
          <p:spPr>
            <a:xfrm>
              <a:off x="4128807" y="5216783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FF6BF404-E344-4F7B-A6AB-0B7AD75AE3AF}"/>
                </a:ext>
              </a:extLst>
            </p:cNvPr>
            <p:cNvSpPr/>
            <p:nvPr/>
          </p:nvSpPr>
          <p:spPr>
            <a:xfrm>
              <a:off x="3970139" y="4972461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06525955-47A3-4DF1-B515-ADCFFBE2E8CA}"/>
                </a:ext>
              </a:extLst>
            </p:cNvPr>
            <p:cNvSpPr/>
            <p:nvPr/>
          </p:nvSpPr>
          <p:spPr>
            <a:xfrm>
              <a:off x="3837883" y="4712897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594FE9AA-1DA9-4E07-B366-A77CDC277702}"/>
                </a:ext>
              </a:extLst>
            </p:cNvPr>
            <p:cNvSpPr/>
            <p:nvPr/>
          </p:nvSpPr>
          <p:spPr>
            <a:xfrm>
              <a:off x="3733476" y="4440925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5D6EC3CB-9565-435C-805A-7DB0403F2BE6}"/>
                </a:ext>
              </a:extLst>
            </p:cNvPr>
            <p:cNvSpPr/>
            <p:nvPr/>
          </p:nvSpPr>
          <p:spPr>
            <a:xfrm>
              <a:off x="3658084" y="4159535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468D2866-FA5A-4E22-80D7-86206D8E407A}"/>
                </a:ext>
              </a:extLst>
            </p:cNvPr>
            <p:cNvSpPr/>
            <p:nvPr/>
          </p:nvSpPr>
          <p:spPr>
            <a:xfrm>
              <a:off x="3612513" y="3871804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07F26436-7B5B-4E74-B42F-E8F21C73DA0B}"/>
                </a:ext>
              </a:extLst>
            </p:cNvPr>
            <p:cNvSpPr/>
            <p:nvPr/>
          </p:nvSpPr>
          <p:spPr>
            <a:xfrm>
              <a:off x="7512454" y="1038337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8F4A641A-E843-45AF-8AF3-A7179853D864}"/>
                </a:ext>
              </a:extLst>
            </p:cNvPr>
            <p:cNvSpPr/>
            <p:nvPr/>
          </p:nvSpPr>
          <p:spPr>
            <a:xfrm>
              <a:off x="7772017" y="1170593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F5635880-09C6-483D-8AD3-CFD5CCAD5CDC}"/>
                </a:ext>
              </a:extLst>
            </p:cNvPr>
            <p:cNvSpPr/>
            <p:nvPr/>
          </p:nvSpPr>
          <p:spPr>
            <a:xfrm>
              <a:off x="8016335" y="1329257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C0332186-BB47-43EA-A59F-95B50478BD8C}"/>
                </a:ext>
              </a:extLst>
            </p:cNvPr>
            <p:cNvSpPr/>
            <p:nvPr/>
          </p:nvSpPr>
          <p:spPr>
            <a:xfrm>
              <a:off x="8242727" y="1512591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CD522FD1-2379-43FC-A8EC-791CB7C654E6}"/>
                </a:ext>
              </a:extLst>
            </p:cNvPr>
            <p:cNvSpPr/>
            <p:nvPr/>
          </p:nvSpPr>
          <p:spPr>
            <a:xfrm>
              <a:off x="8448718" y="1718584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0C23518E-CB80-41F0-973A-C931106054FA}"/>
                </a:ext>
              </a:extLst>
            </p:cNvPr>
            <p:cNvSpPr/>
            <p:nvPr/>
          </p:nvSpPr>
          <p:spPr>
            <a:xfrm>
              <a:off x="8632053" y="1944981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3C51C1A9-8A64-4932-B522-4289BDF2BA6B}"/>
                </a:ext>
              </a:extLst>
            </p:cNvPr>
            <p:cNvSpPr/>
            <p:nvPr/>
          </p:nvSpPr>
          <p:spPr>
            <a:xfrm>
              <a:off x="8790711" y="2189303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031D204D-530A-4735-BEAC-D05A29B72C71}"/>
                </a:ext>
              </a:extLst>
            </p:cNvPr>
            <p:cNvSpPr/>
            <p:nvPr/>
          </p:nvSpPr>
          <p:spPr>
            <a:xfrm>
              <a:off x="8922963" y="2448869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CF7B498C-B6CC-4CAB-BDCD-93EF02A73B07}"/>
                </a:ext>
              </a:extLst>
            </p:cNvPr>
            <p:cNvSpPr/>
            <p:nvPr/>
          </p:nvSpPr>
          <p:spPr>
            <a:xfrm>
              <a:off x="9027348" y="2720838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5CD989A7-A435-48BD-9117-B8E41A350FD5}"/>
                </a:ext>
              </a:extLst>
            </p:cNvPr>
            <p:cNvSpPr/>
            <p:nvPr/>
          </p:nvSpPr>
          <p:spPr>
            <a:xfrm>
              <a:off x="9102719" y="3002232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1C7B2CDE-E558-49FC-83E8-7BFF14D55367}"/>
                </a:ext>
              </a:extLst>
            </p:cNvPr>
            <p:cNvSpPr/>
            <p:nvPr/>
          </p:nvSpPr>
          <p:spPr>
            <a:xfrm>
              <a:off x="9148290" y="3289962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E1F3A9CB-389C-4519-930C-F46F82603C62}"/>
                </a:ext>
              </a:extLst>
            </p:cNvPr>
            <p:cNvSpPr/>
            <p:nvPr/>
          </p:nvSpPr>
          <p:spPr>
            <a:xfrm>
              <a:off x="9163565" y="3580886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651F1559-366A-4852-B477-B6F745168B7C}"/>
                </a:ext>
              </a:extLst>
            </p:cNvPr>
            <p:cNvSpPr/>
            <p:nvPr/>
          </p:nvSpPr>
          <p:spPr>
            <a:xfrm>
              <a:off x="9148338" y="3871805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315C4C17-4A9D-4D67-9777-B266387DEB05}"/>
                </a:ext>
              </a:extLst>
            </p:cNvPr>
            <p:cNvSpPr/>
            <p:nvPr/>
          </p:nvSpPr>
          <p:spPr>
            <a:xfrm>
              <a:off x="9102768" y="4159540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98" name="PA_椭圆 42">
              <a:extLst>
                <a:ext uri="{FF2B5EF4-FFF2-40B4-BE49-F238E27FC236}">
                  <a16:creationId xmlns:a16="http://schemas.microsoft.com/office/drawing/2014/main" id="{AE455036-B359-4C6F-B42B-AC9112C95F71}"/>
                </a:ext>
              </a:extLst>
            </p:cNvPr>
            <p:cNvSpPr/>
            <p:nvPr>
              <p:custDataLst>
                <p:tags r:id="rId132"/>
              </p:custDataLst>
            </p:nvPr>
          </p:nvSpPr>
          <p:spPr>
            <a:xfrm>
              <a:off x="3296285" y="496738"/>
              <a:ext cx="6205856" cy="620583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</p:grpSp>
      <p:sp>
        <p:nvSpPr>
          <p:cNvPr id="99" name="椭圆 98">
            <a:extLst>
              <a:ext uri="{FF2B5EF4-FFF2-40B4-BE49-F238E27FC236}">
                <a16:creationId xmlns:a16="http://schemas.microsoft.com/office/drawing/2014/main" id="{670B44CE-DC90-4876-B70A-3C778BF20EC7}"/>
              </a:ext>
            </a:extLst>
          </p:cNvPr>
          <p:cNvSpPr/>
          <p:nvPr/>
        </p:nvSpPr>
        <p:spPr>
          <a:xfrm flipV="1">
            <a:off x="344166" y="-2322798"/>
            <a:ext cx="11503669" cy="11503595"/>
          </a:xfrm>
          <a:prstGeom prst="ellipse">
            <a:avLst/>
          </a:prstGeom>
          <a:noFill/>
          <a:ln w="22225" cap="rnd">
            <a:solidFill>
              <a:schemeClr val="bg1">
                <a:lumMod val="85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100" name="PA_椭圆 42">
            <a:extLst>
              <a:ext uri="{FF2B5EF4-FFF2-40B4-BE49-F238E27FC236}">
                <a16:creationId xmlns:a16="http://schemas.microsoft.com/office/drawing/2014/main" id="{4610A616-8515-4429-97BD-F857C30629D1}"/>
              </a:ext>
            </a:extLst>
          </p:cNvPr>
          <p:cNvSpPr/>
          <p:nvPr>
            <p:custDataLst>
              <p:tags r:id="rId61"/>
            </p:custDataLst>
          </p:nvPr>
        </p:nvSpPr>
        <p:spPr>
          <a:xfrm>
            <a:off x="5754843" y="3087843"/>
            <a:ext cx="682313" cy="682313"/>
          </a:xfrm>
          <a:prstGeom prst="ellipse">
            <a:avLst/>
          </a:prstGeom>
          <a:noFill/>
          <a:ln>
            <a:solidFill>
              <a:srgbClr val="D9D9D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3A587C45-178C-4419-A18F-FCDC1D371B86}"/>
              </a:ext>
            </a:extLst>
          </p:cNvPr>
          <p:cNvGrpSpPr/>
          <p:nvPr/>
        </p:nvGrpSpPr>
        <p:grpSpPr>
          <a:xfrm>
            <a:off x="4996603" y="2329606"/>
            <a:ext cx="2198795" cy="2198790"/>
            <a:chOff x="5245100" y="2445547"/>
            <a:chExt cx="2308226" cy="2308220"/>
          </a:xfrm>
        </p:grpSpPr>
        <p:sp>
          <p:nvSpPr>
            <p:cNvPr id="102" name="弧形 101">
              <a:extLst>
                <a:ext uri="{FF2B5EF4-FFF2-40B4-BE49-F238E27FC236}">
                  <a16:creationId xmlns:a16="http://schemas.microsoft.com/office/drawing/2014/main" id="{F1F64039-9C5F-4286-8C10-2A959637A3F8}"/>
                </a:ext>
              </a:extLst>
            </p:cNvPr>
            <p:cNvSpPr/>
            <p:nvPr/>
          </p:nvSpPr>
          <p:spPr>
            <a:xfrm>
              <a:off x="5445124" y="2645574"/>
              <a:ext cx="1908176" cy="1908164"/>
            </a:xfrm>
            <a:prstGeom prst="arc">
              <a:avLst>
                <a:gd name="adj1" fmla="val 14489313"/>
                <a:gd name="adj2" fmla="val 18530552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103" name="弧形 102">
              <a:extLst>
                <a:ext uri="{FF2B5EF4-FFF2-40B4-BE49-F238E27FC236}">
                  <a16:creationId xmlns:a16="http://schemas.microsoft.com/office/drawing/2014/main" id="{37F51635-0FEC-499A-90E0-B70AB65CC18D}"/>
                </a:ext>
              </a:extLst>
            </p:cNvPr>
            <p:cNvSpPr/>
            <p:nvPr/>
          </p:nvSpPr>
          <p:spPr>
            <a:xfrm flipH="1" flipV="1">
              <a:off x="5445124" y="2645574"/>
              <a:ext cx="1908176" cy="1908164"/>
            </a:xfrm>
            <a:prstGeom prst="arc">
              <a:avLst>
                <a:gd name="adj1" fmla="val 14489313"/>
                <a:gd name="adj2" fmla="val 18576535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0F7BBC81-D3AB-4CE2-B76B-7413001B63A2}"/>
                </a:ext>
              </a:extLst>
            </p:cNvPr>
            <p:cNvSpPr/>
            <p:nvPr/>
          </p:nvSpPr>
          <p:spPr>
            <a:xfrm flipV="1">
              <a:off x="5424767" y="3581656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165C95DF-DE90-441F-8909-122B97CA410D}"/>
                </a:ext>
              </a:extLst>
            </p:cNvPr>
            <p:cNvSpPr/>
            <p:nvPr/>
          </p:nvSpPr>
          <p:spPr>
            <a:xfrm flipV="1">
              <a:off x="5436543" y="3432036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9A59966A-3B69-4312-8A24-DE869B145925}"/>
                </a:ext>
              </a:extLst>
            </p:cNvPr>
            <p:cNvSpPr/>
            <p:nvPr/>
          </p:nvSpPr>
          <p:spPr>
            <a:xfrm flipV="1">
              <a:off x="5471580" y="3286099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513F764F-6CA7-4F98-A1C8-7ACC1B45F4AB}"/>
                </a:ext>
              </a:extLst>
            </p:cNvPr>
            <p:cNvSpPr/>
            <p:nvPr/>
          </p:nvSpPr>
          <p:spPr>
            <a:xfrm flipV="1">
              <a:off x="5529013" y="3147439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B9F0D7E8-DEEA-4939-B205-917CC0C82728}"/>
                </a:ext>
              </a:extLst>
            </p:cNvPr>
            <p:cNvSpPr/>
            <p:nvPr/>
          </p:nvSpPr>
          <p:spPr>
            <a:xfrm flipV="1">
              <a:off x="5607432" y="3019472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1F1F3002-CA03-43E8-BE6A-E428E34E7411}"/>
                </a:ext>
              </a:extLst>
            </p:cNvPr>
            <p:cNvSpPr/>
            <p:nvPr/>
          </p:nvSpPr>
          <p:spPr>
            <a:xfrm flipV="1">
              <a:off x="5704903" y="2905347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8556A66F-EB19-434C-A12D-63DF4286951C}"/>
                </a:ext>
              </a:extLst>
            </p:cNvPr>
            <p:cNvSpPr/>
            <p:nvPr/>
          </p:nvSpPr>
          <p:spPr>
            <a:xfrm flipV="1">
              <a:off x="5819028" y="2807876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0CB14A0A-41A0-4AE2-8C75-B420B135693A}"/>
                </a:ext>
              </a:extLst>
            </p:cNvPr>
            <p:cNvSpPr/>
            <p:nvPr/>
          </p:nvSpPr>
          <p:spPr>
            <a:xfrm flipV="1">
              <a:off x="5704903" y="4257964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44B6C5FC-5909-40C1-8173-C4118B24299D}"/>
                </a:ext>
              </a:extLst>
            </p:cNvPr>
            <p:cNvSpPr/>
            <p:nvPr/>
          </p:nvSpPr>
          <p:spPr>
            <a:xfrm flipV="1">
              <a:off x="5607432" y="4143840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678C038B-6D5A-46A8-9BBB-7EBAF0939FEF}"/>
                </a:ext>
              </a:extLst>
            </p:cNvPr>
            <p:cNvSpPr/>
            <p:nvPr/>
          </p:nvSpPr>
          <p:spPr>
            <a:xfrm flipV="1">
              <a:off x="5529013" y="4015873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C19E0312-30DB-4FEE-88AA-9EE50AEEDF0C}"/>
                </a:ext>
              </a:extLst>
            </p:cNvPr>
            <p:cNvSpPr/>
            <p:nvPr/>
          </p:nvSpPr>
          <p:spPr>
            <a:xfrm flipV="1">
              <a:off x="5471580" y="3877213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5CAF56EE-1A48-4ADB-9F03-61A184B09433}"/>
                </a:ext>
              </a:extLst>
            </p:cNvPr>
            <p:cNvSpPr/>
            <p:nvPr/>
          </p:nvSpPr>
          <p:spPr>
            <a:xfrm flipV="1">
              <a:off x="5436543" y="3731277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69602BD9-158C-45F3-B65D-8B9754719272}"/>
                </a:ext>
              </a:extLst>
            </p:cNvPr>
            <p:cNvSpPr/>
            <p:nvPr/>
          </p:nvSpPr>
          <p:spPr>
            <a:xfrm flipV="1">
              <a:off x="7057520" y="2905347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54E31692-C25C-4E34-8D6A-76F71B0D01B2}"/>
                </a:ext>
              </a:extLst>
            </p:cNvPr>
            <p:cNvSpPr/>
            <p:nvPr/>
          </p:nvSpPr>
          <p:spPr>
            <a:xfrm flipV="1">
              <a:off x="7154993" y="3019472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71819CF7-7A0E-4A8D-B9C4-8C567915E900}"/>
                </a:ext>
              </a:extLst>
            </p:cNvPr>
            <p:cNvSpPr/>
            <p:nvPr/>
          </p:nvSpPr>
          <p:spPr>
            <a:xfrm flipV="1">
              <a:off x="7233410" y="3147439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E4B46F68-E554-4E46-99C1-13A3FBE1E692}"/>
                </a:ext>
              </a:extLst>
            </p:cNvPr>
            <p:cNvSpPr/>
            <p:nvPr/>
          </p:nvSpPr>
          <p:spPr>
            <a:xfrm flipV="1">
              <a:off x="7290845" y="3286099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2D3BE2AF-8E06-4E09-9910-E1FA469213B4}"/>
                </a:ext>
              </a:extLst>
            </p:cNvPr>
            <p:cNvSpPr/>
            <p:nvPr/>
          </p:nvSpPr>
          <p:spPr>
            <a:xfrm flipV="1">
              <a:off x="7325881" y="3432036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21AB4C1F-E20E-4F03-95C6-00D5DB254B50}"/>
                </a:ext>
              </a:extLst>
            </p:cNvPr>
            <p:cNvSpPr/>
            <p:nvPr/>
          </p:nvSpPr>
          <p:spPr>
            <a:xfrm flipV="1">
              <a:off x="7337657" y="3581656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BEF7A332-84F2-4345-9BC0-4C8EDAD0F1B0}"/>
                </a:ext>
              </a:extLst>
            </p:cNvPr>
            <p:cNvSpPr/>
            <p:nvPr/>
          </p:nvSpPr>
          <p:spPr>
            <a:xfrm flipV="1">
              <a:off x="7325881" y="3731277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F2055FE5-83E2-49FE-828B-A823A8A42F91}"/>
                </a:ext>
              </a:extLst>
            </p:cNvPr>
            <p:cNvSpPr/>
            <p:nvPr/>
          </p:nvSpPr>
          <p:spPr>
            <a:xfrm flipV="1">
              <a:off x="7290845" y="3877213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C82FEFAE-16F8-4BE1-8C60-08A82A9BE098}"/>
                </a:ext>
              </a:extLst>
            </p:cNvPr>
            <p:cNvSpPr/>
            <p:nvPr/>
          </p:nvSpPr>
          <p:spPr>
            <a:xfrm flipV="1">
              <a:off x="7233410" y="4015873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8182A9EC-E81B-4B33-937D-EFFAEE97B1F3}"/>
                </a:ext>
              </a:extLst>
            </p:cNvPr>
            <p:cNvSpPr/>
            <p:nvPr/>
          </p:nvSpPr>
          <p:spPr>
            <a:xfrm flipV="1">
              <a:off x="7154993" y="4143840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C8ADB899-2EA6-4415-BF3C-716D85E06717}"/>
                </a:ext>
              </a:extLst>
            </p:cNvPr>
            <p:cNvSpPr/>
            <p:nvPr/>
          </p:nvSpPr>
          <p:spPr>
            <a:xfrm flipV="1">
              <a:off x="7057520" y="4257964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A078E85D-FD5A-4A29-B060-8129584B64DD}"/>
                </a:ext>
              </a:extLst>
            </p:cNvPr>
            <p:cNvSpPr/>
            <p:nvPr/>
          </p:nvSpPr>
          <p:spPr>
            <a:xfrm flipV="1">
              <a:off x="6943396" y="4355437"/>
              <a:ext cx="36000" cy="36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8" name="PA_椭圆 42">
              <a:extLst>
                <a:ext uri="{FF2B5EF4-FFF2-40B4-BE49-F238E27FC236}">
                  <a16:creationId xmlns:a16="http://schemas.microsoft.com/office/drawing/2014/main" id="{22ED035A-A9A3-44CA-B8BA-2EEED016AF4A}"/>
                </a:ext>
              </a:extLst>
            </p:cNvPr>
            <p:cNvSpPr/>
            <p:nvPr>
              <p:custDataLst>
                <p:tags r:id="rId131"/>
              </p:custDataLst>
            </p:nvPr>
          </p:nvSpPr>
          <p:spPr>
            <a:xfrm>
              <a:off x="5245100" y="2445547"/>
              <a:ext cx="2308226" cy="230822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</p:grpSp>
      <p:cxnSp>
        <p:nvCxnSpPr>
          <p:cNvPr id="129" name="PA_直接连接符 43">
            <a:extLst>
              <a:ext uri="{FF2B5EF4-FFF2-40B4-BE49-F238E27FC236}">
                <a16:creationId xmlns:a16="http://schemas.microsoft.com/office/drawing/2014/main" id="{149ADCA0-2C4E-4451-BB71-7AADB617CB7A}"/>
              </a:ext>
            </a:extLst>
          </p:cNvPr>
          <p:cNvCxnSpPr>
            <a:cxnSpLocks/>
          </p:cNvCxnSpPr>
          <p:nvPr>
            <p:custDataLst>
              <p:tags r:id="rId62"/>
            </p:custDataLst>
          </p:nvPr>
        </p:nvCxnSpPr>
        <p:spPr>
          <a:xfrm flipH="1" flipV="1">
            <a:off x="6095999" y="2523106"/>
            <a:ext cx="905893" cy="905893"/>
          </a:xfrm>
          <a:prstGeom prst="line">
            <a:avLst/>
          </a:prstGeom>
          <a:noFill/>
          <a:ln w="9525">
            <a:solidFill>
              <a:srgbClr val="1DC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0" name="PA_直接连接符 44">
            <a:extLst>
              <a:ext uri="{FF2B5EF4-FFF2-40B4-BE49-F238E27FC236}">
                <a16:creationId xmlns:a16="http://schemas.microsoft.com/office/drawing/2014/main" id="{24778957-1902-4E66-9573-4E7DC2CC09BB}"/>
              </a:ext>
            </a:extLst>
          </p:cNvPr>
          <p:cNvCxnSpPr>
            <a:cxnSpLocks/>
          </p:cNvCxnSpPr>
          <p:nvPr>
            <p:custDataLst>
              <p:tags r:id="rId63"/>
            </p:custDataLst>
          </p:nvPr>
        </p:nvCxnSpPr>
        <p:spPr>
          <a:xfrm flipH="1">
            <a:off x="6095999" y="3428999"/>
            <a:ext cx="905893" cy="905893"/>
          </a:xfrm>
          <a:prstGeom prst="line">
            <a:avLst/>
          </a:prstGeom>
          <a:noFill/>
          <a:ln w="9525">
            <a:solidFill>
              <a:srgbClr val="1DC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1" name="PA_直接连接符 45">
            <a:extLst>
              <a:ext uri="{FF2B5EF4-FFF2-40B4-BE49-F238E27FC236}">
                <a16:creationId xmlns:a16="http://schemas.microsoft.com/office/drawing/2014/main" id="{113E3664-0700-4D76-9D1C-D651AFB42916}"/>
              </a:ext>
            </a:extLst>
          </p:cNvPr>
          <p:cNvCxnSpPr>
            <a:cxnSpLocks/>
          </p:cNvCxnSpPr>
          <p:nvPr>
            <p:custDataLst>
              <p:tags r:id="rId64"/>
            </p:custDataLst>
          </p:nvPr>
        </p:nvCxnSpPr>
        <p:spPr>
          <a:xfrm>
            <a:off x="5190106" y="3428999"/>
            <a:ext cx="905893" cy="905893"/>
          </a:xfrm>
          <a:prstGeom prst="line">
            <a:avLst/>
          </a:prstGeom>
          <a:noFill/>
          <a:ln w="9525">
            <a:solidFill>
              <a:srgbClr val="1DC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2" name="PA_直接连接符 46">
            <a:extLst>
              <a:ext uri="{FF2B5EF4-FFF2-40B4-BE49-F238E27FC236}">
                <a16:creationId xmlns:a16="http://schemas.microsoft.com/office/drawing/2014/main" id="{24EE3974-92F8-47C9-B029-8CBD7FC9BE31}"/>
              </a:ext>
            </a:extLst>
          </p:cNvPr>
          <p:cNvCxnSpPr>
            <a:cxnSpLocks/>
          </p:cNvCxnSpPr>
          <p:nvPr>
            <p:custDataLst>
              <p:tags r:id="rId65"/>
            </p:custDataLst>
          </p:nvPr>
        </p:nvCxnSpPr>
        <p:spPr>
          <a:xfrm flipV="1">
            <a:off x="5190106" y="2523106"/>
            <a:ext cx="905893" cy="905893"/>
          </a:xfrm>
          <a:prstGeom prst="line">
            <a:avLst/>
          </a:prstGeom>
          <a:noFill/>
          <a:ln w="9525">
            <a:solidFill>
              <a:srgbClr val="1DC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3" name="PA_椭圆 30">
            <a:extLst>
              <a:ext uri="{FF2B5EF4-FFF2-40B4-BE49-F238E27FC236}">
                <a16:creationId xmlns:a16="http://schemas.microsoft.com/office/drawing/2014/main" id="{D82594FE-CF60-49AA-8C6A-902CCB726812}"/>
              </a:ext>
            </a:extLst>
          </p:cNvPr>
          <p:cNvSpPr/>
          <p:nvPr>
            <p:custDataLst>
              <p:tags r:id="rId66"/>
            </p:custDataLst>
          </p:nvPr>
        </p:nvSpPr>
        <p:spPr>
          <a:xfrm flipH="1">
            <a:off x="6022719" y="2449827"/>
            <a:ext cx="146558" cy="146558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34" name="PA_椭圆 30">
            <a:extLst>
              <a:ext uri="{FF2B5EF4-FFF2-40B4-BE49-F238E27FC236}">
                <a16:creationId xmlns:a16="http://schemas.microsoft.com/office/drawing/2014/main" id="{6AB4D3BC-749F-40FD-B09C-A03E13016444}"/>
              </a:ext>
            </a:extLst>
          </p:cNvPr>
          <p:cNvSpPr/>
          <p:nvPr>
            <p:custDataLst>
              <p:tags r:id="rId67"/>
            </p:custDataLst>
          </p:nvPr>
        </p:nvSpPr>
        <p:spPr>
          <a:xfrm flipH="1">
            <a:off x="6022719" y="4261616"/>
            <a:ext cx="146558" cy="146558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35" name="PA_椭圆 30">
            <a:extLst>
              <a:ext uri="{FF2B5EF4-FFF2-40B4-BE49-F238E27FC236}">
                <a16:creationId xmlns:a16="http://schemas.microsoft.com/office/drawing/2014/main" id="{20D49150-1DEC-40BB-83CC-1A400F54AE56}"/>
              </a:ext>
            </a:extLst>
          </p:cNvPr>
          <p:cNvSpPr/>
          <p:nvPr>
            <p:custDataLst>
              <p:tags r:id="rId68"/>
            </p:custDataLst>
          </p:nvPr>
        </p:nvSpPr>
        <p:spPr>
          <a:xfrm>
            <a:off x="5116826" y="3355720"/>
            <a:ext cx="146560" cy="146558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36" name="PA_椭圆 30">
            <a:extLst>
              <a:ext uri="{FF2B5EF4-FFF2-40B4-BE49-F238E27FC236}">
                <a16:creationId xmlns:a16="http://schemas.microsoft.com/office/drawing/2014/main" id="{60238A5C-F6E7-42EA-BB0F-47F80CB34E4A}"/>
              </a:ext>
            </a:extLst>
          </p:cNvPr>
          <p:cNvSpPr/>
          <p:nvPr>
            <p:custDataLst>
              <p:tags r:id="rId69"/>
            </p:custDataLst>
          </p:nvPr>
        </p:nvSpPr>
        <p:spPr>
          <a:xfrm>
            <a:off x="6928615" y="3355720"/>
            <a:ext cx="146560" cy="146558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cxnSp>
        <p:nvCxnSpPr>
          <p:cNvPr id="137" name="PA_直接连接符 43">
            <a:extLst>
              <a:ext uri="{FF2B5EF4-FFF2-40B4-BE49-F238E27FC236}">
                <a16:creationId xmlns:a16="http://schemas.microsoft.com/office/drawing/2014/main" id="{9D0212CD-3D82-493E-8EF9-411E4A5D2D8E}"/>
              </a:ext>
            </a:extLst>
          </p:cNvPr>
          <p:cNvCxnSpPr>
            <a:cxnSpLocks/>
          </p:cNvCxnSpPr>
          <p:nvPr>
            <p:custDataLst>
              <p:tags r:id="rId70"/>
            </p:custDataLst>
          </p:nvPr>
        </p:nvCxnSpPr>
        <p:spPr>
          <a:xfrm flipH="1" flipV="1">
            <a:off x="6096682" y="2523106"/>
            <a:ext cx="905893" cy="905893"/>
          </a:xfrm>
          <a:prstGeom prst="line">
            <a:avLst/>
          </a:prstGeom>
          <a:noFill/>
          <a:ln w="9525">
            <a:solidFill>
              <a:srgbClr val="1DC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8" name="PA_直接连接符 44">
            <a:extLst>
              <a:ext uri="{FF2B5EF4-FFF2-40B4-BE49-F238E27FC236}">
                <a16:creationId xmlns:a16="http://schemas.microsoft.com/office/drawing/2014/main" id="{9A52CEAB-D7DA-4C26-9A6B-921BFA28FE40}"/>
              </a:ext>
            </a:extLst>
          </p:cNvPr>
          <p:cNvCxnSpPr>
            <a:cxnSpLocks/>
          </p:cNvCxnSpPr>
          <p:nvPr>
            <p:custDataLst>
              <p:tags r:id="rId71"/>
            </p:custDataLst>
          </p:nvPr>
        </p:nvCxnSpPr>
        <p:spPr>
          <a:xfrm flipH="1">
            <a:off x="6096682" y="3428999"/>
            <a:ext cx="905893" cy="905893"/>
          </a:xfrm>
          <a:prstGeom prst="line">
            <a:avLst/>
          </a:prstGeom>
          <a:noFill/>
          <a:ln w="9525">
            <a:solidFill>
              <a:srgbClr val="1DC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9" name="PA_直接连接符 45">
            <a:extLst>
              <a:ext uri="{FF2B5EF4-FFF2-40B4-BE49-F238E27FC236}">
                <a16:creationId xmlns:a16="http://schemas.microsoft.com/office/drawing/2014/main" id="{7096D370-8E0F-421B-8934-9FEFEF6EE3C2}"/>
              </a:ext>
            </a:extLst>
          </p:cNvPr>
          <p:cNvCxnSpPr>
            <a:cxnSpLocks/>
          </p:cNvCxnSpPr>
          <p:nvPr>
            <p:custDataLst>
              <p:tags r:id="rId72"/>
            </p:custDataLst>
          </p:nvPr>
        </p:nvCxnSpPr>
        <p:spPr>
          <a:xfrm>
            <a:off x="5190789" y="3428999"/>
            <a:ext cx="905893" cy="905893"/>
          </a:xfrm>
          <a:prstGeom prst="line">
            <a:avLst/>
          </a:prstGeom>
          <a:noFill/>
          <a:ln w="9525">
            <a:solidFill>
              <a:srgbClr val="1DC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0" name="PA_直接连接符 46">
            <a:extLst>
              <a:ext uri="{FF2B5EF4-FFF2-40B4-BE49-F238E27FC236}">
                <a16:creationId xmlns:a16="http://schemas.microsoft.com/office/drawing/2014/main" id="{3F96878A-E951-4A17-B1D6-B6552C341C35}"/>
              </a:ext>
            </a:extLst>
          </p:cNvPr>
          <p:cNvCxnSpPr>
            <a:cxnSpLocks/>
          </p:cNvCxnSpPr>
          <p:nvPr>
            <p:custDataLst>
              <p:tags r:id="rId73"/>
            </p:custDataLst>
          </p:nvPr>
        </p:nvCxnSpPr>
        <p:spPr>
          <a:xfrm flipV="1">
            <a:off x="5190789" y="2523106"/>
            <a:ext cx="905893" cy="905893"/>
          </a:xfrm>
          <a:prstGeom prst="line">
            <a:avLst/>
          </a:prstGeom>
          <a:noFill/>
          <a:ln w="9525">
            <a:solidFill>
              <a:srgbClr val="1DC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1" name="PA_椭圆 30">
            <a:extLst>
              <a:ext uri="{FF2B5EF4-FFF2-40B4-BE49-F238E27FC236}">
                <a16:creationId xmlns:a16="http://schemas.microsoft.com/office/drawing/2014/main" id="{1729645D-CE29-4C6D-AEF4-59733CE9D395}"/>
              </a:ext>
            </a:extLst>
          </p:cNvPr>
          <p:cNvSpPr/>
          <p:nvPr>
            <p:custDataLst>
              <p:tags r:id="rId74"/>
            </p:custDataLst>
          </p:nvPr>
        </p:nvSpPr>
        <p:spPr>
          <a:xfrm rot="16200000" flipH="1">
            <a:off x="6023402" y="2449827"/>
            <a:ext cx="146558" cy="146558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42" name="PA_椭圆 30">
            <a:extLst>
              <a:ext uri="{FF2B5EF4-FFF2-40B4-BE49-F238E27FC236}">
                <a16:creationId xmlns:a16="http://schemas.microsoft.com/office/drawing/2014/main" id="{DE1741E7-73FD-4060-B383-730181F018E1}"/>
              </a:ext>
            </a:extLst>
          </p:cNvPr>
          <p:cNvSpPr/>
          <p:nvPr>
            <p:custDataLst>
              <p:tags r:id="rId75"/>
            </p:custDataLst>
          </p:nvPr>
        </p:nvSpPr>
        <p:spPr>
          <a:xfrm rot="16200000" flipH="1">
            <a:off x="6023402" y="4261616"/>
            <a:ext cx="146558" cy="146558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43" name="PA_椭圆 30">
            <a:extLst>
              <a:ext uri="{FF2B5EF4-FFF2-40B4-BE49-F238E27FC236}">
                <a16:creationId xmlns:a16="http://schemas.microsoft.com/office/drawing/2014/main" id="{84A79643-D846-41C8-95EC-CDA684F4E1C0}"/>
              </a:ext>
            </a:extLst>
          </p:cNvPr>
          <p:cNvSpPr/>
          <p:nvPr>
            <p:custDataLst>
              <p:tags r:id="rId76"/>
            </p:custDataLst>
          </p:nvPr>
        </p:nvSpPr>
        <p:spPr>
          <a:xfrm rot="5400000">
            <a:off x="5117509" y="3355720"/>
            <a:ext cx="146560" cy="146558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44" name="PA_椭圆 30">
            <a:extLst>
              <a:ext uri="{FF2B5EF4-FFF2-40B4-BE49-F238E27FC236}">
                <a16:creationId xmlns:a16="http://schemas.microsoft.com/office/drawing/2014/main" id="{FECB9FCD-8DF2-4CCA-AB9F-98C2AC6EFE37}"/>
              </a:ext>
            </a:extLst>
          </p:cNvPr>
          <p:cNvSpPr/>
          <p:nvPr>
            <p:custDataLst>
              <p:tags r:id="rId77"/>
            </p:custDataLst>
          </p:nvPr>
        </p:nvSpPr>
        <p:spPr>
          <a:xfrm rot="5400000">
            <a:off x="6929298" y="3355720"/>
            <a:ext cx="146560" cy="146558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cxnSp>
        <p:nvCxnSpPr>
          <p:cNvPr id="145" name="PA_直接连接符 28">
            <a:extLst>
              <a:ext uri="{FF2B5EF4-FFF2-40B4-BE49-F238E27FC236}">
                <a16:creationId xmlns:a16="http://schemas.microsoft.com/office/drawing/2014/main" id="{8762328A-0A9B-4744-B7E0-FF96D764D056}"/>
              </a:ext>
            </a:extLst>
          </p:cNvPr>
          <p:cNvCxnSpPr>
            <a:cxnSpLocks/>
          </p:cNvCxnSpPr>
          <p:nvPr>
            <p:custDataLst>
              <p:tags r:id="rId78"/>
            </p:custDataLst>
          </p:nvPr>
        </p:nvCxnSpPr>
        <p:spPr>
          <a:xfrm>
            <a:off x="3664457" y="994128"/>
            <a:ext cx="0" cy="4869745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6" name="PA_直接连接符 29">
            <a:extLst>
              <a:ext uri="{FF2B5EF4-FFF2-40B4-BE49-F238E27FC236}">
                <a16:creationId xmlns:a16="http://schemas.microsoft.com/office/drawing/2014/main" id="{74FC9306-A401-4F27-A806-490B93DFD38C}"/>
              </a:ext>
            </a:extLst>
          </p:cNvPr>
          <p:cNvCxnSpPr>
            <a:cxnSpLocks/>
          </p:cNvCxnSpPr>
          <p:nvPr>
            <p:custDataLst>
              <p:tags r:id="rId79"/>
            </p:custDataLst>
          </p:nvPr>
        </p:nvCxnSpPr>
        <p:spPr>
          <a:xfrm flipH="1">
            <a:off x="3664458" y="5863873"/>
            <a:ext cx="4869745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7" name="PA_直接连接符 30">
            <a:extLst>
              <a:ext uri="{FF2B5EF4-FFF2-40B4-BE49-F238E27FC236}">
                <a16:creationId xmlns:a16="http://schemas.microsoft.com/office/drawing/2014/main" id="{C0923027-35AB-413D-BC80-C70E984E3A2C}"/>
              </a:ext>
            </a:extLst>
          </p:cNvPr>
          <p:cNvCxnSpPr>
            <a:cxnSpLocks/>
          </p:cNvCxnSpPr>
          <p:nvPr>
            <p:custDataLst>
              <p:tags r:id="rId80"/>
            </p:custDataLst>
          </p:nvPr>
        </p:nvCxnSpPr>
        <p:spPr>
          <a:xfrm>
            <a:off x="8534203" y="994128"/>
            <a:ext cx="0" cy="4869745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8" name="PA_直接连接符 31">
            <a:extLst>
              <a:ext uri="{FF2B5EF4-FFF2-40B4-BE49-F238E27FC236}">
                <a16:creationId xmlns:a16="http://schemas.microsoft.com/office/drawing/2014/main" id="{4943A9BC-BADC-427E-87B0-7971389545A0}"/>
              </a:ext>
            </a:extLst>
          </p:cNvPr>
          <p:cNvCxnSpPr>
            <a:cxnSpLocks/>
          </p:cNvCxnSpPr>
          <p:nvPr>
            <p:custDataLst>
              <p:tags r:id="rId81"/>
            </p:custDataLst>
          </p:nvPr>
        </p:nvCxnSpPr>
        <p:spPr>
          <a:xfrm flipH="1">
            <a:off x="3664458" y="994127"/>
            <a:ext cx="4869745" cy="0"/>
          </a:xfrm>
          <a:prstGeom prst="line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9" name="PA_椭圆 30">
            <a:extLst>
              <a:ext uri="{FF2B5EF4-FFF2-40B4-BE49-F238E27FC236}">
                <a16:creationId xmlns:a16="http://schemas.microsoft.com/office/drawing/2014/main" id="{8BB6EC30-A840-46F6-8781-DF0F123516C9}"/>
              </a:ext>
            </a:extLst>
          </p:cNvPr>
          <p:cNvSpPr/>
          <p:nvPr>
            <p:custDataLst>
              <p:tags r:id="rId82"/>
            </p:custDataLst>
          </p:nvPr>
        </p:nvSpPr>
        <p:spPr>
          <a:xfrm>
            <a:off x="3613548" y="943218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50" name="PA_椭圆 30">
            <a:extLst>
              <a:ext uri="{FF2B5EF4-FFF2-40B4-BE49-F238E27FC236}">
                <a16:creationId xmlns:a16="http://schemas.microsoft.com/office/drawing/2014/main" id="{4EF788D4-1C03-4EF7-B0CC-E846092C2144}"/>
              </a:ext>
            </a:extLst>
          </p:cNvPr>
          <p:cNvSpPr/>
          <p:nvPr>
            <p:custDataLst>
              <p:tags r:id="rId83"/>
            </p:custDataLst>
          </p:nvPr>
        </p:nvSpPr>
        <p:spPr>
          <a:xfrm>
            <a:off x="8476112" y="943218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51" name="PA_椭圆 30">
            <a:extLst>
              <a:ext uri="{FF2B5EF4-FFF2-40B4-BE49-F238E27FC236}">
                <a16:creationId xmlns:a16="http://schemas.microsoft.com/office/drawing/2014/main" id="{438961E3-A13A-4AC7-8F01-0BF8BC4E8037}"/>
              </a:ext>
            </a:extLst>
          </p:cNvPr>
          <p:cNvSpPr/>
          <p:nvPr>
            <p:custDataLst>
              <p:tags r:id="rId84"/>
            </p:custDataLst>
          </p:nvPr>
        </p:nvSpPr>
        <p:spPr>
          <a:xfrm>
            <a:off x="8476112" y="5805782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52" name="PA_椭圆 30">
            <a:extLst>
              <a:ext uri="{FF2B5EF4-FFF2-40B4-BE49-F238E27FC236}">
                <a16:creationId xmlns:a16="http://schemas.microsoft.com/office/drawing/2014/main" id="{DCEB5658-DB3E-43AF-B824-A93D95188C25}"/>
              </a:ext>
            </a:extLst>
          </p:cNvPr>
          <p:cNvSpPr/>
          <p:nvPr>
            <p:custDataLst>
              <p:tags r:id="rId85"/>
            </p:custDataLst>
          </p:nvPr>
        </p:nvSpPr>
        <p:spPr>
          <a:xfrm>
            <a:off x="3613548" y="5805782"/>
            <a:ext cx="109002" cy="109002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65" name="PA_椭圆 30">
            <a:extLst>
              <a:ext uri="{FF2B5EF4-FFF2-40B4-BE49-F238E27FC236}">
                <a16:creationId xmlns:a16="http://schemas.microsoft.com/office/drawing/2014/main" id="{9AF1789E-47F3-4488-925E-BEA5B7237DA0}"/>
              </a:ext>
            </a:extLst>
          </p:cNvPr>
          <p:cNvSpPr/>
          <p:nvPr>
            <p:custDataLst>
              <p:tags r:id="rId86"/>
            </p:custDataLst>
          </p:nvPr>
        </p:nvSpPr>
        <p:spPr>
          <a:xfrm>
            <a:off x="5910751" y="3243752"/>
            <a:ext cx="370499" cy="370497"/>
          </a:xfrm>
          <a:prstGeom prst="ellipse">
            <a:avLst/>
          </a:prstGeom>
          <a:gradFill flip="none" rotWithShape="1">
            <a:gsLst>
              <a:gs pos="50000">
                <a:srgbClr val="254AA4"/>
              </a:gs>
              <a:gs pos="50000">
                <a:srgbClr val="1DC4FF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 dirty="0"/>
          </a:p>
        </p:txBody>
      </p:sp>
      <p:grpSp>
        <p:nvGrpSpPr>
          <p:cNvPr id="153" name="PA_组合 160">
            <a:extLst>
              <a:ext uri="{FF2B5EF4-FFF2-40B4-BE49-F238E27FC236}">
                <a16:creationId xmlns:a16="http://schemas.microsoft.com/office/drawing/2014/main" id="{F535C826-1C6A-466F-B920-AA2E8F9C9D69}"/>
              </a:ext>
            </a:extLst>
          </p:cNvPr>
          <p:cNvGrpSpPr/>
          <p:nvPr>
            <p:custDataLst>
              <p:tags r:id="rId87"/>
            </p:custDataLst>
          </p:nvPr>
        </p:nvGrpSpPr>
        <p:grpSpPr>
          <a:xfrm>
            <a:off x="3864520" y="3165844"/>
            <a:ext cx="526312" cy="526312"/>
            <a:chOff x="6122959" y="5398294"/>
            <a:chExt cx="552506" cy="552506"/>
          </a:xfrm>
        </p:grpSpPr>
        <p:cxnSp>
          <p:nvCxnSpPr>
            <p:cNvPr id="154" name="直接连接符 153">
              <a:extLst>
                <a:ext uri="{FF2B5EF4-FFF2-40B4-BE49-F238E27FC236}">
                  <a16:creationId xmlns:a16="http://schemas.microsoft.com/office/drawing/2014/main" id="{7630CFEC-7FBA-447F-A9B2-379F54EAC730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>
              <a:extLst>
                <a:ext uri="{FF2B5EF4-FFF2-40B4-BE49-F238E27FC236}">
                  <a16:creationId xmlns:a16="http://schemas.microsoft.com/office/drawing/2014/main" id="{ED4EA992-7DFC-4ADA-9800-45779A999AE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9D2A7FAC-1B0C-49A0-A56A-04AC0C2079D3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57" name="PA_组合 168">
            <a:extLst>
              <a:ext uri="{FF2B5EF4-FFF2-40B4-BE49-F238E27FC236}">
                <a16:creationId xmlns:a16="http://schemas.microsoft.com/office/drawing/2014/main" id="{5BB81E4B-DD1C-492F-A472-39985CF250E1}"/>
              </a:ext>
            </a:extLst>
          </p:cNvPr>
          <p:cNvGrpSpPr/>
          <p:nvPr>
            <p:custDataLst>
              <p:tags r:id="rId88"/>
            </p:custDataLst>
          </p:nvPr>
        </p:nvGrpSpPr>
        <p:grpSpPr>
          <a:xfrm>
            <a:off x="5832844" y="1197520"/>
            <a:ext cx="526312" cy="526312"/>
            <a:chOff x="6122959" y="5398294"/>
            <a:chExt cx="552506" cy="552506"/>
          </a:xfrm>
        </p:grpSpPr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id="{7844F62F-55F3-400B-B589-6BC277C5CB9C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id="{6B62D879-CF9D-48B9-9D34-054CE1F1A5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8AADDED-AED9-4628-92DD-4DCA1FDA12A2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61" name="PA_组合 172">
            <a:extLst>
              <a:ext uri="{FF2B5EF4-FFF2-40B4-BE49-F238E27FC236}">
                <a16:creationId xmlns:a16="http://schemas.microsoft.com/office/drawing/2014/main" id="{A95E67A9-974B-46FB-BF26-72918B17E8B3}"/>
              </a:ext>
            </a:extLst>
          </p:cNvPr>
          <p:cNvGrpSpPr/>
          <p:nvPr>
            <p:custDataLst>
              <p:tags r:id="rId89"/>
            </p:custDataLst>
          </p:nvPr>
        </p:nvGrpSpPr>
        <p:grpSpPr>
          <a:xfrm>
            <a:off x="7224659" y="1774029"/>
            <a:ext cx="526312" cy="526312"/>
            <a:chOff x="6122959" y="5398294"/>
            <a:chExt cx="552506" cy="552506"/>
          </a:xfrm>
        </p:grpSpPr>
        <p:cxnSp>
          <p:nvCxnSpPr>
            <p:cNvPr id="162" name="直接连接符 161">
              <a:extLst>
                <a:ext uri="{FF2B5EF4-FFF2-40B4-BE49-F238E27FC236}">
                  <a16:creationId xmlns:a16="http://schemas.microsoft.com/office/drawing/2014/main" id="{02253147-AD63-4D17-8FCC-E0DD2AE921EA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>
              <a:extLst>
                <a:ext uri="{FF2B5EF4-FFF2-40B4-BE49-F238E27FC236}">
                  <a16:creationId xmlns:a16="http://schemas.microsoft.com/office/drawing/2014/main" id="{977D0123-6349-47D7-84C6-A050C5ACA70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DD6C0E05-7A45-4163-9078-2508F4742200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65" name="PA_组合 176">
            <a:extLst>
              <a:ext uri="{FF2B5EF4-FFF2-40B4-BE49-F238E27FC236}">
                <a16:creationId xmlns:a16="http://schemas.microsoft.com/office/drawing/2014/main" id="{39B25919-287F-4F9E-AC00-D9B101620E57}"/>
              </a:ext>
            </a:extLst>
          </p:cNvPr>
          <p:cNvGrpSpPr/>
          <p:nvPr>
            <p:custDataLst>
              <p:tags r:id="rId90"/>
            </p:custDataLst>
          </p:nvPr>
        </p:nvGrpSpPr>
        <p:grpSpPr>
          <a:xfrm>
            <a:off x="7801168" y="3165844"/>
            <a:ext cx="526312" cy="526312"/>
            <a:chOff x="6122959" y="5398294"/>
            <a:chExt cx="552506" cy="552506"/>
          </a:xfrm>
        </p:grpSpPr>
        <p:cxnSp>
          <p:nvCxnSpPr>
            <p:cNvPr id="166" name="直接连接符 165">
              <a:extLst>
                <a:ext uri="{FF2B5EF4-FFF2-40B4-BE49-F238E27FC236}">
                  <a16:creationId xmlns:a16="http://schemas.microsoft.com/office/drawing/2014/main" id="{6871E5E1-FDBB-45DD-AB2F-800F87F137B0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C8E5557F-B979-4046-AA37-73DBDEF8BE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AF538A6D-BA4D-47CF-97F6-58DB5101592F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69" name="PA_组合 180">
            <a:extLst>
              <a:ext uri="{FF2B5EF4-FFF2-40B4-BE49-F238E27FC236}">
                <a16:creationId xmlns:a16="http://schemas.microsoft.com/office/drawing/2014/main" id="{DDEE6ED7-2BA5-474B-8FD8-4B5953C31E27}"/>
              </a:ext>
            </a:extLst>
          </p:cNvPr>
          <p:cNvGrpSpPr/>
          <p:nvPr>
            <p:custDataLst>
              <p:tags r:id="rId91"/>
            </p:custDataLst>
          </p:nvPr>
        </p:nvGrpSpPr>
        <p:grpSpPr>
          <a:xfrm>
            <a:off x="7224659" y="4557659"/>
            <a:ext cx="526312" cy="526312"/>
            <a:chOff x="6122959" y="5398294"/>
            <a:chExt cx="552506" cy="552506"/>
          </a:xfrm>
        </p:grpSpPr>
        <p:cxnSp>
          <p:nvCxnSpPr>
            <p:cNvPr id="170" name="直接连接符 169">
              <a:extLst>
                <a:ext uri="{FF2B5EF4-FFF2-40B4-BE49-F238E27FC236}">
                  <a16:creationId xmlns:a16="http://schemas.microsoft.com/office/drawing/2014/main" id="{FD221656-3C6F-4796-99F5-2438D07D2D5E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>
              <a:extLst>
                <a:ext uri="{FF2B5EF4-FFF2-40B4-BE49-F238E27FC236}">
                  <a16:creationId xmlns:a16="http://schemas.microsoft.com/office/drawing/2014/main" id="{5E70BCCA-746B-48A2-8227-04A134647B8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id="{E191A095-23D8-4E2D-82D5-A8C109611996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73" name="PA_组合 184">
            <a:extLst>
              <a:ext uri="{FF2B5EF4-FFF2-40B4-BE49-F238E27FC236}">
                <a16:creationId xmlns:a16="http://schemas.microsoft.com/office/drawing/2014/main" id="{7A0B0EC5-3E44-4331-93F7-F72927E0F90E}"/>
              </a:ext>
            </a:extLst>
          </p:cNvPr>
          <p:cNvGrpSpPr/>
          <p:nvPr>
            <p:custDataLst>
              <p:tags r:id="rId92"/>
            </p:custDataLst>
          </p:nvPr>
        </p:nvGrpSpPr>
        <p:grpSpPr>
          <a:xfrm>
            <a:off x="5832844" y="5134168"/>
            <a:ext cx="526312" cy="526312"/>
            <a:chOff x="6122959" y="5398294"/>
            <a:chExt cx="552506" cy="552506"/>
          </a:xfrm>
        </p:grpSpPr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id="{3BB84D2C-7E8B-4BAD-94A9-D3717EFF9CB1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id="{4C2B98EE-4BB4-4086-AFEE-1787FEAE71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04C9051F-A448-49AC-8E2A-EE96CDC6415B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77" name="PA_组合 188">
            <a:extLst>
              <a:ext uri="{FF2B5EF4-FFF2-40B4-BE49-F238E27FC236}">
                <a16:creationId xmlns:a16="http://schemas.microsoft.com/office/drawing/2014/main" id="{F157FA2D-B6DD-4249-90FE-0144EA7912D8}"/>
              </a:ext>
            </a:extLst>
          </p:cNvPr>
          <p:cNvGrpSpPr/>
          <p:nvPr>
            <p:custDataLst>
              <p:tags r:id="rId93"/>
            </p:custDataLst>
          </p:nvPr>
        </p:nvGrpSpPr>
        <p:grpSpPr>
          <a:xfrm>
            <a:off x="4441028" y="4557659"/>
            <a:ext cx="526312" cy="526312"/>
            <a:chOff x="6122959" y="5398294"/>
            <a:chExt cx="552506" cy="552506"/>
          </a:xfrm>
        </p:grpSpPr>
        <p:cxnSp>
          <p:nvCxnSpPr>
            <p:cNvPr id="178" name="直接连接符 177">
              <a:extLst>
                <a:ext uri="{FF2B5EF4-FFF2-40B4-BE49-F238E27FC236}">
                  <a16:creationId xmlns:a16="http://schemas.microsoft.com/office/drawing/2014/main" id="{40CD09AE-F1DF-4036-9C65-D94317871446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>
              <a:extLst>
                <a:ext uri="{FF2B5EF4-FFF2-40B4-BE49-F238E27FC236}">
                  <a16:creationId xmlns:a16="http://schemas.microsoft.com/office/drawing/2014/main" id="{EEC8F5C3-AFF2-44AD-894E-9366D761586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椭圆 179">
              <a:extLst>
                <a:ext uri="{FF2B5EF4-FFF2-40B4-BE49-F238E27FC236}">
                  <a16:creationId xmlns:a16="http://schemas.microsoft.com/office/drawing/2014/main" id="{E4BF1997-E523-4448-8672-2160E03E9E56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81" name="PA_组合 193">
            <a:extLst>
              <a:ext uri="{FF2B5EF4-FFF2-40B4-BE49-F238E27FC236}">
                <a16:creationId xmlns:a16="http://schemas.microsoft.com/office/drawing/2014/main" id="{5AD9E2F1-9507-406A-AC26-B916AD1B22AC}"/>
              </a:ext>
            </a:extLst>
          </p:cNvPr>
          <p:cNvGrpSpPr/>
          <p:nvPr>
            <p:custDataLst>
              <p:tags r:id="rId94"/>
            </p:custDataLst>
          </p:nvPr>
        </p:nvGrpSpPr>
        <p:grpSpPr>
          <a:xfrm>
            <a:off x="2394492" y="3165844"/>
            <a:ext cx="526312" cy="526312"/>
            <a:chOff x="6122959" y="5398294"/>
            <a:chExt cx="552506" cy="552506"/>
          </a:xfrm>
        </p:grpSpPr>
        <p:cxnSp>
          <p:nvCxnSpPr>
            <p:cNvPr id="182" name="直接连接符 181">
              <a:extLst>
                <a:ext uri="{FF2B5EF4-FFF2-40B4-BE49-F238E27FC236}">
                  <a16:creationId xmlns:a16="http://schemas.microsoft.com/office/drawing/2014/main" id="{662FC841-469C-469D-877F-98FD8399AD2B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>
              <a:extLst>
                <a:ext uri="{FF2B5EF4-FFF2-40B4-BE49-F238E27FC236}">
                  <a16:creationId xmlns:a16="http://schemas.microsoft.com/office/drawing/2014/main" id="{4B2435EE-D60F-4681-A2BF-F2B4AEC6E3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椭圆 183">
              <a:extLst>
                <a:ext uri="{FF2B5EF4-FFF2-40B4-BE49-F238E27FC236}">
                  <a16:creationId xmlns:a16="http://schemas.microsoft.com/office/drawing/2014/main" id="{C62148F8-92CE-4114-9048-82B4C462AA6E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85" name="PA_组合 197">
            <a:extLst>
              <a:ext uri="{FF2B5EF4-FFF2-40B4-BE49-F238E27FC236}">
                <a16:creationId xmlns:a16="http://schemas.microsoft.com/office/drawing/2014/main" id="{A7365A02-8EBB-4E8D-9D31-24D75AE5FF47}"/>
              </a:ext>
            </a:extLst>
          </p:cNvPr>
          <p:cNvGrpSpPr/>
          <p:nvPr>
            <p:custDataLst>
              <p:tags r:id="rId95"/>
            </p:custDataLst>
          </p:nvPr>
        </p:nvGrpSpPr>
        <p:grpSpPr>
          <a:xfrm>
            <a:off x="2656221" y="1850043"/>
            <a:ext cx="526312" cy="526312"/>
            <a:chOff x="6122959" y="5398294"/>
            <a:chExt cx="552506" cy="552506"/>
          </a:xfrm>
        </p:grpSpPr>
        <p:cxnSp>
          <p:nvCxnSpPr>
            <p:cNvPr id="186" name="直接连接符 185">
              <a:extLst>
                <a:ext uri="{FF2B5EF4-FFF2-40B4-BE49-F238E27FC236}">
                  <a16:creationId xmlns:a16="http://schemas.microsoft.com/office/drawing/2014/main" id="{E1BB98FA-4E44-4971-87A9-3A4298A4D9F0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>
              <a:extLst>
                <a:ext uri="{FF2B5EF4-FFF2-40B4-BE49-F238E27FC236}">
                  <a16:creationId xmlns:a16="http://schemas.microsoft.com/office/drawing/2014/main" id="{A3C1238B-C17E-473F-82BF-5844ADBD56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id="{7846BDB5-8223-46D2-85E2-06322DC3E9B4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89" name="PA_组合 201">
            <a:extLst>
              <a:ext uri="{FF2B5EF4-FFF2-40B4-BE49-F238E27FC236}">
                <a16:creationId xmlns:a16="http://schemas.microsoft.com/office/drawing/2014/main" id="{795FB2B6-CF0A-4D13-992A-6F143506EA60}"/>
              </a:ext>
            </a:extLst>
          </p:cNvPr>
          <p:cNvGrpSpPr/>
          <p:nvPr>
            <p:custDataLst>
              <p:tags r:id="rId96"/>
            </p:custDataLst>
          </p:nvPr>
        </p:nvGrpSpPr>
        <p:grpSpPr>
          <a:xfrm>
            <a:off x="3401561" y="734562"/>
            <a:ext cx="526312" cy="526312"/>
            <a:chOff x="6122959" y="5398294"/>
            <a:chExt cx="552506" cy="552506"/>
          </a:xfrm>
        </p:grpSpPr>
        <p:cxnSp>
          <p:nvCxnSpPr>
            <p:cNvPr id="190" name="直接连接符 189">
              <a:extLst>
                <a:ext uri="{FF2B5EF4-FFF2-40B4-BE49-F238E27FC236}">
                  <a16:creationId xmlns:a16="http://schemas.microsoft.com/office/drawing/2014/main" id="{21763385-AD02-4CB1-8E6C-4A4584DEEE8B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>
              <a:extLst>
                <a:ext uri="{FF2B5EF4-FFF2-40B4-BE49-F238E27FC236}">
                  <a16:creationId xmlns:a16="http://schemas.microsoft.com/office/drawing/2014/main" id="{094832BA-94C5-488D-9B52-49CBC9E922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id="{6D7C2A3D-B51B-45F6-B44A-3A2FFB5F7487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93" name="PA_组合 205">
            <a:extLst>
              <a:ext uri="{FF2B5EF4-FFF2-40B4-BE49-F238E27FC236}">
                <a16:creationId xmlns:a16="http://schemas.microsoft.com/office/drawing/2014/main" id="{67676385-416C-46FF-8253-46D439B9E262}"/>
              </a:ext>
            </a:extLst>
          </p:cNvPr>
          <p:cNvGrpSpPr/>
          <p:nvPr>
            <p:custDataLst>
              <p:tags r:id="rId97"/>
            </p:custDataLst>
          </p:nvPr>
        </p:nvGrpSpPr>
        <p:grpSpPr>
          <a:xfrm>
            <a:off x="4517043" y="-10779"/>
            <a:ext cx="526312" cy="526312"/>
            <a:chOff x="6122959" y="5398294"/>
            <a:chExt cx="552506" cy="552506"/>
          </a:xfrm>
        </p:grpSpPr>
        <p:cxnSp>
          <p:nvCxnSpPr>
            <p:cNvPr id="194" name="直接连接符 193">
              <a:extLst>
                <a:ext uri="{FF2B5EF4-FFF2-40B4-BE49-F238E27FC236}">
                  <a16:creationId xmlns:a16="http://schemas.microsoft.com/office/drawing/2014/main" id="{CFA1194E-7FEF-4749-A6AC-23EBF26A08E8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>
              <a:extLst>
                <a:ext uri="{FF2B5EF4-FFF2-40B4-BE49-F238E27FC236}">
                  <a16:creationId xmlns:a16="http://schemas.microsoft.com/office/drawing/2014/main" id="{EAB8E76B-3EFF-4FBE-9C40-F9C75A1225F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id="{72A6DBF7-5534-4D95-A8A2-E31BA0E2958D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197" name="PA_组合 209">
            <a:extLst>
              <a:ext uri="{FF2B5EF4-FFF2-40B4-BE49-F238E27FC236}">
                <a16:creationId xmlns:a16="http://schemas.microsoft.com/office/drawing/2014/main" id="{7B8B7BB9-EEDE-4A34-B24A-6E8C830015AA}"/>
              </a:ext>
            </a:extLst>
          </p:cNvPr>
          <p:cNvGrpSpPr/>
          <p:nvPr>
            <p:custDataLst>
              <p:tags r:id="rId98"/>
            </p:custDataLst>
          </p:nvPr>
        </p:nvGrpSpPr>
        <p:grpSpPr>
          <a:xfrm>
            <a:off x="5832844" y="-272508"/>
            <a:ext cx="526312" cy="526312"/>
            <a:chOff x="6122959" y="5398294"/>
            <a:chExt cx="552506" cy="552506"/>
          </a:xfrm>
        </p:grpSpPr>
        <p:cxnSp>
          <p:nvCxnSpPr>
            <p:cNvPr id="198" name="直接连接符 197">
              <a:extLst>
                <a:ext uri="{FF2B5EF4-FFF2-40B4-BE49-F238E27FC236}">
                  <a16:creationId xmlns:a16="http://schemas.microsoft.com/office/drawing/2014/main" id="{002F1F10-0570-4F1F-9973-C314E3F1B0BA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>
              <a:extLst>
                <a:ext uri="{FF2B5EF4-FFF2-40B4-BE49-F238E27FC236}">
                  <a16:creationId xmlns:a16="http://schemas.microsoft.com/office/drawing/2014/main" id="{2F325900-63CA-4EBE-8730-46762462079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0" name="椭圆 199">
              <a:extLst>
                <a:ext uri="{FF2B5EF4-FFF2-40B4-BE49-F238E27FC236}">
                  <a16:creationId xmlns:a16="http://schemas.microsoft.com/office/drawing/2014/main" id="{22DED4D2-79B3-4FCC-9344-77FDB81D3B39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01" name="PA_组合 213">
            <a:extLst>
              <a:ext uri="{FF2B5EF4-FFF2-40B4-BE49-F238E27FC236}">
                <a16:creationId xmlns:a16="http://schemas.microsoft.com/office/drawing/2014/main" id="{71B72691-A0E0-41E9-84BD-8E0FFDEA64A3}"/>
              </a:ext>
            </a:extLst>
          </p:cNvPr>
          <p:cNvGrpSpPr/>
          <p:nvPr>
            <p:custDataLst>
              <p:tags r:id="rId99"/>
            </p:custDataLst>
          </p:nvPr>
        </p:nvGrpSpPr>
        <p:grpSpPr>
          <a:xfrm>
            <a:off x="7148644" y="-10779"/>
            <a:ext cx="526312" cy="526312"/>
            <a:chOff x="6122959" y="5398294"/>
            <a:chExt cx="552506" cy="552506"/>
          </a:xfrm>
        </p:grpSpPr>
        <p:cxnSp>
          <p:nvCxnSpPr>
            <p:cNvPr id="202" name="直接连接符 201">
              <a:extLst>
                <a:ext uri="{FF2B5EF4-FFF2-40B4-BE49-F238E27FC236}">
                  <a16:creationId xmlns:a16="http://schemas.microsoft.com/office/drawing/2014/main" id="{F264CBA4-131A-4D5E-BF25-0022A870DA1F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>
              <a:extLst>
                <a:ext uri="{FF2B5EF4-FFF2-40B4-BE49-F238E27FC236}">
                  <a16:creationId xmlns:a16="http://schemas.microsoft.com/office/drawing/2014/main" id="{3FE99541-BFDB-4644-83E6-8614D0824C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980856E0-DFA5-4E6C-8D8D-33FFEA0E27D8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05" name="PA_组合 217">
            <a:extLst>
              <a:ext uri="{FF2B5EF4-FFF2-40B4-BE49-F238E27FC236}">
                <a16:creationId xmlns:a16="http://schemas.microsoft.com/office/drawing/2014/main" id="{17136B63-C613-4038-8E9C-89CB2D5204B5}"/>
              </a:ext>
            </a:extLst>
          </p:cNvPr>
          <p:cNvGrpSpPr/>
          <p:nvPr>
            <p:custDataLst>
              <p:tags r:id="rId100"/>
            </p:custDataLst>
          </p:nvPr>
        </p:nvGrpSpPr>
        <p:grpSpPr>
          <a:xfrm>
            <a:off x="8264126" y="734562"/>
            <a:ext cx="526312" cy="526312"/>
            <a:chOff x="6122959" y="5398294"/>
            <a:chExt cx="552506" cy="552506"/>
          </a:xfrm>
        </p:grpSpPr>
        <p:cxnSp>
          <p:nvCxnSpPr>
            <p:cNvPr id="206" name="直接连接符 205">
              <a:extLst>
                <a:ext uri="{FF2B5EF4-FFF2-40B4-BE49-F238E27FC236}">
                  <a16:creationId xmlns:a16="http://schemas.microsoft.com/office/drawing/2014/main" id="{766ED7AD-BDBA-4583-948A-E278196B6A80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>
              <a:extLst>
                <a:ext uri="{FF2B5EF4-FFF2-40B4-BE49-F238E27FC236}">
                  <a16:creationId xmlns:a16="http://schemas.microsoft.com/office/drawing/2014/main" id="{F75B10C2-2BB2-4FD7-8D0D-4D7495BEFA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8" name="椭圆 207">
              <a:extLst>
                <a:ext uri="{FF2B5EF4-FFF2-40B4-BE49-F238E27FC236}">
                  <a16:creationId xmlns:a16="http://schemas.microsoft.com/office/drawing/2014/main" id="{3C8580C7-8F68-4011-9613-525F26053F04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09" name="PA_组合 221">
            <a:extLst>
              <a:ext uri="{FF2B5EF4-FFF2-40B4-BE49-F238E27FC236}">
                <a16:creationId xmlns:a16="http://schemas.microsoft.com/office/drawing/2014/main" id="{ECA909C5-7418-43F8-A762-A662B644066B}"/>
              </a:ext>
            </a:extLst>
          </p:cNvPr>
          <p:cNvGrpSpPr/>
          <p:nvPr>
            <p:custDataLst>
              <p:tags r:id="rId101"/>
            </p:custDataLst>
          </p:nvPr>
        </p:nvGrpSpPr>
        <p:grpSpPr>
          <a:xfrm>
            <a:off x="9009467" y="1850043"/>
            <a:ext cx="526312" cy="526312"/>
            <a:chOff x="6122959" y="5398294"/>
            <a:chExt cx="552506" cy="552506"/>
          </a:xfrm>
        </p:grpSpPr>
        <p:cxnSp>
          <p:nvCxnSpPr>
            <p:cNvPr id="210" name="直接连接符 209">
              <a:extLst>
                <a:ext uri="{FF2B5EF4-FFF2-40B4-BE49-F238E27FC236}">
                  <a16:creationId xmlns:a16="http://schemas.microsoft.com/office/drawing/2014/main" id="{125A1934-82C9-478A-B8AF-8CB78DBCB408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>
              <a:extLst>
                <a:ext uri="{FF2B5EF4-FFF2-40B4-BE49-F238E27FC236}">
                  <a16:creationId xmlns:a16="http://schemas.microsoft.com/office/drawing/2014/main" id="{F48C49F1-388C-43C7-9648-FAADAD9E247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2" name="椭圆 211">
              <a:extLst>
                <a:ext uri="{FF2B5EF4-FFF2-40B4-BE49-F238E27FC236}">
                  <a16:creationId xmlns:a16="http://schemas.microsoft.com/office/drawing/2014/main" id="{942BC9AA-B108-47D5-B541-30E0F4DA737F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13" name="PA_组合 225">
            <a:extLst>
              <a:ext uri="{FF2B5EF4-FFF2-40B4-BE49-F238E27FC236}">
                <a16:creationId xmlns:a16="http://schemas.microsoft.com/office/drawing/2014/main" id="{C7F182A6-A77B-427E-AAE6-FCDD8626C035}"/>
              </a:ext>
            </a:extLst>
          </p:cNvPr>
          <p:cNvGrpSpPr/>
          <p:nvPr>
            <p:custDataLst>
              <p:tags r:id="rId102"/>
            </p:custDataLst>
          </p:nvPr>
        </p:nvGrpSpPr>
        <p:grpSpPr>
          <a:xfrm>
            <a:off x="9271195" y="3165844"/>
            <a:ext cx="526312" cy="526312"/>
            <a:chOff x="6122959" y="5398294"/>
            <a:chExt cx="552506" cy="552506"/>
          </a:xfrm>
        </p:grpSpPr>
        <p:cxnSp>
          <p:nvCxnSpPr>
            <p:cNvPr id="214" name="直接连接符 213">
              <a:extLst>
                <a:ext uri="{FF2B5EF4-FFF2-40B4-BE49-F238E27FC236}">
                  <a16:creationId xmlns:a16="http://schemas.microsoft.com/office/drawing/2014/main" id="{3E8E8506-FA08-4074-9CDA-30058BCF26AB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>
              <a:extLst>
                <a:ext uri="{FF2B5EF4-FFF2-40B4-BE49-F238E27FC236}">
                  <a16:creationId xmlns:a16="http://schemas.microsoft.com/office/drawing/2014/main" id="{470005AA-8263-4D9D-9833-1DE1E369A71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DF280926-A65F-4F14-9CBA-D147FEF80773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17" name="PA_组合 229">
            <a:extLst>
              <a:ext uri="{FF2B5EF4-FFF2-40B4-BE49-F238E27FC236}">
                <a16:creationId xmlns:a16="http://schemas.microsoft.com/office/drawing/2014/main" id="{620A693E-AD09-4042-A287-A952E08A83BA}"/>
              </a:ext>
            </a:extLst>
          </p:cNvPr>
          <p:cNvGrpSpPr/>
          <p:nvPr>
            <p:custDataLst>
              <p:tags r:id="rId103"/>
            </p:custDataLst>
          </p:nvPr>
        </p:nvGrpSpPr>
        <p:grpSpPr>
          <a:xfrm>
            <a:off x="9009467" y="4481645"/>
            <a:ext cx="526312" cy="526312"/>
            <a:chOff x="6122959" y="5398294"/>
            <a:chExt cx="552506" cy="552506"/>
          </a:xfrm>
        </p:grpSpPr>
        <p:cxnSp>
          <p:nvCxnSpPr>
            <p:cNvPr id="218" name="直接连接符 217">
              <a:extLst>
                <a:ext uri="{FF2B5EF4-FFF2-40B4-BE49-F238E27FC236}">
                  <a16:creationId xmlns:a16="http://schemas.microsoft.com/office/drawing/2014/main" id="{0AF57ED3-A7E7-45B1-9A30-FC561EAC94E6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>
              <a:extLst>
                <a:ext uri="{FF2B5EF4-FFF2-40B4-BE49-F238E27FC236}">
                  <a16:creationId xmlns:a16="http://schemas.microsoft.com/office/drawing/2014/main" id="{1EC34302-FB4C-4F03-8F39-9697C7877B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6B41E8EE-69BA-4D53-8332-034054EA9034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21" name="PA_组合 233">
            <a:extLst>
              <a:ext uri="{FF2B5EF4-FFF2-40B4-BE49-F238E27FC236}">
                <a16:creationId xmlns:a16="http://schemas.microsoft.com/office/drawing/2014/main" id="{86F4E13B-815B-43F2-83B8-D28612E57DA5}"/>
              </a:ext>
            </a:extLst>
          </p:cNvPr>
          <p:cNvGrpSpPr/>
          <p:nvPr>
            <p:custDataLst>
              <p:tags r:id="rId104"/>
            </p:custDataLst>
          </p:nvPr>
        </p:nvGrpSpPr>
        <p:grpSpPr>
          <a:xfrm>
            <a:off x="8264126" y="5597126"/>
            <a:ext cx="526312" cy="526312"/>
            <a:chOff x="6122959" y="5398294"/>
            <a:chExt cx="552506" cy="552506"/>
          </a:xfrm>
        </p:grpSpPr>
        <p:cxnSp>
          <p:nvCxnSpPr>
            <p:cNvPr id="222" name="直接连接符 221">
              <a:extLst>
                <a:ext uri="{FF2B5EF4-FFF2-40B4-BE49-F238E27FC236}">
                  <a16:creationId xmlns:a16="http://schemas.microsoft.com/office/drawing/2014/main" id="{17F21EC5-7422-4B1A-943F-563D1C43A098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>
              <a:extLst>
                <a:ext uri="{FF2B5EF4-FFF2-40B4-BE49-F238E27FC236}">
                  <a16:creationId xmlns:a16="http://schemas.microsoft.com/office/drawing/2014/main" id="{2E66C830-8F3C-45FA-9088-E33CE63F59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4" name="椭圆 223">
              <a:extLst>
                <a:ext uri="{FF2B5EF4-FFF2-40B4-BE49-F238E27FC236}">
                  <a16:creationId xmlns:a16="http://schemas.microsoft.com/office/drawing/2014/main" id="{39DFF1FE-62E4-4467-8CCB-BF2EAB3EBAF6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25" name="PA_组合 237">
            <a:extLst>
              <a:ext uri="{FF2B5EF4-FFF2-40B4-BE49-F238E27FC236}">
                <a16:creationId xmlns:a16="http://schemas.microsoft.com/office/drawing/2014/main" id="{13EF836B-3B0E-4F16-8D6E-5D261C6EB072}"/>
              </a:ext>
            </a:extLst>
          </p:cNvPr>
          <p:cNvGrpSpPr/>
          <p:nvPr>
            <p:custDataLst>
              <p:tags r:id="rId105"/>
            </p:custDataLst>
          </p:nvPr>
        </p:nvGrpSpPr>
        <p:grpSpPr>
          <a:xfrm>
            <a:off x="7148644" y="6342467"/>
            <a:ext cx="526312" cy="526312"/>
            <a:chOff x="6122959" y="5398294"/>
            <a:chExt cx="552506" cy="552506"/>
          </a:xfrm>
        </p:grpSpPr>
        <p:cxnSp>
          <p:nvCxnSpPr>
            <p:cNvPr id="226" name="直接连接符 225">
              <a:extLst>
                <a:ext uri="{FF2B5EF4-FFF2-40B4-BE49-F238E27FC236}">
                  <a16:creationId xmlns:a16="http://schemas.microsoft.com/office/drawing/2014/main" id="{3B1635BC-DF49-471A-8042-DBCD3C7B093D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>
              <a:extLst>
                <a:ext uri="{FF2B5EF4-FFF2-40B4-BE49-F238E27FC236}">
                  <a16:creationId xmlns:a16="http://schemas.microsoft.com/office/drawing/2014/main" id="{91098A86-233D-4D69-9DD8-F8E22213BD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8" name="椭圆 227">
              <a:extLst>
                <a:ext uri="{FF2B5EF4-FFF2-40B4-BE49-F238E27FC236}">
                  <a16:creationId xmlns:a16="http://schemas.microsoft.com/office/drawing/2014/main" id="{2380DD25-2F7C-44E3-947A-336395138866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29" name="PA_组合 241">
            <a:extLst>
              <a:ext uri="{FF2B5EF4-FFF2-40B4-BE49-F238E27FC236}">
                <a16:creationId xmlns:a16="http://schemas.microsoft.com/office/drawing/2014/main" id="{1DD5A3A6-3694-468A-949F-A837722A7A4F}"/>
              </a:ext>
            </a:extLst>
          </p:cNvPr>
          <p:cNvGrpSpPr/>
          <p:nvPr>
            <p:custDataLst>
              <p:tags r:id="rId106"/>
            </p:custDataLst>
          </p:nvPr>
        </p:nvGrpSpPr>
        <p:grpSpPr>
          <a:xfrm>
            <a:off x="5832844" y="6604196"/>
            <a:ext cx="526312" cy="526312"/>
            <a:chOff x="6122959" y="5398294"/>
            <a:chExt cx="552506" cy="552506"/>
          </a:xfrm>
        </p:grpSpPr>
        <p:cxnSp>
          <p:nvCxnSpPr>
            <p:cNvPr id="230" name="直接连接符 229">
              <a:extLst>
                <a:ext uri="{FF2B5EF4-FFF2-40B4-BE49-F238E27FC236}">
                  <a16:creationId xmlns:a16="http://schemas.microsoft.com/office/drawing/2014/main" id="{A871A43D-71C0-4634-9A28-519E82DA5A3B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>
              <a:extLst>
                <a:ext uri="{FF2B5EF4-FFF2-40B4-BE49-F238E27FC236}">
                  <a16:creationId xmlns:a16="http://schemas.microsoft.com/office/drawing/2014/main" id="{55922F1D-CBB0-4416-94BD-225913C712A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A26F47C4-3A75-4BAF-9F2A-9ADD03A1347E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33" name="PA_组合 245">
            <a:extLst>
              <a:ext uri="{FF2B5EF4-FFF2-40B4-BE49-F238E27FC236}">
                <a16:creationId xmlns:a16="http://schemas.microsoft.com/office/drawing/2014/main" id="{B5CA608B-87BB-4273-AFC8-55A98ECFD0E4}"/>
              </a:ext>
            </a:extLst>
          </p:cNvPr>
          <p:cNvGrpSpPr/>
          <p:nvPr>
            <p:custDataLst>
              <p:tags r:id="rId107"/>
            </p:custDataLst>
          </p:nvPr>
        </p:nvGrpSpPr>
        <p:grpSpPr>
          <a:xfrm>
            <a:off x="4517043" y="6342467"/>
            <a:ext cx="526312" cy="526312"/>
            <a:chOff x="6122959" y="5398294"/>
            <a:chExt cx="552506" cy="552506"/>
          </a:xfrm>
        </p:grpSpPr>
        <p:cxnSp>
          <p:nvCxnSpPr>
            <p:cNvPr id="234" name="直接连接符 233">
              <a:extLst>
                <a:ext uri="{FF2B5EF4-FFF2-40B4-BE49-F238E27FC236}">
                  <a16:creationId xmlns:a16="http://schemas.microsoft.com/office/drawing/2014/main" id="{67C55F23-68D7-4687-A161-AC2B3BC8F23D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>
              <a:extLst>
                <a:ext uri="{FF2B5EF4-FFF2-40B4-BE49-F238E27FC236}">
                  <a16:creationId xmlns:a16="http://schemas.microsoft.com/office/drawing/2014/main" id="{D514E933-7FDA-48E3-9022-8780AD2C10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6" name="椭圆 235">
              <a:extLst>
                <a:ext uri="{FF2B5EF4-FFF2-40B4-BE49-F238E27FC236}">
                  <a16:creationId xmlns:a16="http://schemas.microsoft.com/office/drawing/2014/main" id="{34AE3BD1-212B-4B24-AFDB-4A90D25EA6FE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37" name="PA_组合 249">
            <a:extLst>
              <a:ext uri="{FF2B5EF4-FFF2-40B4-BE49-F238E27FC236}">
                <a16:creationId xmlns:a16="http://schemas.microsoft.com/office/drawing/2014/main" id="{C44AFB96-0467-4D82-9EA0-84825B497A92}"/>
              </a:ext>
            </a:extLst>
          </p:cNvPr>
          <p:cNvGrpSpPr/>
          <p:nvPr>
            <p:custDataLst>
              <p:tags r:id="rId108"/>
            </p:custDataLst>
          </p:nvPr>
        </p:nvGrpSpPr>
        <p:grpSpPr>
          <a:xfrm>
            <a:off x="3401561" y="5597126"/>
            <a:ext cx="526312" cy="526312"/>
            <a:chOff x="6122959" y="5398294"/>
            <a:chExt cx="552506" cy="552506"/>
          </a:xfrm>
        </p:grpSpPr>
        <p:cxnSp>
          <p:nvCxnSpPr>
            <p:cNvPr id="238" name="直接连接符 237">
              <a:extLst>
                <a:ext uri="{FF2B5EF4-FFF2-40B4-BE49-F238E27FC236}">
                  <a16:creationId xmlns:a16="http://schemas.microsoft.com/office/drawing/2014/main" id="{E27F7508-BC20-47D2-8D0C-F7E3F4B7062F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>
              <a:extLst>
                <a:ext uri="{FF2B5EF4-FFF2-40B4-BE49-F238E27FC236}">
                  <a16:creationId xmlns:a16="http://schemas.microsoft.com/office/drawing/2014/main" id="{6522DC2A-7DF8-4DAD-B07E-0AA083F635A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0" name="椭圆 239">
              <a:extLst>
                <a:ext uri="{FF2B5EF4-FFF2-40B4-BE49-F238E27FC236}">
                  <a16:creationId xmlns:a16="http://schemas.microsoft.com/office/drawing/2014/main" id="{1E33C6C1-2F2F-49BB-9159-19B6A21F8D12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41" name="PA_组合 253">
            <a:extLst>
              <a:ext uri="{FF2B5EF4-FFF2-40B4-BE49-F238E27FC236}">
                <a16:creationId xmlns:a16="http://schemas.microsoft.com/office/drawing/2014/main" id="{C3C982E1-7FFF-42ED-AA41-B3F3CB0E8187}"/>
              </a:ext>
            </a:extLst>
          </p:cNvPr>
          <p:cNvGrpSpPr/>
          <p:nvPr>
            <p:custDataLst>
              <p:tags r:id="rId109"/>
            </p:custDataLst>
          </p:nvPr>
        </p:nvGrpSpPr>
        <p:grpSpPr>
          <a:xfrm>
            <a:off x="2656221" y="4481645"/>
            <a:ext cx="526312" cy="526312"/>
            <a:chOff x="6122959" y="5398294"/>
            <a:chExt cx="552506" cy="552506"/>
          </a:xfrm>
        </p:grpSpPr>
        <p:cxnSp>
          <p:nvCxnSpPr>
            <p:cNvPr id="242" name="直接连接符 241">
              <a:extLst>
                <a:ext uri="{FF2B5EF4-FFF2-40B4-BE49-F238E27FC236}">
                  <a16:creationId xmlns:a16="http://schemas.microsoft.com/office/drawing/2014/main" id="{A66A79C9-701B-4D1A-928F-1FC9D757EB6A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>
              <a:extLst>
                <a:ext uri="{FF2B5EF4-FFF2-40B4-BE49-F238E27FC236}">
                  <a16:creationId xmlns:a16="http://schemas.microsoft.com/office/drawing/2014/main" id="{FD4A47C7-A9DC-43B6-A572-1975E5B212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4" name="椭圆 243">
              <a:extLst>
                <a:ext uri="{FF2B5EF4-FFF2-40B4-BE49-F238E27FC236}">
                  <a16:creationId xmlns:a16="http://schemas.microsoft.com/office/drawing/2014/main" id="{ADAC3F03-93B2-4ABC-85AE-310BC673B013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45" name="PA_组合 257">
            <a:extLst>
              <a:ext uri="{FF2B5EF4-FFF2-40B4-BE49-F238E27FC236}">
                <a16:creationId xmlns:a16="http://schemas.microsoft.com/office/drawing/2014/main" id="{32F0EEBB-12BC-4912-9B36-655F806A23DE}"/>
              </a:ext>
            </a:extLst>
          </p:cNvPr>
          <p:cNvGrpSpPr/>
          <p:nvPr>
            <p:custDataLst>
              <p:tags r:id="rId110"/>
            </p:custDataLst>
          </p:nvPr>
        </p:nvGrpSpPr>
        <p:grpSpPr>
          <a:xfrm>
            <a:off x="890914" y="3165844"/>
            <a:ext cx="526312" cy="526312"/>
            <a:chOff x="6122959" y="5398294"/>
            <a:chExt cx="552506" cy="552506"/>
          </a:xfrm>
        </p:grpSpPr>
        <p:cxnSp>
          <p:nvCxnSpPr>
            <p:cNvPr id="246" name="直接连接符 245">
              <a:extLst>
                <a:ext uri="{FF2B5EF4-FFF2-40B4-BE49-F238E27FC236}">
                  <a16:creationId xmlns:a16="http://schemas.microsoft.com/office/drawing/2014/main" id="{D5AA9A3B-F635-4ECD-BEBC-A466D7DF130F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>
              <a:extLst>
                <a:ext uri="{FF2B5EF4-FFF2-40B4-BE49-F238E27FC236}">
                  <a16:creationId xmlns:a16="http://schemas.microsoft.com/office/drawing/2014/main" id="{284E2468-D446-4453-8158-BBDDB808D67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8" name="椭圆 247">
              <a:extLst>
                <a:ext uri="{FF2B5EF4-FFF2-40B4-BE49-F238E27FC236}">
                  <a16:creationId xmlns:a16="http://schemas.microsoft.com/office/drawing/2014/main" id="{82B22294-3249-4293-8EC6-05FA0AF5DB70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49" name="PA_组合 261">
            <a:extLst>
              <a:ext uri="{FF2B5EF4-FFF2-40B4-BE49-F238E27FC236}">
                <a16:creationId xmlns:a16="http://schemas.microsoft.com/office/drawing/2014/main" id="{EC956F53-6138-45E1-A252-7B21F1E71D51}"/>
              </a:ext>
            </a:extLst>
          </p:cNvPr>
          <p:cNvGrpSpPr/>
          <p:nvPr>
            <p:custDataLst>
              <p:tags r:id="rId111"/>
            </p:custDataLst>
          </p:nvPr>
        </p:nvGrpSpPr>
        <p:grpSpPr>
          <a:xfrm>
            <a:off x="985871" y="2201721"/>
            <a:ext cx="526312" cy="526312"/>
            <a:chOff x="6122959" y="5398294"/>
            <a:chExt cx="552506" cy="552506"/>
          </a:xfrm>
        </p:grpSpPr>
        <p:cxnSp>
          <p:nvCxnSpPr>
            <p:cNvPr id="250" name="直接连接符 249">
              <a:extLst>
                <a:ext uri="{FF2B5EF4-FFF2-40B4-BE49-F238E27FC236}">
                  <a16:creationId xmlns:a16="http://schemas.microsoft.com/office/drawing/2014/main" id="{57FE9186-6F92-4927-B13E-53E1F1BB46B1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>
              <a:extLst>
                <a:ext uri="{FF2B5EF4-FFF2-40B4-BE49-F238E27FC236}">
                  <a16:creationId xmlns:a16="http://schemas.microsoft.com/office/drawing/2014/main" id="{5DEBCFAB-F855-431F-A747-7DC2D4225AF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2" name="椭圆 251">
              <a:extLst>
                <a:ext uri="{FF2B5EF4-FFF2-40B4-BE49-F238E27FC236}">
                  <a16:creationId xmlns:a16="http://schemas.microsoft.com/office/drawing/2014/main" id="{78D58752-8983-4B94-A605-E24F9DE5AC4C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53" name="PA_组合 265">
            <a:extLst>
              <a:ext uri="{FF2B5EF4-FFF2-40B4-BE49-F238E27FC236}">
                <a16:creationId xmlns:a16="http://schemas.microsoft.com/office/drawing/2014/main" id="{2631EBF9-D0B7-4FFE-9CA4-71BBBB79577C}"/>
              </a:ext>
            </a:extLst>
          </p:cNvPr>
          <p:cNvGrpSpPr/>
          <p:nvPr>
            <p:custDataLst>
              <p:tags r:id="rId112"/>
            </p:custDataLst>
          </p:nvPr>
        </p:nvGrpSpPr>
        <p:grpSpPr>
          <a:xfrm>
            <a:off x="1267096" y="1274649"/>
            <a:ext cx="526312" cy="526312"/>
            <a:chOff x="6122959" y="5398294"/>
            <a:chExt cx="552506" cy="552506"/>
          </a:xfrm>
        </p:grpSpPr>
        <p:cxnSp>
          <p:nvCxnSpPr>
            <p:cNvPr id="254" name="直接连接符 253">
              <a:extLst>
                <a:ext uri="{FF2B5EF4-FFF2-40B4-BE49-F238E27FC236}">
                  <a16:creationId xmlns:a16="http://schemas.microsoft.com/office/drawing/2014/main" id="{99068A7C-01B6-4441-B450-974B8C1596F2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>
              <a:extLst>
                <a:ext uri="{FF2B5EF4-FFF2-40B4-BE49-F238E27FC236}">
                  <a16:creationId xmlns:a16="http://schemas.microsoft.com/office/drawing/2014/main" id="{FFA64F5A-57F5-4894-8FD2-A532860AB0E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" name="椭圆 255">
              <a:extLst>
                <a:ext uri="{FF2B5EF4-FFF2-40B4-BE49-F238E27FC236}">
                  <a16:creationId xmlns:a16="http://schemas.microsoft.com/office/drawing/2014/main" id="{44E8408F-4B4F-4E92-BEDD-FC5E73748DB9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57" name="PA_组合 269">
            <a:extLst>
              <a:ext uri="{FF2B5EF4-FFF2-40B4-BE49-F238E27FC236}">
                <a16:creationId xmlns:a16="http://schemas.microsoft.com/office/drawing/2014/main" id="{77B6D01E-43C1-498A-83CD-380924BE2619}"/>
              </a:ext>
            </a:extLst>
          </p:cNvPr>
          <p:cNvGrpSpPr/>
          <p:nvPr>
            <p:custDataLst>
              <p:tags r:id="rId113"/>
            </p:custDataLst>
          </p:nvPr>
        </p:nvGrpSpPr>
        <p:grpSpPr>
          <a:xfrm>
            <a:off x="1723779" y="420254"/>
            <a:ext cx="526312" cy="526312"/>
            <a:chOff x="6122959" y="5398294"/>
            <a:chExt cx="552506" cy="552506"/>
          </a:xfrm>
        </p:grpSpPr>
        <p:cxnSp>
          <p:nvCxnSpPr>
            <p:cNvPr id="258" name="直接连接符 257">
              <a:extLst>
                <a:ext uri="{FF2B5EF4-FFF2-40B4-BE49-F238E27FC236}">
                  <a16:creationId xmlns:a16="http://schemas.microsoft.com/office/drawing/2014/main" id="{AEDE290F-315D-4CBB-8639-124D6D0727C0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>
              <a:extLst>
                <a:ext uri="{FF2B5EF4-FFF2-40B4-BE49-F238E27FC236}">
                  <a16:creationId xmlns:a16="http://schemas.microsoft.com/office/drawing/2014/main" id="{FDE45328-7735-4A4E-B7FC-2878D18884A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2533244E-0C2F-4DE2-B24C-2363963D8870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61" name="PA_组合 273">
            <a:extLst>
              <a:ext uri="{FF2B5EF4-FFF2-40B4-BE49-F238E27FC236}">
                <a16:creationId xmlns:a16="http://schemas.microsoft.com/office/drawing/2014/main" id="{B2B9DCA5-8441-42FB-8B05-0D1992A1B860}"/>
              </a:ext>
            </a:extLst>
          </p:cNvPr>
          <p:cNvGrpSpPr/>
          <p:nvPr>
            <p:custDataLst>
              <p:tags r:id="rId114"/>
            </p:custDataLst>
          </p:nvPr>
        </p:nvGrpSpPr>
        <p:grpSpPr>
          <a:xfrm>
            <a:off x="2338371" y="-328628"/>
            <a:ext cx="526312" cy="526312"/>
            <a:chOff x="6122959" y="5398294"/>
            <a:chExt cx="552506" cy="552506"/>
          </a:xfrm>
        </p:grpSpPr>
        <p:cxnSp>
          <p:nvCxnSpPr>
            <p:cNvPr id="262" name="直接连接符 261">
              <a:extLst>
                <a:ext uri="{FF2B5EF4-FFF2-40B4-BE49-F238E27FC236}">
                  <a16:creationId xmlns:a16="http://schemas.microsoft.com/office/drawing/2014/main" id="{E24B2FA7-6F7E-47F9-B8F2-77AF782639A9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>
              <a:extLst>
                <a:ext uri="{FF2B5EF4-FFF2-40B4-BE49-F238E27FC236}">
                  <a16:creationId xmlns:a16="http://schemas.microsoft.com/office/drawing/2014/main" id="{4C630EB5-4A1A-41CA-A8B9-13AB277199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4" name="椭圆 263">
              <a:extLst>
                <a:ext uri="{FF2B5EF4-FFF2-40B4-BE49-F238E27FC236}">
                  <a16:creationId xmlns:a16="http://schemas.microsoft.com/office/drawing/2014/main" id="{9594D75C-D9E2-4A12-A573-F9F1DEDD4171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65" name="PA_组合 305">
            <a:extLst>
              <a:ext uri="{FF2B5EF4-FFF2-40B4-BE49-F238E27FC236}">
                <a16:creationId xmlns:a16="http://schemas.microsoft.com/office/drawing/2014/main" id="{E79C40F1-90C3-4BF0-AE51-987BEB0923AC}"/>
              </a:ext>
            </a:extLst>
          </p:cNvPr>
          <p:cNvGrpSpPr/>
          <p:nvPr>
            <p:custDataLst>
              <p:tags r:id="rId115"/>
            </p:custDataLst>
          </p:nvPr>
        </p:nvGrpSpPr>
        <p:grpSpPr>
          <a:xfrm>
            <a:off x="9327317" y="-328628"/>
            <a:ext cx="526312" cy="526312"/>
            <a:chOff x="6122959" y="5398294"/>
            <a:chExt cx="552506" cy="552506"/>
          </a:xfrm>
        </p:grpSpPr>
        <p:cxnSp>
          <p:nvCxnSpPr>
            <p:cNvPr id="266" name="直接连接符 265">
              <a:extLst>
                <a:ext uri="{FF2B5EF4-FFF2-40B4-BE49-F238E27FC236}">
                  <a16:creationId xmlns:a16="http://schemas.microsoft.com/office/drawing/2014/main" id="{9DEB624E-0E90-447B-A615-E0F41DE512A5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>
              <a:extLst>
                <a:ext uri="{FF2B5EF4-FFF2-40B4-BE49-F238E27FC236}">
                  <a16:creationId xmlns:a16="http://schemas.microsoft.com/office/drawing/2014/main" id="{E40B148E-238E-4130-BD4F-AD1E7BE29A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8" name="椭圆 267">
              <a:extLst>
                <a:ext uri="{FF2B5EF4-FFF2-40B4-BE49-F238E27FC236}">
                  <a16:creationId xmlns:a16="http://schemas.microsoft.com/office/drawing/2014/main" id="{265AB4CA-1FC9-4DBE-8D07-A94F422E2CF7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69" name="PA_组合 309">
            <a:extLst>
              <a:ext uri="{FF2B5EF4-FFF2-40B4-BE49-F238E27FC236}">
                <a16:creationId xmlns:a16="http://schemas.microsoft.com/office/drawing/2014/main" id="{4FEB7B92-8842-4F86-8424-45E75E1C143F}"/>
              </a:ext>
            </a:extLst>
          </p:cNvPr>
          <p:cNvGrpSpPr/>
          <p:nvPr>
            <p:custDataLst>
              <p:tags r:id="rId116"/>
            </p:custDataLst>
          </p:nvPr>
        </p:nvGrpSpPr>
        <p:grpSpPr>
          <a:xfrm>
            <a:off x="9941909" y="420254"/>
            <a:ext cx="526312" cy="526312"/>
            <a:chOff x="6122959" y="5398294"/>
            <a:chExt cx="552506" cy="552506"/>
          </a:xfrm>
        </p:grpSpPr>
        <p:cxnSp>
          <p:nvCxnSpPr>
            <p:cNvPr id="270" name="直接连接符 269">
              <a:extLst>
                <a:ext uri="{FF2B5EF4-FFF2-40B4-BE49-F238E27FC236}">
                  <a16:creationId xmlns:a16="http://schemas.microsoft.com/office/drawing/2014/main" id="{AD04FF92-C741-4101-9EAE-5BC5BF92C7D4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>
              <a:extLst>
                <a:ext uri="{FF2B5EF4-FFF2-40B4-BE49-F238E27FC236}">
                  <a16:creationId xmlns:a16="http://schemas.microsoft.com/office/drawing/2014/main" id="{43B09841-CFA3-4920-968E-BF6BD8F8F99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2" name="椭圆 271">
              <a:extLst>
                <a:ext uri="{FF2B5EF4-FFF2-40B4-BE49-F238E27FC236}">
                  <a16:creationId xmlns:a16="http://schemas.microsoft.com/office/drawing/2014/main" id="{6ADDB26D-EF3E-44D1-A0BC-DCD54BBE21F7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73" name="PA_组合 313">
            <a:extLst>
              <a:ext uri="{FF2B5EF4-FFF2-40B4-BE49-F238E27FC236}">
                <a16:creationId xmlns:a16="http://schemas.microsoft.com/office/drawing/2014/main" id="{6C22C266-130F-4F61-9DF7-EDA4BE155347}"/>
              </a:ext>
            </a:extLst>
          </p:cNvPr>
          <p:cNvGrpSpPr/>
          <p:nvPr>
            <p:custDataLst>
              <p:tags r:id="rId117"/>
            </p:custDataLst>
          </p:nvPr>
        </p:nvGrpSpPr>
        <p:grpSpPr>
          <a:xfrm>
            <a:off x="10398592" y="1274649"/>
            <a:ext cx="526312" cy="526312"/>
            <a:chOff x="6122959" y="5398294"/>
            <a:chExt cx="552506" cy="552506"/>
          </a:xfrm>
        </p:grpSpPr>
        <p:cxnSp>
          <p:nvCxnSpPr>
            <p:cNvPr id="274" name="直接连接符 273">
              <a:extLst>
                <a:ext uri="{FF2B5EF4-FFF2-40B4-BE49-F238E27FC236}">
                  <a16:creationId xmlns:a16="http://schemas.microsoft.com/office/drawing/2014/main" id="{7CC668AC-EE36-458A-91D6-47E07B5A679F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>
              <a:extLst>
                <a:ext uri="{FF2B5EF4-FFF2-40B4-BE49-F238E27FC236}">
                  <a16:creationId xmlns:a16="http://schemas.microsoft.com/office/drawing/2014/main" id="{5BEEEFDF-55A8-4C6E-B739-BF1C79E2F2C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6" name="椭圆 275">
              <a:extLst>
                <a:ext uri="{FF2B5EF4-FFF2-40B4-BE49-F238E27FC236}">
                  <a16:creationId xmlns:a16="http://schemas.microsoft.com/office/drawing/2014/main" id="{966A8297-F23B-4C40-8998-1D27F208ADFE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77" name="PA_组合 317">
            <a:extLst>
              <a:ext uri="{FF2B5EF4-FFF2-40B4-BE49-F238E27FC236}">
                <a16:creationId xmlns:a16="http://schemas.microsoft.com/office/drawing/2014/main" id="{AE3A77B6-111A-4050-A2BA-CC9725112E37}"/>
              </a:ext>
            </a:extLst>
          </p:cNvPr>
          <p:cNvGrpSpPr/>
          <p:nvPr>
            <p:custDataLst>
              <p:tags r:id="rId118"/>
            </p:custDataLst>
          </p:nvPr>
        </p:nvGrpSpPr>
        <p:grpSpPr>
          <a:xfrm>
            <a:off x="10679816" y="2201721"/>
            <a:ext cx="526312" cy="526312"/>
            <a:chOff x="6122959" y="5398294"/>
            <a:chExt cx="552506" cy="552506"/>
          </a:xfrm>
        </p:grpSpPr>
        <p:cxnSp>
          <p:nvCxnSpPr>
            <p:cNvPr id="278" name="直接连接符 277">
              <a:extLst>
                <a:ext uri="{FF2B5EF4-FFF2-40B4-BE49-F238E27FC236}">
                  <a16:creationId xmlns:a16="http://schemas.microsoft.com/office/drawing/2014/main" id="{EF863577-C0AE-4000-A7BE-B18823135050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>
              <a:extLst>
                <a:ext uri="{FF2B5EF4-FFF2-40B4-BE49-F238E27FC236}">
                  <a16:creationId xmlns:a16="http://schemas.microsoft.com/office/drawing/2014/main" id="{2CF29A77-A394-4B89-AADB-ACD00D94DE8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0" name="椭圆 279">
              <a:extLst>
                <a:ext uri="{FF2B5EF4-FFF2-40B4-BE49-F238E27FC236}">
                  <a16:creationId xmlns:a16="http://schemas.microsoft.com/office/drawing/2014/main" id="{83654BB5-7B04-4A4B-9355-07FBA913362D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81" name="PA_组合 321">
            <a:extLst>
              <a:ext uri="{FF2B5EF4-FFF2-40B4-BE49-F238E27FC236}">
                <a16:creationId xmlns:a16="http://schemas.microsoft.com/office/drawing/2014/main" id="{5A1943D1-00FC-448C-9CA6-CCF2C9EA65B9}"/>
              </a:ext>
            </a:extLst>
          </p:cNvPr>
          <p:cNvGrpSpPr/>
          <p:nvPr>
            <p:custDataLst>
              <p:tags r:id="rId119"/>
            </p:custDataLst>
          </p:nvPr>
        </p:nvGrpSpPr>
        <p:grpSpPr>
          <a:xfrm>
            <a:off x="10774774" y="3165844"/>
            <a:ext cx="526312" cy="526312"/>
            <a:chOff x="6122959" y="5398294"/>
            <a:chExt cx="552506" cy="552506"/>
          </a:xfrm>
        </p:grpSpPr>
        <p:cxnSp>
          <p:nvCxnSpPr>
            <p:cNvPr id="282" name="直接连接符 281">
              <a:extLst>
                <a:ext uri="{FF2B5EF4-FFF2-40B4-BE49-F238E27FC236}">
                  <a16:creationId xmlns:a16="http://schemas.microsoft.com/office/drawing/2014/main" id="{6378D5C8-200B-4CA7-8F20-9A7E25B49DDB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>
              <a:extLst>
                <a:ext uri="{FF2B5EF4-FFF2-40B4-BE49-F238E27FC236}">
                  <a16:creationId xmlns:a16="http://schemas.microsoft.com/office/drawing/2014/main" id="{AD09F41C-40C8-4CA8-89C0-2B8A3FDD4A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4" name="椭圆 283">
              <a:extLst>
                <a:ext uri="{FF2B5EF4-FFF2-40B4-BE49-F238E27FC236}">
                  <a16:creationId xmlns:a16="http://schemas.microsoft.com/office/drawing/2014/main" id="{DD43EF64-F097-4BF2-910D-E3398A366435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85" name="PA_组合 325">
            <a:extLst>
              <a:ext uri="{FF2B5EF4-FFF2-40B4-BE49-F238E27FC236}">
                <a16:creationId xmlns:a16="http://schemas.microsoft.com/office/drawing/2014/main" id="{5CD65378-9EE3-4D8B-8DAC-FD60575B5BDC}"/>
              </a:ext>
            </a:extLst>
          </p:cNvPr>
          <p:cNvGrpSpPr/>
          <p:nvPr>
            <p:custDataLst>
              <p:tags r:id="rId120"/>
            </p:custDataLst>
          </p:nvPr>
        </p:nvGrpSpPr>
        <p:grpSpPr>
          <a:xfrm>
            <a:off x="10679816" y="4129967"/>
            <a:ext cx="526312" cy="526312"/>
            <a:chOff x="6122959" y="5398294"/>
            <a:chExt cx="552506" cy="552506"/>
          </a:xfrm>
        </p:grpSpPr>
        <p:cxnSp>
          <p:nvCxnSpPr>
            <p:cNvPr id="286" name="直接连接符 285">
              <a:extLst>
                <a:ext uri="{FF2B5EF4-FFF2-40B4-BE49-F238E27FC236}">
                  <a16:creationId xmlns:a16="http://schemas.microsoft.com/office/drawing/2014/main" id="{B0D74D5D-5656-46E8-88B5-D2915B325ECF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>
              <a:extLst>
                <a:ext uri="{FF2B5EF4-FFF2-40B4-BE49-F238E27FC236}">
                  <a16:creationId xmlns:a16="http://schemas.microsoft.com/office/drawing/2014/main" id="{B99E2651-ED27-4D65-B574-73C069649A8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8" name="椭圆 287">
              <a:extLst>
                <a:ext uri="{FF2B5EF4-FFF2-40B4-BE49-F238E27FC236}">
                  <a16:creationId xmlns:a16="http://schemas.microsoft.com/office/drawing/2014/main" id="{CA1C95CF-4444-44E3-827A-C63584EE96AA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89" name="PA_组合 329">
            <a:extLst>
              <a:ext uri="{FF2B5EF4-FFF2-40B4-BE49-F238E27FC236}">
                <a16:creationId xmlns:a16="http://schemas.microsoft.com/office/drawing/2014/main" id="{5C2D63CF-8CF7-40F6-98D4-5D84A3B5EE98}"/>
              </a:ext>
            </a:extLst>
          </p:cNvPr>
          <p:cNvGrpSpPr/>
          <p:nvPr>
            <p:custDataLst>
              <p:tags r:id="rId121"/>
            </p:custDataLst>
          </p:nvPr>
        </p:nvGrpSpPr>
        <p:grpSpPr>
          <a:xfrm>
            <a:off x="10398592" y="5057039"/>
            <a:ext cx="526312" cy="526312"/>
            <a:chOff x="6122959" y="5398294"/>
            <a:chExt cx="552506" cy="552506"/>
          </a:xfrm>
        </p:grpSpPr>
        <p:cxnSp>
          <p:nvCxnSpPr>
            <p:cNvPr id="290" name="直接连接符 289">
              <a:extLst>
                <a:ext uri="{FF2B5EF4-FFF2-40B4-BE49-F238E27FC236}">
                  <a16:creationId xmlns:a16="http://schemas.microsoft.com/office/drawing/2014/main" id="{7CA4A6BD-D782-4B6C-87F9-4ECA48E4C431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>
              <a:extLst>
                <a:ext uri="{FF2B5EF4-FFF2-40B4-BE49-F238E27FC236}">
                  <a16:creationId xmlns:a16="http://schemas.microsoft.com/office/drawing/2014/main" id="{1F7FF02D-B233-422E-B8A2-B38975B2FD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2" name="椭圆 291">
              <a:extLst>
                <a:ext uri="{FF2B5EF4-FFF2-40B4-BE49-F238E27FC236}">
                  <a16:creationId xmlns:a16="http://schemas.microsoft.com/office/drawing/2014/main" id="{AA0ECBEA-5B78-4857-B0FC-81D0981D7DB0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93" name="PA_组合 333">
            <a:extLst>
              <a:ext uri="{FF2B5EF4-FFF2-40B4-BE49-F238E27FC236}">
                <a16:creationId xmlns:a16="http://schemas.microsoft.com/office/drawing/2014/main" id="{F8B5B16D-4914-488E-8557-1D43874EBF50}"/>
              </a:ext>
            </a:extLst>
          </p:cNvPr>
          <p:cNvGrpSpPr/>
          <p:nvPr>
            <p:custDataLst>
              <p:tags r:id="rId122"/>
            </p:custDataLst>
          </p:nvPr>
        </p:nvGrpSpPr>
        <p:grpSpPr>
          <a:xfrm>
            <a:off x="9941909" y="5911433"/>
            <a:ext cx="526312" cy="526312"/>
            <a:chOff x="6122959" y="5398294"/>
            <a:chExt cx="552506" cy="552506"/>
          </a:xfrm>
        </p:grpSpPr>
        <p:cxnSp>
          <p:nvCxnSpPr>
            <p:cNvPr id="294" name="直接连接符 293">
              <a:extLst>
                <a:ext uri="{FF2B5EF4-FFF2-40B4-BE49-F238E27FC236}">
                  <a16:creationId xmlns:a16="http://schemas.microsoft.com/office/drawing/2014/main" id="{95D107C0-0566-4CA7-B693-5351FC15A22A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>
              <a:extLst>
                <a:ext uri="{FF2B5EF4-FFF2-40B4-BE49-F238E27FC236}">
                  <a16:creationId xmlns:a16="http://schemas.microsoft.com/office/drawing/2014/main" id="{05E32C6F-46EE-453A-B395-506F31D65F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6" name="椭圆 295">
              <a:extLst>
                <a:ext uri="{FF2B5EF4-FFF2-40B4-BE49-F238E27FC236}">
                  <a16:creationId xmlns:a16="http://schemas.microsoft.com/office/drawing/2014/main" id="{BFAD78DF-6430-46C3-AF88-361BCE7CA74E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97" name="PA_组合 337">
            <a:extLst>
              <a:ext uri="{FF2B5EF4-FFF2-40B4-BE49-F238E27FC236}">
                <a16:creationId xmlns:a16="http://schemas.microsoft.com/office/drawing/2014/main" id="{2318F46C-61ED-4DF9-9B58-3FB134770DC6}"/>
              </a:ext>
            </a:extLst>
          </p:cNvPr>
          <p:cNvGrpSpPr/>
          <p:nvPr>
            <p:custDataLst>
              <p:tags r:id="rId123"/>
            </p:custDataLst>
          </p:nvPr>
        </p:nvGrpSpPr>
        <p:grpSpPr>
          <a:xfrm>
            <a:off x="9327317" y="6660316"/>
            <a:ext cx="526312" cy="526312"/>
            <a:chOff x="6122959" y="5398294"/>
            <a:chExt cx="552506" cy="552506"/>
          </a:xfrm>
        </p:grpSpPr>
        <p:cxnSp>
          <p:nvCxnSpPr>
            <p:cNvPr id="298" name="直接连接符 297">
              <a:extLst>
                <a:ext uri="{FF2B5EF4-FFF2-40B4-BE49-F238E27FC236}">
                  <a16:creationId xmlns:a16="http://schemas.microsoft.com/office/drawing/2014/main" id="{2E7DC3B3-372B-404E-8813-ED0439C2D374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>
              <a:extLst>
                <a:ext uri="{FF2B5EF4-FFF2-40B4-BE49-F238E27FC236}">
                  <a16:creationId xmlns:a16="http://schemas.microsoft.com/office/drawing/2014/main" id="{867D018D-5C41-402E-BF95-85DBAB8A42F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0" name="椭圆 299">
              <a:extLst>
                <a:ext uri="{FF2B5EF4-FFF2-40B4-BE49-F238E27FC236}">
                  <a16:creationId xmlns:a16="http://schemas.microsoft.com/office/drawing/2014/main" id="{5C863172-65C0-4CC0-A5A6-1D36BC1B218D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301" name="PA_组合 369">
            <a:extLst>
              <a:ext uri="{FF2B5EF4-FFF2-40B4-BE49-F238E27FC236}">
                <a16:creationId xmlns:a16="http://schemas.microsoft.com/office/drawing/2014/main" id="{29E27F49-531F-43F9-8AEF-E3999E985E03}"/>
              </a:ext>
            </a:extLst>
          </p:cNvPr>
          <p:cNvGrpSpPr/>
          <p:nvPr>
            <p:custDataLst>
              <p:tags r:id="rId124"/>
            </p:custDataLst>
          </p:nvPr>
        </p:nvGrpSpPr>
        <p:grpSpPr>
          <a:xfrm>
            <a:off x="2338371" y="6660316"/>
            <a:ext cx="526312" cy="526312"/>
            <a:chOff x="6122959" y="5398294"/>
            <a:chExt cx="552506" cy="552506"/>
          </a:xfrm>
        </p:grpSpPr>
        <p:cxnSp>
          <p:nvCxnSpPr>
            <p:cNvPr id="302" name="直接连接符 301">
              <a:extLst>
                <a:ext uri="{FF2B5EF4-FFF2-40B4-BE49-F238E27FC236}">
                  <a16:creationId xmlns:a16="http://schemas.microsoft.com/office/drawing/2014/main" id="{71D58B66-E121-4158-975B-06B6912B07D7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>
              <a:extLst>
                <a:ext uri="{FF2B5EF4-FFF2-40B4-BE49-F238E27FC236}">
                  <a16:creationId xmlns:a16="http://schemas.microsoft.com/office/drawing/2014/main" id="{FDCE1E80-7A8C-4E8A-BA34-56C43F7CDF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4" name="椭圆 303">
              <a:extLst>
                <a:ext uri="{FF2B5EF4-FFF2-40B4-BE49-F238E27FC236}">
                  <a16:creationId xmlns:a16="http://schemas.microsoft.com/office/drawing/2014/main" id="{43421811-175D-4F47-8BD0-ED8ED315A074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305" name="PA_组合 373">
            <a:extLst>
              <a:ext uri="{FF2B5EF4-FFF2-40B4-BE49-F238E27FC236}">
                <a16:creationId xmlns:a16="http://schemas.microsoft.com/office/drawing/2014/main" id="{BF423C89-5ED4-4B6E-8EA8-7B6C45275817}"/>
              </a:ext>
            </a:extLst>
          </p:cNvPr>
          <p:cNvGrpSpPr/>
          <p:nvPr>
            <p:custDataLst>
              <p:tags r:id="rId125"/>
            </p:custDataLst>
          </p:nvPr>
        </p:nvGrpSpPr>
        <p:grpSpPr>
          <a:xfrm>
            <a:off x="1723779" y="5911433"/>
            <a:ext cx="526312" cy="526312"/>
            <a:chOff x="6122959" y="5398294"/>
            <a:chExt cx="552506" cy="552506"/>
          </a:xfrm>
        </p:grpSpPr>
        <p:cxnSp>
          <p:nvCxnSpPr>
            <p:cNvPr id="306" name="直接连接符 305">
              <a:extLst>
                <a:ext uri="{FF2B5EF4-FFF2-40B4-BE49-F238E27FC236}">
                  <a16:creationId xmlns:a16="http://schemas.microsoft.com/office/drawing/2014/main" id="{0B5A84F4-A40D-4053-80C0-B7BA2A12251A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>
              <a:extLst>
                <a:ext uri="{FF2B5EF4-FFF2-40B4-BE49-F238E27FC236}">
                  <a16:creationId xmlns:a16="http://schemas.microsoft.com/office/drawing/2014/main" id="{83F135C2-C96F-4700-989D-1F8371D800B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8" name="椭圆 307">
              <a:extLst>
                <a:ext uri="{FF2B5EF4-FFF2-40B4-BE49-F238E27FC236}">
                  <a16:creationId xmlns:a16="http://schemas.microsoft.com/office/drawing/2014/main" id="{130322C1-30AA-4FDF-9349-8B0D7736EEB9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309" name="PA_组合 377">
            <a:extLst>
              <a:ext uri="{FF2B5EF4-FFF2-40B4-BE49-F238E27FC236}">
                <a16:creationId xmlns:a16="http://schemas.microsoft.com/office/drawing/2014/main" id="{55DE8E63-9855-43AD-964C-C8D125284815}"/>
              </a:ext>
            </a:extLst>
          </p:cNvPr>
          <p:cNvGrpSpPr/>
          <p:nvPr>
            <p:custDataLst>
              <p:tags r:id="rId126"/>
            </p:custDataLst>
          </p:nvPr>
        </p:nvGrpSpPr>
        <p:grpSpPr>
          <a:xfrm>
            <a:off x="1267096" y="5057039"/>
            <a:ext cx="526312" cy="526312"/>
            <a:chOff x="6122959" y="5398294"/>
            <a:chExt cx="552506" cy="552506"/>
          </a:xfrm>
        </p:grpSpPr>
        <p:cxnSp>
          <p:nvCxnSpPr>
            <p:cNvPr id="310" name="直接连接符 309">
              <a:extLst>
                <a:ext uri="{FF2B5EF4-FFF2-40B4-BE49-F238E27FC236}">
                  <a16:creationId xmlns:a16="http://schemas.microsoft.com/office/drawing/2014/main" id="{CBC14D9C-4F7D-4E90-A479-E5D6D28A62F7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310">
              <a:extLst>
                <a:ext uri="{FF2B5EF4-FFF2-40B4-BE49-F238E27FC236}">
                  <a16:creationId xmlns:a16="http://schemas.microsoft.com/office/drawing/2014/main" id="{073BB4A8-06E4-48E8-9D64-7B787B4708C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2" name="椭圆 311">
              <a:extLst>
                <a:ext uri="{FF2B5EF4-FFF2-40B4-BE49-F238E27FC236}">
                  <a16:creationId xmlns:a16="http://schemas.microsoft.com/office/drawing/2014/main" id="{47DB9FC9-B369-45D5-B7F6-6D5C70BD7992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313" name="PA_组合 381">
            <a:extLst>
              <a:ext uri="{FF2B5EF4-FFF2-40B4-BE49-F238E27FC236}">
                <a16:creationId xmlns:a16="http://schemas.microsoft.com/office/drawing/2014/main" id="{DBF00BEF-E55A-462B-A9A2-46672BE4EBA2}"/>
              </a:ext>
            </a:extLst>
          </p:cNvPr>
          <p:cNvGrpSpPr/>
          <p:nvPr>
            <p:custDataLst>
              <p:tags r:id="rId127"/>
            </p:custDataLst>
          </p:nvPr>
        </p:nvGrpSpPr>
        <p:grpSpPr>
          <a:xfrm>
            <a:off x="985871" y="4129967"/>
            <a:ext cx="526312" cy="526312"/>
            <a:chOff x="6122959" y="5398294"/>
            <a:chExt cx="552506" cy="552506"/>
          </a:xfrm>
        </p:grpSpPr>
        <p:cxnSp>
          <p:nvCxnSpPr>
            <p:cNvPr id="314" name="直接连接符 313">
              <a:extLst>
                <a:ext uri="{FF2B5EF4-FFF2-40B4-BE49-F238E27FC236}">
                  <a16:creationId xmlns:a16="http://schemas.microsoft.com/office/drawing/2014/main" id="{4C899900-9325-4974-83BF-62626C473E77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>
              <a:extLst>
                <a:ext uri="{FF2B5EF4-FFF2-40B4-BE49-F238E27FC236}">
                  <a16:creationId xmlns:a16="http://schemas.microsoft.com/office/drawing/2014/main" id="{CDA15998-7D43-4878-8A5B-9A966689063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6" name="椭圆 315">
              <a:extLst>
                <a:ext uri="{FF2B5EF4-FFF2-40B4-BE49-F238E27FC236}">
                  <a16:creationId xmlns:a16="http://schemas.microsoft.com/office/drawing/2014/main" id="{93C14F83-47C4-4037-B9A2-998D1E401385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317" name="PA_组合 281">
            <a:extLst>
              <a:ext uri="{FF2B5EF4-FFF2-40B4-BE49-F238E27FC236}">
                <a16:creationId xmlns:a16="http://schemas.microsoft.com/office/drawing/2014/main" id="{B9F88F63-F60C-44D3-BE83-8E6D93D44302}"/>
              </a:ext>
            </a:extLst>
          </p:cNvPr>
          <p:cNvGrpSpPr/>
          <p:nvPr>
            <p:custDataLst>
              <p:tags r:id="rId128"/>
            </p:custDataLst>
          </p:nvPr>
        </p:nvGrpSpPr>
        <p:grpSpPr>
          <a:xfrm>
            <a:off x="4441028" y="1774029"/>
            <a:ext cx="526312" cy="526312"/>
            <a:chOff x="6122959" y="5398294"/>
            <a:chExt cx="552506" cy="552506"/>
          </a:xfrm>
        </p:grpSpPr>
        <p:cxnSp>
          <p:nvCxnSpPr>
            <p:cNvPr id="318" name="直接连接符 317">
              <a:extLst>
                <a:ext uri="{FF2B5EF4-FFF2-40B4-BE49-F238E27FC236}">
                  <a16:creationId xmlns:a16="http://schemas.microsoft.com/office/drawing/2014/main" id="{B6C5E602-5E2C-428C-BCA9-1C8DB522DB9A}"/>
                </a:ext>
              </a:extLst>
            </p:cNvPr>
            <p:cNvCxnSpPr>
              <a:cxnSpLocks/>
            </p:cNvCxnSpPr>
            <p:nvPr/>
          </p:nvCxnSpPr>
          <p:spPr>
            <a:xfrm>
              <a:off x="6399212" y="5674547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318">
              <a:extLst>
                <a:ext uri="{FF2B5EF4-FFF2-40B4-BE49-F238E27FC236}">
                  <a16:creationId xmlns:a16="http://schemas.microsoft.com/office/drawing/2014/main" id="{CED67CFC-94E5-4215-8F47-E181B4725C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399212" y="5617369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0" name="椭圆 319">
              <a:extLst>
                <a:ext uri="{FF2B5EF4-FFF2-40B4-BE49-F238E27FC236}">
                  <a16:creationId xmlns:a16="http://schemas.microsoft.com/office/drawing/2014/main" id="{4460FBF4-2899-4645-8D8B-C50B7DAF7B20}"/>
                </a:ext>
              </a:extLst>
            </p:cNvPr>
            <p:cNvSpPr/>
            <p:nvPr/>
          </p:nvSpPr>
          <p:spPr>
            <a:xfrm>
              <a:off x="6122959" y="539829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pic>
        <p:nvPicPr>
          <p:cNvPr id="321" name="5a54b83662349">
            <a:hlinkClick r:id="" action="ppaction://media"/>
            <a:extLst>
              <a:ext uri="{FF2B5EF4-FFF2-40B4-BE49-F238E27FC236}">
                <a16:creationId xmlns:a16="http://schemas.microsoft.com/office/drawing/2014/main" id="{FA4B57CC-0167-42F1-8460-176E924C851F}"/>
              </a:ext>
            </a:extLst>
          </p:cNvPr>
          <p:cNvPicPr>
            <a:picLocks noChangeAspect="1"/>
          </p:cNvPicPr>
          <p:nvPr>
            <a:audioFile r:link="rId129"/>
            <p:extLst>
              <p:ext uri="{DAA4B4D4-6D71-4841-9C94-3DE7FCFB9230}">
                <p14:media xmlns:p14="http://schemas.microsoft.com/office/powerpoint/2010/main" r:embed="rId130">
                  <p14:trim end="15810.25"/>
                </p14:media>
              </p:ext>
            </p:extLst>
          </p:nvPr>
        </p:nvPicPr>
        <p:blipFill>
          <a:blip r:embed="rId134"/>
          <a:stretch>
            <a:fillRect/>
          </a:stretch>
        </p:blipFill>
        <p:spPr>
          <a:xfrm>
            <a:off x="-1461069" y="-736295"/>
            <a:ext cx="609600" cy="609600"/>
          </a:xfrm>
          <a:prstGeom prst="rect">
            <a:avLst/>
          </a:prstGeom>
        </p:spPr>
      </p:pic>
      <p:sp>
        <p:nvSpPr>
          <p:cNvPr id="328" name="文本框 327">
            <a:extLst>
              <a:ext uri="{FF2B5EF4-FFF2-40B4-BE49-F238E27FC236}">
                <a16:creationId xmlns:a16="http://schemas.microsoft.com/office/drawing/2014/main" id="{2999A39B-B1F0-4937-A5E5-3D992A6DB0BF}"/>
              </a:ext>
            </a:extLst>
          </p:cNvPr>
          <p:cNvSpPr txBox="1"/>
          <p:nvPr/>
        </p:nvSpPr>
        <p:spPr>
          <a:xfrm>
            <a:off x="4165600" y="5895847"/>
            <a:ext cx="386080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 Multi-Dimensional Presentation Integrated System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9" name="文本框 328">
            <a:extLst>
              <a:ext uri="{FF2B5EF4-FFF2-40B4-BE49-F238E27FC236}">
                <a16:creationId xmlns:a16="http://schemas.microsoft.com/office/drawing/2014/main" id="{FFC32DA5-66F9-4A17-99AE-34AC1A6DB377}"/>
              </a:ext>
            </a:extLst>
          </p:cNvPr>
          <p:cNvSpPr txBox="1"/>
          <p:nvPr/>
        </p:nvSpPr>
        <p:spPr>
          <a:xfrm>
            <a:off x="4984750" y="5660218"/>
            <a:ext cx="22225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到多维度的演示综合体系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0" name="文本框 329">
            <a:extLst>
              <a:ext uri="{FF2B5EF4-FFF2-40B4-BE49-F238E27FC236}">
                <a16:creationId xmlns:a16="http://schemas.microsoft.com/office/drawing/2014/main" id="{59241655-949E-4E46-8F49-C841757C9CF4}"/>
              </a:ext>
            </a:extLst>
          </p:cNvPr>
          <p:cNvSpPr txBox="1"/>
          <p:nvPr/>
        </p:nvSpPr>
        <p:spPr>
          <a:xfrm>
            <a:off x="5119687" y="5660218"/>
            <a:ext cx="1952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从单一的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演示设计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1" name="文本框 330">
            <a:extLst>
              <a:ext uri="{FF2B5EF4-FFF2-40B4-BE49-F238E27FC236}">
                <a16:creationId xmlns:a16="http://schemas.microsoft.com/office/drawing/2014/main" id="{EFEA9D54-651E-4629-B88F-400068692D07}"/>
              </a:ext>
            </a:extLst>
          </p:cNvPr>
          <p:cNvSpPr txBox="1"/>
          <p:nvPr/>
        </p:nvSpPr>
        <p:spPr>
          <a:xfrm>
            <a:off x="4486275" y="5895847"/>
            <a:ext cx="32194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From a Single PowerPoint Presentation Design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35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5 0.00022 C -0.00124 -0.01654 -0.00013 -0.0258 0.00459 -0.03616 C 0.00917 -0.04675 0.0191 -0.05336 0.02381 -0.06615 C 0.02828 -0.0785 0.02679 -0.09438 0.02431 -0.10474 " pathEditMode="relative" rAng="0" ptsTypes="AAAA">
                                      <p:cBhvr>
                                        <p:cTn id="12" dur="1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7" y="-524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6000" decel="44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750" fill="hold"/>
                                        <p:tgtEl>
                                          <p:spTgt spid="65"/>
                                        </p:tgtEl>
                                      </p:cBhvr>
                                      <p:by x="170000" y="17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74667" decel="25333" fill="hold" grpId="1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0.02394 -0.10474 L 4.0387E-6 2.53583E-7 " pathEditMode="relative" rAng="0" ptsTypes="AA">
                                      <p:cBhvr>
                                        <p:cTn id="16" dur="6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3" y="522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ccel="60000" decel="40000" fill="hold" grpId="3" nodeType="withEffect">
                                  <p:stCondLst>
                                    <p:cond delay="1550"/>
                                  </p:stCondLst>
                                  <p:childTnLst>
                                    <p:animScale>
                                      <p:cBhvr>
                                        <p:cTn id="18" dur="650" fill="hold"/>
                                        <p:tgtEl>
                                          <p:spTgt spid="65"/>
                                        </p:tgtEl>
                                      </p:cBhvr>
                                      <p:by x="30000" y="3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300" fill="hold"/>
                                        <p:tgtEl>
                                          <p:spTgt spid="3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6" presetID="6" presetClass="emph" presetSubtype="0" accel="49333" decel="50667" autoRev="1" fill="hold" grpId="1" nodeType="withEffect">
                                  <p:stCondLst>
                                    <p:cond delay="2150"/>
                                  </p:stCondLst>
                                  <p:childTnLst>
                                    <p:animScale>
                                      <p:cBhvr>
                                        <p:cTn id="27" dur="750" fill="hold"/>
                                        <p:tgtEl>
                                          <p:spTgt spid="10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decel="53333" autoRev="1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4" dur="750" fill="hold"/>
                                        <p:tgtEl>
                                          <p:spTgt spid="10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decel="53333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1" dur="750" fill="hold"/>
                                        <p:tgtEl>
                                          <p:spTgt spid="6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mph" presetSubtype="0" decel="53333" autoRev="1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48" dur="750" fill="hold"/>
                                        <p:tgtEl>
                                          <p:spTgt spid="9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83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83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1" nodeType="withEffect">
                                  <p:stCondLst>
                                    <p:cond delay="2150"/>
                                  </p:stCondLst>
                                  <p:childTnLst>
                                    <p:animMotion origin="layout" path="M 0 4.04631E-6 L 0.0743 0.13208 " pathEditMode="relative" rAng="0" ptsTypes="AA">
                                      <p:cBhvr>
                                        <p:cTn id="54" dur="81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7" y="665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83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83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1" nodeType="withEffect">
                                  <p:stCondLst>
                                    <p:cond delay="2150"/>
                                  </p:stCondLst>
                                  <p:childTnLst>
                                    <p:animMotion origin="layout" path="M 8.18655E-7 2.53583E-7 L -0.0743 0.13208 " pathEditMode="relative" rAng="0" ptsTypes="AA">
                                      <p:cBhvr>
                                        <p:cTn id="60" dur="81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10" y="635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83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83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1" nodeType="withEffect">
                                  <p:stCondLst>
                                    <p:cond delay="2150"/>
                                  </p:stCondLst>
                                  <p:childTnLst>
                                    <p:animMotion origin="layout" path="M 0 -3.53914E-6 L -0.07442 -0.13208 " pathEditMode="relative" rAng="0" ptsTypes="AA">
                                      <p:cBhvr>
                                        <p:cTn id="66" dur="81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4" y="-648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83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83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path" presetSubtype="0" accel="50000" decel="50000" fill="hold" grpId="1" nodeType="withEffect">
                                  <p:stCondLst>
                                    <p:cond delay="2150"/>
                                  </p:stCondLst>
                                  <p:childTnLst>
                                    <p:animMotion origin="layout" path="M 3.22004E-6 2.53583E-7 L 0.07443 -0.13208 " pathEditMode="relative" rAng="0" ptsTypes="AA">
                                      <p:cBhvr>
                                        <p:cTn id="72" dur="81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" y="-6615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91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42" presetClass="path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3.85888E-6 L 0 0.03241 " pathEditMode="relative" rAng="0" ptsTypes="AA">
                                      <p:cBhvr>
                                        <p:cTn id="93" dur="15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1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9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100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42" presetClass="path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89035E-6 2.86659E-6 L -0.01191 0.02139 " pathEditMode="relative" rAng="0" ptsTypes="AA">
                                      <p:cBhvr>
                                        <p:cTn id="102" dur="15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5" y="1058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0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109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42" presetClass="path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04143E-6 3.06505E-6 L -0.01737 3.06505E-6 " pathEditMode="relative" rAng="0" ptsTypes="AA">
                                      <p:cBhvr>
                                        <p:cTn id="111" dur="15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" y="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118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42" presetClass="path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89035E-6 3.77067E-6 L -0.01178 -0.02073 " pathEditMode="relative" rAng="0" ptsTypes="AA">
                                      <p:cBhvr>
                                        <p:cTn id="120" dur="1500" spd="-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5" y="-1036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127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42" presetClass="path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3.28556E-6 L 0 -0.03087 " pathEditMode="relative" rAng="0" ptsTypes="AA">
                                      <p:cBhvr>
                                        <p:cTn id="129" dur="15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44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136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42" presetClass="path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07095E-6 3.77067E-6 L 0.01154 -0.02051 " pathEditMode="relative" rAng="0" ptsTypes="AA">
                                      <p:cBhvr>
                                        <p:cTn id="138" dur="15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" y="-1036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4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145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42" presetClass="path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6358E-6 -3.1312E-6 L 0.01662 -3.1312E-6 " pathEditMode="relative" rAng="0" ptsTypes="AA">
                                      <p:cBhvr>
                                        <p:cTn id="147" dur="150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1" y="0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154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42" presetClass="path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07095E-6 2.86659E-6 L 0.01228 0.02183 " pathEditMode="relative" rAng="0" ptsTypes="AA">
                                      <p:cBhvr>
                                        <p:cTn id="156" dur="1500" spd="-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" y="1080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2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283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83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22972E-6 -4.72988E-6 L 0.3989 3.41786E-7 " pathEditMode="relative" rAng="0" ptsTypes="AA">
                                      <p:cBhvr>
                                        <p:cTn id="162" dur="1012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47" y="-11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2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283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83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22972E-6 -4.72988E-6 L 4.99628E-6 0.70893 " pathEditMode="relative" rAng="0" ptsTypes="AA">
                                      <p:cBhvr>
                                        <p:cTn id="168" dur="1012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" y="34752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2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283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83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22972E-6 4.72988E-6 L -0.39891 -4.76295E-6 " pathEditMode="relative" rAng="0" ptsTypes="AA">
                                      <p:cBhvr>
                                        <p:cTn id="174" dur="1012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22" y="-22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2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28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8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42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4.22972E-6 4.72988E-6 L 1.92012E-6 -0.70893 " pathEditMode="relative" rAng="0" ptsTypes="AA">
                                      <p:cBhvr>
                                        <p:cTn id="180" dur="1012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-35259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9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9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199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0" presetID="42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 3.85888E-6 L 0 0.03241 " pathEditMode="relative" rAng="0" ptsTypes="AA">
                                      <p:cBhvr>
                                        <p:cTn id="201" dur="15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10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0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208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9" presetID="42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06847E-7 3.0871E-6 L -0.00732 0.03131 " pathEditMode="relative" rAng="0" ptsTypes="AA">
                                      <p:cBhvr>
                                        <p:cTn id="210" dur="15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" y="1566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1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217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8" presetID="42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6.02828E-7 1.86329E-6 L -0.01575 0.01191 " pathEditMode="relative" rAng="0" ptsTypes="AA">
                                      <p:cBhvr>
                                        <p:cTn id="219" dur="15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4" y="595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226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7" presetID="42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04143E-6 3.06505E-6 L -0.01737 3.06505E-6 " pathEditMode="relative" rAng="0" ptsTypes="AA">
                                      <p:cBhvr>
                                        <p:cTn id="228" dur="15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" y="0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3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235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6" presetID="42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6.02828E-7 -1.35612E-6 L -0.01761 -0.01279 " pathEditMode="relative" rAng="0" ptsTypes="AA">
                                      <p:cBhvr>
                                        <p:cTn id="237" dur="15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1" y="-639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4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244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5" presetID="42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06847E-7 -2.57993E-6 L -0.00719 -0.02932 " pathEditMode="relative" rAng="0" ptsTypes="AA">
                                      <p:cBhvr>
                                        <p:cTn id="246" dur="1500" spd="-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" y="-1477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5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253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4" presetID="42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 3.28556E-6 L 0 -0.03087 " pathEditMode="relative" rAng="0" ptsTypes="AA">
                                      <p:cBhvr>
                                        <p:cTn id="255" dur="15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44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6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262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3" presetID="42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4.06847E-7 -2.57993E-6 L 0.00707 -0.02844 " pathEditMode="relative" rAng="0" ptsTypes="AA">
                                      <p:cBhvr>
                                        <p:cTn id="264" dur="15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-1433"/>
                                    </p:animMotion>
                                  </p:childTnLst>
                                </p:cTn>
                              </p:par>
                              <p:par>
                                <p:cTn id="265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271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2" presetID="42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6.02828E-7 -1.35612E-6 L 0.01699 -0.01213 " pathEditMode="relative" rAng="0" ptsTypes="AA">
                                      <p:cBhvr>
                                        <p:cTn id="273" dur="150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3" y="-617"/>
                                    </p:animMotion>
                                  </p:childTnLst>
                                </p:cTn>
                              </p:par>
                              <p:par>
                                <p:cTn id="274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280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1" presetID="42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9.97271E-7 3.06505E-6 L 0.01662 3.06505E-6 " pathEditMode="relative" rAng="0" ptsTypes="AA">
                                      <p:cBhvr>
                                        <p:cTn id="282" dur="1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1" y="0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8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289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0" presetID="42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6.02828E-7 1.86329E-6 L 0.0165 0.01257 " pathEditMode="relative" rAng="0" ptsTypes="AA">
                                      <p:cBhvr>
                                        <p:cTn id="291" dur="150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9" y="617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9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298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9" presetID="42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4.06847E-7 3.0871E-6 L 0.00633 0.02778 " pathEditMode="relative" rAng="0" ptsTypes="AA">
                                      <p:cBhvr>
                                        <p:cTn id="300" dur="15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" y="1389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0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307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8" presetID="42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31977E-6 2.86659E-7 L 0.01947 0.03462 " pathEditMode="relative" rAng="0" ptsTypes="AA">
                                      <p:cBhvr>
                                        <p:cTn id="309" dur="1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8" y="1720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316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7" presetID="42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032E-6 -2.53583E-7 L 0.02257 0.02734 " pathEditMode="relative" rAng="0" ptsTypes="AA">
                                      <p:cBhvr>
                                        <p:cTn id="318" dur="1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9" y="1367"/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325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6" presetID="42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31928E-6 3.70452E-6 L 0.02506 0.01918 " pathEditMode="relative" rAng="0" ptsTypes="AA">
                                      <p:cBhvr>
                                        <p:cTn id="327" dur="1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3" y="948"/>
                                    </p:animMotion>
                                  </p:childTnLst>
                                </p:cTn>
                              </p:par>
                              <p:par>
                                <p:cTn id="328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3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334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5" presetID="42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12106E-6 2.81147E-6 L 0.02679 0.00992 " pathEditMode="relative" rAng="0" ptsTypes="AA">
                                      <p:cBhvr>
                                        <p:cTn id="336" dur="1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" y="485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4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343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4" presetID="42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31704E-6 2.53583E-7 L 0.02642 2.53583E-7 " pathEditMode="relative" rAng="0" ptsTypes="AA">
                                      <p:cBhvr>
                                        <p:cTn id="345" dur="15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5" y="0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5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352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3" presetID="42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12106E-6 -2.81147E-6 L 0.02692 -0.00948 " pathEditMode="relative" rAng="0" ptsTypes="AA">
                                      <p:cBhvr>
                                        <p:cTn id="354" dur="15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" y="-485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6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361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2" presetID="42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3.31928E-6 -3.19735E-6 L 0.02494 -0.01786 " pathEditMode="relative" rAng="0" ptsTypes="AA">
                                      <p:cBhvr>
                                        <p:cTn id="363" dur="15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0" y="-904"/>
                                    </p:animMotion>
                                  </p:childTnLst>
                                </p:cTn>
                              </p:par>
                              <p:par>
                                <p:cTn id="364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6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370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1" presetID="42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032E-6 2.53583E-7 L 0.02307 -0.02668 " pathEditMode="relative" rAng="0" ptsTypes="AA">
                                      <p:cBhvr>
                                        <p:cTn id="372" dur="15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4" y="-1345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7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379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0" presetID="42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31977E-6 -2.86659E-7 L 0.01935 -0.0344 " pathEditMode="relative" rAng="0" ptsTypes="AA">
                                      <p:cBhvr>
                                        <p:cTn id="381" dur="15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8" y="-1720"/>
                                    </p:animMotion>
                                  </p:childTnLst>
                                </p:cTn>
                              </p:par>
                              <p:par>
                                <p:cTn id="382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8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388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9" presetID="42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31977E-6 2.86659E-7 L -0.01947 0.03506 " pathEditMode="relative" rAng="0" ptsTypes="AA">
                                      <p:cBhvr>
                                        <p:cTn id="390" dur="1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" y="1742"/>
                                    </p:animMotion>
                                  </p:childTnLst>
                                </p:cTn>
                              </p:par>
                              <p:par>
                                <p:cTn id="391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9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397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8" presetID="42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032E-6 -2.53583E-7 L -0.02183 0.02668 " pathEditMode="relative" rAng="0" ptsTypes="AA">
                                      <p:cBhvr>
                                        <p:cTn id="399" dur="15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" y="1323"/>
                                    </p:animMotion>
                                  </p:childTnLst>
                                </p:cTn>
                              </p:par>
                              <p:par>
                                <p:cTn id="400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0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406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7" presetID="42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31928E-6 3.70452E-6 L -0.02481 0.01874 " pathEditMode="relative" rAng="0" ptsTypes="AA">
                                      <p:cBhvr>
                                        <p:cTn id="408" dur="15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" y="926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1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415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6" presetID="42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12106E-6 2.81147E-6 L -0.02754 0.00882 " pathEditMode="relative" rAng="0" ptsTypes="AA">
                                      <p:cBhvr>
                                        <p:cTn id="417" dur="15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7" y="441"/>
                                    </p:animMotion>
                                  </p:childTnLst>
                                </p:cTn>
                              </p:par>
                              <p:par>
                                <p:cTn id="418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2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424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5" presetID="42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31704E-6 2.53583E-7 L -0.02729 2.53583E-7 " pathEditMode="relative" rAng="0" ptsTypes="AA">
                                      <p:cBhvr>
                                        <p:cTn id="426" dur="15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4" y="0"/>
                                    </p:animMotion>
                                  </p:childTnLst>
                                </p:cTn>
                              </p:par>
                              <p:par>
                                <p:cTn id="427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3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433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4" presetID="42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12106E-6 -2.81147E-6 L -0.02605 -0.00948 " pathEditMode="relative" rAng="0" ptsTypes="AA">
                                      <p:cBhvr>
                                        <p:cTn id="435" dur="1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2" y="-485"/>
                                    </p:animMotion>
                                  </p:childTnLst>
                                </p:cTn>
                              </p:par>
                              <p:par>
                                <p:cTn id="436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4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442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3" presetID="42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31928E-6 -3.19735E-6 L -0.02481 -0.01808 " pathEditMode="relative" rAng="0" ptsTypes="AA">
                                      <p:cBhvr>
                                        <p:cTn id="444" dur="15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" y="-904"/>
                                    </p:animMotion>
                                  </p:childTnLst>
                                </p:cTn>
                              </p:par>
                              <p:par>
                                <p:cTn id="445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5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451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2" presetID="42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032E-6 2.53583E-7 L -0.0222 -0.02668 " pathEditMode="relative" rAng="0" ptsTypes="AA">
                                      <p:cBhvr>
                                        <p:cTn id="453" dur="15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6" y="-1345"/>
                                    </p:animMotion>
                                  </p:childTnLst>
                                </p:cTn>
                              </p:par>
                              <p:par>
                                <p:cTn id="454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5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Rot by="21600000">
                                      <p:cBhvr>
                                        <p:cTn id="460" dur="1150" decel="10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1" presetID="42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31977E-6 -2.86659E-7 L -0.01947 -0.03418 " pathEditMode="relative" rAng="0" ptsTypes="AA">
                                      <p:cBhvr>
                                        <p:cTn id="462" dur="15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" y="-1720"/>
                                    </p:animMotion>
                                  </p:childTnLst>
                                </p:cTn>
                              </p:par>
                              <p:par>
                                <p:cTn id="463" presetID="1" presetClass="exit" presetSubtype="0" fill="hold" grpId="2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" presetClass="exit" presetSubtype="0" fill="hold" grpId="2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" presetClass="exit" presetSubtype="0" fill="hold" grpId="2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" presetClass="exit" presetSubtype="0" fill="hold" grpId="2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" presetClass="exit" presetSubtype="0" fill="hold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" presetClass="exit" presetSubtype="0" fill="hold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" presetClass="exit" presetSubtype="0" fill="hold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" presetClass="exit" presetSubtype="0" fill="hold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" presetClass="entr" presetSubtype="0" fill="hold" grpId="1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" presetClass="entr" presetSubtype="0" fill="hold" grpId="1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" presetClass="entr" presetSubtype="0" fill="hold" grpId="1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" presetClass="entr" presetSubtype="0" fill="hold" grpId="1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" presetClass="entr" presetSubtype="0" fill="hold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" presetClass="entr" presetSubtype="0" fill="hold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" presetClass="entr" presetSubtype="0" fill="hold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1" presetClass="entr" presetSubtype="0" fill="hold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42" presetClass="path" presetSubtype="0" accel="50000" decel="50000" fill="hold" grpId="0" nodeType="withEffect">
                                  <p:stCondLst>
                                    <p:cond delay="2960"/>
                                  </p:stCondLst>
                                  <p:childTnLst>
                                    <p:animMotion origin="layout" path="M 0 4.04631E-6 L 0.0743 0.13208 " pathEditMode="relative" rAng="0" ptsTypes="AA">
                                      <p:cBhvr>
                                        <p:cTn id="496" dur="8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9" y="6593"/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42" presetClass="path" presetSubtype="0" accel="50000" decel="50000" fill="hold" grpId="0" nodeType="withEffect">
                                  <p:stCondLst>
                                    <p:cond delay="2960"/>
                                  </p:stCondLst>
                                  <p:childTnLst>
                                    <p:animMotion origin="layout" path="M 8.18655E-7 2.53583E-7 L -0.0743 0.13208 " pathEditMode="relative" rAng="0" ptsTypes="AA">
                                      <p:cBhvr>
                                        <p:cTn id="498" dur="8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1" y="6593"/>
                                    </p:animMotion>
                                  </p:childTnLst>
                                </p:cTn>
                              </p:par>
                              <p:par>
                                <p:cTn id="499" presetID="42" presetClass="path" presetSubtype="0" accel="50000" decel="50000" fill="hold" grpId="0" nodeType="withEffect">
                                  <p:stCondLst>
                                    <p:cond delay="2960"/>
                                  </p:stCondLst>
                                  <p:childTnLst>
                                    <p:animMotion origin="layout" path="M 0 -3.53914E-6 L -0.07442 -0.13208 " pathEditMode="relative" rAng="0" ptsTypes="AA">
                                      <p:cBhvr>
                                        <p:cTn id="500" dur="8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1" y="-6615"/>
                                    </p:animMotion>
                                  </p:childTnLst>
                                </p:cTn>
                              </p:par>
                              <p:par>
                                <p:cTn id="501" presetID="42" presetClass="path" presetSubtype="0" accel="50000" decel="50000" fill="hold" grpId="0" nodeType="withEffect">
                                  <p:stCondLst>
                                    <p:cond delay="2960"/>
                                  </p:stCondLst>
                                  <p:childTnLst>
                                    <p:animMotion origin="layout" path="M -8.18655E-7 2.53583E-7 L 0.07442 -0.13208 " pathEditMode="relative" rAng="0" ptsTypes="AA">
                                      <p:cBhvr>
                                        <p:cTn id="502" dur="8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1" y="-6615"/>
                                    </p:animMotion>
                                  </p:childTnLst>
                                </p:cTn>
                              </p:par>
                              <p:par>
                                <p:cTn id="503" presetID="22" presetClass="exit" presetSubtype="1" fill="hold" nodeType="withEffect">
                                  <p:stCondLst>
                                    <p:cond delay="311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0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22" presetClass="exit" presetSubtype="1" fill="hold" nodeType="withEffect">
                                  <p:stCondLst>
                                    <p:cond delay="311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0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22" presetClass="exit" presetSubtype="4" fill="hold" nodeType="withEffect">
                                  <p:stCondLst>
                                    <p:cond delay="311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22" presetClass="exit" presetSubtype="4" fill="hold" nodeType="withEffect">
                                  <p:stCondLst>
                                    <p:cond delay="311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" presetID="1" presetClass="exit" presetSubtype="0" fill="hold" grpId="2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1" presetClass="exit" presetSubtype="0" fill="hold" grpId="2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9" presetID="1" presetClass="exit" presetSubtype="0" fill="hold" grpId="2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1" presetClass="exit" presetSubtype="0" fill="hold" grpId="2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1" presetClass="exit" presetSubtype="0" fill="hold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1" presetClass="exit" presetSubtype="0" fill="hold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1" presetClass="exit" presetSubtype="0" fill="hold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" presetClass="exit" presetSubtype="0" fill="hold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presetID="1" presetClass="entr" presetSubtype="0" fill="hold" grpId="1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1" presetClass="entr" presetSubtype="0" fill="hold" grpId="1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1" presetClass="entr" presetSubtype="0" fill="hold" grpId="1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" presetID="1" presetClass="entr" presetSubtype="0" fill="hold" grpId="1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1" presetClass="entr" presetSubtype="0" fill="hold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1" presetClass="entr" presetSubtype="0" fill="hold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presetID="1" presetClass="entr" presetSubtype="0" fill="hold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1" presetClass="entr" presetSubtype="0" fill="hold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42" presetClass="path" presetSubtype="0" accel="50000" decel="50000" fill="hold" grpId="0" nodeType="withEffect">
                                  <p:stCondLst>
                                    <p:cond delay="3760"/>
                                  </p:stCondLst>
                                  <p:childTnLst>
                                    <p:animMotion origin="layout" path="M -3.84768E-6 -4.72988E-6 L 0.39891 -4.72988E-6 " pathEditMode="relative" rAng="0" ptsTypes="AA">
                                      <p:cBhvr>
                                        <p:cTn id="548" dur="8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945" y="0"/>
                                    </p:animMotion>
                                  </p:childTnLst>
                                </p:cTn>
                              </p:par>
                              <p:par>
                                <p:cTn id="549" presetID="42" presetClass="path" presetSubtype="0" accel="50000" decel="50000" fill="hold" grpId="0" nodeType="withEffect">
                                  <p:stCondLst>
                                    <p:cond delay="3760"/>
                                  </p:stCondLst>
                                  <p:childTnLst>
                                    <p:animMotion origin="layout" path="M -2.30712E-6 -4.72988E-6 L -2.30712E-6 0.70894 " pathEditMode="relative" rAng="0" ptsTypes="AA">
                                      <p:cBhvr>
                                        <p:cTn id="550" dur="8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436"/>
                                    </p:animMotion>
                                  </p:childTnLst>
                                </p:cTn>
                              </p:par>
                              <p:par>
                                <p:cTn id="551" presetID="42" presetClass="path" presetSubtype="0" accel="50000" decel="50000" fill="hold" grpId="0" nodeType="withEffect">
                                  <p:stCondLst>
                                    <p:cond delay="3760"/>
                                  </p:stCondLst>
                                  <p:childTnLst>
                                    <p:animMotion origin="layout" path="M -2.30712E-6 4.72988E-6 L -0.39891 4.72988E-6 " pathEditMode="relative" rAng="0" ptsTypes="AA">
                                      <p:cBhvr>
                                        <p:cTn id="552" dur="8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45" y="0"/>
                                    </p:animMotion>
                                  </p:childTnLst>
                                </p:cTn>
                              </p:par>
                              <p:par>
                                <p:cTn id="553" presetID="42" presetClass="path" presetSubtype="0" accel="50000" decel="50000" fill="hold" grpId="0" nodeType="withEffect">
                                  <p:stCondLst>
                                    <p:cond delay="3760"/>
                                  </p:stCondLst>
                                  <p:childTnLst>
                                    <p:animMotion origin="layout" path="M -3.84768E-6 4.72988E-6 L -3.84768E-6 -0.70894 " pathEditMode="relative" rAng="0" ptsTypes="AA">
                                      <p:cBhvr>
                                        <p:cTn id="554" dur="8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458"/>
                                    </p:animMotion>
                                  </p:childTnLst>
                                </p:cTn>
                              </p:par>
                              <p:par>
                                <p:cTn id="555" presetID="22" presetClass="exit" presetSubtype="8" fill="hold" nodeType="withEffect">
                                  <p:stCondLst>
                                    <p:cond delay="391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22" presetClass="exit" presetSubtype="1" fill="hold" nodeType="withEffect">
                                  <p:stCondLst>
                                    <p:cond delay="391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22" presetClass="exit" presetSubtype="2" fill="hold" nodeType="withEffect">
                                  <p:stCondLst>
                                    <p:cond delay="391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6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" presetID="22" presetClass="exit" presetSubtype="4" fill="hold" nodeType="withEffect">
                                  <p:stCondLst>
                                    <p:cond delay="391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23" presetClass="exit" presetSubtype="32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8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23" presetClass="exit" presetSubtype="32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2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7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23" presetClass="exit" presetSubtype="32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6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7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23" presetClass="exit" presetSubtype="32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0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23" presetClass="exit" presetSubtype="32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4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7" presetID="23" presetClass="exit" presetSubtype="32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8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1" presetID="23" presetClass="exit" presetSubtype="32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2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7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23" presetClass="exit" presetSubtype="32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6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7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9" presetID="23" presetClass="exit" presetSubtype="32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0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7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23" presetClass="exit" presetSubtype="32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4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23" presetClass="exit" presetSubtype="32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8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9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1" presetID="23" presetClass="exit" presetSubtype="32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2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7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" presetID="23" presetClass="exit" presetSubtype="32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6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75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23" presetClass="exit" presetSubtype="32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0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3" presetID="23" presetClass="exit" presetSubtype="32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4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7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7" presetID="23" presetClass="exit" presetSubtype="32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8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7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23" presetClass="exit" presetSubtype="32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2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7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" presetID="23" presetClass="exit" presetSubtype="32" fill="hold" grpId="2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6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7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9" presetID="23" presetClass="exit" presetSubtype="32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0" dur="7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7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3" presetID="23" presetClass="exit" presetSubtype="32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4" dur="7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5" dur="7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23" presetClass="exit" presetSubtype="32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8" dur="7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" dur="7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1" presetID="23" presetClass="exit" presetSubtype="32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2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" presetID="23" presetClass="exit" presetSubtype="32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6" dur="7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7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9" presetID="23" presetClass="exit" presetSubtype="32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0" dur="7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7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3" presetID="23" presetClass="exit" presetSubtype="32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4" dur="7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5" dur="75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" presetID="23" presetClass="exit" presetSubtype="32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8" dur="7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7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" presetID="23" presetClass="exit" presetSubtype="32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2" dur="7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7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5" presetID="23" presetClass="exit" presetSubtype="32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6" dur="7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7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9" presetID="23" presetClass="exit" presetSubtype="32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0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23" presetClass="exit" presetSubtype="32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4" dur="7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5" dur="7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23" presetClass="exit" presetSubtype="32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8" dur="75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9" dur="75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1" presetID="23" presetClass="exit" presetSubtype="32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2" dur="75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75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23" presetClass="exit" presetSubtype="32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6" dur="75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7" dur="75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9" presetID="23" presetClass="exit" presetSubtype="32" fill="hold" grpId="2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0" dur="75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75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3" presetID="23" presetClass="exit" presetSubtype="32" fill="hold" grpId="2" nodeType="withEffect">
                                  <p:stCondLst>
                                    <p:cond delay="3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4" dur="7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5" dur="7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7" presetID="23" presetClass="exit" presetSubtype="32" fill="hold" grpId="2" nodeType="withEffect">
                                  <p:stCondLst>
                                    <p:cond delay="3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8" dur="7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9" dur="7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1" presetID="23" presetClass="exit" presetSubtype="32" fill="hold" grpId="2" nodeType="withEffect">
                                  <p:stCondLst>
                                    <p:cond delay="3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2" dur="7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7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5" presetID="23" presetClass="exit" presetSubtype="32" fill="hold" grpId="2" nodeType="withEffect">
                                  <p:stCondLst>
                                    <p:cond delay="3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6" dur="7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7" dur="75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9" presetID="23" presetClass="exit" presetSubtype="32" fill="hold" grpId="2" nodeType="withEffect">
                                  <p:stCondLst>
                                    <p:cond delay="3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0" dur="7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1" dur="7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3" presetID="23" presetClass="exit" presetSubtype="32" fill="hold" grpId="2" nodeType="withEffect">
                                  <p:stCondLst>
                                    <p:cond delay="3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4" dur="7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75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23" presetClass="exit" presetSubtype="32" fill="hold" grpId="2" nodeType="withEffect">
                                  <p:stCondLst>
                                    <p:cond delay="3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8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9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1" presetID="23" presetClass="exit" presetSubtype="32" fill="hold" grpId="2" nodeType="withEffect">
                                  <p:stCondLst>
                                    <p:cond delay="3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2" dur="7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3" dur="7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23" presetClass="exit" presetSubtype="32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6" dur="75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7" dur="75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9" presetID="23" presetClass="exit" presetSubtype="32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0" dur="75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1" dur="75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3" presetID="23" presetClass="exit" presetSubtype="32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4" dur="75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5" dur="75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23" presetClass="exit" presetSubtype="32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8" dur="75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9" dur="750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1" presetID="23" presetClass="exit" presetSubtype="32" fill="hold" grpId="2" nodeType="withEffect">
                                  <p:stCondLst>
                                    <p:cond delay="4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2" dur="7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3" dur="75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5" presetID="23" presetClass="exit" presetSubtype="32" fill="hold" grpId="4" nodeType="withEffect">
                                  <p:stCondLst>
                                    <p:cond delay="4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6" dur="7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7" dur="75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9" presetID="1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1" presetID="8" presetClass="emph" presetSubtype="0" accel="46429" decel="53571" fill="hold" nodeType="withEffect">
                                  <p:stCondLst>
                                    <p:cond delay="4350"/>
                                  </p:stCondLst>
                                  <p:childTnLst>
                                    <p:animRot by="10800000">
                                      <p:cBhvr>
                                        <p:cTn id="762" dur="1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3" presetID="23" presetClass="entr" presetSubtype="16" fill="hold" nodeType="withEffect">
                                  <p:stCondLst>
                                    <p:cond delay="375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65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66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7" presetID="23" presetClass="entr" presetSubtype="16" fill="hold" nodeType="withEffect">
                                  <p:stCondLst>
                                    <p:cond delay="378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69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70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1" presetID="23" presetClass="entr" presetSubtype="16" fill="hold" nodeType="withEffect">
                                  <p:stCondLst>
                                    <p:cond delay="381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3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74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5" presetID="23" presetClass="entr" presetSubtype="16" fill="hold" nodeType="withEffect">
                                  <p:stCondLst>
                                    <p:cond delay="384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7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78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9" presetID="23" presetClass="entr" presetSubtype="16" fill="hold" nodeType="withEffect">
                                  <p:stCondLst>
                                    <p:cond delay="387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81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82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3" presetID="23" presetClass="entr" presetSubtype="16" fill="hold" nodeType="withEffect">
                                  <p:stCondLst>
                                    <p:cond delay="39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85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86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7" presetID="23" presetClass="entr" presetSubtype="16" fill="hold" nodeType="withEffect">
                                  <p:stCondLst>
                                    <p:cond delay="393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89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90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1" presetID="23" presetClass="entr" presetSubtype="16" fill="hold" nodeType="withEffect">
                                  <p:stCondLst>
                                    <p:cond delay="396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3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94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5" presetID="23" presetClass="entr" presetSubtype="16" fill="hold" nodeType="withEffect">
                                  <p:stCondLst>
                                    <p:cond delay="399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7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98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9" presetID="23" presetClass="entr" presetSubtype="16" fill="hold" nodeType="withEffect">
                                  <p:stCondLst>
                                    <p:cond delay="402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01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02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3" presetID="23" presetClass="entr" presetSubtype="16" fill="hold" nodeType="withEffect">
                                  <p:stCondLst>
                                    <p:cond delay="405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05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06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7" presetID="23" presetClass="entr" presetSubtype="16" fill="hold" nodeType="withEffect">
                                  <p:stCondLst>
                                    <p:cond delay="408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09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10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1" presetID="23" presetClass="entr" presetSubtype="16" fill="hold" nodeType="withEffect">
                                  <p:stCondLst>
                                    <p:cond delay="411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13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14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5" presetID="23" presetClass="entr" presetSubtype="16" fill="hold" nodeType="withEffect">
                                  <p:stCondLst>
                                    <p:cond delay="414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17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18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9" presetID="23" presetClass="entr" presetSubtype="16" fill="hold" nodeType="withEffect">
                                  <p:stCondLst>
                                    <p:cond delay="417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1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22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3" presetID="23" presetClass="entr" presetSubtype="16" fill="hold" nodeType="withEffect">
                                  <p:stCondLst>
                                    <p:cond delay="42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5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26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7" presetID="23" presetClass="entr" presetSubtype="16" fill="hold" nodeType="withEffect">
                                  <p:stCondLst>
                                    <p:cond delay="423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9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0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1" presetID="23" presetClass="entr" presetSubtype="16" fill="hold" nodeType="withEffect">
                                  <p:stCondLst>
                                    <p:cond delay="426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3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4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5" presetID="23" presetClass="entr" presetSubtype="16" fill="hold" nodeType="withEffect">
                                  <p:stCondLst>
                                    <p:cond delay="429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7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8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9" presetID="23" presetClass="entr" presetSubtype="16" fill="hold" nodeType="withEffect">
                                  <p:stCondLst>
                                    <p:cond delay="432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41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42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3" presetID="23" presetClass="entr" presetSubtype="16" fill="hold" nodeType="withEffect">
                                  <p:stCondLst>
                                    <p:cond delay="435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45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46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7" presetID="23" presetClass="entr" presetSubtype="16" fill="hold" nodeType="withEffect">
                                  <p:stCondLst>
                                    <p:cond delay="438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49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50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1" presetID="23" presetClass="entr" presetSubtype="16" fill="hold" nodeType="withEffect">
                                  <p:stCondLst>
                                    <p:cond delay="441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53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54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5" presetID="23" presetClass="entr" presetSubtype="16" fill="hold" nodeType="withEffect">
                                  <p:stCondLst>
                                    <p:cond delay="444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57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58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9" presetID="23" presetClass="entr" presetSubtype="16" fill="hold" nodeType="withEffect">
                                  <p:stCondLst>
                                    <p:cond delay="447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61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62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3" presetID="23" presetClass="entr" presetSubtype="16" fill="hold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65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66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7" presetID="23" presetClass="entr" presetSubtype="16" fill="hold" nodeType="withEffect">
                                  <p:stCondLst>
                                    <p:cond delay="453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69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70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1" presetID="23" presetClass="entr" presetSubtype="16" fill="hold" nodeType="withEffect">
                                  <p:stCondLst>
                                    <p:cond delay="456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3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74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5" presetID="23" presetClass="entr" presetSubtype="16" fill="hold" nodeType="withEffect">
                                  <p:stCondLst>
                                    <p:cond delay="459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7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78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9" presetID="23" presetClass="entr" presetSubtype="16" fill="hold" nodeType="withEffect">
                                  <p:stCondLst>
                                    <p:cond delay="462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81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2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3" presetID="23" presetClass="entr" presetSubtype="16" fill="hold" nodeType="withEffect">
                                  <p:stCondLst>
                                    <p:cond delay="465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85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6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7" presetID="23" presetClass="entr" presetSubtype="16" fill="hold" nodeType="withEffect">
                                  <p:stCondLst>
                                    <p:cond delay="468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89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90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1" presetID="23" presetClass="entr" presetSubtype="16" fill="hold" nodeType="withEffect">
                                  <p:stCondLst>
                                    <p:cond delay="471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93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94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5" presetID="23" presetClass="entr" presetSubtype="16" fill="hold" nodeType="withEffect">
                                  <p:stCondLst>
                                    <p:cond delay="474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97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98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9" presetID="23" presetClass="entr" presetSubtype="16" fill="hold" nodeType="withEffect">
                                  <p:stCondLst>
                                    <p:cond delay="477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01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02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3" presetID="23" presetClass="entr" presetSubtype="16" fill="hold" nodeType="withEffect">
                                  <p:stCondLst>
                                    <p:cond delay="48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05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06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7" presetID="23" presetClass="entr" presetSubtype="16" fill="hold" nodeType="withEffect">
                                  <p:stCondLst>
                                    <p:cond delay="483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09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10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1" presetID="23" presetClass="entr" presetSubtype="16" fill="hold" nodeType="withEffect">
                                  <p:stCondLst>
                                    <p:cond delay="486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3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14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5" presetID="23" presetClass="entr" presetSubtype="16" fill="hold" nodeType="withEffect">
                                  <p:stCondLst>
                                    <p:cond delay="489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7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18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9" presetID="23" presetClass="entr" presetSubtype="16" fill="hold" nodeType="withEffect">
                                  <p:stCondLst>
                                    <p:cond delay="492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1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22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3" presetID="23" presetClass="entr" presetSubtype="16" fill="hold" nodeType="withEffect">
                                  <p:stCondLst>
                                    <p:cond delay="495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5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26" dur="13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7" presetID="23" presetClass="entr" presetSubtype="16" fill="hold" nodeType="withEffect">
                                  <p:stCondLst>
                                    <p:cond delay="498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9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+(8/9)*(#ppt_w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30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+(8/9)*(#ppt_h-0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3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6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7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8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0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1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9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1"/>
                </p:tgtEl>
              </p:cMediaNode>
            </p:audio>
          </p:childTnLst>
        </p:cTn>
      </p:par>
    </p:tnLst>
    <p:bldLst>
      <p:bldP spid="2" grpId="0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28" grpId="0" animBg="1"/>
      <p:bldP spid="28" grpId="1" animBg="1"/>
      <p:bldP spid="28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3" grpId="1" animBg="1"/>
      <p:bldP spid="43" grpId="2" animBg="1"/>
      <p:bldP spid="44" grpId="0" animBg="1"/>
      <p:bldP spid="44" grpId="1" animBg="1"/>
      <p:bldP spid="44" grpId="2" animBg="1"/>
      <p:bldP spid="45" grpId="0" animBg="1"/>
      <p:bldP spid="45" grpId="1" animBg="1"/>
      <p:bldP spid="45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P spid="49" grpId="0" animBg="1"/>
      <p:bldP spid="49" grpId="1" animBg="1"/>
      <p:bldP spid="49" grpId="2" animBg="1"/>
      <p:bldP spid="50" grpId="0" animBg="1"/>
      <p:bldP spid="50" grpId="1" animBg="1"/>
      <p:bldP spid="50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  <p:bldP spid="53" grpId="0" animBg="1"/>
      <p:bldP spid="53" grpId="1" animBg="1"/>
      <p:bldP spid="53" grpId="2" animBg="1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99" grpId="0" animBg="1"/>
      <p:bldP spid="99" grpId="1" animBg="1"/>
      <p:bldP spid="100" grpId="0" animBg="1"/>
      <p:bldP spid="100" grpId="1" animBg="1"/>
      <p:bldP spid="100" grpId="2" animBg="1"/>
      <p:bldP spid="133" grpId="0" animBg="1"/>
      <p:bldP spid="133" grpId="1" animBg="1"/>
      <p:bldP spid="133" grpId="2" animBg="1"/>
      <p:bldP spid="134" grpId="0" animBg="1"/>
      <p:bldP spid="134" grpId="1" animBg="1"/>
      <p:bldP spid="134" grpId="2" animBg="1"/>
      <p:bldP spid="135" grpId="0" animBg="1"/>
      <p:bldP spid="135" grpId="1" animBg="1"/>
      <p:bldP spid="135" grpId="2" animBg="1"/>
      <p:bldP spid="136" grpId="0" animBg="1"/>
      <p:bldP spid="136" grpId="1" animBg="1"/>
      <p:bldP spid="136" grpId="2" animBg="1"/>
      <p:bldP spid="141" grpId="0" animBg="1"/>
      <p:bldP spid="141" grpId="1" animBg="1"/>
      <p:bldP spid="141" grpId="2" animBg="1"/>
      <p:bldP spid="142" grpId="0" animBg="1"/>
      <p:bldP spid="142" grpId="1" animBg="1"/>
      <p:bldP spid="142" grpId="2" animBg="1"/>
      <p:bldP spid="143" grpId="0" animBg="1"/>
      <p:bldP spid="143" grpId="1" animBg="1"/>
      <p:bldP spid="143" grpId="2" animBg="1"/>
      <p:bldP spid="144" grpId="0" animBg="1"/>
      <p:bldP spid="144" grpId="1" animBg="1"/>
      <p:bldP spid="144" grpId="2" animBg="1"/>
      <p:bldP spid="149" grpId="0" animBg="1"/>
      <p:bldP spid="149" grpId="1" animBg="1"/>
      <p:bldP spid="149" grpId="2" animBg="1"/>
      <p:bldP spid="150" grpId="0" animBg="1"/>
      <p:bldP spid="150" grpId="1" animBg="1"/>
      <p:bldP spid="150" grpId="2" animBg="1"/>
      <p:bldP spid="151" grpId="0" animBg="1"/>
      <p:bldP spid="151" grpId="1" animBg="1"/>
      <p:bldP spid="151" grpId="2" animBg="1"/>
      <p:bldP spid="152" grpId="0" animBg="1"/>
      <p:bldP spid="152" grpId="1" animBg="1"/>
      <p:bldP spid="152" grpId="2" animBg="1"/>
      <p:bldP spid="65" grpId="0" animBg="1"/>
      <p:bldP spid="65" grpId="1" animBg="1"/>
      <p:bldP spid="65" grpId="2" animBg="1"/>
      <p:bldP spid="65" grpId="3" animBg="1"/>
      <p:bldP spid="65" grpId="4" animBg="1"/>
      <p:bldP spid="328" grpId="0" animBg="1"/>
      <p:bldP spid="328" grpId="1" animBg="1"/>
      <p:bldP spid="329" grpId="0" animBg="1"/>
      <p:bldP spid="329" grpId="1" animBg="1"/>
      <p:bldP spid="330" grpId="0"/>
      <p:bldP spid="3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文本框 449">
            <a:extLst>
              <a:ext uri="{FF2B5EF4-FFF2-40B4-BE49-F238E27FC236}">
                <a16:creationId xmlns:a16="http://schemas.microsoft.com/office/drawing/2014/main" id="{9C1C969B-155F-4D62-83CE-5C63056F020E}"/>
              </a:ext>
            </a:extLst>
          </p:cNvPr>
          <p:cNvSpPr txBox="1"/>
          <p:nvPr/>
        </p:nvSpPr>
        <p:spPr>
          <a:xfrm>
            <a:off x="4917057" y="3136613"/>
            <a:ext cx="23578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1,000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6" name="矩形 465">
            <a:extLst>
              <a:ext uri="{FF2B5EF4-FFF2-40B4-BE49-F238E27FC236}">
                <a16:creationId xmlns:a16="http://schemas.microsoft.com/office/drawing/2014/main" id="{17D84B13-AF74-4F21-8FC5-B9719A160857}"/>
              </a:ext>
            </a:extLst>
          </p:cNvPr>
          <p:cNvSpPr/>
          <p:nvPr/>
        </p:nvSpPr>
        <p:spPr>
          <a:xfrm>
            <a:off x="168" y="1"/>
            <a:ext cx="12191664" cy="32214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458" name="矩形 457">
            <a:extLst>
              <a:ext uri="{FF2B5EF4-FFF2-40B4-BE49-F238E27FC236}">
                <a16:creationId xmlns:a16="http://schemas.microsoft.com/office/drawing/2014/main" id="{1AD47276-76FC-403D-842D-134B95600E76}"/>
              </a:ext>
            </a:extLst>
          </p:cNvPr>
          <p:cNvSpPr/>
          <p:nvPr/>
        </p:nvSpPr>
        <p:spPr>
          <a:xfrm>
            <a:off x="168" y="3602977"/>
            <a:ext cx="12191664" cy="3255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807" name="PA_饼状 1">
            <a:extLst>
              <a:ext uri="{FF2B5EF4-FFF2-40B4-BE49-F238E27FC236}">
                <a16:creationId xmlns:a16="http://schemas.microsoft.com/office/drawing/2014/main" id="{727DD56A-D4D7-4C04-B8C0-DE39F199C2E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0800000" flipV="1">
            <a:off x="4441028" y="1774029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08" name="PA_饼状 1">
            <a:extLst>
              <a:ext uri="{FF2B5EF4-FFF2-40B4-BE49-F238E27FC236}">
                <a16:creationId xmlns:a16="http://schemas.microsoft.com/office/drawing/2014/main" id="{0C2CBA04-C4FC-4D43-B6D6-013BB606A77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0800000" flipV="1">
            <a:off x="3864521" y="3165844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09" name="PA_饼状 1">
            <a:extLst>
              <a:ext uri="{FF2B5EF4-FFF2-40B4-BE49-F238E27FC236}">
                <a16:creationId xmlns:a16="http://schemas.microsoft.com/office/drawing/2014/main" id="{C77BB599-C29C-438E-AF5B-D56CBD0C43A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0800000" flipV="1">
            <a:off x="4441029" y="4557658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10" name="PA_饼状 1">
            <a:extLst>
              <a:ext uri="{FF2B5EF4-FFF2-40B4-BE49-F238E27FC236}">
                <a16:creationId xmlns:a16="http://schemas.microsoft.com/office/drawing/2014/main" id="{9071B22C-2F78-49A0-B559-39A6D6E9D11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800000" flipV="1">
            <a:off x="5832845" y="5134167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11" name="PA_饼状 1">
            <a:extLst>
              <a:ext uri="{FF2B5EF4-FFF2-40B4-BE49-F238E27FC236}">
                <a16:creationId xmlns:a16="http://schemas.microsoft.com/office/drawing/2014/main" id="{435AEFE6-2739-4097-B038-58535F34261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0800000" flipV="1">
            <a:off x="7224660" y="4557658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12" name="PA_饼状 1">
            <a:extLst>
              <a:ext uri="{FF2B5EF4-FFF2-40B4-BE49-F238E27FC236}">
                <a16:creationId xmlns:a16="http://schemas.microsoft.com/office/drawing/2014/main" id="{BA2BD5F5-2BC2-4489-8FBB-F47A41E6680F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0800000" flipV="1">
            <a:off x="7801168" y="3165844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13" name="PA_饼状 1">
            <a:extLst>
              <a:ext uri="{FF2B5EF4-FFF2-40B4-BE49-F238E27FC236}">
                <a16:creationId xmlns:a16="http://schemas.microsoft.com/office/drawing/2014/main" id="{57BA2256-711D-47BA-B5BD-F8D6985F28A9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0800000" flipV="1">
            <a:off x="7224659" y="1774029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14" name="PA_饼状 1">
            <a:extLst>
              <a:ext uri="{FF2B5EF4-FFF2-40B4-BE49-F238E27FC236}">
                <a16:creationId xmlns:a16="http://schemas.microsoft.com/office/drawing/2014/main" id="{E5B34EB2-708F-4877-A059-D2A82F071662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10800000" flipV="1">
            <a:off x="5832844" y="1197520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15" name="PA_饼状 1">
            <a:extLst>
              <a:ext uri="{FF2B5EF4-FFF2-40B4-BE49-F238E27FC236}">
                <a16:creationId xmlns:a16="http://schemas.microsoft.com/office/drawing/2014/main" id="{1D024285-EA6D-4859-8BEF-641F82C68BC8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10800000" flipV="1">
            <a:off x="5832844" y="-272507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16" name="PA_饼状 1">
            <a:extLst>
              <a:ext uri="{FF2B5EF4-FFF2-40B4-BE49-F238E27FC236}">
                <a16:creationId xmlns:a16="http://schemas.microsoft.com/office/drawing/2014/main" id="{4F53C0D0-5B26-41C4-8949-F554C9B26BD5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rot="10800000" flipV="1">
            <a:off x="4517043" y="-10779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17" name="PA_饼状 1">
            <a:extLst>
              <a:ext uri="{FF2B5EF4-FFF2-40B4-BE49-F238E27FC236}">
                <a16:creationId xmlns:a16="http://schemas.microsoft.com/office/drawing/2014/main" id="{7E1740FF-0CE8-44C9-BD84-25F8FA751018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rot="10800000" flipV="1">
            <a:off x="3401561" y="734562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18" name="PA_饼状 1">
            <a:extLst>
              <a:ext uri="{FF2B5EF4-FFF2-40B4-BE49-F238E27FC236}">
                <a16:creationId xmlns:a16="http://schemas.microsoft.com/office/drawing/2014/main" id="{5208D5E5-292E-4ECD-A832-8C2BA1424727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 rot="10800000" flipV="1">
            <a:off x="2656222" y="1850043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19" name="PA_饼状 1">
            <a:extLst>
              <a:ext uri="{FF2B5EF4-FFF2-40B4-BE49-F238E27FC236}">
                <a16:creationId xmlns:a16="http://schemas.microsoft.com/office/drawing/2014/main" id="{48CF91A7-2CD6-4C4B-8189-D2E9F7D23A2D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 rot="10800000" flipV="1">
            <a:off x="2394493" y="3165843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20" name="PA_饼状 1">
            <a:extLst>
              <a:ext uri="{FF2B5EF4-FFF2-40B4-BE49-F238E27FC236}">
                <a16:creationId xmlns:a16="http://schemas.microsoft.com/office/drawing/2014/main" id="{5141606E-64CD-4644-9065-A3D9F4C2B841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 rot="10800000" flipV="1">
            <a:off x="2656222" y="4481645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21" name="PA_饼状 1">
            <a:extLst>
              <a:ext uri="{FF2B5EF4-FFF2-40B4-BE49-F238E27FC236}">
                <a16:creationId xmlns:a16="http://schemas.microsoft.com/office/drawing/2014/main" id="{D9675B05-2550-4AD8-AC16-6C1B9FCEC57C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 rot="10800000" flipV="1">
            <a:off x="3401561" y="5597125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22" name="PA_饼状 1">
            <a:extLst>
              <a:ext uri="{FF2B5EF4-FFF2-40B4-BE49-F238E27FC236}">
                <a16:creationId xmlns:a16="http://schemas.microsoft.com/office/drawing/2014/main" id="{09A6ADC7-538D-4AAE-A098-E987D58A2EBB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 rot="10800000" flipV="1">
            <a:off x="4517044" y="6342466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23" name="PA_饼状 1">
            <a:extLst>
              <a:ext uri="{FF2B5EF4-FFF2-40B4-BE49-F238E27FC236}">
                <a16:creationId xmlns:a16="http://schemas.microsoft.com/office/drawing/2014/main" id="{F785F132-53B1-42FB-BA94-0E20C4128F5E}"/>
              </a:ext>
            </a:extLst>
          </p:cNvPr>
          <p:cNvSpPr/>
          <p:nvPr>
            <p:custDataLst>
              <p:tags r:id="rId17"/>
            </p:custDataLst>
          </p:nvPr>
        </p:nvSpPr>
        <p:spPr>
          <a:xfrm rot="10800000" flipV="1">
            <a:off x="5832845" y="6604195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24" name="PA_饼状 1">
            <a:extLst>
              <a:ext uri="{FF2B5EF4-FFF2-40B4-BE49-F238E27FC236}">
                <a16:creationId xmlns:a16="http://schemas.microsoft.com/office/drawing/2014/main" id="{8A3F80A6-43E4-480E-BA2A-E9B63834E00B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 rot="10800000" flipV="1">
            <a:off x="7148644" y="6342466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26" name="PA_饼状 1">
            <a:extLst>
              <a:ext uri="{FF2B5EF4-FFF2-40B4-BE49-F238E27FC236}">
                <a16:creationId xmlns:a16="http://schemas.microsoft.com/office/drawing/2014/main" id="{E00F578D-61EE-4EA8-B5D5-08DDA7C20FBC}"/>
              </a:ext>
            </a:extLst>
          </p:cNvPr>
          <p:cNvSpPr/>
          <p:nvPr>
            <p:custDataLst>
              <p:tags r:id="rId19"/>
            </p:custDataLst>
          </p:nvPr>
        </p:nvSpPr>
        <p:spPr>
          <a:xfrm rot="10800000" flipV="1">
            <a:off x="8264126" y="5597125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27" name="PA_饼状 1">
            <a:extLst>
              <a:ext uri="{FF2B5EF4-FFF2-40B4-BE49-F238E27FC236}">
                <a16:creationId xmlns:a16="http://schemas.microsoft.com/office/drawing/2014/main" id="{2FA47079-1022-456F-828F-AAB035775649}"/>
              </a:ext>
            </a:extLst>
          </p:cNvPr>
          <p:cNvSpPr/>
          <p:nvPr>
            <p:custDataLst>
              <p:tags r:id="rId20"/>
            </p:custDataLst>
          </p:nvPr>
        </p:nvSpPr>
        <p:spPr>
          <a:xfrm rot="10800000" flipV="1">
            <a:off x="9009467" y="4481644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28" name="PA_饼状 1">
            <a:extLst>
              <a:ext uri="{FF2B5EF4-FFF2-40B4-BE49-F238E27FC236}">
                <a16:creationId xmlns:a16="http://schemas.microsoft.com/office/drawing/2014/main" id="{F8BF9ACE-8857-485E-9412-2628EC1ACB87}"/>
              </a:ext>
            </a:extLst>
          </p:cNvPr>
          <p:cNvSpPr/>
          <p:nvPr>
            <p:custDataLst>
              <p:tags r:id="rId21"/>
            </p:custDataLst>
          </p:nvPr>
        </p:nvSpPr>
        <p:spPr>
          <a:xfrm rot="10800000" flipV="1">
            <a:off x="9271195" y="3165845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29" name="PA_饼状 1">
            <a:extLst>
              <a:ext uri="{FF2B5EF4-FFF2-40B4-BE49-F238E27FC236}">
                <a16:creationId xmlns:a16="http://schemas.microsoft.com/office/drawing/2014/main" id="{C2649BD2-232E-4491-88B4-243852EB581B}"/>
              </a:ext>
            </a:extLst>
          </p:cNvPr>
          <p:cNvSpPr/>
          <p:nvPr>
            <p:custDataLst>
              <p:tags r:id="rId22"/>
            </p:custDataLst>
          </p:nvPr>
        </p:nvSpPr>
        <p:spPr>
          <a:xfrm rot="10800000" flipV="1">
            <a:off x="9009467" y="1850044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30" name="PA_饼状 1">
            <a:extLst>
              <a:ext uri="{FF2B5EF4-FFF2-40B4-BE49-F238E27FC236}">
                <a16:creationId xmlns:a16="http://schemas.microsoft.com/office/drawing/2014/main" id="{40DA5C9F-5C0D-47AE-B39D-8A29C03034C5}"/>
              </a:ext>
            </a:extLst>
          </p:cNvPr>
          <p:cNvSpPr/>
          <p:nvPr>
            <p:custDataLst>
              <p:tags r:id="rId23"/>
            </p:custDataLst>
          </p:nvPr>
        </p:nvSpPr>
        <p:spPr>
          <a:xfrm rot="10800000" flipV="1">
            <a:off x="8264126" y="734562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31" name="PA_饼状 1">
            <a:extLst>
              <a:ext uri="{FF2B5EF4-FFF2-40B4-BE49-F238E27FC236}">
                <a16:creationId xmlns:a16="http://schemas.microsoft.com/office/drawing/2014/main" id="{4DB1E34C-E2DF-4128-9FD4-68FCDE8C4078}"/>
              </a:ext>
            </a:extLst>
          </p:cNvPr>
          <p:cNvSpPr/>
          <p:nvPr>
            <p:custDataLst>
              <p:tags r:id="rId24"/>
            </p:custDataLst>
          </p:nvPr>
        </p:nvSpPr>
        <p:spPr>
          <a:xfrm rot="10800000" flipV="1">
            <a:off x="7148644" y="-10779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33" name="PA_饼状 1">
            <a:extLst>
              <a:ext uri="{FF2B5EF4-FFF2-40B4-BE49-F238E27FC236}">
                <a16:creationId xmlns:a16="http://schemas.microsoft.com/office/drawing/2014/main" id="{55AB52B3-2C1C-4577-BE9C-306F6AF1682D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 rot="10800000" flipV="1">
            <a:off x="2338371" y="-328628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35" name="PA_饼状 1">
            <a:extLst>
              <a:ext uri="{FF2B5EF4-FFF2-40B4-BE49-F238E27FC236}">
                <a16:creationId xmlns:a16="http://schemas.microsoft.com/office/drawing/2014/main" id="{6156F42D-7CBD-48B7-84F9-7D964C9A012D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 rot="10800000" flipV="1">
            <a:off x="1723779" y="420254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36" name="PA_饼状 1">
            <a:extLst>
              <a:ext uri="{FF2B5EF4-FFF2-40B4-BE49-F238E27FC236}">
                <a16:creationId xmlns:a16="http://schemas.microsoft.com/office/drawing/2014/main" id="{AD502579-21E7-47A9-9847-54A60D2E8581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 rot="10800000" flipV="1">
            <a:off x="1267096" y="1274648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37" name="PA_饼状 1">
            <a:extLst>
              <a:ext uri="{FF2B5EF4-FFF2-40B4-BE49-F238E27FC236}">
                <a16:creationId xmlns:a16="http://schemas.microsoft.com/office/drawing/2014/main" id="{E9404AF0-7CA2-46A8-9BDB-AF1ECF42EAF9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 rot="10800000" flipV="1">
            <a:off x="985872" y="2201721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38" name="PA_饼状 1">
            <a:extLst>
              <a:ext uri="{FF2B5EF4-FFF2-40B4-BE49-F238E27FC236}">
                <a16:creationId xmlns:a16="http://schemas.microsoft.com/office/drawing/2014/main" id="{85CB93D9-42CC-4CB8-9D7A-FD7CF5D68374}"/>
              </a:ext>
            </a:extLst>
          </p:cNvPr>
          <p:cNvSpPr/>
          <p:nvPr>
            <p:custDataLst>
              <p:tags r:id="rId29"/>
            </p:custDataLst>
          </p:nvPr>
        </p:nvSpPr>
        <p:spPr>
          <a:xfrm rot="10800000" flipV="1">
            <a:off x="890914" y="3165844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39" name="PA_饼状 1">
            <a:extLst>
              <a:ext uri="{FF2B5EF4-FFF2-40B4-BE49-F238E27FC236}">
                <a16:creationId xmlns:a16="http://schemas.microsoft.com/office/drawing/2014/main" id="{CF5BCCA9-5EE2-453B-B9A4-9768D52E213C}"/>
              </a:ext>
            </a:extLst>
          </p:cNvPr>
          <p:cNvSpPr/>
          <p:nvPr>
            <p:custDataLst>
              <p:tags r:id="rId30"/>
            </p:custDataLst>
          </p:nvPr>
        </p:nvSpPr>
        <p:spPr>
          <a:xfrm rot="10800000" flipV="1">
            <a:off x="985871" y="4129967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40" name="PA_饼状 1">
            <a:extLst>
              <a:ext uri="{FF2B5EF4-FFF2-40B4-BE49-F238E27FC236}">
                <a16:creationId xmlns:a16="http://schemas.microsoft.com/office/drawing/2014/main" id="{D062CB4F-5E43-4F55-992D-566CAD8473A6}"/>
              </a:ext>
            </a:extLst>
          </p:cNvPr>
          <p:cNvSpPr/>
          <p:nvPr>
            <p:custDataLst>
              <p:tags r:id="rId31"/>
            </p:custDataLst>
          </p:nvPr>
        </p:nvSpPr>
        <p:spPr>
          <a:xfrm rot="10800000" flipV="1">
            <a:off x="1267096" y="5057039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41" name="PA_饼状 1">
            <a:extLst>
              <a:ext uri="{FF2B5EF4-FFF2-40B4-BE49-F238E27FC236}">
                <a16:creationId xmlns:a16="http://schemas.microsoft.com/office/drawing/2014/main" id="{51B1CB2E-982F-4F0A-9616-9D7736DEF89A}"/>
              </a:ext>
            </a:extLst>
          </p:cNvPr>
          <p:cNvSpPr/>
          <p:nvPr>
            <p:custDataLst>
              <p:tags r:id="rId32"/>
            </p:custDataLst>
          </p:nvPr>
        </p:nvSpPr>
        <p:spPr>
          <a:xfrm rot="10800000" flipV="1">
            <a:off x="1723779" y="5911433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42" name="PA_饼状 1">
            <a:extLst>
              <a:ext uri="{FF2B5EF4-FFF2-40B4-BE49-F238E27FC236}">
                <a16:creationId xmlns:a16="http://schemas.microsoft.com/office/drawing/2014/main" id="{016C2494-7C01-45E9-AAFD-BCF91355A787}"/>
              </a:ext>
            </a:extLst>
          </p:cNvPr>
          <p:cNvSpPr/>
          <p:nvPr>
            <p:custDataLst>
              <p:tags r:id="rId33"/>
            </p:custDataLst>
          </p:nvPr>
        </p:nvSpPr>
        <p:spPr>
          <a:xfrm rot="10800000" flipV="1">
            <a:off x="2338371" y="6660316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43" name="PA_饼状 1">
            <a:extLst>
              <a:ext uri="{FF2B5EF4-FFF2-40B4-BE49-F238E27FC236}">
                <a16:creationId xmlns:a16="http://schemas.microsoft.com/office/drawing/2014/main" id="{2CC653E0-FE60-4D7A-8858-23E7BED96114}"/>
              </a:ext>
            </a:extLst>
          </p:cNvPr>
          <p:cNvSpPr/>
          <p:nvPr>
            <p:custDataLst>
              <p:tags r:id="rId34"/>
            </p:custDataLst>
          </p:nvPr>
        </p:nvSpPr>
        <p:spPr>
          <a:xfrm rot="10800000" flipV="1">
            <a:off x="9327317" y="6660315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44" name="PA_饼状 1">
            <a:extLst>
              <a:ext uri="{FF2B5EF4-FFF2-40B4-BE49-F238E27FC236}">
                <a16:creationId xmlns:a16="http://schemas.microsoft.com/office/drawing/2014/main" id="{E94E7D94-DDF1-45A0-B680-FF8A1DFA3793}"/>
              </a:ext>
            </a:extLst>
          </p:cNvPr>
          <p:cNvSpPr/>
          <p:nvPr>
            <p:custDataLst>
              <p:tags r:id="rId35"/>
            </p:custDataLst>
          </p:nvPr>
        </p:nvSpPr>
        <p:spPr>
          <a:xfrm rot="10800000" flipV="1">
            <a:off x="9941909" y="5911432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46" name="PA_饼状 1">
            <a:extLst>
              <a:ext uri="{FF2B5EF4-FFF2-40B4-BE49-F238E27FC236}">
                <a16:creationId xmlns:a16="http://schemas.microsoft.com/office/drawing/2014/main" id="{6253F12B-BBB4-465F-B916-AE90700EE158}"/>
              </a:ext>
            </a:extLst>
          </p:cNvPr>
          <p:cNvSpPr/>
          <p:nvPr>
            <p:custDataLst>
              <p:tags r:id="rId36"/>
            </p:custDataLst>
          </p:nvPr>
        </p:nvSpPr>
        <p:spPr>
          <a:xfrm rot="10800000" flipV="1">
            <a:off x="10398592" y="5057038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47" name="PA_饼状 1">
            <a:extLst>
              <a:ext uri="{FF2B5EF4-FFF2-40B4-BE49-F238E27FC236}">
                <a16:creationId xmlns:a16="http://schemas.microsoft.com/office/drawing/2014/main" id="{0480D52D-DA6A-491F-87CE-59637CDCCE3B}"/>
              </a:ext>
            </a:extLst>
          </p:cNvPr>
          <p:cNvSpPr/>
          <p:nvPr>
            <p:custDataLst>
              <p:tags r:id="rId37"/>
            </p:custDataLst>
          </p:nvPr>
        </p:nvSpPr>
        <p:spPr>
          <a:xfrm rot="10800000" flipV="1">
            <a:off x="10679816" y="4129967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48" name="PA_饼状 1">
            <a:extLst>
              <a:ext uri="{FF2B5EF4-FFF2-40B4-BE49-F238E27FC236}">
                <a16:creationId xmlns:a16="http://schemas.microsoft.com/office/drawing/2014/main" id="{8CC29EC7-D832-4CC6-84C0-F99E546E4689}"/>
              </a:ext>
            </a:extLst>
          </p:cNvPr>
          <p:cNvSpPr/>
          <p:nvPr>
            <p:custDataLst>
              <p:tags r:id="rId38"/>
            </p:custDataLst>
          </p:nvPr>
        </p:nvSpPr>
        <p:spPr>
          <a:xfrm rot="10800000" flipV="1">
            <a:off x="10774774" y="3165844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49" name="PA_饼状 1">
            <a:extLst>
              <a:ext uri="{FF2B5EF4-FFF2-40B4-BE49-F238E27FC236}">
                <a16:creationId xmlns:a16="http://schemas.microsoft.com/office/drawing/2014/main" id="{1FF7E1CA-B323-4F6E-B7C4-804BB3695891}"/>
              </a:ext>
            </a:extLst>
          </p:cNvPr>
          <p:cNvSpPr/>
          <p:nvPr>
            <p:custDataLst>
              <p:tags r:id="rId39"/>
            </p:custDataLst>
          </p:nvPr>
        </p:nvSpPr>
        <p:spPr>
          <a:xfrm rot="10800000" flipV="1">
            <a:off x="10679816" y="2201721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50" name="PA_饼状 1">
            <a:extLst>
              <a:ext uri="{FF2B5EF4-FFF2-40B4-BE49-F238E27FC236}">
                <a16:creationId xmlns:a16="http://schemas.microsoft.com/office/drawing/2014/main" id="{FCFCDD8B-E44D-47F8-AFF0-4E229F8D96F5}"/>
              </a:ext>
            </a:extLst>
          </p:cNvPr>
          <p:cNvSpPr/>
          <p:nvPr>
            <p:custDataLst>
              <p:tags r:id="rId40"/>
            </p:custDataLst>
          </p:nvPr>
        </p:nvSpPr>
        <p:spPr>
          <a:xfrm rot="10800000" flipV="1">
            <a:off x="10398592" y="1274649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51" name="PA_饼状 1">
            <a:extLst>
              <a:ext uri="{FF2B5EF4-FFF2-40B4-BE49-F238E27FC236}">
                <a16:creationId xmlns:a16="http://schemas.microsoft.com/office/drawing/2014/main" id="{F5E7EDE0-1387-412E-B440-F95C7164B61E}"/>
              </a:ext>
            </a:extLst>
          </p:cNvPr>
          <p:cNvSpPr/>
          <p:nvPr>
            <p:custDataLst>
              <p:tags r:id="rId41"/>
            </p:custDataLst>
          </p:nvPr>
        </p:nvSpPr>
        <p:spPr>
          <a:xfrm rot="10800000" flipV="1">
            <a:off x="9941909" y="420254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852" name="PA_饼状 1">
            <a:extLst>
              <a:ext uri="{FF2B5EF4-FFF2-40B4-BE49-F238E27FC236}">
                <a16:creationId xmlns:a16="http://schemas.microsoft.com/office/drawing/2014/main" id="{EE4ADD9C-289D-4BAF-9C94-84E0EE902E3C}"/>
              </a:ext>
            </a:extLst>
          </p:cNvPr>
          <p:cNvSpPr/>
          <p:nvPr>
            <p:custDataLst>
              <p:tags r:id="rId42"/>
            </p:custDataLst>
          </p:nvPr>
        </p:nvSpPr>
        <p:spPr>
          <a:xfrm rot="10800000" flipV="1">
            <a:off x="9327317" y="-328629"/>
            <a:ext cx="526312" cy="526312"/>
          </a:xfrm>
          <a:prstGeom prst="pie">
            <a:avLst>
              <a:gd name="adj1" fmla="val 16288709"/>
              <a:gd name="adj2" fmla="val 13812551"/>
            </a:avLst>
          </a:prstGeom>
          <a:solidFill>
            <a:srgbClr val="E9E7E9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666978C-0796-433F-A246-5B930104BEBB}"/>
              </a:ext>
            </a:extLst>
          </p:cNvPr>
          <p:cNvGrpSpPr/>
          <p:nvPr/>
        </p:nvGrpSpPr>
        <p:grpSpPr>
          <a:xfrm>
            <a:off x="4853242" y="2186242"/>
            <a:ext cx="2485516" cy="2485516"/>
            <a:chOff x="5094604" y="2295048"/>
            <a:chExt cx="2609216" cy="2609216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065A60AC-3160-47BC-B878-A6826BC36DDF}"/>
                </a:ext>
              </a:extLst>
            </p:cNvPr>
            <p:cNvSpPr/>
            <p:nvPr/>
          </p:nvSpPr>
          <p:spPr>
            <a:xfrm>
              <a:off x="5094604" y="2295048"/>
              <a:ext cx="2609216" cy="2609216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5D3F72C4-9456-4AB8-ACFA-9987D241F2DC}"/>
                </a:ext>
              </a:extLst>
            </p:cNvPr>
            <p:cNvGrpSpPr/>
            <p:nvPr/>
          </p:nvGrpSpPr>
          <p:grpSpPr>
            <a:xfrm>
              <a:off x="5424767" y="2645574"/>
              <a:ext cx="1948890" cy="1908164"/>
              <a:chOff x="5424767" y="2645574"/>
              <a:chExt cx="1948890" cy="1908164"/>
            </a:xfrm>
          </p:grpSpPr>
          <p:sp>
            <p:nvSpPr>
              <p:cNvPr id="3" name="弧形 2">
                <a:extLst>
                  <a:ext uri="{FF2B5EF4-FFF2-40B4-BE49-F238E27FC236}">
                    <a16:creationId xmlns:a16="http://schemas.microsoft.com/office/drawing/2014/main" id="{B9A1777C-B291-4FE4-BB69-F09670B3BBF4}"/>
                  </a:ext>
                </a:extLst>
              </p:cNvPr>
              <p:cNvSpPr/>
              <p:nvPr/>
            </p:nvSpPr>
            <p:spPr>
              <a:xfrm>
                <a:off x="5445124" y="2645574"/>
                <a:ext cx="1908176" cy="1908164"/>
              </a:xfrm>
              <a:prstGeom prst="arc">
                <a:avLst>
                  <a:gd name="adj1" fmla="val 14489313"/>
                  <a:gd name="adj2" fmla="val 18530552"/>
                </a:avLst>
              </a:prstGeom>
              <a:noFill/>
              <a:ln w="19050" cap="rnd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30" name="弧形 29">
                <a:extLst>
                  <a:ext uri="{FF2B5EF4-FFF2-40B4-BE49-F238E27FC236}">
                    <a16:creationId xmlns:a16="http://schemas.microsoft.com/office/drawing/2014/main" id="{BF90872F-88A3-410D-B807-2D246383CE50}"/>
                  </a:ext>
                </a:extLst>
              </p:cNvPr>
              <p:cNvSpPr/>
              <p:nvPr/>
            </p:nvSpPr>
            <p:spPr>
              <a:xfrm flipH="1" flipV="1">
                <a:off x="5445124" y="2645574"/>
                <a:ext cx="1908176" cy="1908164"/>
              </a:xfrm>
              <a:prstGeom prst="arc">
                <a:avLst>
                  <a:gd name="adj1" fmla="val 14489313"/>
                  <a:gd name="adj2" fmla="val 18576535"/>
                </a:avLst>
              </a:prstGeom>
              <a:noFill/>
              <a:ln w="19050" cap="rnd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3D2B42FF-4EE8-4597-B9A7-5EA3FA2AF534}"/>
                  </a:ext>
                </a:extLst>
              </p:cNvPr>
              <p:cNvSpPr/>
              <p:nvPr/>
            </p:nvSpPr>
            <p:spPr>
              <a:xfrm flipV="1">
                <a:off x="5424767" y="3581656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58772628-EDFC-4E9D-BB05-2E551132FF7B}"/>
                  </a:ext>
                </a:extLst>
              </p:cNvPr>
              <p:cNvSpPr/>
              <p:nvPr/>
            </p:nvSpPr>
            <p:spPr>
              <a:xfrm flipV="1">
                <a:off x="5436543" y="3432036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252874FB-3688-412F-817D-B9BAD04C604C}"/>
                  </a:ext>
                </a:extLst>
              </p:cNvPr>
              <p:cNvSpPr/>
              <p:nvPr/>
            </p:nvSpPr>
            <p:spPr>
              <a:xfrm flipV="1">
                <a:off x="5471580" y="3286099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D5A10EDE-85DF-4583-AF88-B084F68B143D}"/>
                  </a:ext>
                </a:extLst>
              </p:cNvPr>
              <p:cNvSpPr/>
              <p:nvPr/>
            </p:nvSpPr>
            <p:spPr>
              <a:xfrm flipV="1">
                <a:off x="5529013" y="3147439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13B59DD5-C1DC-4B76-9452-F1EE051C2A4D}"/>
                  </a:ext>
                </a:extLst>
              </p:cNvPr>
              <p:cNvSpPr/>
              <p:nvPr/>
            </p:nvSpPr>
            <p:spPr>
              <a:xfrm flipV="1">
                <a:off x="5607432" y="3019472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B23A93CC-3A5E-4ECD-86C7-48FB6676589F}"/>
                  </a:ext>
                </a:extLst>
              </p:cNvPr>
              <p:cNvSpPr/>
              <p:nvPr/>
            </p:nvSpPr>
            <p:spPr>
              <a:xfrm flipV="1">
                <a:off x="5704903" y="2905347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02207F2D-D2C0-4351-A1C6-8E76FFF2928E}"/>
                  </a:ext>
                </a:extLst>
              </p:cNvPr>
              <p:cNvSpPr/>
              <p:nvPr/>
            </p:nvSpPr>
            <p:spPr>
              <a:xfrm flipV="1">
                <a:off x="5819028" y="2807876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F0644809-DBAB-4F8F-AB63-37D39957280B}"/>
                  </a:ext>
                </a:extLst>
              </p:cNvPr>
              <p:cNvSpPr/>
              <p:nvPr/>
            </p:nvSpPr>
            <p:spPr>
              <a:xfrm flipV="1">
                <a:off x="5704903" y="4257964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77437507-025E-445A-A539-BFF837D78622}"/>
                  </a:ext>
                </a:extLst>
              </p:cNvPr>
              <p:cNvSpPr/>
              <p:nvPr/>
            </p:nvSpPr>
            <p:spPr>
              <a:xfrm flipV="1">
                <a:off x="5607432" y="4143840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2E5AC371-BD99-4AA2-886C-D805BF249F45}"/>
                  </a:ext>
                </a:extLst>
              </p:cNvPr>
              <p:cNvSpPr/>
              <p:nvPr/>
            </p:nvSpPr>
            <p:spPr>
              <a:xfrm flipV="1">
                <a:off x="5529013" y="4015873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BC7F8BED-BB06-4087-BF1E-DB7BD60E0B1D}"/>
                  </a:ext>
                </a:extLst>
              </p:cNvPr>
              <p:cNvSpPr/>
              <p:nvPr/>
            </p:nvSpPr>
            <p:spPr>
              <a:xfrm flipV="1">
                <a:off x="5471580" y="3877213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C4769ECE-481F-4B40-95EE-D8F751494A5B}"/>
                  </a:ext>
                </a:extLst>
              </p:cNvPr>
              <p:cNvSpPr/>
              <p:nvPr/>
            </p:nvSpPr>
            <p:spPr>
              <a:xfrm flipV="1">
                <a:off x="5436543" y="3731277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5CD0C14E-9580-41AC-9369-4549F4CCD918}"/>
                  </a:ext>
                </a:extLst>
              </p:cNvPr>
              <p:cNvSpPr/>
              <p:nvPr/>
            </p:nvSpPr>
            <p:spPr>
              <a:xfrm flipV="1">
                <a:off x="7057520" y="2905347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B8F5F291-B029-4213-83CF-FBC859A3FA72}"/>
                  </a:ext>
                </a:extLst>
              </p:cNvPr>
              <p:cNvSpPr/>
              <p:nvPr/>
            </p:nvSpPr>
            <p:spPr>
              <a:xfrm flipV="1">
                <a:off x="7154993" y="3019472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2ADEF1DC-1660-4AAB-9CE0-1FBD94A3904D}"/>
                  </a:ext>
                </a:extLst>
              </p:cNvPr>
              <p:cNvSpPr/>
              <p:nvPr/>
            </p:nvSpPr>
            <p:spPr>
              <a:xfrm flipV="1">
                <a:off x="7233410" y="3147439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CEB92B83-8101-4DC9-913D-614CFDF11A9A}"/>
                  </a:ext>
                </a:extLst>
              </p:cNvPr>
              <p:cNvSpPr/>
              <p:nvPr/>
            </p:nvSpPr>
            <p:spPr>
              <a:xfrm flipV="1">
                <a:off x="7290845" y="3286099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F4A5E56C-9200-49BA-BD0A-29474A2C92E8}"/>
                  </a:ext>
                </a:extLst>
              </p:cNvPr>
              <p:cNvSpPr/>
              <p:nvPr/>
            </p:nvSpPr>
            <p:spPr>
              <a:xfrm flipV="1">
                <a:off x="7325881" y="3432036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2376FF63-4C9D-4554-9FB2-096394C00B59}"/>
                  </a:ext>
                </a:extLst>
              </p:cNvPr>
              <p:cNvSpPr/>
              <p:nvPr/>
            </p:nvSpPr>
            <p:spPr>
              <a:xfrm flipV="1">
                <a:off x="7337657" y="3581656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7099E4F2-DD3E-46E7-B30A-A85B826372AB}"/>
                  </a:ext>
                </a:extLst>
              </p:cNvPr>
              <p:cNvSpPr/>
              <p:nvPr/>
            </p:nvSpPr>
            <p:spPr>
              <a:xfrm flipV="1">
                <a:off x="7325881" y="3731277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1144622F-13EC-459B-A49A-88F19EF3F14A}"/>
                  </a:ext>
                </a:extLst>
              </p:cNvPr>
              <p:cNvSpPr/>
              <p:nvPr/>
            </p:nvSpPr>
            <p:spPr>
              <a:xfrm flipV="1">
                <a:off x="7290845" y="3877213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C23D4FDA-2D20-4161-A721-60D374C207DC}"/>
                  </a:ext>
                </a:extLst>
              </p:cNvPr>
              <p:cNvSpPr/>
              <p:nvPr/>
            </p:nvSpPr>
            <p:spPr>
              <a:xfrm flipV="1">
                <a:off x="7233410" y="4015873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8DD309C-6584-4DE7-BBBA-EA0AEFACEF3B}"/>
                  </a:ext>
                </a:extLst>
              </p:cNvPr>
              <p:cNvSpPr/>
              <p:nvPr/>
            </p:nvSpPr>
            <p:spPr>
              <a:xfrm flipV="1">
                <a:off x="7154993" y="4143840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C4073E06-85F0-4CB1-B49C-2B96759C723D}"/>
                  </a:ext>
                </a:extLst>
              </p:cNvPr>
              <p:cNvSpPr/>
              <p:nvPr/>
            </p:nvSpPr>
            <p:spPr>
              <a:xfrm flipV="1">
                <a:off x="7057520" y="4257964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822176A2-D937-4F1F-B520-3C3B0B172C7A}"/>
                  </a:ext>
                </a:extLst>
              </p:cNvPr>
              <p:cNvSpPr/>
              <p:nvPr/>
            </p:nvSpPr>
            <p:spPr>
              <a:xfrm flipV="1">
                <a:off x="6943396" y="4355437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sp>
        <p:nvSpPr>
          <p:cNvPr id="292" name="椭圆 291">
            <a:extLst>
              <a:ext uri="{FF2B5EF4-FFF2-40B4-BE49-F238E27FC236}">
                <a16:creationId xmlns:a16="http://schemas.microsoft.com/office/drawing/2014/main" id="{0F1382C2-632F-4386-984C-E8DE3663590C}"/>
              </a:ext>
            </a:extLst>
          </p:cNvPr>
          <p:cNvSpPr/>
          <p:nvPr/>
        </p:nvSpPr>
        <p:spPr>
          <a:xfrm>
            <a:off x="5832844" y="1197520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293" name="组合 292">
            <a:extLst>
              <a:ext uri="{FF2B5EF4-FFF2-40B4-BE49-F238E27FC236}">
                <a16:creationId xmlns:a16="http://schemas.microsoft.com/office/drawing/2014/main" id="{426DA2F4-16A3-47F8-9F5A-0FA3FAA7BC9B}"/>
              </a:ext>
            </a:extLst>
          </p:cNvPr>
          <p:cNvGrpSpPr/>
          <p:nvPr/>
        </p:nvGrpSpPr>
        <p:grpSpPr>
          <a:xfrm>
            <a:off x="5832844" y="1197520"/>
            <a:ext cx="526312" cy="526312"/>
            <a:chOff x="6961396" y="1528448"/>
            <a:chExt cx="552506" cy="552506"/>
          </a:xfrm>
        </p:grpSpPr>
        <p:cxnSp>
          <p:nvCxnSpPr>
            <p:cNvPr id="297" name="直接连接符 296">
              <a:extLst>
                <a:ext uri="{FF2B5EF4-FFF2-40B4-BE49-F238E27FC236}">
                  <a16:creationId xmlns:a16="http://schemas.microsoft.com/office/drawing/2014/main" id="{B9A9A1F1-75FD-4B6D-A699-3891D6CCF12E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8" name="椭圆 297">
              <a:extLst>
                <a:ext uri="{FF2B5EF4-FFF2-40B4-BE49-F238E27FC236}">
                  <a16:creationId xmlns:a16="http://schemas.microsoft.com/office/drawing/2014/main" id="{200828F2-B932-4C08-8289-A38F4CD86DFA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94" name="组合 293">
            <a:extLst>
              <a:ext uri="{FF2B5EF4-FFF2-40B4-BE49-F238E27FC236}">
                <a16:creationId xmlns:a16="http://schemas.microsoft.com/office/drawing/2014/main" id="{E15376FC-EDC4-4A78-A20D-B5B4C37C17B7}"/>
              </a:ext>
            </a:extLst>
          </p:cNvPr>
          <p:cNvGrpSpPr/>
          <p:nvPr/>
        </p:nvGrpSpPr>
        <p:grpSpPr>
          <a:xfrm>
            <a:off x="5832844" y="1197520"/>
            <a:ext cx="526312" cy="526312"/>
            <a:chOff x="6961396" y="1528448"/>
            <a:chExt cx="552506" cy="552506"/>
          </a:xfrm>
        </p:grpSpPr>
        <p:cxnSp>
          <p:nvCxnSpPr>
            <p:cNvPr id="295" name="直接连接符 294">
              <a:extLst>
                <a:ext uri="{FF2B5EF4-FFF2-40B4-BE49-F238E27FC236}">
                  <a16:creationId xmlns:a16="http://schemas.microsoft.com/office/drawing/2014/main" id="{649B3268-8E1C-4055-B05E-4B1258A9A2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6" name="椭圆 295">
              <a:extLst>
                <a:ext uri="{FF2B5EF4-FFF2-40B4-BE49-F238E27FC236}">
                  <a16:creationId xmlns:a16="http://schemas.microsoft.com/office/drawing/2014/main" id="{99F612C9-3CF1-467C-84E3-7BC190062EC3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300" name="椭圆 299">
            <a:extLst>
              <a:ext uri="{FF2B5EF4-FFF2-40B4-BE49-F238E27FC236}">
                <a16:creationId xmlns:a16="http://schemas.microsoft.com/office/drawing/2014/main" id="{89040318-896D-4BC5-8723-131B241EE39D}"/>
              </a:ext>
            </a:extLst>
          </p:cNvPr>
          <p:cNvSpPr/>
          <p:nvPr/>
        </p:nvSpPr>
        <p:spPr>
          <a:xfrm>
            <a:off x="7224659" y="1774029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301" name="组合 300">
            <a:extLst>
              <a:ext uri="{FF2B5EF4-FFF2-40B4-BE49-F238E27FC236}">
                <a16:creationId xmlns:a16="http://schemas.microsoft.com/office/drawing/2014/main" id="{6AD9B99D-0E75-4648-ACEA-FBB4E4E44165}"/>
              </a:ext>
            </a:extLst>
          </p:cNvPr>
          <p:cNvGrpSpPr/>
          <p:nvPr/>
        </p:nvGrpSpPr>
        <p:grpSpPr>
          <a:xfrm>
            <a:off x="7224659" y="1774029"/>
            <a:ext cx="526312" cy="526312"/>
            <a:chOff x="6961396" y="1528448"/>
            <a:chExt cx="552506" cy="552506"/>
          </a:xfrm>
        </p:grpSpPr>
        <p:cxnSp>
          <p:nvCxnSpPr>
            <p:cNvPr id="305" name="直接连接符 304">
              <a:extLst>
                <a:ext uri="{FF2B5EF4-FFF2-40B4-BE49-F238E27FC236}">
                  <a16:creationId xmlns:a16="http://schemas.microsoft.com/office/drawing/2014/main" id="{B593CFFE-E11B-47FA-B0B4-EA87E106A7DB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2" name="椭圆 341">
              <a:extLst>
                <a:ext uri="{FF2B5EF4-FFF2-40B4-BE49-F238E27FC236}">
                  <a16:creationId xmlns:a16="http://schemas.microsoft.com/office/drawing/2014/main" id="{A73EF6F9-41D6-4743-98B1-7FA1DE61C6D0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302" name="组合 301">
            <a:extLst>
              <a:ext uri="{FF2B5EF4-FFF2-40B4-BE49-F238E27FC236}">
                <a16:creationId xmlns:a16="http://schemas.microsoft.com/office/drawing/2014/main" id="{EF81CA45-5D12-4D45-87C7-5AAE63F82631}"/>
              </a:ext>
            </a:extLst>
          </p:cNvPr>
          <p:cNvGrpSpPr/>
          <p:nvPr/>
        </p:nvGrpSpPr>
        <p:grpSpPr>
          <a:xfrm>
            <a:off x="7224659" y="1774029"/>
            <a:ext cx="526312" cy="526312"/>
            <a:chOff x="6961396" y="1528448"/>
            <a:chExt cx="552506" cy="552506"/>
          </a:xfrm>
        </p:grpSpPr>
        <p:cxnSp>
          <p:nvCxnSpPr>
            <p:cNvPr id="303" name="直接连接符 302">
              <a:extLst>
                <a:ext uri="{FF2B5EF4-FFF2-40B4-BE49-F238E27FC236}">
                  <a16:creationId xmlns:a16="http://schemas.microsoft.com/office/drawing/2014/main" id="{28688FE1-6CDE-4A21-B5E8-83CCBCDD672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4" name="椭圆 303">
              <a:extLst>
                <a:ext uri="{FF2B5EF4-FFF2-40B4-BE49-F238E27FC236}">
                  <a16:creationId xmlns:a16="http://schemas.microsoft.com/office/drawing/2014/main" id="{8283B933-8D13-44AC-BE7D-E103D5F9A8CC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403" name="椭圆 402">
            <a:extLst>
              <a:ext uri="{FF2B5EF4-FFF2-40B4-BE49-F238E27FC236}">
                <a16:creationId xmlns:a16="http://schemas.microsoft.com/office/drawing/2014/main" id="{A796AC3D-5588-473E-94D6-D08CB468F819}"/>
              </a:ext>
            </a:extLst>
          </p:cNvPr>
          <p:cNvSpPr/>
          <p:nvPr/>
        </p:nvSpPr>
        <p:spPr>
          <a:xfrm>
            <a:off x="7801168" y="3165844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404" name="组合 403">
            <a:extLst>
              <a:ext uri="{FF2B5EF4-FFF2-40B4-BE49-F238E27FC236}">
                <a16:creationId xmlns:a16="http://schemas.microsoft.com/office/drawing/2014/main" id="{723A7357-8E03-49A2-BCF3-F3B33F7D0C64}"/>
              </a:ext>
            </a:extLst>
          </p:cNvPr>
          <p:cNvGrpSpPr/>
          <p:nvPr/>
        </p:nvGrpSpPr>
        <p:grpSpPr>
          <a:xfrm>
            <a:off x="7801168" y="3165844"/>
            <a:ext cx="526312" cy="526312"/>
            <a:chOff x="6961396" y="1528448"/>
            <a:chExt cx="552506" cy="552506"/>
          </a:xfrm>
        </p:grpSpPr>
        <p:cxnSp>
          <p:nvCxnSpPr>
            <p:cNvPr id="408" name="直接连接符 407">
              <a:extLst>
                <a:ext uri="{FF2B5EF4-FFF2-40B4-BE49-F238E27FC236}">
                  <a16:creationId xmlns:a16="http://schemas.microsoft.com/office/drawing/2014/main" id="{F82DF888-C60A-47E4-A5D5-F46D6AB1B327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9" name="椭圆 408">
              <a:extLst>
                <a:ext uri="{FF2B5EF4-FFF2-40B4-BE49-F238E27FC236}">
                  <a16:creationId xmlns:a16="http://schemas.microsoft.com/office/drawing/2014/main" id="{4746B917-BDFF-4DE4-8457-12053290E9F6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405" name="组合 404">
            <a:extLst>
              <a:ext uri="{FF2B5EF4-FFF2-40B4-BE49-F238E27FC236}">
                <a16:creationId xmlns:a16="http://schemas.microsoft.com/office/drawing/2014/main" id="{99211DC2-8712-45BD-8757-22AC45EA9D74}"/>
              </a:ext>
            </a:extLst>
          </p:cNvPr>
          <p:cNvGrpSpPr/>
          <p:nvPr/>
        </p:nvGrpSpPr>
        <p:grpSpPr>
          <a:xfrm>
            <a:off x="7801168" y="3165844"/>
            <a:ext cx="526312" cy="526312"/>
            <a:chOff x="6961396" y="1528448"/>
            <a:chExt cx="552506" cy="552506"/>
          </a:xfrm>
        </p:grpSpPr>
        <p:cxnSp>
          <p:nvCxnSpPr>
            <p:cNvPr id="406" name="直接连接符 405">
              <a:extLst>
                <a:ext uri="{FF2B5EF4-FFF2-40B4-BE49-F238E27FC236}">
                  <a16:creationId xmlns:a16="http://schemas.microsoft.com/office/drawing/2014/main" id="{76FAA3F2-1F9B-477B-A3B0-6F2D5C53AF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7" name="椭圆 406">
              <a:extLst>
                <a:ext uri="{FF2B5EF4-FFF2-40B4-BE49-F238E27FC236}">
                  <a16:creationId xmlns:a16="http://schemas.microsoft.com/office/drawing/2014/main" id="{B9C9AB6F-282D-4ECF-8817-E584C5269D29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411" name="椭圆 410">
            <a:extLst>
              <a:ext uri="{FF2B5EF4-FFF2-40B4-BE49-F238E27FC236}">
                <a16:creationId xmlns:a16="http://schemas.microsoft.com/office/drawing/2014/main" id="{EE246522-C532-4C62-B6C7-60B299580F9C}"/>
              </a:ext>
            </a:extLst>
          </p:cNvPr>
          <p:cNvSpPr/>
          <p:nvPr/>
        </p:nvSpPr>
        <p:spPr>
          <a:xfrm>
            <a:off x="7224659" y="4557659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412" name="组合 411">
            <a:extLst>
              <a:ext uri="{FF2B5EF4-FFF2-40B4-BE49-F238E27FC236}">
                <a16:creationId xmlns:a16="http://schemas.microsoft.com/office/drawing/2014/main" id="{B88C2105-7C60-47DB-81ED-47BD830B3B37}"/>
              </a:ext>
            </a:extLst>
          </p:cNvPr>
          <p:cNvGrpSpPr/>
          <p:nvPr/>
        </p:nvGrpSpPr>
        <p:grpSpPr>
          <a:xfrm>
            <a:off x="7224659" y="4557659"/>
            <a:ext cx="526312" cy="526312"/>
            <a:chOff x="6961396" y="1528448"/>
            <a:chExt cx="552506" cy="552506"/>
          </a:xfrm>
        </p:grpSpPr>
        <p:cxnSp>
          <p:nvCxnSpPr>
            <p:cNvPr id="416" name="直接连接符 415">
              <a:extLst>
                <a:ext uri="{FF2B5EF4-FFF2-40B4-BE49-F238E27FC236}">
                  <a16:creationId xmlns:a16="http://schemas.microsoft.com/office/drawing/2014/main" id="{35D5E050-B06E-4F5E-A2B6-F5A9EBACF38C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7" name="椭圆 416">
              <a:extLst>
                <a:ext uri="{FF2B5EF4-FFF2-40B4-BE49-F238E27FC236}">
                  <a16:creationId xmlns:a16="http://schemas.microsoft.com/office/drawing/2014/main" id="{9C11EF72-6AD6-4DF7-A116-C140A8FF34C7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413" name="组合 412">
            <a:extLst>
              <a:ext uri="{FF2B5EF4-FFF2-40B4-BE49-F238E27FC236}">
                <a16:creationId xmlns:a16="http://schemas.microsoft.com/office/drawing/2014/main" id="{856A061D-15B5-461D-9E94-702FD209BF6C}"/>
              </a:ext>
            </a:extLst>
          </p:cNvPr>
          <p:cNvGrpSpPr/>
          <p:nvPr/>
        </p:nvGrpSpPr>
        <p:grpSpPr>
          <a:xfrm>
            <a:off x="7224659" y="4557659"/>
            <a:ext cx="526312" cy="526312"/>
            <a:chOff x="6961396" y="1528448"/>
            <a:chExt cx="552506" cy="552506"/>
          </a:xfrm>
        </p:grpSpPr>
        <p:cxnSp>
          <p:nvCxnSpPr>
            <p:cNvPr id="414" name="直接连接符 413">
              <a:extLst>
                <a:ext uri="{FF2B5EF4-FFF2-40B4-BE49-F238E27FC236}">
                  <a16:creationId xmlns:a16="http://schemas.microsoft.com/office/drawing/2014/main" id="{64DE63F6-C971-40FD-86DB-DB21D115436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id="{1F48A8BD-D9C1-414B-8E5C-7F816F985434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419" name="椭圆 418">
            <a:extLst>
              <a:ext uri="{FF2B5EF4-FFF2-40B4-BE49-F238E27FC236}">
                <a16:creationId xmlns:a16="http://schemas.microsoft.com/office/drawing/2014/main" id="{30806933-D8BA-430D-A1D0-40CF62751FCD}"/>
              </a:ext>
            </a:extLst>
          </p:cNvPr>
          <p:cNvSpPr/>
          <p:nvPr/>
        </p:nvSpPr>
        <p:spPr>
          <a:xfrm>
            <a:off x="5832844" y="5134168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420" name="组合 419">
            <a:extLst>
              <a:ext uri="{FF2B5EF4-FFF2-40B4-BE49-F238E27FC236}">
                <a16:creationId xmlns:a16="http://schemas.microsoft.com/office/drawing/2014/main" id="{9A1C08E9-1C6E-4240-841C-97BB580A9E05}"/>
              </a:ext>
            </a:extLst>
          </p:cNvPr>
          <p:cNvGrpSpPr/>
          <p:nvPr/>
        </p:nvGrpSpPr>
        <p:grpSpPr>
          <a:xfrm>
            <a:off x="5832844" y="5134168"/>
            <a:ext cx="526312" cy="526312"/>
            <a:chOff x="6961396" y="1528448"/>
            <a:chExt cx="552506" cy="552506"/>
          </a:xfrm>
        </p:grpSpPr>
        <p:cxnSp>
          <p:nvCxnSpPr>
            <p:cNvPr id="424" name="直接连接符 423">
              <a:extLst>
                <a:ext uri="{FF2B5EF4-FFF2-40B4-BE49-F238E27FC236}">
                  <a16:creationId xmlns:a16="http://schemas.microsoft.com/office/drawing/2014/main" id="{C4340C2C-6728-41D8-B70C-E95ABB19BC68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5" name="椭圆 424">
              <a:extLst>
                <a:ext uri="{FF2B5EF4-FFF2-40B4-BE49-F238E27FC236}">
                  <a16:creationId xmlns:a16="http://schemas.microsoft.com/office/drawing/2014/main" id="{84F09898-7067-45E9-A67D-5DFF2E8A55FA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421" name="组合 420">
            <a:extLst>
              <a:ext uri="{FF2B5EF4-FFF2-40B4-BE49-F238E27FC236}">
                <a16:creationId xmlns:a16="http://schemas.microsoft.com/office/drawing/2014/main" id="{C592FCDA-D9E3-44B5-91AB-6EF77D7A67ED}"/>
              </a:ext>
            </a:extLst>
          </p:cNvPr>
          <p:cNvGrpSpPr/>
          <p:nvPr/>
        </p:nvGrpSpPr>
        <p:grpSpPr>
          <a:xfrm>
            <a:off x="5832844" y="5134168"/>
            <a:ext cx="526312" cy="526312"/>
            <a:chOff x="6961396" y="1528448"/>
            <a:chExt cx="552506" cy="552506"/>
          </a:xfrm>
        </p:grpSpPr>
        <p:cxnSp>
          <p:nvCxnSpPr>
            <p:cNvPr id="422" name="直接连接符 421">
              <a:extLst>
                <a:ext uri="{FF2B5EF4-FFF2-40B4-BE49-F238E27FC236}">
                  <a16:creationId xmlns:a16="http://schemas.microsoft.com/office/drawing/2014/main" id="{0B6806BF-F607-43F4-B818-4AC221EA28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42F8D536-0C42-45D5-917B-6C008979EE3D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427" name="椭圆 426">
            <a:extLst>
              <a:ext uri="{FF2B5EF4-FFF2-40B4-BE49-F238E27FC236}">
                <a16:creationId xmlns:a16="http://schemas.microsoft.com/office/drawing/2014/main" id="{05B5FFAE-AC17-4F9B-84F0-C58626620463}"/>
              </a:ext>
            </a:extLst>
          </p:cNvPr>
          <p:cNvSpPr/>
          <p:nvPr/>
        </p:nvSpPr>
        <p:spPr>
          <a:xfrm>
            <a:off x="4441028" y="4557659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428" name="组合 427">
            <a:extLst>
              <a:ext uri="{FF2B5EF4-FFF2-40B4-BE49-F238E27FC236}">
                <a16:creationId xmlns:a16="http://schemas.microsoft.com/office/drawing/2014/main" id="{1456A935-947A-4721-ACC5-B58367FEE996}"/>
              </a:ext>
            </a:extLst>
          </p:cNvPr>
          <p:cNvGrpSpPr/>
          <p:nvPr/>
        </p:nvGrpSpPr>
        <p:grpSpPr>
          <a:xfrm>
            <a:off x="4441028" y="4557659"/>
            <a:ext cx="526312" cy="526312"/>
            <a:chOff x="6961396" y="1528448"/>
            <a:chExt cx="552506" cy="552506"/>
          </a:xfrm>
        </p:grpSpPr>
        <p:cxnSp>
          <p:nvCxnSpPr>
            <p:cNvPr id="432" name="直接连接符 431">
              <a:extLst>
                <a:ext uri="{FF2B5EF4-FFF2-40B4-BE49-F238E27FC236}">
                  <a16:creationId xmlns:a16="http://schemas.microsoft.com/office/drawing/2014/main" id="{AC68E16D-5E57-48F0-83B4-1F0EE2AC3A92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3" name="椭圆 432">
              <a:extLst>
                <a:ext uri="{FF2B5EF4-FFF2-40B4-BE49-F238E27FC236}">
                  <a16:creationId xmlns:a16="http://schemas.microsoft.com/office/drawing/2014/main" id="{16877C37-24FB-4AAB-A24B-AFA800CAABED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429" name="组合 428">
            <a:extLst>
              <a:ext uri="{FF2B5EF4-FFF2-40B4-BE49-F238E27FC236}">
                <a16:creationId xmlns:a16="http://schemas.microsoft.com/office/drawing/2014/main" id="{E022626D-CF99-4D45-88F4-5718848A4181}"/>
              </a:ext>
            </a:extLst>
          </p:cNvPr>
          <p:cNvGrpSpPr/>
          <p:nvPr/>
        </p:nvGrpSpPr>
        <p:grpSpPr>
          <a:xfrm>
            <a:off x="4441028" y="4557659"/>
            <a:ext cx="526312" cy="526312"/>
            <a:chOff x="6961396" y="1528448"/>
            <a:chExt cx="552506" cy="552506"/>
          </a:xfrm>
        </p:grpSpPr>
        <p:cxnSp>
          <p:nvCxnSpPr>
            <p:cNvPr id="430" name="直接连接符 429">
              <a:extLst>
                <a:ext uri="{FF2B5EF4-FFF2-40B4-BE49-F238E27FC236}">
                  <a16:creationId xmlns:a16="http://schemas.microsoft.com/office/drawing/2014/main" id="{F7400B5C-FFD7-40B1-AFD0-B475E51D3E4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1" name="椭圆 430">
              <a:extLst>
                <a:ext uri="{FF2B5EF4-FFF2-40B4-BE49-F238E27FC236}">
                  <a16:creationId xmlns:a16="http://schemas.microsoft.com/office/drawing/2014/main" id="{483FA61B-836D-4F1F-A5B4-EE452B336604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435" name="椭圆 434">
            <a:extLst>
              <a:ext uri="{FF2B5EF4-FFF2-40B4-BE49-F238E27FC236}">
                <a16:creationId xmlns:a16="http://schemas.microsoft.com/office/drawing/2014/main" id="{B96A3A9A-EC95-4AD4-B75E-D1F07DA41D28}"/>
              </a:ext>
            </a:extLst>
          </p:cNvPr>
          <p:cNvSpPr/>
          <p:nvPr/>
        </p:nvSpPr>
        <p:spPr>
          <a:xfrm>
            <a:off x="3864520" y="3165844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C85F983B-4981-45E1-8B94-1867EF3A75C9}"/>
              </a:ext>
            </a:extLst>
          </p:cNvPr>
          <p:cNvGrpSpPr/>
          <p:nvPr/>
        </p:nvGrpSpPr>
        <p:grpSpPr>
          <a:xfrm>
            <a:off x="3864520" y="3165844"/>
            <a:ext cx="526312" cy="526312"/>
            <a:chOff x="6961396" y="1528448"/>
            <a:chExt cx="552506" cy="552506"/>
          </a:xfrm>
        </p:grpSpPr>
        <p:cxnSp>
          <p:nvCxnSpPr>
            <p:cNvPr id="440" name="直接连接符 439">
              <a:extLst>
                <a:ext uri="{FF2B5EF4-FFF2-40B4-BE49-F238E27FC236}">
                  <a16:creationId xmlns:a16="http://schemas.microsoft.com/office/drawing/2014/main" id="{BDD1CA40-F2F7-4367-A847-D44BB2C3A4C8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1" name="椭圆 440">
              <a:extLst>
                <a:ext uri="{FF2B5EF4-FFF2-40B4-BE49-F238E27FC236}">
                  <a16:creationId xmlns:a16="http://schemas.microsoft.com/office/drawing/2014/main" id="{CECC0522-8B95-4B48-A266-88DA1ABFB68B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437" name="组合 436">
            <a:extLst>
              <a:ext uri="{FF2B5EF4-FFF2-40B4-BE49-F238E27FC236}">
                <a16:creationId xmlns:a16="http://schemas.microsoft.com/office/drawing/2014/main" id="{2F45577B-8295-4B98-A8C7-75EB731C203E}"/>
              </a:ext>
            </a:extLst>
          </p:cNvPr>
          <p:cNvGrpSpPr/>
          <p:nvPr/>
        </p:nvGrpSpPr>
        <p:grpSpPr>
          <a:xfrm>
            <a:off x="3864520" y="3165844"/>
            <a:ext cx="526312" cy="526312"/>
            <a:chOff x="6961396" y="1528448"/>
            <a:chExt cx="552506" cy="552506"/>
          </a:xfrm>
        </p:grpSpPr>
        <p:cxnSp>
          <p:nvCxnSpPr>
            <p:cNvPr id="438" name="直接连接符 437">
              <a:extLst>
                <a:ext uri="{FF2B5EF4-FFF2-40B4-BE49-F238E27FC236}">
                  <a16:creationId xmlns:a16="http://schemas.microsoft.com/office/drawing/2014/main" id="{08558BDA-C2E7-4026-AFC4-F5CE35EE9C3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9" name="椭圆 438">
              <a:extLst>
                <a:ext uri="{FF2B5EF4-FFF2-40B4-BE49-F238E27FC236}">
                  <a16:creationId xmlns:a16="http://schemas.microsoft.com/office/drawing/2014/main" id="{2295FD7C-B9D1-400F-B1E4-EB4BA30E774E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443" name="椭圆 442">
            <a:extLst>
              <a:ext uri="{FF2B5EF4-FFF2-40B4-BE49-F238E27FC236}">
                <a16:creationId xmlns:a16="http://schemas.microsoft.com/office/drawing/2014/main" id="{9387DFDD-5EBC-4EAA-9FF1-67A9C0BFE551}"/>
              </a:ext>
            </a:extLst>
          </p:cNvPr>
          <p:cNvSpPr/>
          <p:nvPr/>
        </p:nvSpPr>
        <p:spPr>
          <a:xfrm>
            <a:off x="4441028" y="1774029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444" name="组合 443">
            <a:extLst>
              <a:ext uri="{FF2B5EF4-FFF2-40B4-BE49-F238E27FC236}">
                <a16:creationId xmlns:a16="http://schemas.microsoft.com/office/drawing/2014/main" id="{8EAB2439-71D4-4280-A440-084D27B01D3C}"/>
              </a:ext>
            </a:extLst>
          </p:cNvPr>
          <p:cNvGrpSpPr/>
          <p:nvPr/>
        </p:nvGrpSpPr>
        <p:grpSpPr>
          <a:xfrm>
            <a:off x="4441028" y="1774029"/>
            <a:ext cx="526312" cy="526312"/>
            <a:chOff x="6961396" y="1528448"/>
            <a:chExt cx="552506" cy="552506"/>
          </a:xfrm>
        </p:grpSpPr>
        <p:cxnSp>
          <p:nvCxnSpPr>
            <p:cNvPr id="448" name="直接连接符 447">
              <a:extLst>
                <a:ext uri="{FF2B5EF4-FFF2-40B4-BE49-F238E27FC236}">
                  <a16:creationId xmlns:a16="http://schemas.microsoft.com/office/drawing/2014/main" id="{C4E98EBE-F05D-4F1E-8F48-A94C27F669D8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9" name="椭圆 448">
              <a:extLst>
                <a:ext uri="{FF2B5EF4-FFF2-40B4-BE49-F238E27FC236}">
                  <a16:creationId xmlns:a16="http://schemas.microsoft.com/office/drawing/2014/main" id="{1E80E1EC-5C9F-48AE-B1F0-1298D02E6F9E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445" name="组合 444">
            <a:extLst>
              <a:ext uri="{FF2B5EF4-FFF2-40B4-BE49-F238E27FC236}">
                <a16:creationId xmlns:a16="http://schemas.microsoft.com/office/drawing/2014/main" id="{28775ABD-80E1-43F6-85FD-21BA90D02991}"/>
              </a:ext>
            </a:extLst>
          </p:cNvPr>
          <p:cNvGrpSpPr/>
          <p:nvPr/>
        </p:nvGrpSpPr>
        <p:grpSpPr>
          <a:xfrm>
            <a:off x="4441028" y="1774029"/>
            <a:ext cx="526312" cy="526312"/>
            <a:chOff x="6961396" y="1528448"/>
            <a:chExt cx="552506" cy="552506"/>
          </a:xfrm>
        </p:grpSpPr>
        <p:cxnSp>
          <p:nvCxnSpPr>
            <p:cNvPr id="446" name="直接连接符 445">
              <a:extLst>
                <a:ext uri="{FF2B5EF4-FFF2-40B4-BE49-F238E27FC236}">
                  <a16:creationId xmlns:a16="http://schemas.microsoft.com/office/drawing/2014/main" id="{F1B0B5AD-2257-4596-BB52-D18F4D2E08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7" name="椭圆 446">
              <a:extLst>
                <a:ext uri="{FF2B5EF4-FFF2-40B4-BE49-F238E27FC236}">
                  <a16:creationId xmlns:a16="http://schemas.microsoft.com/office/drawing/2014/main" id="{309AE491-758A-488D-838F-798933281027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451" name="椭圆 450">
            <a:extLst>
              <a:ext uri="{FF2B5EF4-FFF2-40B4-BE49-F238E27FC236}">
                <a16:creationId xmlns:a16="http://schemas.microsoft.com/office/drawing/2014/main" id="{8ADB43AE-CA78-4A93-8575-A43243FE8E1F}"/>
              </a:ext>
            </a:extLst>
          </p:cNvPr>
          <p:cNvSpPr/>
          <p:nvPr/>
        </p:nvSpPr>
        <p:spPr>
          <a:xfrm>
            <a:off x="5832844" y="-272508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452" name="组合 451">
            <a:extLst>
              <a:ext uri="{FF2B5EF4-FFF2-40B4-BE49-F238E27FC236}">
                <a16:creationId xmlns:a16="http://schemas.microsoft.com/office/drawing/2014/main" id="{005F8E79-BF36-4075-9313-C2DAFA1E896C}"/>
              </a:ext>
            </a:extLst>
          </p:cNvPr>
          <p:cNvGrpSpPr/>
          <p:nvPr/>
        </p:nvGrpSpPr>
        <p:grpSpPr>
          <a:xfrm>
            <a:off x="5832844" y="-272508"/>
            <a:ext cx="526312" cy="526312"/>
            <a:chOff x="6961396" y="1528448"/>
            <a:chExt cx="552506" cy="552506"/>
          </a:xfrm>
        </p:grpSpPr>
        <p:cxnSp>
          <p:nvCxnSpPr>
            <p:cNvPr id="456" name="直接连接符 455">
              <a:extLst>
                <a:ext uri="{FF2B5EF4-FFF2-40B4-BE49-F238E27FC236}">
                  <a16:creationId xmlns:a16="http://schemas.microsoft.com/office/drawing/2014/main" id="{A36BBE9D-4FCA-4402-BF10-4D41163B5D8C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7" name="椭圆 456">
              <a:extLst>
                <a:ext uri="{FF2B5EF4-FFF2-40B4-BE49-F238E27FC236}">
                  <a16:creationId xmlns:a16="http://schemas.microsoft.com/office/drawing/2014/main" id="{4B294A0E-E9C3-4DD3-84C8-4948DE69CDD5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453" name="组合 452">
            <a:extLst>
              <a:ext uri="{FF2B5EF4-FFF2-40B4-BE49-F238E27FC236}">
                <a16:creationId xmlns:a16="http://schemas.microsoft.com/office/drawing/2014/main" id="{8961B431-EB4C-4D19-B266-674BE0E45547}"/>
              </a:ext>
            </a:extLst>
          </p:cNvPr>
          <p:cNvGrpSpPr/>
          <p:nvPr/>
        </p:nvGrpSpPr>
        <p:grpSpPr>
          <a:xfrm>
            <a:off x="5832844" y="-272508"/>
            <a:ext cx="526312" cy="526312"/>
            <a:chOff x="6961396" y="1528448"/>
            <a:chExt cx="552506" cy="552506"/>
          </a:xfrm>
        </p:grpSpPr>
        <p:cxnSp>
          <p:nvCxnSpPr>
            <p:cNvPr id="454" name="直接连接符 453">
              <a:extLst>
                <a:ext uri="{FF2B5EF4-FFF2-40B4-BE49-F238E27FC236}">
                  <a16:creationId xmlns:a16="http://schemas.microsoft.com/office/drawing/2014/main" id="{5AEF5E68-9C00-4704-BCEA-3A3B12051CE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5" name="椭圆 454">
              <a:extLst>
                <a:ext uri="{FF2B5EF4-FFF2-40B4-BE49-F238E27FC236}">
                  <a16:creationId xmlns:a16="http://schemas.microsoft.com/office/drawing/2014/main" id="{B73FB05B-CBCC-4346-9799-7829AAF61ABC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459" name="椭圆 458">
            <a:extLst>
              <a:ext uri="{FF2B5EF4-FFF2-40B4-BE49-F238E27FC236}">
                <a16:creationId xmlns:a16="http://schemas.microsoft.com/office/drawing/2014/main" id="{71FD443C-023D-48F5-BDC7-8BBAFBC200B2}"/>
              </a:ext>
            </a:extLst>
          </p:cNvPr>
          <p:cNvSpPr/>
          <p:nvPr/>
        </p:nvSpPr>
        <p:spPr>
          <a:xfrm>
            <a:off x="7148644" y="-10779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460" name="组合 459">
            <a:extLst>
              <a:ext uri="{FF2B5EF4-FFF2-40B4-BE49-F238E27FC236}">
                <a16:creationId xmlns:a16="http://schemas.microsoft.com/office/drawing/2014/main" id="{2F11D8F3-41E8-4E4C-AE68-8934D7E07243}"/>
              </a:ext>
            </a:extLst>
          </p:cNvPr>
          <p:cNvGrpSpPr/>
          <p:nvPr/>
        </p:nvGrpSpPr>
        <p:grpSpPr>
          <a:xfrm>
            <a:off x="7148644" y="-10779"/>
            <a:ext cx="526312" cy="526312"/>
            <a:chOff x="6961396" y="1528448"/>
            <a:chExt cx="552506" cy="552506"/>
          </a:xfrm>
        </p:grpSpPr>
        <p:cxnSp>
          <p:nvCxnSpPr>
            <p:cNvPr id="464" name="直接连接符 463">
              <a:extLst>
                <a:ext uri="{FF2B5EF4-FFF2-40B4-BE49-F238E27FC236}">
                  <a16:creationId xmlns:a16="http://schemas.microsoft.com/office/drawing/2014/main" id="{ADDFF388-E9E0-4A94-987E-705B996CE2E8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5" name="椭圆 464">
              <a:extLst>
                <a:ext uri="{FF2B5EF4-FFF2-40B4-BE49-F238E27FC236}">
                  <a16:creationId xmlns:a16="http://schemas.microsoft.com/office/drawing/2014/main" id="{EB7296B7-5A49-4EF7-920F-2F3A0CD05EBD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461" name="组合 460">
            <a:extLst>
              <a:ext uri="{FF2B5EF4-FFF2-40B4-BE49-F238E27FC236}">
                <a16:creationId xmlns:a16="http://schemas.microsoft.com/office/drawing/2014/main" id="{77BEEB5B-AF18-4E4D-8C22-4E71865A46C9}"/>
              </a:ext>
            </a:extLst>
          </p:cNvPr>
          <p:cNvGrpSpPr/>
          <p:nvPr/>
        </p:nvGrpSpPr>
        <p:grpSpPr>
          <a:xfrm>
            <a:off x="7148644" y="-10779"/>
            <a:ext cx="526312" cy="526312"/>
            <a:chOff x="6961396" y="1528448"/>
            <a:chExt cx="552506" cy="552506"/>
          </a:xfrm>
        </p:grpSpPr>
        <p:cxnSp>
          <p:nvCxnSpPr>
            <p:cNvPr id="462" name="直接连接符 461">
              <a:extLst>
                <a:ext uri="{FF2B5EF4-FFF2-40B4-BE49-F238E27FC236}">
                  <a16:creationId xmlns:a16="http://schemas.microsoft.com/office/drawing/2014/main" id="{8B8188D1-A557-4196-BBA3-DF672BFD5DF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3" name="椭圆 462">
              <a:extLst>
                <a:ext uri="{FF2B5EF4-FFF2-40B4-BE49-F238E27FC236}">
                  <a16:creationId xmlns:a16="http://schemas.microsoft.com/office/drawing/2014/main" id="{772AF335-118C-4351-8696-9AFC55D63E71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467" name="椭圆 466">
            <a:extLst>
              <a:ext uri="{FF2B5EF4-FFF2-40B4-BE49-F238E27FC236}">
                <a16:creationId xmlns:a16="http://schemas.microsoft.com/office/drawing/2014/main" id="{D0D9625C-4735-4A2B-B447-18C7746817EA}"/>
              </a:ext>
            </a:extLst>
          </p:cNvPr>
          <p:cNvSpPr/>
          <p:nvPr/>
        </p:nvSpPr>
        <p:spPr>
          <a:xfrm>
            <a:off x="8264126" y="734562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468" name="组合 467">
            <a:extLst>
              <a:ext uri="{FF2B5EF4-FFF2-40B4-BE49-F238E27FC236}">
                <a16:creationId xmlns:a16="http://schemas.microsoft.com/office/drawing/2014/main" id="{5B988D3A-5F88-470A-A1A4-7BFEB464125A}"/>
              </a:ext>
            </a:extLst>
          </p:cNvPr>
          <p:cNvGrpSpPr/>
          <p:nvPr/>
        </p:nvGrpSpPr>
        <p:grpSpPr>
          <a:xfrm>
            <a:off x="8264126" y="734562"/>
            <a:ext cx="526312" cy="526312"/>
            <a:chOff x="6961396" y="1528448"/>
            <a:chExt cx="552506" cy="552506"/>
          </a:xfrm>
        </p:grpSpPr>
        <p:cxnSp>
          <p:nvCxnSpPr>
            <p:cNvPr id="472" name="直接连接符 471">
              <a:extLst>
                <a:ext uri="{FF2B5EF4-FFF2-40B4-BE49-F238E27FC236}">
                  <a16:creationId xmlns:a16="http://schemas.microsoft.com/office/drawing/2014/main" id="{E034D73C-6113-4263-9A6D-EDE77507EB78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3" name="椭圆 472">
              <a:extLst>
                <a:ext uri="{FF2B5EF4-FFF2-40B4-BE49-F238E27FC236}">
                  <a16:creationId xmlns:a16="http://schemas.microsoft.com/office/drawing/2014/main" id="{013B2862-6255-4B5E-8425-9A2BC8247091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469" name="组合 468">
            <a:extLst>
              <a:ext uri="{FF2B5EF4-FFF2-40B4-BE49-F238E27FC236}">
                <a16:creationId xmlns:a16="http://schemas.microsoft.com/office/drawing/2014/main" id="{B85E2F00-CE1F-495C-BA52-1E0FD7F5EBDB}"/>
              </a:ext>
            </a:extLst>
          </p:cNvPr>
          <p:cNvGrpSpPr/>
          <p:nvPr/>
        </p:nvGrpSpPr>
        <p:grpSpPr>
          <a:xfrm>
            <a:off x="8264126" y="734562"/>
            <a:ext cx="526312" cy="526312"/>
            <a:chOff x="6961396" y="1528448"/>
            <a:chExt cx="552506" cy="552506"/>
          </a:xfrm>
        </p:grpSpPr>
        <p:cxnSp>
          <p:nvCxnSpPr>
            <p:cNvPr id="470" name="直接连接符 469">
              <a:extLst>
                <a:ext uri="{FF2B5EF4-FFF2-40B4-BE49-F238E27FC236}">
                  <a16:creationId xmlns:a16="http://schemas.microsoft.com/office/drawing/2014/main" id="{F20E65CA-4B64-487C-89AF-DB0BD0630F5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1" name="椭圆 470">
              <a:extLst>
                <a:ext uri="{FF2B5EF4-FFF2-40B4-BE49-F238E27FC236}">
                  <a16:creationId xmlns:a16="http://schemas.microsoft.com/office/drawing/2014/main" id="{5157B6E9-165A-4AF5-97AE-44A3FE5479BE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475" name="椭圆 474">
            <a:extLst>
              <a:ext uri="{FF2B5EF4-FFF2-40B4-BE49-F238E27FC236}">
                <a16:creationId xmlns:a16="http://schemas.microsoft.com/office/drawing/2014/main" id="{A0540CCF-94C1-4EFB-BA9C-711679445C67}"/>
              </a:ext>
            </a:extLst>
          </p:cNvPr>
          <p:cNvSpPr/>
          <p:nvPr/>
        </p:nvSpPr>
        <p:spPr>
          <a:xfrm>
            <a:off x="9009467" y="1850043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476" name="组合 475">
            <a:extLst>
              <a:ext uri="{FF2B5EF4-FFF2-40B4-BE49-F238E27FC236}">
                <a16:creationId xmlns:a16="http://schemas.microsoft.com/office/drawing/2014/main" id="{E9983023-E136-4308-807D-3D4A6E97B82E}"/>
              </a:ext>
            </a:extLst>
          </p:cNvPr>
          <p:cNvGrpSpPr/>
          <p:nvPr/>
        </p:nvGrpSpPr>
        <p:grpSpPr>
          <a:xfrm>
            <a:off x="9009467" y="1850043"/>
            <a:ext cx="526312" cy="526312"/>
            <a:chOff x="6961396" y="1528448"/>
            <a:chExt cx="552506" cy="552506"/>
          </a:xfrm>
        </p:grpSpPr>
        <p:cxnSp>
          <p:nvCxnSpPr>
            <p:cNvPr id="480" name="直接连接符 479">
              <a:extLst>
                <a:ext uri="{FF2B5EF4-FFF2-40B4-BE49-F238E27FC236}">
                  <a16:creationId xmlns:a16="http://schemas.microsoft.com/office/drawing/2014/main" id="{965198EA-1F39-438C-BB6C-2E8A6221345E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1" name="椭圆 480">
              <a:extLst>
                <a:ext uri="{FF2B5EF4-FFF2-40B4-BE49-F238E27FC236}">
                  <a16:creationId xmlns:a16="http://schemas.microsoft.com/office/drawing/2014/main" id="{F86DC1D5-145E-4474-A61B-9B50F68E5819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477" name="组合 476">
            <a:extLst>
              <a:ext uri="{FF2B5EF4-FFF2-40B4-BE49-F238E27FC236}">
                <a16:creationId xmlns:a16="http://schemas.microsoft.com/office/drawing/2014/main" id="{37E66A3B-07E5-41C5-9044-C60C4B4FDF8D}"/>
              </a:ext>
            </a:extLst>
          </p:cNvPr>
          <p:cNvGrpSpPr/>
          <p:nvPr/>
        </p:nvGrpSpPr>
        <p:grpSpPr>
          <a:xfrm>
            <a:off x="9009467" y="1850043"/>
            <a:ext cx="526312" cy="526312"/>
            <a:chOff x="6961396" y="1528448"/>
            <a:chExt cx="552506" cy="552506"/>
          </a:xfrm>
        </p:grpSpPr>
        <p:cxnSp>
          <p:nvCxnSpPr>
            <p:cNvPr id="478" name="直接连接符 477">
              <a:extLst>
                <a:ext uri="{FF2B5EF4-FFF2-40B4-BE49-F238E27FC236}">
                  <a16:creationId xmlns:a16="http://schemas.microsoft.com/office/drawing/2014/main" id="{90FF2001-6B51-4FD0-BA86-1A6513E4779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9" name="椭圆 478">
              <a:extLst>
                <a:ext uri="{FF2B5EF4-FFF2-40B4-BE49-F238E27FC236}">
                  <a16:creationId xmlns:a16="http://schemas.microsoft.com/office/drawing/2014/main" id="{6AA3848F-497B-4E75-9952-3E8DFA24F55C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483" name="椭圆 482">
            <a:extLst>
              <a:ext uri="{FF2B5EF4-FFF2-40B4-BE49-F238E27FC236}">
                <a16:creationId xmlns:a16="http://schemas.microsoft.com/office/drawing/2014/main" id="{EC0F7E4D-CD8F-4EFB-80E4-3F5545B281F1}"/>
              </a:ext>
            </a:extLst>
          </p:cNvPr>
          <p:cNvSpPr/>
          <p:nvPr/>
        </p:nvSpPr>
        <p:spPr>
          <a:xfrm>
            <a:off x="9271195" y="3165844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484" name="组合 483">
            <a:extLst>
              <a:ext uri="{FF2B5EF4-FFF2-40B4-BE49-F238E27FC236}">
                <a16:creationId xmlns:a16="http://schemas.microsoft.com/office/drawing/2014/main" id="{B4DCFEDD-B3A8-428F-9C7E-3716DED415C1}"/>
              </a:ext>
            </a:extLst>
          </p:cNvPr>
          <p:cNvGrpSpPr/>
          <p:nvPr/>
        </p:nvGrpSpPr>
        <p:grpSpPr>
          <a:xfrm>
            <a:off x="9271195" y="3165844"/>
            <a:ext cx="526312" cy="526312"/>
            <a:chOff x="6961396" y="1528448"/>
            <a:chExt cx="552506" cy="552506"/>
          </a:xfrm>
        </p:grpSpPr>
        <p:cxnSp>
          <p:nvCxnSpPr>
            <p:cNvPr id="488" name="直接连接符 487">
              <a:extLst>
                <a:ext uri="{FF2B5EF4-FFF2-40B4-BE49-F238E27FC236}">
                  <a16:creationId xmlns:a16="http://schemas.microsoft.com/office/drawing/2014/main" id="{99BF1F7C-7258-4D79-9F21-A1D10221BBAC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9" name="椭圆 488">
              <a:extLst>
                <a:ext uri="{FF2B5EF4-FFF2-40B4-BE49-F238E27FC236}">
                  <a16:creationId xmlns:a16="http://schemas.microsoft.com/office/drawing/2014/main" id="{5B737C97-1066-4063-9926-F6BBA9846F1E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485" name="组合 484">
            <a:extLst>
              <a:ext uri="{FF2B5EF4-FFF2-40B4-BE49-F238E27FC236}">
                <a16:creationId xmlns:a16="http://schemas.microsoft.com/office/drawing/2014/main" id="{A4D7DC71-F569-4549-8E49-FB6061E1B106}"/>
              </a:ext>
            </a:extLst>
          </p:cNvPr>
          <p:cNvGrpSpPr/>
          <p:nvPr/>
        </p:nvGrpSpPr>
        <p:grpSpPr>
          <a:xfrm>
            <a:off x="9271195" y="3165844"/>
            <a:ext cx="526312" cy="526312"/>
            <a:chOff x="6961396" y="1528448"/>
            <a:chExt cx="552506" cy="552506"/>
          </a:xfrm>
        </p:grpSpPr>
        <p:cxnSp>
          <p:nvCxnSpPr>
            <p:cNvPr id="486" name="直接连接符 485">
              <a:extLst>
                <a:ext uri="{FF2B5EF4-FFF2-40B4-BE49-F238E27FC236}">
                  <a16:creationId xmlns:a16="http://schemas.microsoft.com/office/drawing/2014/main" id="{BD66C183-F60E-4C42-A6DB-871DE2B1B37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7" name="椭圆 486">
              <a:extLst>
                <a:ext uri="{FF2B5EF4-FFF2-40B4-BE49-F238E27FC236}">
                  <a16:creationId xmlns:a16="http://schemas.microsoft.com/office/drawing/2014/main" id="{AA47D622-4716-433F-9BDE-684A799F8E2D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491" name="椭圆 490">
            <a:extLst>
              <a:ext uri="{FF2B5EF4-FFF2-40B4-BE49-F238E27FC236}">
                <a16:creationId xmlns:a16="http://schemas.microsoft.com/office/drawing/2014/main" id="{52582971-1CA4-489D-9C6A-4558EFCB6307}"/>
              </a:ext>
            </a:extLst>
          </p:cNvPr>
          <p:cNvSpPr/>
          <p:nvPr/>
        </p:nvSpPr>
        <p:spPr>
          <a:xfrm>
            <a:off x="9009467" y="4481645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492" name="组合 491">
            <a:extLst>
              <a:ext uri="{FF2B5EF4-FFF2-40B4-BE49-F238E27FC236}">
                <a16:creationId xmlns:a16="http://schemas.microsoft.com/office/drawing/2014/main" id="{4CA6AC11-7916-4D39-B6DC-8CE1EF1F09D9}"/>
              </a:ext>
            </a:extLst>
          </p:cNvPr>
          <p:cNvGrpSpPr/>
          <p:nvPr/>
        </p:nvGrpSpPr>
        <p:grpSpPr>
          <a:xfrm>
            <a:off x="9009467" y="4481645"/>
            <a:ext cx="526312" cy="526312"/>
            <a:chOff x="6961396" y="1528448"/>
            <a:chExt cx="552506" cy="552506"/>
          </a:xfrm>
        </p:grpSpPr>
        <p:cxnSp>
          <p:nvCxnSpPr>
            <p:cNvPr id="496" name="直接连接符 495">
              <a:extLst>
                <a:ext uri="{FF2B5EF4-FFF2-40B4-BE49-F238E27FC236}">
                  <a16:creationId xmlns:a16="http://schemas.microsoft.com/office/drawing/2014/main" id="{5AEC9ED1-17B9-4567-AD57-FA435840D246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7" name="椭圆 496">
              <a:extLst>
                <a:ext uri="{FF2B5EF4-FFF2-40B4-BE49-F238E27FC236}">
                  <a16:creationId xmlns:a16="http://schemas.microsoft.com/office/drawing/2014/main" id="{657F1D01-73AE-45F9-982A-12B4F66F5D2D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493" name="组合 492">
            <a:extLst>
              <a:ext uri="{FF2B5EF4-FFF2-40B4-BE49-F238E27FC236}">
                <a16:creationId xmlns:a16="http://schemas.microsoft.com/office/drawing/2014/main" id="{E6FBD3C6-49C0-4361-87F9-3C2D21BD6074}"/>
              </a:ext>
            </a:extLst>
          </p:cNvPr>
          <p:cNvGrpSpPr/>
          <p:nvPr/>
        </p:nvGrpSpPr>
        <p:grpSpPr>
          <a:xfrm>
            <a:off x="9009467" y="4481645"/>
            <a:ext cx="526312" cy="526312"/>
            <a:chOff x="6961396" y="1528448"/>
            <a:chExt cx="552506" cy="552506"/>
          </a:xfrm>
        </p:grpSpPr>
        <p:cxnSp>
          <p:nvCxnSpPr>
            <p:cNvPr id="494" name="直接连接符 493">
              <a:extLst>
                <a:ext uri="{FF2B5EF4-FFF2-40B4-BE49-F238E27FC236}">
                  <a16:creationId xmlns:a16="http://schemas.microsoft.com/office/drawing/2014/main" id="{4EB83806-C62A-4EDA-B3E6-6F541D651F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5" name="椭圆 494">
              <a:extLst>
                <a:ext uri="{FF2B5EF4-FFF2-40B4-BE49-F238E27FC236}">
                  <a16:creationId xmlns:a16="http://schemas.microsoft.com/office/drawing/2014/main" id="{65E80DFC-CA11-4940-AC40-60DBC6A1EB05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499" name="椭圆 498">
            <a:extLst>
              <a:ext uri="{FF2B5EF4-FFF2-40B4-BE49-F238E27FC236}">
                <a16:creationId xmlns:a16="http://schemas.microsoft.com/office/drawing/2014/main" id="{BE6C7B52-F51C-4467-9B5F-AD3F42F33200}"/>
              </a:ext>
            </a:extLst>
          </p:cNvPr>
          <p:cNvSpPr/>
          <p:nvPr/>
        </p:nvSpPr>
        <p:spPr>
          <a:xfrm>
            <a:off x="8264126" y="5597126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500" name="组合 499">
            <a:extLst>
              <a:ext uri="{FF2B5EF4-FFF2-40B4-BE49-F238E27FC236}">
                <a16:creationId xmlns:a16="http://schemas.microsoft.com/office/drawing/2014/main" id="{263036C7-2A8C-47EB-B099-70ABA417E859}"/>
              </a:ext>
            </a:extLst>
          </p:cNvPr>
          <p:cNvGrpSpPr/>
          <p:nvPr/>
        </p:nvGrpSpPr>
        <p:grpSpPr>
          <a:xfrm>
            <a:off x="8264126" y="5597126"/>
            <a:ext cx="526312" cy="526312"/>
            <a:chOff x="6961396" y="1528448"/>
            <a:chExt cx="552506" cy="552506"/>
          </a:xfrm>
        </p:grpSpPr>
        <p:cxnSp>
          <p:nvCxnSpPr>
            <p:cNvPr id="504" name="直接连接符 503">
              <a:extLst>
                <a:ext uri="{FF2B5EF4-FFF2-40B4-BE49-F238E27FC236}">
                  <a16:creationId xmlns:a16="http://schemas.microsoft.com/office/drawing/2014/main" id="{0AF9EB1E-B6AE-4692-BF88-13D8C3F3EE6F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id="{969A7953-497F-4C8C-B568-2C4A0688BF48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501" name="组合 500">
            <a:extLst>
              <a:ext uri="{FF2B5EF4-FFF2-40B4-BE49-F238E27FC236}">
                <a16:creationId xmlns:a16="http://schemas.microsoft.com/office/drawing/2014/main" id="{1CC9ED7C-1145-471F-B12A-CAD4FC649431}"/>
              </a:ext>
            </a:extLst>
          </p:cNvPr>
          <p:cNvGrpSpPr/>
          <p:nvPr/>
        </p:nvGrpSpPr>
        <p:grpSpPr>
          <a:xfrm>
            <a:off x="8264126" y="5597126"/>
            <a:ext cx="526312" cy="526312"/>
            <a:chOff x="6961396" y="1528448"/>
            <a:chExt cx="552506" cy="552506"/>
          </a:xfrm>
        </p:grpSpPr>
        <p:cxnSp>
          <p:nvCxnSpPr>
            <p:cNvPr id="502" name="直接连接符 501">
              <a:extLst>
                <a:ext uri="{FF2B5EF4-FFF2-40B4-BE49-F238E27FC236}">
                  <a16:creationId xmlns:a16="http://schemas.microsoft.com/office/drawing/2014/main" id="{ECCA5A6D-CB36-4969-B0E6-00ADDE5AE47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id="{5520DB9B-4D9B-4E56-A408-7F4A801F7763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507" name="椭圆 506">
            <a:extLst>
              <a:ext uri="{FF2B5EF4-FFF2-40B4-BE49-F238E27FC236}">
                <a16:creationId xmlns:a16="http://schemas.microsoft.com/office/drawing/2014/main" id="{88A8D368-FC80-49FC-9860-A64267CBFBDE}"/>
              </a:ext>
            </a:extLst>
          </p:cNvPr>
          <p:cNvSpPr/>
          <p:nvPr/>
        </p:nvSpPr>
        <p:spPr>
          <a:xfrm>
            <a:off x="7148644" y="6342467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508" name="组合 507">
            <a:extLst>
              <a:ext uri="{FF2B5EF4-FFF2-40B4-BE49-F238E27FC236}">
                <a16:creationId xmlns:a16="http://schemas.microsoft.com/office/drawing/2014/main" id="{8DC08543-16BC-4E08-AEEC-7771128352D2}"/>
              </a:ext>
            </a:extLst>
          </p:cNvPr>
          <p:cNvGrpSpPr/>
          <p:nvPr/>
        </p:nvGrpSpPr>
        <p:grpSpPr>
          <a:xfrm>
            <a:off x="7148644" y="6342467"/>
            <a:ext cx="526312" cy="526312"/>
            <a:chOff x="6961396" y="1528448"/>
            <a:chExt cx="552506" cy="552506"/>
          </a:xfrm>
        </p:grpSpPr>
        <p:cxnSp>
          <p:nvCxnSpPr>
            <p:cNvPr id="512" name="直接连接符 511">
              <a:extLst>
                <a:ext uri="{FF2B5EF4-FFF2-40B4-BE49-F238E27FC236}">
                  <a16:creationId xmlns:a16="http://schemas.microsoft.com/office/drawing/2014/main" id="{43422E47-CC49-4DA6-9A44-7AF8D4ABD6DD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3" name="椭圆 512">
              <a:extLst>
                <a:ext uri="{FF2B5EF4-FFF2-40B4-BE49-F238E27FC236}">
                  <a16:creationId xmlns:a16="http://schemas.microsoft.com/office/drawing/2014/main" id="{79E73CBB-48D7-47B1-BE8A-94513E57E0A7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509" name="组合 508">
            <a:extLst>
              <a:ext uri="{FF2B5EF4-FFF2-40B4-BE49-F238E27FC236}">
                <a16:creationId xmlns:a16="http://schemas.microsoft.com/office/drawing/2014/main" id="{DC362565-EB04-4A7D-B6BD-C13954ABB4F6}"/>
              </a:ext>
            </a:extLst>
          </p:cNvPr>
          <p:cNvGrpSpPr/>
          <p:nvPr/>
        </p:nvGrpSpPr>
        <p:grpSpPr>
          <a:xfrm>
            <a:off x="7148644" y="6342467"/>
            <a:ext cx="526312" cy="526312"/>
            <a:chOff x="6961396" y="1528448"/>
            <a:chExt cx="552506" cy="552506"/>
          </a:xfrm>
        </p:grpSpPr>
        <p:cxnSp>
          <p:nvCxnSpPr>
            <p:cNvPr id="510" name="直接连接符 509">
              <a:extLst>
                <a:ext uri="{FF2B5EF4-FFF2-40B4-BE49-F238E27FC236}">
                  <a16:creationId xmlns:a16="http://schemas.microsoft.com/office/drawing/2014/main" id="{7488AC82-5F77-44CE-992E-1226180261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1" name="椭圆 510">
              <a:extLst>
                <a:ext uri="{FF2B5EF4-FFF2-40B4-BE49-F238E27FC236}">
                  <a16:creationId xmlns:a16="http://schemas.microsoft.com/office/drawing/2014/main" id="{DF2C7D09-8D7B-44B3-9CB5-BCE33F0C0135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515" name="椭圆 514">
            <a:extLst>
              <a:ext uri="{FF2B5EF4-FFF2-40B4-BE49-F238E27FC236}">
                <a16:creationId xmlns:a16="http://schemas.microsoft.com/office/drawing/2014/main" id="{F9573D8F-86EA-4EAA-BC3F-CE53DA19D166}"/>
              </a:ext>
            </a:extLst>
          </p:cNvPr>
          <p:cNvSpPr/>
          <p:nvPr/>
        </p:nvSpPr>
        <p:spPr>
          <a:xfrm>
            <a:off x="5832844" y="6604196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516" name="组合 515">
            <a:extLst>
              <a:ext uri="{FF2B5EF4-FFF2-40B4-BE49-F238E27FC236}">
                <a16:creationId xmlns:a16="http://schemas.microsoft.com/office/drawing/2014/main" id="{2FBB6C20-72BC-40F5-B58A-B5037FBCA60A}"/>
              </a:ext>
            </a:extLst>
          </p:cNvPr>
          <p:cNvGrpSpPr/>
          <p:nvPr/>
        </p:nvGrpSpPr>
        <p:grpSpPr>
          <a:xfrm>
            <a:off x="5832844" y="6604196"/>
            <a:ext cx="526312" cy="526312"/>
            <a:chOff x="6961396" y="1528448"/>
            <a:chExt cx="552506" cy="552506"/>
          </a:xfrm>
        </p:grpSpPr>
        <p:cxnSp>
          <p:nvCxnSpPr>
            <p:cNvPr id="520" name="直接连接符 519">
              <a:extLst>
                <a:ext uri="{FF2B5EF4-FFF2-40B4-BE49-F238E27FC236}">
                  <a16:creationId xmlns:a16="http://schemas.microsoft.com/office/drawing/2014/main" id="{B20DD47B-B902-44D6-B176-92D57DE12BCD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1" name="椭圆 520">
              <a:extLst>
                <a:ext uri="{FF2B5EF4-FFF2-40B4-BE49-F238E27FC236}">
                  <a16:creationId xmlns:a16="http://schemas.microsoft.com/office/drawing/2014/main" id="{8D1569A0-707B-4AF5-A039-4E72F7C45B3C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517" name="组合 516">
            <a:extLst>
              <a:ext uri="{FF2B5EF4-FFF2-40B4-BE49-F238E27FC236}">
                <a16:creationId xmlns:a16="http://schemas.microsoft.com/office/drawing/2014/main" id="{3CEC3C8D-25A1-4CD1-9CCA-B882D55F7782}"/>
              </a:ext>
            </a:extLst>
          </p:cNvPr>
          <p:cNvGrpSpPr/>
          <p:nvPr/>
        </p:nvGrpSpPr>
        <p:grpSpPr>
          <a:xfrm>
            <a:off x="5832844" y="6604196"/>
            <a:ext cx="526312" cy="526312"/>
            <a:chOff x="6961396" y="1528448"/>
            <a:chExt cx="552506" cy="552506"/>
          </a:xfrm>
        </p:grpSpPr>
        <p:cxnSp>
          <p:nvCxnSpPr>
            <p:cNvPr id="518" name="直接连接符 517">
              <a:extLst>
                <a:ext uri="{FF2B5EF4-FFF2-40B4-BE49-F238E27FC236}">
                  <a16:creationId xmlns:a16="http://schemas.microsoft.com/office/drawing/2014/main" id="{25F83542-2EAA-4CE8-BFEA-172E95840E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9" name="椭圆 518">
              <a:extLst>
                <a:ext uri="{FF2B5EF4-FFF2-40B4-BE49-F238E27FC236}">
                  <a16:creationId xmlns:a16="http://schemas.microsoft.com/office/drawing/2014/main" id="{3DA290BC-BF16-4ECD-B8AE-63FB48C24EEE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523" name="椭圆 522">
            <a:extLst>
              <a:ext uri="{FF2B5EF4-FFF2-40B4-BE49-F238E27FC236}">
                <a16:creationId xmlns:a16="http://schemas.microsoft.com/office/drawing/2014/main" id="{3B46D9F6-9903-429C-B18D-F8390CECE407}"/>
              </a:ext>
            </a:extLst>
          </p:cNvPr>
          <p:cNvSpPr/>
          <p:nvPr/>
        </p:nvSpPr>
        <p:spPr>
          <a:xfrm>
            <a:off x="4517043" y="6342467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524" name="组合 523">
            <a:extLst>
              <a:ext uri="{FF2B5EF4-FFF2-40B4-BE49-F238E27FC236}">
                <a16:creationId xmlns:a16="http://schemas.microsoft.com/office/drawing/2014/main" id="{277AC914-B699-4443-8DC0-E0386D737B18}"/>
              </a:ext>
            </a:extLst>
          </p:cNvPr>
          <p:cNvGrpSpPr/>
          <p:nvPr/>
        </p:nvGrpSpPr>
        <p:grpSpPr>
          <a:xfrm>
            <a:off x="4517043" y="6342467"/>
            <a:ext cx="526312" cy="526312"/>
            <a:chOff x="6961396" y="1528448"/>
            <a:chExt cx="552506" cy="552506"/>
          </a:xfrm>
        </p:grpSpPr>
        <p:cxnSp>
          <p:nvCxnSpPr>
            <p:cNvPr id="528" name="直接连接符 527">
              <a:extLst>
                <a:ext uri="{FF2B5EF4-FFF2-40B4-BE49-F238E27FC236}">
                  <a16:creationId xmlns:a16="http://schemas.microsoft.com/office/drawing/2014/main" id="{B6533CD3-94CA-4D3C-988C-5E8322C4BC60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9" name="椭圆 528">
              <a:extLst>
                <a:ext uri="{FF2B5EF4-FFF2-40B4-BE49-F238E27FC236}">
                  <a16:creationId xmlns:a16="http://schemas.microsoft.com/office/drawing/2014/main" id="{104A4F2B-6822-4882-925E-CC9A7604FE8C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525" name="组合 524">
            <a:extLst>
              <a:ext uri="{FF2B5EF4-FFF2-40B4-BE49-F238E27FC236}">
                <a16:creationId xmlns:a16="http://schemas.microsoft.com/office/drawing/2014/main" id="{34119B47-49D0-4B5D-B8C3-6C0E7B567D9E}"/>
              </a:ext>
            </a:extLst>
          </p:cNvPr>
          <p:cNvGrpSpPr/>
          <p:nvPr/>
        </p:nvGrpSpPr>
        <p:grpSpPr>
          <a:xfrm>
            <a:off x="4517043" y="6342467"/>
            <a:ext cx="526312" cy="526312"/>
            <a:chOff x="6961396" y="1528448"/>
            <a:chExt cx="552506" cy="552506"/>
          </a:xfrm>
        </p:grpSpPr>
        <p:cxnSp>
          <p:nvCxnSpPr>
            <p:cNvPr id="526" name="直接连接符 525">
              <a:extLst>
                <a:ext uri="{FF2B5EF4-FFF2-40B4-BE49-F238E27FC236}">
                  <a16:creationId xmlns:a16="http://schemas.microsoft.com/office/drawing/2014/main" id="{DA9F0089-A148-4A1C-975A-D70B912715A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7" name="椭圆 526">
              <a:extLst>
                <a:ext uri="{FF2B5EF4-FFF2-40B4-BE49-F238E27FC236}">
                  <a16:creationId xmlns:a16="http://schemas.microsoft.com/office/drawing/2014/main" id="{F1FE340B-5105-4C63-A71E-3B1C3E6317F6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531" name="椭圆 530">
            <a:extLst>
              <a:ext uri="{FF2B5EF4-FFF2-40B4-BE49-F238E27FC236}">
                <a16:creationId xmlns:a16="http://schemas.microsoft.com/office/drawing/2014/main" id="{56110605-2189-413B-AFAB-B997830186EB}"/>
              </a:ext>
            </a:extLst>
          </p:cNvPr>
          <p:cNvSpPr/>
          <p:nvPr/>
        </p:nvSpPr>
        <p:spPr>
          <a:xfrm>
            <a:off x="3401561" y="5597126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532" name="组合 531">
            <a:extLst>
              <a:ext uri="{FF2B5EF4-FFF2-40B4-BE49-F238E27FC236}">
                <a16:creationId xmlns:a16="http://schemas.microsoft.com/office/drawing/2014/main" id="{9601706F-C68F-44CB-86C3-74D98BCE8797}"/>
              </a:ext>
            </a:extLst>
          </p:cNvPr>
          <p:cNvGrpSpPr/>
          <p:nvPr/>
        </p:nvGrpSpPr>
        <p:grpSpPr>
          <a:xfrm>
            <a:off x="3401561" y="5597126"/>
            <a:ext cx="526312" cy="526312"/>
            <a:chOff x="6961396" y="1528448"/>
            <a:chExt cx="552506" cy="552506"/>
          </a:xfrm>
        </p:grpSpPr>
        <p:cxnSp>
          <p:nvCxnSpPr>
            <p:cNvPr id="536" name="直接连接符 535">
              <a:extLst>
                <a:ext uri="{FF2B5EF4-FFF2-40B4-BE49-F238E27FC236}">
                  <a16:creationId xmlns:a16="http://schemas.microsoft.com/office/drawing/2014/main" id="{0D5243D2-E429-40D6-9311-FCBB94D81E1E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7" name="椭圆 536">
              <a:extLst>
                <a:ext uri="{FF2B5EF4-FFF2-40B4-BE49-F238E27FC236}">
                  <a16:creationId xmlns:a16="http://schemas.microsoft.com/office/drawing/2014/main" id="{456AA03D-1F1A-45C0-8336-130A69DB17CF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533" name="组合 532">
            <a:extLst>
              <a:ext uri="{FF2B5EF4-FFF2-40B4-BE49-F238E27FC236}">
                <a16:creationId xmlns:a16="http://schemas.microsoft.com/office/drawing/2014/main" id="{FC5151A1-246D-490C-90EB-E518991D07CA}"/>
              </a:ext>
            </a:extLst>
          </p:cNvPr>
          <p:cNvGrpSpPr/>
          <p:nvPr/>
        </p:nvGrpSpPr>
        <p:grpSpPr>
          <a:xfrm>
            <a:off x="3401561" y="5597126"/>
            <a:ext cx="526312" cy="526312"/>
            <a:chOff x="6961396" y="1528448"/>
            <a:chExt cx="552506" cy="552506"/>
          </a:xfrm>
        </p:grpSpPr>
        <p:cxnSp>
          <p:nvCxnSpPr>
            <p:cNvPr id="534" name="直接连接符 533">
              <a:extLst>
                <a:ext uri="{FF2B5EF4-FFF2-40B4-BE49-F238E27FC236}">
                  <a16:creationId xmlns:a16="http://schemas.microsoft.com/office/drawing/2014/main" id="{7520EEAD-F44E-42CE-B567-4EBEB5E5FED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5" name="椭圆 534">
              <a:extLst>
                <a:ext uri="{FF2B5EF4-FFF2-40B4-BE49-F238E27FC236}">
                  <a16:creationId xmlns:a16="http://schemas.microsoft.com/office/drawing/2014/main" id="{29DC72F6-EBD4-47CB-A296-8DF4CFB9B842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539" name="椭圆 538">
            <a:extLst>
              <a:ext uri="{FF2B5EF4-FFF2-40B4-BE49-F238E27FC236}">
                <a16:creationId xmlns:a16="http://schemas.microsoft.com/office/drawing/2014/main" id="{4962BC96-5D6B-49F4-9044-36AA7084CCCD}"/>
              </a:ext>
            </a:extLst>
          </p:cNvPr>
          <p:cNvSpPr/>
          <p:nvPr/>
        </p:nvSpPr>
        <p:spPr>
          <a:xfrm>
            <a:off x="2656221" y="4481645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540" name="组合 539">
            <a:extLst>
              <a:ext uri="{FF2B5EF4-FFF2-40B4-BE49-F238E27FC236}">
                <a16:creationId xmlns:a16="http://schemas.microsoft.com/office/drawing/2014/main" id="{EF547D5C-7E17-447F-9742-50BD452D15FE}"/>
              </a:ext>
            </a:extLst>
          </p:cNvPr>
          <p:cNvGrpSpPr/>
          <p:nvPr/>
        </p:nvGrpSpPr>
        <p:grpSpPr>
          <a:xfrm>
            <a:off x="2656221" y="4481645"/>
            <a:ext cx="526312" cy="526312"/>
            <a:chOff x="6961396" y="1528448"/>
            <a:chExt cx="552506" cy="552506"/>
          </a:xfrm>
        </p:grpSpPr>
        <p:cxnSp>
          <p:nvCxnSpPr>
            <p:cNvPr id="544" name="直接连接符 543">
              <a:extLst>
                <a:ext uri="{FF2B5EF4-FFF2-40B4-BE49-F238E27FC236}">
                  <a16:creationId xmlns:a16="http://schemas.microsoft.com/office/drawing/2014/main" id="{B0B101D1-D753-4EE5-A9D0-236AB64AFAD2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5" name="椭圆 544">
              <a:extLst>
                <a:ext uri="{FF2B5EF4-FFF2-40B4-BE49-F238E27FC236}">
                  <a16:creationId xmlns:a16="http://schemas.microsoft.com/office/drawing/2014/main" id="{F1CE6A0B-AE91-40BC-AF95-859768B0B575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541" name="组合 540">
            <a:extLst>
              <a:ext uri="{FF2B5EF4-FFF2-40B4-BE49-F238E27FC236}">
                <a16:creationId xmlns:a16="http://schemas.microsoft.com/office/drawing/2014/main" id="{1A494501-5F32-43AA-8F30-A3057E50F5B0}"/>
              </a:ext>
            </a:extLst>
          </p:cNvPr>
          <p:cNvGrpSpPr/>
          <p:nvPr/>
        </p:nvGrpSpPr>
        <p:grpSpPr>
          <a:xfrm>
            <a:off x="2656221" y="4481645"/>
            <a:ext cx="526312" cy="526312"/>
            <a:chOff x="6961396" y="1528448"/>
            <a:chExt cx="552506" cy="552506"/>
          </a:xfrm>
        </p:grpSpPr>
        <p:cxnSp>
          <p:nvCxnSpPr>
            <p:cNvPr id="542" name="直接连接符 541">
              <a:extLst>
                <a:ext uri="{FF2B5EF4-FFF2-40B4-BE49-F238E27FC236}">
                  <a16:creationId xmlns:a16="http://schemas.microsoft.com/office/drawing/2014/main" id="{8A7AB16B-76ED-44ED-8C65-BB3DE57F4E3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3" name="椭圆 542">
              <a:extLst>
                <a:ext uri="{FF2B5EF4-FFF2-40B4-BE49-F238E27FC236}">
                  <a16:creationId xmlns:a16="http://schemas.microsoft.com/office/drawing/2014/main" id="{E0F63654-8F77-4E81-8D76-CAC6089FA568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547" name="椭圆 546">
            <a:extLst>
              <a:ext uri="{FF2B5EF4-FFF2-40B4-BE49-F238E27FC236}">
                <a16:creationId xmlns:a16="http://schemas.microsoft.com/office/drawing/2014/main" id="{3C19FCCE-9334-4420-AAFC-11D4E17D73C0}"/>
              </a:ext>
            </a:extLst>
          </p:cNvPr>
          <p:cNvSpPr/>
          <p:nvPr/>
        </p:nvSpPr>
        <p:spPr>
          <a:xfrm>
            <a:off x="2394492" y="3165844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548" name="组合 547">
            <a:extLst>
              <a:ext uri="{FF2B5EF4-FFF2-40B4-BE49-F238E27FC236}">
                <a16:creationId xmlns:a16="http://schemas.microsoft.com/office/drawing/2014/main" id="{E27EDCF3-BB6A-4AA2-9326-0E332637F3F5}"/>
              </a:ext>
            </a:extLst>
          </p:cNvPr>
          <p:cNvGrpSpPr/>
          <p:nvPr/>
        </p:nvGrpSpPr>
        <p:grpSpPr>
          <a:xfrm>
            <a:off x="2394492" y="3165844"/>
            <a:ext cx="526312" cy="526312"/>
            <a:chOff x="6961396" y="1528448"/>
            <a:chExt cx="552506" cy="552506"/>
          </a:xfrm>
        </p:grpSpPr>
        <p:cxnSp>
          <p:nvCxnSpPr>
            <p:cNvPr id="552" name="直接连接符 551">
              <a:extLst>
                <a:ext uri="{FF2B5EF4-FFF2-40B4-BE49-F238E27FC236}">
                  <a16:creationId xmlns:a16="http://schemas.microsoft.com/office/drawing/2014/main" id="{C6DDB695-80CE-4B69-9ACB-9B12274CC3B0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3" name="椭圆 552">
              <a:extLst>
                <a:ext uri="{FF2B5EF4-FFF2-40B4-BE49-F238E27FC236}">
                  <a16:creationId xmlns:a16="http://schemas.microsoft.com/office/drawing/2014/main" id="{CE152C9A-49D5-44E1-8A88-9DA8A125820A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549" name="组合 548">
            <a:extLst>
              <a:ext uri="{FF2B5EF4-FFF2-40B4-BE49-F238E27FC236}">
                <a16:creationId xmlns:a16="http://schemas.microsoft.com/office/drawing/2014/main" id="{F3F65630-597D-44AB-B3AE-367F20670286}"/>
              </a:ext>
            </a:extLst>
          </p:cNvPr>
          <p:cNvGrpSpPr/>
          <p:nvPr/>
        </p:nvGrpSpPr>
        <p:grpSpPr>
          <a:xfrm>
            <a:off x="2394492" y="3165844"/>
            <a:ext cx="526312" cy="526312"/>
            <a:chOff x="6961396" y="1528448"/>
            <a:chExt cx="552506" cy="552506"/>
          </a:xfrm>
        </p:grpSpPr>
        <p:cxnSp>
          <p:nvCxnSpPr>
            <p:cNvPr id="550" name="直接连接符 549">
              <a:extLst>
                <a:ext uri="{FF2B5EF4-FFF2-40B4-BE49-F238E27FC236}">
                  <a16:creationId xmlns:a16="http://schemas.microsoft.com/office/drawing/2014/main" id="{B5FA067D-A246-4A9E-9DB9-9ED8CFCBEC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1" name="椭圆 550">
              <a:extLst>
                <a:ext uri="{FF2B5EF4-FFF2-40B4-BE49-F238E27FC236}">
                  <a16:creationId xmlns:a16="http://schemas.microsoft.com/office/drawing/2014/main" id="{3FD30552-B287-488E-A864-4BF68C9A03D5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555" name="椭圆 554">
            <a:extLst>
              <a:ext uri="{FF2B5EF4-FFF2-40B4-BE49-F238E27FC236}">
                <a16:creationId xmlns:a16="http://schemas.microsoft.com/office/drawing/2014/main" id="{D2B73EEB-C1CE-4983-8C04-2B28DA93ECCA}"/>
              </a:ext>
            </a:extLst>
          </p:cNvPr>
          <p:cNvSpPr/>
          <p:nvPr/>
        </p:nvSpPr>
        <p:spPr>
          <a:xfrm>
            <a:off x="2656221" y="1850043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556" name="组合 555">
            <a:extLst>
              <a:ext uri="{FF2B5EF4-FFF2-40B4-BE49-F238E27FC236}">
                <a16:creationId xmlns:a16="http://schemas.microsoft.com/office/drawing/2014/main" id="{B39BE39B-6497-4F55-83C6-FF005542BB7F}"/>
              </a:ext>
            </a:extLst>
          </p:cNvPr>
          <p:cNvGrpSpPr/>
          <p:nvPr/>
        </p:nvGrpSpPr>
        <p:grpSpPr>
          <a:xfrm>
            <a:off x="2656221" y="1850043"/>
            <a:ext cx="526312" cy="526312"/>
            <a:chOff x="6961396" y="1528448"/>
            <a:chExt cx="552506" cy="552506"/>
          </a:xfrm>
        </p:grpSpPr>
        <p:cxnSp>
          <p:nvCxnSpPr>
            <p:cNvPr id="560" name="直接连接符 559">
              <a:extLst>
                <a:ext uri="{FF2B5EF4-FFF2-40B4-BE49-F238E27FC236}">
                  <a16:creationId xmlns:a16="http://schemas.microsoft.com/office/drawing/2014/main" id="{86440093-6DA6-4AB7-84C8-3CCE97B3921A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1" name="椭圆 560">
              <a:extLst>
                <a:ext uri="{FF2B5EF4-FFF2-40B4-BE49-F238E27FC236}">
                  <a16:creationId xmlns:a16="http://schemas.microsoft.com/office/drawing/2014/main" id="{D7764C1A-DA6E-4FC6-BB5F-EEC96B218A4B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557" name="组合 556">
            <a:extLst>
              <a:ext uri="{FF2B5EF4-FFF2-40B4-BE49-F238E27FC236}">
                <a16:creationId xmlns:a16="http://schemas.microsoft.com/office/drawing/2014/main" id="{480E738A-1C2F-4721-83F4-1D16D1764125}"/>
              </a:ext>
            </a:extLst>
          </p:cNvPr>
          <p:cNvGrpSpPr/>
          <p:nvPr/>
        </p:nvGrpSpPr>
        <p:grpSpPr>
          <a:xfrm>
            <a:off x="2656221" y="1850043"/>
            <a:ext cx="526312" cy="526312"/>
            <a:chOff x="6961396" y="1528448"/>
            <a:chExt cx="552506" cy="552506"/>
          </a:xfrm>
        </p:grpSpPr>
        <p:cxnSp>
          <p:nvCxnSpPr>
            <p:cNvPr id="558" name="直接连接符 557">
              <a:extLst>
                <a:ext uri="{FF2B5EF4-FFF2-40B4-BE49-F238E27FC236}">
                  <a16:creationId xmlns:a16="http://schemas.microsoft.com/office/drawing/2014/main" id="{890B32AE-AD9E-490B-B1D3-3CC0AC8622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9" name="椭圆 558">
              <a:extLst>
                <a:ext uri="{FF2B5EF4-FFF2-40B4-BE49-F238E27FC236}">
                  <a16:creationId xmlns:a16="http://schemas.microsoft.com/office/drawing/2014/main" id="{A488B579-2CAF-48FC-B9FE-7312D1BFB578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563" name="椭圆 562">
            <a:extLst>
              <a:ext uri="{FF2B5EF4-FFF2-40B4-BE49-F238E27FC236}">
                <a16:creationId xmlns:a16="http://schemas.microsoft.com/office/drawing/2014/main" id="{D1669CEB-2769-4721-8825-64696040F688}"/>
              </a:ext>
            </a:extLst>
          </p:cNvPr>
          <p:cNvSpPr/>
          <p:nvPr/>
        </p:nvSpPr>
        <p:spPr>
          <a:xfrm>
            <a:off x="3401561" y="734562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564" name="组合 563">
            <a:extLst>
              <a:ext uri="{FF2B5EF4-FFF2-40B4-BE49-F238E27FC236}">
                <a16:creationId xmlns:a16="http://schemas.microsoft.com/office/drawing/2014/main" id="{21DBB878-3109-4304-937F-9B1EAD24AC8F}"/>
              </a:ext>
            </a:extLst>
          </p:cNvPr>
          <p:cNvGrpSpPr/>
          <p:nvPr/>
        </p:nvGrpSpPr>
        <p:grpSpPr>
          <a:xfrm>
            <a:off x="3401561" y="734562"/>
            <a:ext cx="526312" cy="526312"/>
            <a:chOff x="6961396" y="1528448"/>
            <a:chExt cx="552506" cy="552506"/>
          </a:xfrm>
        </p:grpSpPr>
        <p:cxnSp>
          <p:nvCxnSpPr>
            <p:cNvPr id="568" name="直接连接符 567">
              <a:extLst>
                <a:ext uri="{FF2B5EF4-FFF2-40B4-BE49-F238E27FC236}">
                  <a16:creationId xmlns:a16="http://schemas.microsoft.com/office/drawing/2014/main" id="{A9515DAB-0933-4591-B8C4-824AF684E4B8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9" name="椭圆 568">
              <a:extLst>
                <a:ext uri="{FF2B5EF4-FFF2-40B4-BE49-F238E27FC236}">
                  <a16:creationId xmlns:a16="http://schemas.microsoft.com/office/drawing/2014/main" id="{06423D21-A9EA-4BAD-9877-E44FE03BA154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565" name="组合 564">
            <a:extLst>
              <a:ext uri="{FF2B5EF4-FFF2-40B4-BE49-F238E27FC236}">
                <a16:creationId xmlns:a16="http://schemas.microsoft.com/office/drawing/2014/main" id="{97B481E4-B284-48D1-A616-8F9F152EA667}"/>
              </a:ext>
            </a:extLst>
          </p:cNvPr>
          <p:cNvGrpSpPr/>
          <p:nvPr/>
        </p:nvGrpSpPr>
        <p:grpSpPr>
          <a:xfrm>
            <a:off x="3401561" y="734562"/>
            <a:ext cx="526312" cy="526312"/>
            <a:chOff x="6961396" y="1528448"/>
            <a:chExt cx="552506" cy="552506"/>
          </a:xfrm>
        </p:grpSpPr>
        <p:cxnSp>
          <p:nvCxnSpPr>
            <p:cNvPr id="566" name="直接连接符 565">
              <a:extLst>
                <a:ext uri="{FF2B5EF4-FFF2-40B4-BE49-F238E27FC236}">
                  <a16:creationId xmlns:a16="http://schemas.microsoft.com/office/drawing/2014/main" id="{CF5CF7AA-B040-44FC-84DF-C50860F50F4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7" name="椭圆 566">
              <a:extLst>
                <a:ext uri="{FF2B5EF4-FFF2-40B4-BE49-F238E27FC236}">
                  <a16:creationId xmlns:a16="http://schemas.microsoft.com/office/drawing/2014/main" id="{76A9BA5D-71A3-4B84-85EF-B82B4EF06293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571" name="椭圆 570">
            <a:extLst>
              <a:ext uri="{FF2B5EF4-FFF2-40B4-BE49-F238E27FC236}">
                <a16:creationId xmlns:a16="http://schemas.microsoft.com/office/drawing/2014/main" id="{05E5C7F6-8EE4-41AD-878F-1D1946AD71F3}"/>
              </a:ext>
            </a:extLst>
          </p:cNvPr>
          <p:cNvSpPr/>
          <p:nvPr/>
        </p:nvSpPr>
        <p:spPr>
          <a:xfrm>
            <a:off x="4517043" y="-10779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572" name="组合 571">
            <a:extLst>
              <a:ext uri="{FF2B5EF4-FFF2-40B4-BE49-F238E27FC236}">
                <a16:creationId xmlns:a16="http://schemas.microsoft.com/office/drawing/2014/main" id="{E5C1628E-A1AB-4499-A371-B877BCBAD720}"/>
              </a:ext>
            </a:extLst>
          </p:cNvPr>
          <p:cNvGrpSpPr/>
          <p:nvPr/>
        </p:nvGrpSpPr>
        <p:grpSpPr>
          <a:xfrm>
            <a:off x="4517043" y="-10779"/>
            <a:ext cx="526312" cy="526312"/>
            <a:chOff x="6961396" y="1528448"/>
            <a:chExt cx="552506" cy="552506"/>
          </a:xfrm>
        </p:grpSpPr>
        <p:cxnSp>
          <p:nvCxnSpPr>
            <p:cNvPr id="576" name="直接连接符 575">
              <a:extLst>
                <a:ext uri="{FF2B5EF4-FFF2-40B4-BE49-F238E27FC236}">
                  <a16:creationId xmlns:a16="http://schemas.microsoft.com/office/drawing/2014/main" id="{073756BF-84F8-410F-AC6C-AB9F613C850A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7" name="椭圆 576">
              <a:extLst>
                <a:ext uri="{FF2B5EF4-FFF2-40B4-BE49-F238E27FC236}">
                  <a16:creationId xmlns:a16="http://schemas.microsoft.com/office/drawing/2014/main" id="{38D96790-F661-48B1-97D7-EAF379A96DA7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573" name="组合 572">
            <a:extLst>
              <a:ext uri="{FF2B5EF4-FFF2-40B4-BE49-F238E27FC236}">
                <a16:creationId xmlns:a16="http://schemas.microsoft.com/office/drawing/2014/main" id="{B8B5E2DF-2A8E-43D0-BAAB-78C105C90781}"/>
              </a:ext>
            </a:extLst>
          </p:cNvPr>
          <p:cNvGrpSpPr/>
          <p:nvPr/>
        </p:nvGrpSpPr>
        <p:grpSpPr>
          <a:xfrm>
            <a:off x="4517043" y="-10779"/>
            <a:ext cx="526312" cy="526312"/>
            <a:chOff x="6961396" y="1528448"/>
            <a:chExt cx="552506" cy="552506"/>
          </a:xfrm>
        </p:grpSpPr>
        <p:cxnSp>
          <p:nvCxnSpPr>
            <p:cNvPr id="574" name="直接连接符 573">
              <a:extLst>
                <a:ext uri="{FF2B5EF4-FFF2-40B4-BE49-F238E27FC236}">
                  <a16:creationId xmlns:a16="http://schemas.microsoft.com/office/drawing/2014/main" id="{C9C646FA-B1F7-4043-ABB8-E598A721C1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5" name="椭圆 574">
              <a:extLst>
                <a:ext uri="{FF2B5EF4-FFF2-40B4-BE49-F238E27FC236}">
                  <a16:creationId xmlns:a16="http://schemas.microsoft.com/office/drawing/2014/main" id="{6E7A3245-3233-4359-A0F8-6928F578748B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579" name="椭圆 578">
            <a:extLst>
              <a:ext uri="{FF2B5EF4-FFF2-40B4-BE49-F238E27FC236}">
                <a16:creationId xmlns:a16="http://schemas.microsoft.com/office/drawing/2014/main" id="{B77C9F50-7A54-49E9-9496-54EC7BBC156C}"/>
              </a:ext>
            </a:extLst>
          </p:cNvPr>
          <p:cNvSpPr/>
          <p:nvPr/>
        </p:nvSpPr>
        <p:spPr>
          <a:xfrm>
            <a:off x="2338371" y="-328628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580" name="组合 579">
            <a:extLst>
              <a:ext uri="{FF2B5EF4-FFF2-40B4-BE49-F238E27FC236}">
                <a16:creationId xmlns:a16="http://schemas.microsoft.com/office/drawing/2014/main" id="{25A10F5E-04C3-49AE-AC58-8803109243AE}"/>
              </a:ext>
            </a:extLst>
          </p:cNvPr>
          <p:cNvGrpSpPr/>
          <p:nvPr/>
        </p:nvGrpSpPr>
        <p:grpSpPr>
          <a:xfrm>
            <a:off x="2338371" y="-328628"/>
            <a:ext cx="526312" cy="526312"/>
            <a:chOff x="6961396" y="1528448"/>
            <a:chExt cx="552506" cy="552506"/>
          </a:xfrm>
        </p:grpSpPr>
        <p:cxnSp>
          <p:nvCxnSpPr>
            <p:cNvPr id="584" name="直接连接符 583">
              <a:extLst>
                <a:ext uri="{FF2B5EF4-FFF2-40B4-BE49-F238E27FC236}">
                  <a16:creationId xmlns:a16="http://schemas.microsoft.com/office/drawing/2014/main" id="{0627E403-BF34-4664-914B-D4058FEC3609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5" name="椭圆 584">
              <a:extLst>
                <a:ext uri="{FF2B5EF4-FFF2-40B4-BE49-F238E27FC236}">
                  <a16:creationId xmlns:a16="http://schemas.microsoft.com/office/drawing/2014/main" id="{2E238D90-8B49-43CF-8B54-E4FEAE5E7392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581" name="组合 580">
            <a:extLst>
              <a:ext uri="{FF2B5EF4-FFF2-40B4-BE49-F238E27FC236}">
                <a16:creationId xmlns:a16="http://schemas.microsoft.com/office/drawing/2014/main" id="{7A0ADAF6-F0BC-4ABA-80AF-9232521370A5}"/>
              </a:ext>
            </a:extLst>
          </p:cNvPr>
          <p:cNvGrpSpPr/>
          <p:nvPr/>
        </p:nvGrpSpPr>
        <p:grpSpPr>
          <a:xfrm>
            <a:off x="2338371" y="-328628"/>
            <a:ext cx="526312" cy="526312"/>
            <a:chOff x="6961396" y="1528448"/>
            <a:chExt cx="552506" cy="552506"/>
          </a:xfrm>
        </p:grpSpPr>
        <p:cxnSp>
          <p:nvCxnSpPr>
            <p:cNvPr id="582" name="直接连接符 581">
              <a:extLst>
                <a:ext uri="{FF2B5EF4-FFF2-40B4-BE49-F238E27FC236}">
                  <a16:creationId xmlns:a16="http://schemas.microsoft.com/office/drawing/2014/main" id="{9B1DEFC3-34CC-41FE-AAAC-69BF3CA4FCD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3" name="椭圆 582">
              <a:extLst>
                <a:ext uri="{FF2B5EF4-FFF2-40B4-BE49-F238E27FC236}">
                  <a16:creationId xmlns:a16="http://schemas.microsoft.com/office/drawing/2014/main" id="{390729F7-460D-44B7-90F6-ED9EB36D649F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587" name="椭圆 586">
            <a:extLst>
              <a:ext uri="{FF2B5EF4-FFF2-40B4-BE49-F238E27FC236}">
                <a16:creationId xmlns:a16="http://schemas.microsoft.com/office/drawing/2014/main" id="{C46BCDB4-1741-41F3-ADDA-2DA8EF914CD7}"/>
              </a:ext>
            </a:extLst>
          </p:cNvPr>
          <p:cNvSpPr/>
          <p:nvPr/>
        </p:nvSpPr>
        <p:spPr>
          <a:xfrm>
            <a:off x="1723779" y="420254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588" name="组合 587">
            <a:extLst>
              <a:ext uri="{FF2B5EF4-FFF2-40B4-BE49-F238E27FC236}">
                <a16:creationId xmlns:a16="http://schemas.microsoft.com/office/drawing/2014/main" id="{2BB5DDB0-77D4-46B1-803E-16BE999525AE}"/>
              </a:ext>
            </a:extLst>
          </p:cNvPr>
          <p:cNvGrpSpPr/>
          <p:nvPr/>
        </p:nvGrpSpPr>
        <p:grpSpPr>
          <a:xfrm>
            <a:off x="1723779" y="420254"/>
            <a:ext cx="526312" cy="526312"/>
            <a:chOff x="6961396" y="1528448"/>
            <a:chExt cx="552506" cy="552506"/>
          </a:xfrm>
        </p:grpSpPr>
        <p:cxnSp>
          <p:nvCxnSpPr>
            <p:cNvPr id="592" name="直接连接符 591">
              <a:extLst>
                <a:ext uri="{FF2B5EF4-FFF2-40B4-BE49-F238E27FC236}">
                  <a16:creationId xmlns:a16="http://schemas.microsoft.com/office/drawing/2014/main" id="{EB056EFB-414B-4BCF-8F65-5FFCEB95AB76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3" name="椭圆 592">
              <a:extLst>
                <a:ext uri="{FF2B5EF4-FFF2-40B4-BE49-F238E27FC236}">
                  <a16:creationId xmlns:a16="http://schemas.microsoft.com/office/drawing/2014/main" id="{346B29D5-BF6C-4096-987D-7CB97CBBBDCA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589" name="组合 588">
            <a:extLst>
              <a:ext uri="{FF2B5EF4-FFF2-40B4-BE49-F238E27FC236}">
                <a16:creationId xmlns:a16="http://schemas.microsoft.com/office/drawing/2014/main" id="{9ED5EB60-79FE-41CC-8A10-6924992F117A}"/>
              </a:ext>
            </a:extLst>
          </p:cNvPr>
          <p:cNvGrpSpPr/>
          <p:nvPr/>
        </p:nvGrpSpPr>
        <p:grpSpPr>
          <a:xfrm>
            <a:off x="1723779" y="420254"/>
            <a:ext cx="526312" cy="526312"/>
            <a:chOff x="6961396" y="1528448"/>
            <a:chExt cx="552506" cy="552506"/>
          </a:xfrm>
        </p:grpSpPr>
        <p:cxnSp>
          <p:nvCxnSpPr>
            <p:cNvPr id="590" name="直接连接符 589">
              <a:extLst>
                <a:ext uri="{FF2B5EF4-FFF2-40B4-BE49-F238E27FC236}">
                  <a16:creationId xmlns:a16="http://schemas.microsoft.com/office/drawing/2014/main" id="{5EAA7F3C-B2D7-4E1C-AAE4-9C767350B6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1" name="椭圆 590">
              <a:extLst>
                <a:ext uri="{FF2B5EF4-FFF2-40B4-BE49-F238E27FC236}">
                  <a16:creationId xmlns:a16="http://schemas.microsoft.com/office/drawing/2014/main" id="{2B7DA312-292B-43ED-A979-B11F76FD3FFE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595" name="椭圆 594">
            <a:extLst>
              <a:ext uri="{FF2B5EF4-FFF2-40B4-BE49-F238E27FC236}">
                <a16:creationId xmlns:a16="http://schemas.microsoft.com/office/drawing/2014/main" id="{43E08087-A9BE-462D-9823-F610E35DFAC9}"/>
              </a:ext>
            </a:extLst>
          </p:cNvPr>
          <p:cNvSpPr/>
          <p:nvPr/>
        </p:nvSpPr>
        <p:spPr>
          <a:xfrm>
            <a:off x="1267096" y="1274649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596" name="组合 595">
            <a:extLst>
              <a:ext uri="{FF2B5EF4-FFF2-40B4-BE49-F238E27FC236}">
                <a16:creationId xmlns:a16="http://schemas.microsoft.com/office/drawing/2014/main" id="{EB69F8FF-C56F-42AE-88AD-107DC0906640}"/>
              </a:ext>
            </a:extLst>
          </p:cNvPr>
          <p:cNvGrpSpPr/>
          <p:nvPr/>
        </p:nvGrpSpPr>
        <p:grpSpPr>
          <a:xfrm>
            <a:off x="1267096" y="1274649"/>
            <a:ext cx="526312" cy="526312"/>
            <a:chOff x="6961396" y="1528448"/>
            <a:chExt cx="552506" cy="552506"/>
          </a:xfrm>
        </p:grpSpPr>
        <p:cxnSp>
          <p:nvCxnSpPr>
            <p:cNvPr id="600" name="直接连接符 599">
              <a:extLst>
                <a:ext uri="{FF2B5EF4-FFF2-40B4-BE49-F238E27FC236}">
                  <a16:creationId xmlns:a16="http://schemas.microsoft.com/office/drawing/2014/main" id="{D9B35F38-0032-49C8-85F8-B25841A34DFF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1" name="椭圆 600">
              <a:extLst>
                <a:ext uri="{FF2B5EF4-FFF2-40B4-BE49-F238E27FC236}">
                  <a16:creationId xmlns:a16="http://schemas.microsoft.com/office/drawing/2014/main" id="{3DDAC35E-277A-49AC-9F5C-4B74B6A16A0C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597" name="组合 596">
            <a:extLst>
              <a:ext uri="{FF2B5EF4-FFF2-40B4-BE49-F238E27FC236}">
                <a16:creationId xmlns:a16="http://schemas.microsoft.com/office/drawing/2014/main" id="{1137842C-03F6-4750-B457-22DE15E081FE}"/>
              </a:ext>
            </a:extLst>
          </p:cNvPr>
          <p:cNvGrpSpPr/>
          <p:nvPr/>
        </p:nvGrpSpPr>
        <p:grpSpPr>
          <a:xfrm>
            <a:off x="1267096" y="1274649"/>
            <a:ext cx="526312" cy="526312"/>
            <a:chOff x="6961396" y="1528448"/>
            <a:chExt cx="552506" cy="552506"/>
          </a:xfrm>
        </p:grpSpPr>
        <p:cxnSp>
          <p:nvCxnSpPr>
            <p:cNvPr id="598" name="直接连接符 597">
              <a:extLst>
                <a:ext uri="{FF2B5EF4-FFF2-40B4-BE49-F238E27FC236}">
                  <a16:creationId xmlns:a16="http://schemas.microsoft.com/office/drawing/2014/main" id="{58114BB4-9074-461D-9E2A-37175B369C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9" name="椭圆 598">
              <a:extLst>
                <a:ext uri="{FF2B5EF4-FFF2-40B4-BE49-F238E27FC236}">
                  <a16:creationId xmlns:a16="http://schemas.microsoft.com/office/drawing/2014/main" id="{718068F7-3C56-44B1-906E-A605EDC478BB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611" name="椭圆 610">
            <a:extLst>
              <a:ext uri="{FF2B5EF4-FFF2-40B4-BE49-F238E27FC236}">
                <a16:creationId xmlns:a16="http://schemas.microsoft.com/office/drawing/2014/main" id="{41199F25-6023-4A2D-AB75-81D0D82827FA}"/>
              </a:ext>
            </a:extLst>
          </p:cNvPr>
          <p:cNvSpPr/>
          <p:nvPr/>
        </p:nvSpPr>
        <p:spPr>
          <a:xfrm>
            <a:off x="985871" y="2201721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612" name="组合 611">
            <a:extLst>
              <a:ext uri="{FF2B5EF4-FFF2-40B4-BE49-F238E27FC236}">
                <a16:creationId xmlns:a16="http://schemas.microsoft.com/office/drawing/2014/main" id="{2975806C-3F87-41B7-9214-F144C306F892}"/>
              </a:ext>
            </a:extLst>
          </p:cNvPr>
          <p:cNvGrpSpPr/>
          <p:nvPr/>
        </p:nvGrpSpPr>
        <p:grpSpPr>
          <a:xfrm>
            <a:off x="985871" y="2201721"/>
            <a:ext cx="526312" cy="526312"/>
            <a:chOff x="6961396" y="1528448"/>
            <a:chExt cx="552506" cy="552506"/>
          </a:xfrm>
        </p:grpSpPr>
        <p:cxnSp>
          <p:nvCxnSpPr>
            <p:cNvPr id="616" name="直接连接符 615">
              <a:extLst>
                <a:ext uri="{FF2B5EF4-FFF2-40B4-BE49-F238E27FC236}">
                  <a16:creationId xmlns:a16="http://schemas.microsoft.com/office/drawing/2014/main" id="{32E897A6-903E-4A8D-ADE9-52C16346A0B4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7" name="椭圆 616">
              <a:extLst>
                <a:ext uri="{FF2B5EF4-FFF2-40B4-BE49-F238E27FC236}">
                  <a16:creationId xmlns:a16="http://schemas.microsoft.com/office/drawing/2014/main" id="{5E8EBCE5-A4CC-41D1-B3C5-24A945288E83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613" name="组合 612">
            <a:extLst>
              <a:ext uri="{FF2B5EF4-FFF2-40B4-BE49-F238E27FC236}">
                <a16:creationId xmlns:a16="http://schemas.microsoft.com/office/drawing/2014/main" id="{2CFBF94F-6292-4E59-BF40-E0FBB4F4A194}"/>
              </a:ext>
            </a:extLst>
          </p:cNvPr>
          <p:cNvGrpSpPr/>
          <p:nvPr/>
        </p:nvGrpSpPr>
        <p:grpSpPr>
          <a:xfrm>
            <a:off x="985871" y="2201721"/>
            <a:ext cx="526312" cy="526312"/>
            <a:chOff x="6961396" y="1528448"/>
            <a:chExt cx="552506" cy="552506"/>
          </a:xfrm>
        </p:grpSpPr>
        <p:cxnSp>
          <p:nvCxnSpPr>
            <p:cNvPr id="614" name="直接连接符 613">
              <a:extLst>
                <a:ext uri="{FF2B5EF4-FFF2-40B4-BE49-F238E27FC236}">
                  <a16:creationId xmlns:a16="http://schemas.microsoft.com/office/drawing/2014/main" id="{6BF3110A-C747-44E9-80F9-E9CA6F269A0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5" name="椭圆 614">
              <a:extLst>
                <a:ext uri="{FF2B5EF4-FFF2-40B4-BE49-F238E27FC236}">
                  <a16:creationId xmlns:a16="http://schemas.microsoft.com/office/drawing/2014/main" id="{D7250B54-C536-4065-9C3D-ACA88718DAE6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619" name="椭圆 618">
            <a:extLst>
              <a:ext uri="{FF2B5EF4-FFF2-40B4-BE49-F238E27FC236}">
                <a16:creationId xmlns:a16="http://schemas.microsoft.com/office/drawing/2014/main" id="{9BAE38F8-33A4-4C70-9640-9FA8FB4ED286}"/>
              </a:ext>
            </a:extLst>
          </p:cNvPr>
          <p:cNvSpPr/>
          <p:nvPr/>
        </p:nvSpPr>
        <p:spPr>
          <a:xfrm>
            <a:off x="890914" y="3165844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620" name="组合 619">
            <a:extLst>
              <a:ext uri="{FF2B5EF4-FFF2-40B4-BE49-F238E27FC236}">
                <a16:creationId xmlns:a16="http://schemas.microsoft.com/office/drawing/2014/main" id="{2AC9FA50-88AF-467D-B15E-B6E9C5AD4E8D}"/>
              </a:ext>
            </a:extLst>
          </p:cNvPr>
          <p:cNvGrpSpPr/>
          <p:nvPr/>
        </p:nvGrpSpPr>
        <p:grpSpPr>
          <a:xfrm>
            <a:off x="890914" y="3165844"/>
            <a:ext cx="526312" cy="526312"/>
            <a:chOff x="6961396" y="1528448"/>
            <a:chExt cx="552506" cy="552506"/>
          </a:xfrm>
        </p:grpSpPr>
        <p:cxnSp>
          <p:nvCxnSpPr>
            <p:cNvPr id="624" name="直接连接符 623">
              <a:extLst>
                <a:ext uri="{FF2B5EF4-FFF2-40B4-BE49-F238E27FC236}">
                  <a16:creationId xmlns:a16="http://schemas.microsoft.com/office/drawing/2014/main" id="{BBEB7AA5-9BFE-4AC5-8405-3046EDA266CF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5" name="椭圆 624">
              <a:extLst>
                <a:ext uri="{FF2B5EF4-FFF2-40B4-BE49-F238E27FC236}">
                  <a16:creationId xmlns:a16="http://schemas.microsoft.com/office/drawing/2014/main" id="{3A725A94-15A8-4FB6-B99F-1A2BE36D3876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621" name="组合 620">
            <a:extLst>
              <a:ext uri="{FF2B5EF4-FFF2-40B4-BE49-F238E27FC236}">
                <a16:creationId xmlns:a16="http://schemas.microsoft.com/office/drawing/2014/main" id="{E2117465-A2C3-44D5-9AFF-F04767A0EFAB}"/>
              </a:ext>
            </a:extLst>
          </p:cNvPr>
          <p:cNvGrpSpPr/>
          <p:nvPr/>
        </p:nvGrpSpPr>
        <p:grpSpPr>
          <a:xfrm>
            <a:off x="890914" y="3165844"/>
            <a:ext cx="526312" cy="526312"/>
            <a:chOff x="6961396" y="1528448"/>
            <a:chExt cx="552506" cy="552506"/>
          </a:xfrm>
        </p:grpSpPr>
        <p:cxnSp>
          <p:nvCxnSpPr>
            <p:cNvPr id="622" name="直接连接符 621">
              <a:extLst>
                <a:ext uri="{FF2B5EF4-FFF2-40B4-BE49-F238E27FC236}">
                  <a16:creationId xmlns:a16="http://schemas.microsoft.com/office/drawing/2014/main" id="{49C78BF5-665B-4583-943E-75EED35A693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3" name="椭圆 622">
              <a:extLst>
                <a:ext uri="{FF2B5EF4-FFF2-40B4-BE49-F238E27FC236}">
                  <a16:creationId xmlns:a16="http://schemas.microsoft.com/office/drawing/2014/main" id="{079EA49C-FF47-4FB5-ADB8-C29226FF1C71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627" name="椭圆 626">
            <a:extLst>
              <a:ext uri="{FF2B5EF4-FFF2-40B4-BE49-F238E27FC236}">
                <a16:creationId xmlns:a16="http://schemas.microsoft.com/office/drawing/2014/main" id="{33CF2A8F-96B9-46BC-AB94-E163CDDC85E1}"/>
              </a:ext>
            </a:extLst>
          </p:cNvPr>
          <p:cNvSpPr/>
          <p:nvPr/>
        </p:nvSpPr>
        <p:spPr>
          <a:xfrm>
            <a:off x="985871" y="4129967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628" name="组合 627">
            <a:extLst>
              <a:ext uri="{FF2B5EF4-FFF2-40B4-BE49-F238E27FC236}">
                <a16:creationId xmlns:a16="http://schemas.microsoft.com/office/drawing/2014/main" id="{7189E52C-5002-4B0A-A70D-B11B7551A8A4}"/>
              </a:ext>
            </a:extLst>
          </p:cNvPr>
          <p:cNvGrpSpPr/>
          <p:nvPr/>
        </p:nvGrpSpPr>
        <p:grpSpPr>
          <a:xfrm>
            <a:off x="985871" y="4129967"/>
            <a:ext cx="526312" cy="526312"/>
            <a:chOff x="6961396" y="1528448"/>
            <a:chExt cx="552506" cy="552506"/>
          </a:xfrm>
        </p:grpSpPr>
        <p:cxnSp>
          <p:nvCxnSpPr>
            <p:cNvPr id="632" name="直接连接符 631">
              <a:extLst>
                <a:ext uri="{FF2B5EF4-FFF2-40B4-BE49-F238E27FC236}">
                  <a16:creationId xmlns:a16="http://schemas.microsoft.com/office/drawing/2014/main" id="{5771B5AF-A2C3-4BA0-92D0-11017F31BAA4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3" name="椭圆 632">
              <a:extLst>
                <a:ext uri="{FF2B5EF4-FFF2-40B4-BE49-F238E27FC236}">
                  <a16:creationId xmlns:a16="http://schemas.microsoft.com/office/drawing/2014/main" id="{21881FF6-A940-4261-816B-BB959F6FBBA6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629" name="组合 628">
            <a:extLst>
              <a:ext uri="{FF2B5EF4-FFF2-40B4-BE49-F238E27FC236}">
                <a16:creationId xmlns:a16="http://schemas.microsoft.com/office/drawing/2014/main" id="{55039290-AD5A-4F16-B683-B17B2A834BAA}"/>
              </a:ext>
            </a:extLst>
          </p:cNvPr>
          <p:cNvGrpSpPr/>
          <p:nvPr/>
        </p:nvGrpSpPr>
        <p:grpSpPr>
          <a:xfrm>
            <a:off x="985871" y="4129967"/>
            <a:ext cx="526312" cy="526312"/>
            <a:chOff x="6961396" y="1528448"/>
            <a:chExt cx="552506" cy="552506"/>
          </a:xfrm>
        </p:grpSpPr>
        <p:cxnSp>
          <p:nvCxnSpPr>
            <p:cNvPr id="630" name="直接连接符 629">
              <a:extLst>
                <a:ext uri="{FF2B5EF4-FFF2-40B4-BE49-F238E27FC236}">
                  <a16:creationId xmlns:a16="http://schemas.microsoft.com/office/drawing/2014/main" id="{3DD43E6B-40B1-49D1-8674-988E58DBB4E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1" name="椭圆 630">
              <a:extLst>
                <a:ext uri="{FF2B5EF4-FFF2-40B4-BE49-F238E27FC236}">
                  <a16:creationId xmlns:a16="http://schemas.microsoft.com/office/drawing/2014/main" id="{46284C54-FCF0-4A5F-87BC-1A4B421416F6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635" name="椭圆 634">
            <a:extLst>
              <a:ext uri="{FF2B5EF4-FFF2-40B4-BE49-F238E27FC236}">
                <a16:creationId xmlns:a16="http://schemas.microsoft.com/office/drawing/2014/main" id="{A846E733-D3C2-4AB5-84AB-2AC210D1E713}"/>
              </a:ext>
            </a:extLst>
          </p:cNvPr>
          <p:cNvSpPr/>
          <p:nvPr/>
        </p:nvSpPr>
        <p:spPr>
          <a:xfrm>
            <a:off x="1267096" y="5057039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636" name="组合 635">
            <a:extLst>
              <a:ext uri="{FF2B5EF4-FFF2-40B4-BE49-F238E27FC236}">
                <a16:creationId xmlns:a16="http://schemas.microsoft.com/office/drawing/2014/main" id="{A651B830-9F8B-45A4-AE8E-0E3C16C31EB8}"/>
              </a:ext>
            </a:extLst>
          </p:cNvPr>
          <p:cNvGrpSpPr/>
          <p:nvPr/>
        </p:nvGrpSpPr>
        <p:grpSpPr>
          <a:xfrm>
            <a:off x="1267096" y="5057039"/>
            <a:ext cx="526312" cy="526312"/>
            <a:chOff x="6961396" y="1528448"/>
            <a:chExt cx="552506" cy="552506"/>
          </a:xfrm>
        </p:grpSpPr>
        <p:cxnSp>
          <p:nvCxnSpPr>
            <p:cNvPr id="640" name="直接连接符 639">
              <a:extLst>
                <a:ext uri="{FF2B5EF4-FFF2-40B4-BE49-F238E27FC236}">
                  <a16:creationId xmlns:a16="http://schemas.microsoft.com/office/drawing/2014/main" id="{3F377303-2B6C-498F-9F91-D4B82AB7A546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1" name="椭圆 640">
              <a:extLst>
                <a:ext uri="{FF2B5EF4-FFF2-40B4-BE49-F238E27FC236}">
                  <a16:creationId xmlns:a16="http://schemas.microsoft.com/office/drawing/2014/main" id="{74A4EDF1-DC78-4B37-9509-A677767A4EF2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637" name="组合 636">
            <a:extLst>
              <a:ext uri="{FF2B5EF4-FFF2-40B4-BE49-F238E27FC236}">
                <a16:creationId xmlns:a16="http://schemas.microsoft.com/office/drawing/2014/main" id="{09E80A5A-D86E-4BC2-B44A-E7750E314086}"/>
              </a:ext>
            </a:extLst>
          </p:cNvPr>
          <p:cNvGrpSpPr/>
          <p:nvPr/>
        </p:nvGrpSpPr>
        <p:grpSpPr>
          <a:xfrm>
            <a:off x="1267096" y="5057039"/>
            <a:ext cx="526312" cy="526312"/>
            <a:chOff x="6961396" y="1528448"/>
            <a:chExt cx="552506" cy="552506"/>
          </a:xfrm>
        </p:grpSpPr>
        <p:cxnSp>
          <p:nvCxnSpPr>
            <p:cNvPr id="638" name="直接连接符 637">
              <a:extLst>
                <a:ext uri="{FF2B5EF4-FFF2-40B4-BE49-F238E27FC236}">
                  <a16:creationId xmlns:a16="http://schemas.microsoft.com/office/drawing/2014/main" id="{47B56201-A4BC-4822-B38F-C16331296D8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9" name="椭圆 638">
              <a:extLst>
                <a:ext uri="{FF2B5EF4-FFF2-40B4-BE49-F238E27FC236}">
                  <a16:creationId xmlns:a16="http://schemas.microsoft.com/office/drawing/2014/main" id="{4A5B5735-8482-404E-9F3D-9F3C89EF32CB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643" name="椭圆 642">
            <a:extLst>
              <a:ext uri="{FF2B5EF4-FFF2-40B4-BE49-F238E27FC236}">
                <a16:creationId xmlns:a16="http://schemas.microsoft.com/office/drawing/2014/main" id="{10978B35-55CA-42E8-A64D-4DF0D33B2D78}"/>
              </a:ext>
            </a:extLst>
          </p:cNvPr>
          <p:cNvSpPr/>
          <p:nvPr/>
        </p:nvSpPr>
        <p:spPr>
          <a:xfrm>
            <a:off x="1723779" y="5911433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644" name="组合 643">
            <a:extLst>
              <a:ext uri="{FF2B5EF4-FFF2-40B4-BE49-F238E27FC236}">
                <a16:creationId xmlns:a16="http://schemas.microsoft.com/office/drawing/2014/main" id="{76277FC2-D89F-471C-A9F6-D667B8F7DFAC}"/>
              </a:ext>
            </a:extLst>
          </p:cNvPr>
          <p:cNvGrpSpPr/>
          <p:nvPr/>
        </p:nvGrpSpPr>
        <p:grpSpPr>
          <a:xfrm>
            <a:off x="1723779" y="5911433"/>
            <a:ext cx="526312" cy="526312"/>
            <a:chOff x="6961396" y="1528448"/>
            <a:chExt cx="552506" cy="552506"/>
          </a:xfrm>
        </p:grpSpPr>
        <p:cxnSp>
          <p:nvCxnSpPr>
            <p:cNvPr id="648" name="直接连接符 647">
              <a:extLst>
                <a:ext uri="{FF2B5EF4-FFF2-40B4-BE49-F238E27FC236}">
                  <a16:creationId xmlns:a16="http://schemas.microsoft.com/office/drawing/2014/main" id="{5B5AA37A-C3B2-487D-AA74-B53FC021DE27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9" name="椭圆 648">
              <a:extLst>
                <a:ext uri="{FF2B5EF4-FFF2-40B4-BE49-F238E27FC236}">
                  <a16:creationId xmlns:a16="http://schemas.microsoft.com/office/drawing/2014/main" id="{614E763A-DC4D-46D9-B9D4-2144185C00AD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645" name="组合 644">
            <a:extLst>
              <a:ext uri="{FF2B5EF4-FFF2-40B4-BE49-F238E27FC236}">
                <a16:creationId xmlns:a16="http://schemas.microsoft.com/office/drawing/2014/main" id="{EE3D5ED2-8E61-404D-B461-6D78B1FE1A00}"/>
              </a:ext>
            </a:extLst>
          </p:cNvPr>
          <p:cNvGrpSpPr/>
          <p:nvPr/>
        </p:nvGrpSpPr>
        <p:grpSpPr>
          <a:xfrm>
            <a:off x="1723779" y="5911433"/>
            <a:ext cx="526312" cy="526312"/>
            <a:chOff x="6961396" y="1528448"/>
            <a:chExt cx="552506" cy="552506"/>
          </a:xfrm>
        </p:grpSpPr>
        <p:cxnSp>
          <p:nvCxnSpPr>
            <p:cNvPr id="646" name="直接连接符 645">
              <a:extLst>
                <a:ext uri="{FF2B5EF4-FFF2-40B4-BE49-F238E27FC236}">
                  <a16:creationId xmlns:a16="http://schemas.microsoft.com/office/drawing/2014/main" id="{C0CCCE34-37C6-4547-A6F1-1861531E60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7" name="椭圆 646">
              <a:extLst>
                <a:ext uri="{FF2B5EF4-FFF2-40B4-BE49-F238E27FC236}">
                  <a16:creationId xmlns:a16="http://schemas.microsoft.com/office/drawing/2014/main" id="{02A3F57F-209D-4575-837C-ACC4B9AD6F74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651" name="椭圆 650">
            <a:extLst>
              <a:ext uri="{FF2B5EF4-FFF2-40B4-BE49-F238E27FC236}">
                <a16:creationId xmlns:a16="http://schemas.microsoft.com/office/drawing/2014/main" id="{F96F5BC4-FF25-4CE8-808F-197CC5DC35D7}"/>
              </a:ext>
            </a:extLst>
          </p:cNvPr>
          <p:cNvSpPr/>
          <p:nvPr/>
        </p:nvSpPr>
        <p:spPr>
          <a:xfrm>
            <a:off x="2338371" y="6660316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652" name="组合 651">
            <a:extLst>
              <a:ext uri="{FF2B5EF4-FFF2-40B4-BE49-F238E27FC236}">
                <a16:creationId xmlns:a16="http://schemas.microsoft.com/office/drawing/2014/main" id="{F90967AB-8DE8-4BA7-9DB3-4F9D034F8BE9}"/>
              </a:ext>
            </a:extLst>
          </p:cNvPr>
          <p:cNvGrpSpPr/>
          <p:nvPr/>
        </p:nvGrpSpPr>
        <p:grpSpPr>
          <a:xfrm>
            <a:off x="2338371" y="6660316"/>
            <a:ext cx="526312" cy="526312"/>
            <a:chOff x="6961396" y="1528448"/>
            <a:chExt cx="552506" cy="552506"/>
          </a:xfrm>
        </p:grpSpPr>
        <p:cxnSp>
          <p:nvCxnSpPr>
            <p:cNvPr id="656" name="直接连接符 655">
              <a:extLst>
                <a:ext uri="{FF2B5EF4-FFF2-40B4-BE49-F238E27FC236}">
                  <a16:creationId xmlns:a16="http://schemas.microsoft.com/office/drawing/2014/main" id="{1F2DC707-7001-4857-AA71-E3FB1454FD17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7" name="椭圆 656">
              <a:extLst>
                <a:ext uri="{FF2B5EF4-FFF2-40B4-BE49-F238E27FC236}">
                  <a16:creationId xmlns:a16="http://schemas.microsoft.com/office/drawing/2014/main" id="{5188A077-564D-4EB0-A691-76B4A6FF8225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653" name="组合 652">
            <a:extLst>
              <a:ext uri="{FF2B5EF4-FFF2-40B4-BE49-F238E27FC236}">
                <a16:creationId xmlns:a16="http://schemas.microsoft.com/office/drawing/2014/main" id="{0465FC2C-69ED-4A69-B33A-EF32ECB96FB6}"/>
              </a:ext>
            </a:extLst>
          </p:cNvPr>
          <p:cNvGrpSpPr/>
          <p:nvPr/>
        </p:nvGrpSpPr>
        <p:grpSpPr>
          <a:xfrm>
            <a:off x="2338371" y="6660316"/>
            <a:ext cx="526312" cy="526312"/>
            <a:chOff x="6961396" y="1528448"/>
            <a:chExt cx="552506" cy="552506"/>
          </a:xfrm>
        </p:grpSpPr>
        <p:cxnSp>
          <p:nvCxnSpPr>
            <p:cNvPr id="654" name="直接连接符 653">
              <a:extLst>
                <a:ext uri="{FF2B5EF4-FFF2-40B4-BE49-F238E27FC236}">
                  <a16:creationId xmlns:a16="http://schemas.microsoft.com/office/drawing/2014/main" id="{6F95198F-C92E-4F3C-8793-B26EE1E7619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5" name="椭圆 654">
              <a:extLst>
                <a:ext uri="{FF2B5EF4-FFF2-40B4-BE49-F238E27FC236}">
                  <a16:creationId xmlns:a16="http://schemas.microsoft.com/office/drawing/2014/main" id="{64891733-47AB-4740-B577-07C009896352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668" name="椭圆 667">
            <a:extLst>
              <a:ext uri="{FF2B5EF4-FFF2-40B4-BE49-F238E27FC236}">
                <a16:creationId xmlns:a16="http://schemas.microsoft.com/office/drawing/2014/main" id="{5662BA6E-3EA6-4141-8027-5BE1706D8F76}"/>
              </a:ext>
            </a:extLst>
          </p:cNvPr>
          <p:cNvSpPr/>
          <p:nvPr/>
        </p:nvSpPr>
        <p:spPr>
          <a:xfrm>
            <a:off x="9327317" y="6660316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669" name="组合 668">
            <a:extLst>
              <a:ext uri="{FF2B5EF4-FFF2-40B4-BE49-F238E27FC236}">
                <a16:creationId xmlns:a16="http://schemas.microsoft.com/office/drawing/2014/main" id="{2A9FCE02-A8AD-41B3-87A3-A1A1CE0EC67D}"/>
              </a:ext>
            </a:extLst>
          </p:cNvPr>
          <p:cNvGrpSpPr/>
          <p:nvPr/>
        </p:nvGrpSpPr>
        <p:grpSpPr>
          <a:xfrm>
            <a:off x="9327317" y="6660316"/>
            <a:ext cx="526312" cy="526312"/>
            <a:chOff x="6961396" y="1528448"/>
            <a:chExt cx="552506" cy="552506"/>
          </a:xfrm>
        </p:grpSpPr>
        <p:cxnSp>
          <p:nvCxnSpPr>
            <p:cNvPr id="673" name="直接连接符 672">
              <a:extLst>
                <a:ext uri="{FF2B5EF4-FFF2-40B4-BE49-F238E27FC236}">
                  <a16:creationId xmlns:a16="http://schemas.microsoft.com/office/drawing/2014/main" id="{F1B3759B-6981-4737-803F-C713CBDA2D8C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4" name="椭圆 673">
              <a:extLst>
                <a:ext uri="{FF2B5EF4-FFF2-40B4-BE49-F238E27FC236}">
                  <a16:creationId xmlns:a16="http://schemas.microsoft.com/office/drawing/2014/main" id="{5803D6D6-12C6-47EA-AFC0-DF046B3C553A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670" name="组合 669">
            <a:extLst>
              <a:ext uri="{FF2B5EF4-FFF2-40B4-BE49-F238E27FC236}">
                <a16:creationId xmlns:a16="http://schemas.microsoft.com/office/drawing/2014/main" id="{D79A6658-84D1-4EBD-A6D1-931FE4380C1E}"/>
              </a:ext>
            </a:extLst>
          </p:cNvPr>
          <p:cNvGrpSpPr/>
          <p:nvPr/>
        </p:nvGrpSpPr>
        <p:grpSpPr>
          <a:xfrm>
            <a:off x="9327317" y="6660316"/>
            <a:ext cx="526312" cy="526312"/>
            <a:chOff x="6961396" y="1528448"/>
            <a:chExt cx="552506" cy="552506"/>
          </a:xfrm>
        </p:grpSpPr>
        <p:cxnSp>
          <p:nvCxnSpPr>
            <p:cNvPr id="671" name="直接连接符 670">
              <a:extLst>
                <a:ext uri="{FF2B5EF4-FFF2-40B4-BE49-F238E27FC236}">
                  <a16:creationId xmlns:a16="http://schemas.microsoft.com/office/drawing/2014/main" id="{177C698F-BDF8-48FD-894D-119DEC86C0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2" name="椭圆 671">
              <a:extLst>
                <a:ext uri="{FF2B5EF4-FFF2-40B4-BE49-F238E27FC236}">
                  <a16:creationId xmlns:a16="http://schemas.microsoft.com/office/drawing/2014/main" id="{6D2A84F1-FE48-47DF-A7E1-536E2270EDBC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684" name="椭圆 683">
            <a:extLst>
              <a:ext uri="{FF2B5EF4-FFF2-40B4-BE49-F238E27FC236}">
                <a16:creationId xmlns:a16="http://schemas.microsoft.com/office/drawing/2014/main" id="{5BC7E616-ECB0-42AF-B63F-5E93D57FDA8A}"/>
              </a:ext>
            </a:extLst>
          </p:cNvPr>
          <p:cNvSpPr/>
          <p:nvPr/>
        </p:nvSpPr>
        <p:spPr>
          <a:xfrm>
            <a:off x="9941909" y="5911433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685" name="组合 684">
            <a:extLst>
              <a:ext uri="{FF2B5EF4-FFF2-40B4-BE49-F238E27FC236}">
                <a16:creationId xmlns:a16="http://schemas.microsoft.com/office/drawing/2014/main" id="{4EE1BCE3-ADD4-498B-8996-2D7B0318C3D3}"/>
              </a:ext>
            </a:extLst>
          </p:cNvPr>
          <p:cNvGrpSpPr/>
          <p:nvPr/>
        </p:nvGrpSpPr>
        <p:grpSpPr>
          <a:xfrm>
            <a:off x="9941909" y="5911433"/>
            <a:ext cx="526312" cy="526312"/>
            <a:chOff x="6961396" y="1528448"/>
            <a:chExt cx="552506" cy="552506"/>
          </a:xfrm>
        </p:grpSpPr>
        <p:cxnSp>
          <p:nvCxnSpPr>
            <p:cNvPr id="689" name="直接连接符 688">
              <a:extLst>
                <a:ext uri="{FF2B5EF4-FFF2-40B4-BE49-F238E27FC236}">
                  <a16:creationId xmlns:a16="http://schemas.microsoft.com/office/drawing/2014/main" id="{26FB937C-56E7-432E-A27E-9FF2A67BF485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0" name="椭圆 689">
              <a:extLst>
                <a:ext uri="{FF2B5EF4-FFF2-40B4-BE49-F238E27FC236}">
                  <a16:creationId xmlns:a16="http://schemas.microsoft.com/office/drawing/2014/main" id="{25254731-9846-4665-87E7-E26E78FC3065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686" name="组合 685">
            <a:extLst>
              <a:ext uri="{FF2B5EF4-FFF2-40B4-BE49-F238E27FC236}">
                <a16:creationId xmlns:a16="http://schemas.microsoft.com/office/drawing/2014/main" id="{50AE4800-0F1B-4BD6-B4FC-854010FEF20F}"/>
              </a:ext>
            </a:extLst>
          </p:cNvPr>
          <p:cNvGrpSpPr/>
          <p:nvPr/>
        </p:nvGrpSpPr>
        <p:grpSpPr>
          <a:xfrm>
            <a:off x="9941909" y="5911433"/>
            <a:ext cx="526312" cy="526312"/>
            <a:chOff x="6961396" y="1528448"/>
            <a:chExt cx="552506" cy="552506"/>
          </a:xfrm>
        </p:grpSpPr>
        <p:cxnSp>
          <p:nvCxnSpPr>
            <p:cNvPr id="687" name="直接连接符 686">
              <a:extLst>
                <a:ext uri="{FF2B5EF4-FFF2-40B4-BE49-F238E27FC236}">
                  <a16:creationId xmlns:a16="http://schemas.microsoft.com/office/drawing/2014/main" id="{A763AC3B-884C-4E2E-918A-C708A19842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8" name="椭圆 687">
              <a:extLst>
                <a:ext uri="{FF2B5EF4-FFF2-40B4-BE49-F238E27FC236}">
                  <a16:creationId xmlns:a16="http://schemas.microsoft.com/office/drawing/2014/main" id="{A14A836A-07B2-48F3-9672-AE11B1E9A5C4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692" name="椭圆 691">
            <a:extLst>
              <a:ext uri="{FF2B5EF4-FFF2-40B4-BE49-F238E27FC236}">
                <a16:creationId xmlns:a16="http://schemas.microsoft.com/office/drawing/2014/main" id="{7CF69D0F-7B6D-4FA3-8B90-F126AA1F24C4}"/>
              </a:ext>
            </a:extLst>
          </p:cNvPr>
          <p:cNvSpPr/>
          <p:nvPr/>
        </p:nvSpPr>
        <p:spPr>
          <a:xfrm>
            <a:off x="10398592" y="5057039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693" name="组合 692">
            <a:extLst>
              <a:ext uri="{FF2B5EF4-FFF2-40B4-BE49-F238E27FC236}">
                <a16:creationId xmlns:a16="http://schemas.microsoft.com/office/drawing/2014/main" id="{53CD1BC3-3A36-4E38-AE80-E76F30347C2A}"/>
              </a:ext>
            </a:extLst>
          </p:cNvPr>
          <p:cNvGrpSpPr/>
          <p:nvPr/>
        </p:nvGrpSpPr>
        <p:grpSpPr>
          <a:xfrm>
            <a:off x="10398592" y="5057039"/>
            <a:ext cx="526312" cy="526312"/>
            <a:chOff x="6961396" y="1528448"/>
            <a:chExt cx="552506" cy="552506"/>
          </a:xfrm>
        </p:grpSpPr>
        <p:cxnSp>
          <p:nvCxnSpPr>
            <p:cNvPr id="697" name="直接连接符 696">
              <a:extLst>
                <a:ext uri="{FF2B5EF4-FFF2-40B4-BE49-F238E27FC236}">
                  <a16:creationId xmlns:a16="http://schemas.microsoft.com/office/drawing/2014/main" id="{84020DF9-7B77-4246-ADB3-C682AFFF80CD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8" name="椭圆 697">
              <a:extLst>
                <a:ext uri="{FF2B5EF4-FFF2-40B4-BE49-F238E27FC236}">
                  <a16:creationId xmlns:a16="http://schemas.microsoft.com/office/drawing/2014/main" id="{68A5F3FC-13B1-4C83-98B7-418305252A03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694" name="组合 693">
            <a:extLst>
              <a:ext uri="{FF2B5EF4-FFF2-40B4-BE49-F238E27FC236}">
                <a16:creationId xmlns:a16="http://schemas.microsoft.com/office/drawing/2014/main" id="{721B5136-A295-4854-880B-A510BB07CEE0}"/>
              </a:ext>
            </a:extLst>
          </p:cNvPr>
          <p:cNvGrpSpPr/>
          <p:nvPr/>
        </p:nvGrpSpPr>
        <p:grpSpPr>
          <a:xfrm>
            <a:off x="10398592" y="5057039"/>
            <a:ext cx="526312" cy="526312"/>
            <a:chOff x="6961396" y="1528448"/>
            <a:chExt cx="552506" cy="552506"/>
          </a:xfrm>
        </p:grpSpPr>
        <p:cxnSp>
          <p:nvCxnSpPr>
            <p:cNvPr id="695" name="直接连接符 694">
              <a:extLst>
                <a:ext uri="{FF2B5EF4-FFF2-40B4-BE49-F238E27FC236}">
                  <a16:creationId xmlns:a16="http://schemas.microsoft.com/office/drawing/2014/main" id="{11D079F9-A9B3-4F38-A1E9-B79FC15B192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6" name="椭圆 695">
              <a:extLst>
                <a:ext uri="{FF2B5EF4-FFF2-40B4-BE49-F238E27FC236}">
                  <a16:creationId xmlns:a16="http://schemas.microsoft.com/office/drawing/2014/main" id="{FB65F993-59E6-4809-8D92-280422A829E0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700" name="椭圆 699">
            <a:extLst>
              <a:ext uri="{FF2B5EF4-FFF2-40B4-BE49-F238E27FC236}">
                <a16:creationId xmlns:a16="http://schemas.microsoft.com/office/drawing/2014/main" id="{B2212693-FE12-43D1-ABC9-D110936BC9B8}"/>
              </a:ext>
            </a:extLst>
          </p:cNvPr>
          <p:cNvSpPr/>
          <p:nvPr/>
        </p:nvSpPr>
        <p:spPr>
          <a:xfrm>
            <a:off x="10679816" y="4129967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701" name="组合 700">
            <a:extLst>
              <a:ext uri="{FF2B5EF4-FFF2-40B4-BE49-F238E27FC236}">
                <a16:creationId xmlns:a16="http://schemas.microsoft.com/office/drawing/2014/main" id="{BA9172F4-60F6-41BE-821E-8B44BFADC5DE}"/>
              </a:ext>
            </a:extLst>
          </p:cNvPr>
          <p:cNvGrpSpPr/>
          <p:nvPr/>
        </p:nvGrpSpPr>
        <p:grpSpPr>
          <a:xfrm>
            <a:off x="10679816" y="4129967"/>
            <a:ext cx="526312" cy="526312"/>
            <a:chOff x="6961396" y="1528448"/>
            <a:chExt cx="552506" cy="552506"/>
          </a:xfrm>
        </p:grpSpPr>
        <p:cxnSp>
          <p:nvCxnSpPr>
            <p:cNvPr id="705" name="直接连接符 704">
              <a:extLst>
                <a:ext uri="{FF2B5EF4-FFF2-40B4-BE49-F238E27FC236}">
                  <a16:creationId xmlns:a16="http://schemas.microsoft.com/office/drawing/2014/main" id="{074B1B54-3DDA-4E02-97CF-FED325AF9D9D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6" name="椭圆 705">
              <a:extLst>
                <a:ext uri="{FF2B5EF4-FFF2-40B4-BE49-F238E27FC236}">
                  <a16:creationId xmlns:a16="http://schemas.microsoft.com/office/drawing/2014/main" id="{34151812-2489-4A3C-9D97-A09BAD42B612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702" name="组合 701">
            <a:extLst>
              <a:ext uri="{FF2B5EF4-FFF2-40B4-BE49-F238E27FC236}">
                <a16:creationId xmlns:a16="http://schemas.microsoft.com/office/drawing/2014/main" id="{33546DE9-9DAE-48F4-BD9B-6E7DC651DF22}"/>
              </a:ext>
            </a:extLst>
          </p:cNvPr>
          <p:cNvGrpSpPr/>
          <p:nvPr/>
        </p:nvGrpSpPr>
        <p:grpSpPr>
          <a:xfrm>
            <a:off x="10679816" y="4129967"/>
            <a:ext cx="526312" cy="526312"/>
            <a:chOff x="6961396" y="1528448"/>
            <a:chExt cx="552506" cy="552506"/>
          </a:xfrm>
        </p:grpSpPr>
        <p:cxnSp>
          <p:nvCxnSpPr>
            <p:cNvPr id="703" name="直接连接符 702">
              <a:extLst>
                <a:ext uri="{FF2B5EF4-FFF2-40B4-BE49-F238E27FC236}">
                  <a16:creationId xmlns:a16="http://schemas.microsoft.com/office/drawing/2014/main" id="{AD2D34BF-7A4B-4EAE-9FF0-E42C300712D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4" name="椭圆 703">
              <a:extLst>
                <a:ext uri="{FF2B5EF4-FFF2-40B4-BE49-F238E27FC236}">
                  <a16:creationId xmlns:a16="http://schemas.microsoft.com/office/drawing/2014/main" id="{37D1DCCE-3F80-45A2-A7DD-87EABC4D3ACF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708" name="椭圆 707">
            <a:extLst>
              <a:ext uri="{FF2B5EF4-FFF2-40B4-BE49-F238E27FC236}">
                <a16:creationId xmlns:a16="http://schemas.microsoft.com/office/drawing/2014/main" id="{105E8F80-219C-4F0C-A2BB-4D36BAC7FC81}"/>
              </a:ext>
            </a:extLst>
          </p:cNvPr>
          <p:cNvSpPr/>
          <p:nvPr/>
        </p:nvSpPr>
        <p:spPr>
          <a:xfrm>
            <a:off x="10774774" y="3165844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709" name="组合 708">
            <a:extLst>
              <a:ext uri="{FF2B5EF4-FFF2-40B4-BE49-F238E27FC236}">
                <a16:creationId xmlns:a16="http://schemas.microsoft.com/office/drawing/2014/main" id="{C2A63ADB-8869-461A-AB09-880497FEB872}"/>
              </a:ext>
            </a:extLst>
          </p:cNvPr>
          <p:cNvGrpSpPr/>
          <p:nvPr/>
        </p:nvGrpSpPr>
        <p:grpSpPr>
          <a:xfrm>
            <a:off x="10774774" y="3165844"/>
            <a:ext cx="526312" cy="526312"/>
            <a:chOff x="6961396" y="1528448"/>
            <a:chExt cx="552506" cy="552506"/>
          </a:xfrm>
        </p:grpSpPr>
        <p:cxnSp>
          <p:nvCxnSpPr>
            <p:cNvPr id="713" name="直接连接符 712">
              <a:extLst>
                <a:ext uri="{FF2B5EF4-FFF2-40B4-BE49-F238E27FC236}">
                  <a16:creationId xmlns:a16="http://schemas.microsoft.com/office/drawing/2014/main" id="{9A23A3BE-93CF-4CCF-BC31-86E7F02C091A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4" name="椭圆 713">
              <a:extLst>
                <a:ext uri="{FF2B5EF4-FFF2-40B4-BE49-F238E27FC236}">
                  <a16:creationId xmlns:a16="http://schemas.microsoft.com/office/drawing/2014/main" id="{3B09F219-9D82-4254-8890-B368B6926BA5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710" name="组合 709">
            <a:extLst>
              <a:ext uri="{FF2B5EF4-FFF2-40B4-BE49-F238E27FC236}">
                <a16:creationId xmlns:a16="http://schemas.microsoft.com/office/drawing/2014/main" id="{D25B892E-1EC8-480A-8B69-10237FB5BF93}"/>
              </a:ext>
            </a:extLst>
          </p:cNvPr>
          <p:cNvGrpSpPr/>
          <p:nvPr/>
        </p:nvGrpSpPr>
        <p:grpSpPr>
          <a:xfrm>
            <a:off x="10774774" y="3165844"/>
            <a:ext cx="526312" cy="526312"/>
            <a:chOff x="6961396" y="1528448"/>
            <a:chExt cx="552506" cy="552506"/>
          </a:xfrm>
        </p:grpSpPr>
        <p:cxnSp>
          <p:nvCxnSpPr>
            <p:cNvPr id="711" name="直接连接符 710">
              <a:extLst>
                <a:ext uri="{FF2B5EF4-FFF2-40B4-BE49-F238E27FC236}">
                  <a16:creationId xmlns:a16="http://schemas.microsoft.com/office/drawing/2014/main" id="{61EFB2D6-C581-4E16-B7D5-0420C02011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2" name="椭圆 711">
              <a:extLst>
                <a:ext uri="{FF2B5EF4-FFF2-40B4-BE49-F238E27FC236}">
                  <a16:creationId xmlns:a16="http://schemas.microsoft.com/office/drawing/2014/main" id="{F4DBB39B-9265-4DBD-B6EA-1E3BE23D6FE9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716" name="椭圆 715">
            <a:extLst>
              <a:ext uri="{FF2B5EF4-FFF2-40B4-BE49-F238E27FC236}">
                <a16:creationId xmlns:a16="http://schemas.microsoft.com/office/drawing/2014/main" id="{B38E29D2-EFAC-4F8F-8D9A-BF043B6AA9BB}"/>
              </a:ext>
            </a:extLst>
          </p:cNvPr>
          <p:cNvSpPr/>
          <p:nvPr/>
        </p:nvSpPr>
        <p:spPr>
          <a:xfrm>
            <a:off x="10679816" y="2201721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717" name="组合 716">
            <a:extLst>
              <a:ext uri="{FF2B5EF4-FFF2-40B4-BE49-F238E27FC236}">
                <a16:creationId xmlns:a16="http://schemas.microsoft.com/office/drawing/2014/main" id="{948B2F62-6C23-4896-BA04-7EA798041977}"/>
              </a:ext>
            </a:extLst>
          </p:cNvPr>
          <p:cNvGrpSpPr/>
          <p:nvPr/>
        </p:nvGrpSpPr>
        <p:grpSpPr>
          <a:xfrm>
            <a:off x="10679816" y="2201721"/>
            <a:ext cx="526312" cy="526312"/>
            <a:chOff x="6961396" y="1528448"/>
            <a:chExt cx="552506" cy="552506"/>
          </a:xfrm>
        </p:grpSpPr>
        <p:cxnSp>
          <p:nvCxnSpPr>
            <p:cNvPr id="721" name="直接连接符 720">
              <a:extLst>
                <a:ext uri="{FF2B5EF4-FFF2-40B4-BE49-F238E27FC236}">
                  <a16:creationId xmlns:a16="http://schemas.microsoft.com/office/drawing/2014/main" id="{CF09EC4E-9068-4A32-9BA7-E8803A609C26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2" name="椭圆 721">
              <a:extLst>
                <a:ext uri="{FF2B5EF4-FFF2-40B4-BE49-F238E27FC236}">
                  <a16:creationId xmlns:a16="http://schemas.microsoft.com/office/drawing/2014/main" id="{B92D1EF9-FFB7-483F-AD2A-41171036B21B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718" name="组合 717">
            <a:extLst>
              <a:ext uri="{FF2B5EF4-FFF2-40B4-BE49-F238E27FC236}">
                <a16:creationId xmlns:a16="http://schemas.microsoft.com/office/drawing/2014/main" id="{404FD3C5-93B9-4980-B14F-E3E5261964BE}"/>
              </a:ext>
            </a:extLst>
          </p:cNvPr>
          <p:cNvGrpSpPr/>
          <p:nvPr/>
        </p:nvGrpSpPr>
        <p:grpSpPr>
          <a:xfrm>
            <a:off x="10679816" y="2201721"/>
            <a:ext cx="526312" cy="526312"/>
            <a:chOff x="6961396" y="1528448"/>
            <a:chExt cx="552506" cy="552506"/>
          </a:xfrm>
        </p:grpSpPr>
        <p:cxnSp>
          <p:nvCxnSpPr>
            <p:cNvPr id="719" name="直接连接符 718">
              <a:extLst>
                <a:ext uri="{FF2B5EF4-FFF2-40B4-BE49-F238E27FC236}">
                  <a16:creationId xmlns:a16="http://schemas.microsoft.com/office/drawing/2014/main" id="{AD38A09D-60CD-451C-8C10-29A0193A87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0" name="椭圆 719">
              <a:extLst>
                <a:ext uri="{FF2B5EF4-FFF2-40B4-BE49-F238E27FC236}">
                  <a16:creationId xmlns:a16="http://schemas.microsoft.com/office/drawing/2014/main" id="{5119FDDD-DF6D-4726-83A0-C2B685861F89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724" name="椭圆 723">
            <a:extLst>
              <a:ext uri="{FF2B5EF4-FFF2-40B4-BE49-F238E27FC236}">
                <a16:creationId xmlns:a16="http://schemas.microsoft.com/office/drawing/2014/main" id="{A2542FB9-609A-4860-BF70-DA770491C86B}"/>
              </a:ext>
            </a:extLst>
          </p:cNvPr>
          <p:cNvSpPr/>
          <p:nvPr/>
        </p:nvSpPr>
        <p:spPr>
          <a:xfrm>
            <a:off x="10398592" y="1274649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725" name="组合 724">
            <a:extLst>
              <a:ext uri="{FF2B5EF4-FFF2-40B4-BE49-F238E27FC236}">
                <a16:creationId xmlns:a16="http://schemas.microsoft.com/office/drawing/2014/main" id="{A9215348-B193-4B6F-9A95-71914EC79826}"/>
              </a:ext>
            </a:extLst>
          </p:cNvPr>
          <p:cNvGrpSpPr/>
          <p:nvPr/>
        </p:nvGrpSpPr>
        <p:grpSpPr>
          <a:xfrm>
            <a:off x="10398592" y="1274649"/>
            <a:ext cx="526312" cy="526312"/>
            <a:chOff x="6961396" y="1528448"/>
            <a:chExt cx="552506" cy="552506"/>
          </a:xfrm>
        </p:grpSpPr>
        <p:cxnSp>
          <p:nvCxnSpPr>
            <p:cNvPr id="729" name="直接连接符 728">
              <a:extLst>
                <a:ext uri="{FF2B5EF4-FFF2-40B4-BE49-F238E27FC236}">
                  <a16:creationId xmlns:a16="http://schemas.microsoft.com/office/drawing/2014/main" id="{F86F5CD9-4CD9-4944-8BDE-E00EAD3C47E8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0" name="椭圆 729">
              <a:extLst>
                <a:ext uri="{FF2B5EF4-FFF2-40B4-BE49-F238E27FC236}">
                  <a16:creationId xmlns:a16="http://schemas.microsoft.com/office/drawing/2014/main" id="{D1D49A10-37EF-4B3E-B9A5-3BB8B09BB805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726" name="组合 725">
            <a:extLst>
              <a:ext uri="{FF2B5EF4-FFF2-40B4-BE49-F238E27FC236}">
                <a16:creationId xmlns:a16="http://schemas.microsoft.com/office/drawing/2014/main" id="{58B10745-62F9-4CE0-9CE9-B2E4CA5F7164}"/>
              </a:ext>
            </a:extLst>
          </p:cNvPr>
          <p:cNvGrpSpPr/>
          <p:nvPr/>
        </p:nvGrpSpPr>
        <p:grpSpPr>
          <a:xfrm>
            <a:off x="10398592" y="1274649"/>
            <a:ext cx="526312" cy="526312"/>
            <a:chOff x="6961396" y="1528448"/>
            <a:chExt cx="552506" cy="552506"/>
          </a:xfrm>
        </p:grpSpPr>
        <p:cxnSp>
          <p:nvCxnSpPr>
            <p:cNvPr id="727" name="直接连接符 726">
              <a:extLst>
                <a:ext uri="{FF2B5EF4-FFF2-40B4-BE49-F238E27FC236}">
                  <a16:creationId xmlns:a16="http://schemas.microsoft.com/office/drawing/2014/main" id="{C83D5D6A-0865-4E37-AB9D-86B41EC7E5F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8" name="椭圆 727">
              <a:extLst>
                <a:ext uri="{FF2B5EF4-FFF2-40B4-BE49-F238E27FC236}">
                  <a16:creationId xmlns:a16="http://schemas.microsoft.com/office/drawing/2014/main" id="{86A7B471-0345-4B6A-A0A5-4DC463679645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732" name="椭圆 731">
            <a:extLst>
              <a:ext uri="{FF2B5EF4-FFF2-40B4-BE49-F238E27FC236}">
                <a16:creationId xmlns:a16="http://schemas.microsoft.com/office/drawing/2014/main" id="{C242418F-5B7F-448A-A485-D3B8953B760D}"/>
              </a:ext>
            </a:extLst>
          </p:cNvPr>
          <p:cNvSpPr/>
          <p:nvPr/>
        </p:nvSpPr>
        <p:spPr>
          <a:xfrm>
            <a:off x="9941909" y="420254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733" name="组合 732">
            <a:extLst>
              <a:ext uri="{FF2B5EF4-FFF2-40B4-BE49-F238E27FC236}">
                <a16:creationId xmlns:a16="http://schemas.microsoft.com/office/drawing/2014/main" id="{1002DB2D-5235-4643-83EE-C24E972F4904}"/>
              </a:ext>
            </a:extLst>
          </p:cNvPr>
          <p:cNvGrpSpPr/>
          <p:nvPr/>
        </p:nvGrpSpPr>
        <p:grpSpPr>
          <a:xfrm>
            <a:off x="9941909" y="420254"/>
            <a:ext cx="526312" cy="526312"/>
            <a:chOff x="6961396" y="1528448"/>
            <a:chExt cx="552506" cy="552506"/>
          </a:xfrm>
        </p:grpSpPr>
        <p:cxnSp>
          <p:nvCxnSpPr>
            <p:cNvPr id="737" name="直接连接符 736">
              <a:extLst>
                <a:ext uri="{FF2B5EF4-FFF2-40B4-BE49-F238E27FC236}">
                  <a16:creationId xmlns:a16="http://schemas.microsoft.com/office/drawing/2014/main" id="{E4E0B0A9-3ABF-4F8E-9068-453CB4DE9FAD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8" name="椭圆 737">
              <a:extLst>
                <a:ext uri="{FF2B5EF4-FFF2-40B4-BE49-F238E27FC236}">
                  <a16:creationId xmlns:a16="http://schemas.microsoft.com/office/drawing/2014/main" id="{D9E3966F-601F-4A49-9EDA-889A69BE77E2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734" name="组合 733">
            <a:extLst>
              <a:ext uri="{FF2B5EF4-FFF2-40B4-BE49-F238E27FC236}">
                <a16:creationId xmlns:a16="http://schemas.microsoft.com/office/drawing/2014/main" id="{77FDB9E3-9CF4-4692-8856-64A76BFA1244}"/>
              </a:ext>
            </a:extLst>
          </p:cNvPr>
          <p:cNvGrpSpPr/>
          <p:nvPr/>
        </p:nvGrpSpPr>
        <p:grpSpPr>
          <a:xfrm>
            <a:off x="9941909" y="420254"/>
            <a:ext cx="526312" cy="526312"/>
            <a:chOff x="6961396" y="1528448"/>
            <a:chExt cx="552506" cy="552506"/>
          </a:xfrm>
        </p:grpSpPr>
        <p:cxnSp>
          <p:nvCxnSpPr>
            <p:cNvPr id="735" name="直接连接符 734">
              <a:extLst>
                <a:ext uri="{FF2B5EF4-FFF2-40B4-BE49-F238E27FC236}">
                  <a16:creationId xmlns:a16="http://schemas.microsoft.com/office/drawing/2014/main" id="{A2EE28D9-6083-408B-9981-8553C2DAFE7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6" name="椭圆 735">
              <a:extLst>
                <a:ext uri="{FF2B5EF4-FFF2-40B4-BE49-F238E27FC236}">
                  <a16:creationId xmlns:a16="http://schemas.microsoft.com/office/drawing/2014/main" id="{026D5C75-BB9E-4544-A165-60B04381B427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740" name="椭圆 739">
            <a:extLst>
              <a:ext uri="{FF2B5EF4-FFF2-40B4-BE49-F238E27FC236}">
                <a16:creationId xmlns:a16="http://schemas.microsoft.com/office/drawing/2014/main" id="{8F5C7827-4AF5-493A-BB42-AD4EAE99BFC0}"/>
              </a:ext>
            </a:extLst>
          </p:cNvPr>
          <p:cNvSpPr/>
          <p:nvPr/>
        </p:nvSpPr>
        <p:spPr>
          <a:xfrm>
            <a:off x="9327317" y="-328628"/>
            <a:ext cx="526312" cy="526312"/>
          </a:xfrm>
          <a:prstGeom prst="ellipse">
            <a:avLst/>
          </a:prstGeom>
          <a:noFill/>
          <a:ln w="19050">
            <a:solidFill>
              <a:srgbClr val="E0D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741" name="组合 740">
            <a:extLst>
              <a:ext uri="{FF2B5EF4-FFF2-40B4-BE49-F238E27FC236}">
                <a16:creationId xmlns:a16="http://schemas.microsoft.com/office/drawing/2014/main" id="{432D12CE-2A31-4652-AF00-02A0D004C240}"/>
              </a:ext>
            </a:extLst>
          </p:cNvPr>
          <p:cNvGrpSpPr/>
          <p:nvPr/>
        </p:nvGrpSpPr>
        <p:grpSpPr>
          <a:xfrm>
            <a:off x="9327317" y="-328628"/>
            <a:ext cx="526312" cy="526312"/>
            <a:chOff x="6961396" y="1528448"/>
            <a:chExt cx="552506" cy="552506"/>
          </a:xfrm>
        </p:grpSpPr>
        <p:cxnSp>
          <p:nvCxnSpPr>
            <p:cNvPr id="745" name="直接连接符 744">
              <a:extLst>
                <a:ext uri="{FF2B5EF4-FFF2-40B4-BE49-F238E27FC236}">
                  <a16:creationId xmlns:a16="http://schemas.microsoft.com/office/drawing/2014/main" id="{711449C8-8255-4EC5-8A23-94B12D4D5557}"/>
                </a:ext>
              </a:extLst>
            </p:cNvPr>
            <p:cNvCxnSpPr>
              <a:cxnSpLocks/>
            </p:cNvCxnSpPr>
            <p:nvPr/>
          </p:nvCxnSpPr>
          <p:spPr>
            <a:xfrm>
              <a:off x="7237649" y="1804701"/>
              <a:ext cx="0" cy="245241"/>
            </a:xfrm>
            <a:prstGeom prst="line">
              <a:avLst/>
            </a:prstGeom>
            <a:ln w="25400" cap="rnd">
              <a:solidFill>
                <a:srgbClr val="1DC4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6" name="椭圆 745">
              <a:extLst>
                <a:ext uri="{FF2B5EF4-FFF2-40B4-BE49-F238E27FC236}">
                  <a16:creationId xmlns:a16="http://schemas.microsoft.com/office/drawing/2014/main" id="{58BCF2A7-FA4D-44AB-839F-B5D9875DBDAD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742" name="组合 741">
            <a:extLst>
              <a:ext uri="{FF2B5EF4-FFF2-40B4-BE49-F238E27FC236}">
                <a16:creationId xmlns:a16="http://schemas.microsoft.com/office/drawing/2014/main" id="{D0EFD309-EE21-432D-A2B1-0CC1234A2C5D}"/>
              </a:ext>
            </a:extLst>
          </p:cNvPr>
          <p:cNvGrpSpPr/>
          <p:nvPr/>
        </p:nvGrpSpPr>
        <p:grpSpPr>
          <a:xfrm>
            <a:off x="9327317" y="-328628"/>
            <a:ext cx="526312" cy="526312"/>
            <a:chOff x="6961396" y="1528448"/>
            <a:chExt cx="552506" cy="552506"/>
          </a:xfrm>
        </p:grpSpPr>
        <p:cxnSp>
          <p:nvCxnSpPr>
            <p:cNvPr id="743" name="直接连接符 742">
              <a:extLst>
                <a:ext uri="{FF2B5EF4-FFF2-40B4-BE49-F238E27FC236}">
                  <a16:creationId xmlns:a16="http://schemas.microsoft.com/office/drawing/2014/main" id="{3ECBE906-DE86-45D7-86A4-B4E037E3B72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37649" y="1747523"/>
              <a:ext cx="142082" cy="57178"/>
            </a:xfrm>
            <a:prstGeom prst="line">
              <a:avLst/>
            </a:prstGeom>
            <a:ln w="31750" cap="rnd">
              <a:solidFill>
                <a:srgbClr val="254A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4" name="椭圆 743">
              <a:extLst>
                <a:ext uri="{FF2B5EF4-FFF2-40B4-BE49-F238E27FC236}">
                  <a16:creationId xmlns:a16="http://schemas.microsoft.com/office/drawing/2014/main" id="{3F7855A3-AF4B-443D-AF8D-DE0BD02AA1CD}"/>
                </a:ext>
              </a:extLst>
            </p:cNvPr>
            <p:cNvSpPr/>
            <p:nvPr/>
          </p:nvSpPr>
          <p:spPr>
            <a:xfrm>
              <a:off x="6961396" y="1528448"/>
              <a:ext cx="552506" cy="552506"/>
            </a:xfrm>
            <a:prstGeom prst="ellipse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764" name="PA_文本框 79">
            <a:extLst>
              <a:ext uri="{FF2B5EF4-FFF2-40B4-BE49-F238E27FC236}">
                <a16:creationId xmlns:a16="http://schemas.microsoft.com/office/drawing/2014/main" id="{35BB1D77-84F3-4A2C-8A5D-6D5214550837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6520488" y="-336347"/>
            <a:ext cx="203648" cy="192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en-US" altLang="zh-CN" sz="2667" dirty="0">
                <a:ln w="254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254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254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254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254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905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905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635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635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</p:txBody>
      </p:sp>
      <p:sp>
        <p:nvSpPr>
          <p:cNvPr id="474" name="PA_文本框 1">
            <a:extLst>
              <a:ext uri="{FF2B5EF4-FFF2-40B4-BE49-F238E27FC236}">
                <a16:creationId xmlns:a16="http://schemas.microsoft.com/office/drawing/2014/main" id="{3C8EC363-B37C-464D-ADAF-61D0E35B2CDD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5529094" y="2989222"/>
            <a:ext cx="1170106" cy="883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144" spc="57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</a:t>
            </a:r>
            <a:endParaRPr lang="zh-CN" altLang="en-US" sz="5144" spc="572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2" name="PA_文本框 2">
            <a:extLst>
              <a:ext uri="{FF2B5EF4-FFF2-40B4-BE49-F238E27FC236}">
                <a16:creationId xmlns:a16="http://schemas.microsoft.com/office/drawing/2014/main" id="{B0A188C4-309F-433D-8CD2-FA582DF82985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5564510" y="2989222"/>
            <a:ext cx="1170106" cy="883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144" spc="57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</a:t>
            </a:r>
            <a:endParaRPr lang="zh-CN" altLang="en-US" sz="5144" spc="572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0" name="PA_文本框 3">
            <a:extLst>
              <a:ext uri="{FF2B5EF4-FFF2-40B4-BE49-F238E27FC236}">
                <a16:creationId xmlns:a16="http://schemas.microsoft.com/office/drawing/2014/main" id="{E8D58666-159A-44F3-8DE0-5B299B7AB4F3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5564510" y="2989222"/>
            <a:ext cx="1170106" cy="883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144" spc="57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</a:t>
            </a:r>
            <a:endParaRPr lang="zh-CN" altLang="en-US" sz="5144" spc="572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8" name="PA_文本框 4">
            <a:extLst>
              <a:ext uri="{FF2B5EF4-FFF2-40B4-BE49-F238E27FC236}">
                <a16:creationId xmlns:a16="http://schemas.microsoft.com/office/drawing/2014/main" id="{BDFB7FD2-F07E-41B5-987C-60E182484124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5564510" y="2989222"/>
            <a:ext cx="1170106" cy="883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144" spc="57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</a:t>
            </a:r>
            <a:endParaRPr lang="zh-CN" altLang="en-US" sz="5144" spc="572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6" name="PA_文本框 5">
            <a:extLst>
              <a:ext uri="{FF2B5EF4-FFF2-40B4-BE49-F238E27FC236}">
                <a16:creationId xmlns:a16="http://schemas.microsoft.com/office/drawing/2014/main" id="{6CFEAAC3-0D99-43FA-B9EF-6EBCD81C79BF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5564510" y="2989222"/>
            <a:ext cx="1170106" cy="883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144" spc="57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endParaRPr lang="zh-CN" altLang="en-US" sz="5144" spc="572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14" name="PA_文本框 6">
            <a:extLst>
              <a:ext uri="{FF2B5EF4-FFF2-40B4-BE49-F238E27FC236}">
                <a16:creationId xmlns:a16="http://schemas.microsoft.com/office/drawing/2014/main" id="{9D03221B-378C-464A-928F-CA25D51584A9}"/>
              </a:ext>
            </a:extLst>
          </p:cNvPr>
          <p:cNvSpPr txBox="1"/>
          <p:nvPr>
            <p:custDataLst>
              <p:tags r:id="rId49"/>
            </p:custDataLst>
          </p:nvPr>
        </p:nvSpPr>
        <p:spPr>
          <a:xfrm>
            <a:off x="5564510" y="2989222"/>
            <a:ext cx="1170106" cy="883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144" spc="57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endParaRPr lang="zh-CN" altLang="en-US" sz="5144" spc="572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2" name="PA_文本框 7">
            <a:extLst>
              <a:ext uri="{FF2B5EF4-FFF2-40B4-BE49-F238E27FC236}">
                <a16:creationId xmlns:a16="http://schemas.microsoft.com/office/drawing/2014/main" id="{2036E5A2-2DCF-4537-96CB-B5942FD48C0D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5564510" y="2989222"/>
            <a:ext cx="1170106" cy="883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144" spc="57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endParaRPr lang="zh-CN" altLang="en-US" sz="5144" spc="572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0" name="PA_文本框 8">
            <a:extLst>
              <a:ext uri="{FF2B5EF4-FFF2-40B4-BE49-F238E27FC236}">
                <a16:creationId xmlns:a16="http://schemas.microsoft.com/office/drawing/2014/main" id="{574819EB-1E00-4165-BFAD-3F68933B28CC}"/>
              </a:ext>
            </a:extLst>
          </p:cNvPr>
          <p:cNvSpPr txBox="1"/>
          <p:nvPr>
            <p:custDataLst>
              <p:tags r:id="rId51"/>
            </p:custDataLst>
          </p:nvPr>
        </p:nvSpPr>
        <p:spPr>
          <a:xfrm>
            <a:off x="5564510" y="2989222"/>
            <a:ext cx="1170106" cy="883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144" spc="57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CN" altLang="en-US" sz="5144" spc="572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8" name="PA_文本框 9">
            <a:extLst>
              <a:ext uri="{FF2B5EF4-FFF2-40B4-BE49-F238E27FC236}">
                <a16:creationId xmlns:a16="http://schemas.microsoft.com/office/drawing/2014/main" id="{9DCDA231-7C0E-423F-928A-4136C3F7564F}"/>
              </a:ext>
            </a:extLst>
          </p:cNvPr>
          <p:cNvSpPr txBox="1"/>
          <p:nvPr>
            <p:custDataLst>
              <p:tags r:id="rId52"/>
            </p:custDataLst>
          </p:nvPr>
        </p:nvSpPr>
        <p:spPr>
          <a:xfrm>
            <a:off x="5564510" y="2989222"/>
            <a:ext cx="1170106" cy="883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144" spc="57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sz="5144" spc="572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6" name="PA_文本框 10">
            <a:extLst>
              <a:ext uri="{FF2B5EF4-FFF2-40B4-BE49-F238E27FC236}">
                <a16:creationId xmlns:a16="http://schemas.microsoft.com/office/drawing/2014/main" id="{80B0D2E1-F1DD-4E5B-800D-7C8CA9AC02C2}"/>
              </a:ext>
            </a:extLst>
          </p:cNvPr>
          <p:cNvSpPr txBox="1"/>
          <p:nvPr>
            <p:custDataLst>
              <p:tags r:id="rId53"/>
            </p:custDataLst>
          </p:nvPr>
        </p:nvSpPr>
        <p:spPr>
          <a:xfrm>
            <a:off x="5564510" y="2989222"/>
            <a:ext cx="1170106" cy="883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144" spc="57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CN" altLang="en-US" sz="5144" spc="572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3" name="PA_文本框 79">
            <a:extLst>
              <a:ext uri="{FF2B5EF4-FFF2-40B4-BE49-F238E27FC236}">
                <a16:creationId xmlns:a16="http://schemas.microsoft.com/office/drawing/2014/main" id="{C3D561BD-135C-4DCD-AFE7-50CB35CCF4A3}"/>
              </a:ext>
            </a:extLst>
          </p:cNvPr>
          <p:cNvSpPr txBox="1"/>
          <p:nvPr>
            <p:custDataLst>
              <p:tags r:id="rId54"/>
            </p:custDataLst>
          </p:nvPr>
        </p:nvSpPr>
        <p:spPr>
          <a:xfrm>
            <a:off x="6864262" y="-336347"/>
            <a:ext cx="203648" cy="192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en-US" altLang="zh-CN" sz="2667" dirty="0">
                <a:ln w="254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254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254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254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254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905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905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635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635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</p:txBody>
      </p:sp>
      <p:sp>
        <p:nvSpPr>
          <p:cNvPr id="604" name="PA_文本框 79">
            <a:extLst>
              <a:ext uri="{FF2B5EF4-FFF2-40B4-BE49-F238E27FC236}">
                <a16:creationId xmlns:a16="http://schemas.microsoft.com/office/drawing/2014/main" id="{F1B21744-3CFF-46E1-9938-950C19032B96}"/>
              </a:ext>
            </a:extLst>
          </p:cNvPr>
          <p:cNvSpPr txBox="1"/>
          <p:nvPr>
            <p:custDataLst>
              <p:tags r:id="rId55"/>
            </p:custDataLst>
          </p:nvPr>
        </p:nvSpPr>
        <p:spPr>
          <a:xfrm>
            <a:off x="7208036" y="-336347"/>
            <a:ext cx="203648" cy="192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en-US" altLang="zh-CN" sz="2667" dirty="0">
                <a:ln w="254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254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254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254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254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905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905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635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635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</p:txBody>
      </p:sp>
      <p:sp>
        <p:nvSpPr>
          <p:cNvPr id="605" name="PA_文本框 79">
            <a:extLst>
              <a:ext uri="{FF2B5EF4-FFF2-40B4-BE49-F238E27FC236}">
                <a16:creationId xmlns:a16="http://schemas.microsoft.com/office/drawing/2014/main" id="{DA66D888-9D93-4595-B2AC-24266665FB5B}"/>
              </a:ext>
            </a:extLst>
          </p:cNvPr>
          <p:cNvSpPr txBox="1"/>
          <p:nvPr>
            <p:custDataLst>
              <p:tags r:id="rId56"/>
            </p:custDataLst>
          </p:nvPr>
        </p:nvSpPr>
        <p:spPr>
          <a:xfrm>
            <a:off x="7551810" y="-336347"/>
            <a:ext cx="203648" cy="192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en-US" altLang="zh-CN" sz="2667" dirty="0">
                <a:ln w="254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254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254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254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254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905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905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635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635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2667" dirty="0">
                <a:ln w="12700">
                  <a:noFill/>
                </a:ln>
                <a:solidFill>
                  <a:srgbClr val="254AA4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endParaRPr lang="zh-CN" altLang="en-US" sz="2667" dirty="0">
              <a:ln w="12700">
                <a:noFill/>
              </a:ln>
              <a:solidFill>
                <a:srgbClr val="254AA4"/>
              </a:solidFill>
              <a:latin typeface="Bell MT" panose="02020503060305020303" pitchFamily="18" charset="0"/>
              <a:ea typeface="Abraham Lincoln" pitchFamily="2" charset="0"/>
            </a:endParaRPr>
          </a:p>
        </p:txBody>
      </p:sp>
      <p:grpSp>
        <p:nvGrpSpPr>
          <p:cNvPr id="426" name="组合 425">
            <a:extLst>
              <a:ext uri="{FF2B5EF4-FFF2-40B4-BE49-F238E27FC236}">
                <a16:creationId xmlns:a16="http://schemas.microsoft.com/office/drawing/2014/main" id="{5AB19DDA-55C5-4A2B-B25B-EE8E4864A7F8}"/>
              </a:ext>
            </a:extLst>
          </p:cNvPr>
          <p:cNvGrpSpPr/>
          <p:nvPr/>
        </p:nvGrpSpPr>
        <p:grpSpPr>
          <a:xfrm rot="20580000">
            <a:off x="3140180" y="473188"/>
            <a:ext cx="5911642" cy="5911625"/>
            <a:chOff x="3296285" y="496738"/>
            <a:chExt cx="6205856" cy="6205838"/>
          </a:xfrm>
        </p:grpSpPr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E673005D-0089-41A7-9B1E-BDAC905AE311}"/>
                </a:ext>
              </a:extLst>
            </p:cNvPr>
            <p:cNvSpPr/>
            <p:nvPr/>
          </p:nvSpPr>
          <p:spPr>
            <a:xfrm>
              <a:off x="7220125" y="913584"/>
              <a:ext cx="78265" cy="7826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42" name="椭圆 441">
              <a:extLst>
                <a:ext uri="{FF2B5EF4-FFF2-40B4-BE49-F238E27FC236}">
                  <a16:creationId xmlns:a16="http://schemas.microsoft.com/office/drawing/2014/main" id="{6BD6CDFC-5059-4FDE-BFFD-868A7FFAE153}"/>
                </a:ext>
              </a:extLst>
            </p:cNvPr>
            <p:cNvSpPr/>
            <p:nvPr/>
          </p:nvSpPr>
          <p:spPr>
            <a:xfrm>
              <a:off x="5500035" y="6207471"/>
              <a:ext cx="78265" cy="7826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554" name="弧形 553">
              <a:extLst>
                <a:ext uri="{FF2B5EF4-FFF2-40B4-BE49-F238E27FC236}">
                  <a16:creationId xmlns:a16="http://schemas.microsoft.com/office/drawing/2014/main" id="{15AE21C7-4BC4-4F11-88A4-1F2B12005255}"/>
                </a:ext>
              </a:extLst>
            </p:cNvPr>
            <p:cNvSpPr/>
            <p:nvPr/>
          </p:nvSpPr>
          <p:spPr>
            <a:xfrm>
              <a:off x="3616640" y="817103"/>
              <a:ext cx="5565143" cy="5565106"/>
            </a:xfrm>
            <a:prstGeom prst="arc">
              <a:avLst>
                <a:gd name="adj1" fmla="val 11796134"/>
                <a:gd name="adj2" fmla="val 17097121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562" name="弧形 561">
              <a:extLst>
                <a:ext uri="{FF2B5EF4-FFF2-40B4-BE49-F238E27FC236}">
                  <a16:creationId xmlns:a16="http://schemas.microsoft.com/office/drawing/2014/main" id="{171494E4-DFF3-4647-8B93-F7AF34B7D060}"/>
                </a:ext>
              </a:extLst>
            </p:cNvPr>
            <p:cNvSpPr/>
            <p:nvPr/>
          </p:nvSpPr>
          <p:spPr>
            <a:xfrm flipH="1" flipV="1">
              <a:off x="3616640" y="817103"/>
              <a:ext cx="5565143" cy="5565106"/>
            </a:xfrm>
            <a:prstGeom prst="arc">
              <a:avLst>
                <a:gd name="adj1" fmla="val 11796134"/>
                <a:gd name="adj2" fmla="val 17097121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570" name="椭圆 569">
              <a:extLst>
                <a:ext uri="{FF2B5EF4-FFF2-40B4-BE49-F238E27FC236}">
                  <a16:creationId xmlns:a16="http://schemas.microsoft.com/office/drawing/2014/main" id="{DF401C63-931D-4406-AC03-53E5E1192C25}"/>
                </a:ext>
              </a:extLst>
            </p:cNvPr>
            <p:cNvSpPr/>
            <p:nvPr/>
          </p:nvSpPr>
          <p:spPr>
            <a:xfrm>
              <a:off x="3597274" y="3580883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578" name="椭圆 577">
              <a:extLst>
                <a:ext uri="{FF2B5EF4-FFF2-40B4-BE49-F238E27FC236}">
                  <a16:creationId xmlns:a16="http://schemas.microsoft.com/office/drawing/2014/main" id="{36D0DD32-E433-49C6-B6D9-79B94A8A6AE1}"/>
                </a:ext>
              </a:extLst>
            </p:cNvPr>
            <p:cNvSpPr/>
            <p:nvPr/>
          </p:nvSpPr>
          <p:spPr>
            <a:xfrm>
              <a:off x="3612522" y="3289963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586" name="椭圆 585">
              <a:extLst>
                <a:ext uri="{FF2B5EF4-FFF2-40B4-BE49-F238E27FC236}">
                  <a16:creationId xmlns:a16="http://schemas.microsoft.com/office/drawing/2014/main" id="{892B7E2D-B9DA-487A-BBDA-8ACD96C02142}"/>
                </a:ext>
              </a:extLst>
            </p:cNvPr>
            <p:cNvSpPr/>
            <p:nvPr/>
          </p:nvSpPr>
          <p:spPr>
            <a:xfrm>
              <a:off x="3658092" y="3002232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594" name="椭圆 593">
              <a:extLst>
                <a:ext uri="{FF2B5EF4-FFF2-40B4-BE49-F238E27FC236}">
                  <a16:creationId xmlns:a16="http://schemas.microsoft.com/office/drawing/2014/main" id="{47F603E9-B744-4FCB-8CFC-C44C9CE9FBC6}"/>
                </a:ext>
              </a:extLst>
            </p:cNvPr>
            <p:cNvSpPr/>
            <p:nvPr/>
          </p:nvSpPr>
          <p:spPr>
            <a:xfrm>
              <a:off x="5248422" y="6123426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02" name="椭圆 601">
              <a:extLst>
                <a:ext uri="{FF2B5EF4-FFF2-40B4-BE49-F238E27FC236}">
                  <a16:creationId xmlns:a16="http://schemas.microsoft.com/office/drawing/2014/main" id="{DC651DD6-AC4F-4BD0-8450-256126BD8D69}"/>
                </a:ext>
              </a:extLst>
            </p:cNvPr>
            <p:cNvSpPr/>
            <p:nvPr/>
          </p:nvSpPr>
          <p:spPr>
            <a:xfrm>
              <a:off x="4988856" y="5991171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06" name="椭圆 605">
              <a:extLst>
                <a:ext uri="{FF2B5EF4-FFF2-40B4-BE49-F238E27FC236}">
                  <a16:creationId xmlns:a16="http://schemas.microsoft.com/office/drawing/2014/main" id="{D5318C8E-C503-44AE-88C6-BF10A7546EFE}"/>
                </a:ext>
              </a:extLst>
            </p:cNvPr>
            <p:cNvSpPr/>
            <p:nvPr/>
          </p:nvSpPr>
          <p:spPr>
            <a:xfrm>
              <a:off x="4744537" y="5832506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id="{E3EAB95A-73F0-4BC4-8EFF-C97930C1660C}"/>
                </a:ext>
              </a:extLst>
            </p:cNvPr>
            <p:cNvSpPr/>
            <p:nvPr/>
          </p:nvSpPr>
          <p:spPr>
            <a:xfrm>
              <a:off x="4518136" y="5649172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id="{12030007-E294-4390-B959-6CDE84472690}"/>
                </a:ext>
              </a:extLst>
            </p:cNvPr>
            <p:cNvSpPr/>
            <p:nvPr/>
          </p:nvSpPr>
          <p:spPr>
            <a:xfrm>
              <a:off x="4312142" y="5443179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id="{672992D3-EE2E-43AE-A6D1-73C0FFF8A353}"/>
                </a:ext>
              </a:extLst>
            </p:cNvPr>
            <p:cNvSpPr/>
            <p:nvPr/>
          </p:nvSpPr>
          <p:spPr>
            <a:xfrm>
              <a:off x="4128807" y="5216783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id="{50D105B8-2F42-45B1-83E0-F0F3A5C2B4A5}"/>
                </a:ext>
              </a:extLst>
            </p:cNvPr>
            <p:cNvSpPr/>
            <p:nvPr/>
          </p:nvSpPr>
          <p:spPr>
            <a:xfrm>
              <a:off x="3970139" y="4972461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18" name="椭圆 617">
              <a:extLst>
                <a:ext uri="{FF2B5EF4-FFF2-40B4-BE49-F238E27FC236}">
                  <a16:creationId xmlns:a16="http://schemas.microsoft.com/office/drawing/2014/main" id="{A3585668-900C-4BF5-B7A1-183C2A045331}"/>
                </a:ext>
              </a:extLst>
            </p:cNvPr>
            <p:cNvSpPr/>
            <p:nvPr/>
          </p:nvSpPr>
          <p:spPr>
            <a:xfrm>
              <a:off x="3837883" y="4712897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26" name="椭圆 625">
              <a:extLst>
                <a:ext uri="{FF2B5EF4-FFF2-40B4-BE49-F238E27FC236}">
                  <a16:creationId xmlns:a16="http://schemas.microsoft.com/office/drawing/2014/main" id="{A33856B8-7800-45A5-AB11-8D8F4F68A574}"/>
                </a:ext>
              </a:extLst>
            </p:cNvPr>
            <p:cNvSpPr/>
            <p:nvPr/>
          </p:nvSpPr>
          <p:spPr>
            <a:xfrm>
              <a:off x="3733476" y="4440925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34" name="椭圆 633">
              <a:extLst>
                <a:ext uri="{FF2B5EF4-FFF2-40B4-BE49-F238E27FC236}">
                  <a16:creationId xmlns:a16="http://schemas.microsoft.com/office/drawing/2014/main" id="{6C4B8E85-FBEE-45D6-AA0B-5A42289DE704}"/>
                </a:ext>
              </a:extLst>
            </p:cNvPr>
            <p:cNvSpPr/>
            <p:nvPr/>
          </p:nvSpPr>
          <p:spPr>
            <a:xfrm>
              <a:off x="3658084" y="4159535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42" name="椭圆 641">
              <a:extLst>
                <a:ext uri="{FF2B5EF4-FFF2-40B4-BE49-F238E27FC236}">
                  <a16:creationId xmlns:a16="http://schemas.microsoft.com/office/drawing/2014/main" id="{5F779E17-D74D-44FE-BDAF-4FED9EC3CD15}"/>
                </a:ext>
              </a:extLst>
            </p:cNvPr>
            <p:cNvSpPr/>
            <p:nvPr/>
          </p:nvSpPr>
          <p:spPr>
            <a:xfrm>
              <a:off x="3612513" y="3871804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50" name="椭圆 649">
              <a:extLst>
                <a:ext uri="{FF2B5EF4-FFF2-40B4-BE49-F238E27FC236}">
                  <a16:creationId xmlns:a16="http://schemas.microsoft.com/office/drawing/2014/main" id="{58DCA23C-A8D7-4C1D-851E-F734322FC53E}"/>
                </a:ext>
              </a:extLst>
            </p:cNvPr>
            <p:cNvSpPr/>
            <p:nvPr/>
          </p:nvSpPr>
          <p:spPr>
            <a:xfrm>
              <a:off x="7512454" y="1038337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58" name="椭圆 657">
              <a:extLst>
                <a:ext uri="{FF2B5EF4-FFF2-40B4-BE49-F238E27FC236}">
                  <a16:creationId xmlns:a16="http://schemas.microsoft.com/office/drawing/2014/main" id="{0E2D7002-6229-47CC-A7C8-D9F756B4CF09}"/>
                </a:ext>
              </a:extLst>
            </p:cNvPr>
            <p:cNvSpPr/>
            <p:nvPr/>
          </p:nvSpPr>
          <p:spPr>
            <a:xfrm>
              <a:off x="7772017" y="1170593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59" name="椭圆 658">
              <a:extLst>
                <a:ext uri="{FF2B5EF4-FFF2-40B4-BE49-F238E27FC236}">
                  <a16:creationId xmlns:a16="http://schemas.microsoft.com/office/drawing/2014/main" id="{1FA3C008-90CD-45B8-8AF4-B2362D62A6D9}"/>
                </a:ext>
              </a:extLst>
            </p:cNvPr>
            <p:cNvSpPr/>
            <p:nvPr/>
          </p:nvSpPr>
          <p:spPr>
            <a:xfrm>
              <a:off x="8016335" y="1329257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60" name="椭圆 659">
              <a:extLst>
                <a:ext uri="{FF2B5EF4-FFF2-40B4-BE49-F238E27FC236}">
                  <a16:creationId xmlns:a16="http://schemas.microsoft.com/office/drawing/2014/main" id="{84FD2352-8411-4441-9074-C98709AB77B1}"/>
                </a:ext>
              </a:extLst>
            </p:cNvPr>
            <p:cNvSpPr/>
            <p:nvPr/>
          </p:nvSpPr>
          <p:spPr>
            <a:xfrm>
              <a:off x="8242727" y="1512591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61" name="椭圆 660">
              <a:extLst>
                <a:ext uri="{FF2B5EF4-FFF2-40B4-BE49-F238E27FC236}">
                  <a16:creationId xmlns:a16="http://schemas.microsoft.com/office/drawing/2014/main" id="{F28EE744-31F2-4577-8610-0C882C6FCA07}"/>
                </a:ext>
              </a:extLst>
            </p:cNvPr>
            <p:cNvSpPr/>
            <p:nvPr/>
          </p:nvSpPr>
          <p:spPr>
            <a:xfrm>
              <a:off x="8448718" y="1718584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62" name="椭圆 661">
              <a:extLst>
                <a:ext uri="{FF2B5EF4-FFF2-40B4-BE49-F238E27FC236}">
                  <a16:creationId xmlns:a16="http://schemas.microsoft.com/office/drawing/2014/main" id="{CFD4ECFD-F360-469A-A505-DC327C33DAFC}"/>
                </a:ext>
              </a:extLst>
            </p:cNvPr>
            <p:cNvSpPr/>
            <p:nvPr/>
          </p:nvSpPr>
          <p:spPr>
            <a:xfrm>
              <a:off x="8632053" y="1944981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63" name="椭圆 662">
              <a:extLst>
                <a:ext uri="{FF2B5EF4-FFF2-40B4-BE49-F238E27FC236}">
                  <a16:creationId xmlns:a16="http://schemas.microsoft.com/office/drawing/2014/main" id="{47E7A5D2-4F5E-47D8-8E79-F9274D8FBD22}"/>
                </a:ext>
              </a:extLst>
            </p:cNvPr>
            <p:cNvSpPr/>
            <p:nvPr/>
          </p:nvSpPr>
          <p:spPr>
            <a:xfrm>
              <a:off x="8790711" y="2189303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64" name="椭圆 663">
              <a:extLst>
                <a:ext uri="{FF2B5EF4-FFF2-40B4-BE49-F238E27FC236}">
                  <a16:creationId xmlns:a16="http://schemas.microsoft.com/office/drawing/2014/main" id="{13B22DB2-EAA4-4C7F-81EC-9174C8F2CCE0}"/>
                </a:ext>
              </a:extLst>
            </p:cNvPr>
            <p:cNvSpPr/>
            <p:nvPr/>
          </p:nvSpPr>
          <p:spPr>
            <a:xfrm>
              <a:off x="8922963" y="2448869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65" name="椭圆 664">
              <a:extLst>
                <a:ext uri="{FF2B5EF4-FFF2-40B4-BE49-F238E27FC236}">
                  <a16:creationId xmlns:a16="http://schemas.microsoft.com/office/drawing/2014/main" id="{0280A297-3ABF-41EE-80E1-B401CDD03423}"/>
                </a:ext>
              </a:extLst>
            </p:cNvPr>
            <p:cNvSpPr/>
            <p:nvPr/>
          </p:nvSpPr>
          <p:spPr>
            <a:xfrm>
              <a:off x="9027348" y="2720838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66" name="椭圆 665">
              <a:extLst>
                <a:ext uri="{FF2B5EF4-FFF2-40B4-BE49-F238E27FC236}">
                  <a16:creationId xmlns:a16="http://schemas.microsoft.com/office/drawing/2014/main" id="{0F4DE63B-329D-47C6-8116-6A7B039F26E3}"/>
                </a:ext>
              </a:extLst>
            </p:cNvPr>
            <p:cNvSpPr/>
            <p:nvPr/>
          </p:nvSpPr>
          <p:spPr>
            <a:xfrm>
              <a:off x="9102719" y="3002232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67" name="椭圆 666">
              <a:extLst>
                <a:ext uri="{FF2B5EF4-FFF2-40B4-BE49-F238E27FC236}">
                  <a16:creationId xmlns:a16="http://schemas.microsoft.com/office/drawing/2014/main" id="{DA02B90F-234A-44E0-A4FA-EB377256DB7F}"/>
                </a:ext>
              </a:extLst>
            </p:cNvPr>
            <p:cNvSpPr/>
            <p:nvPr/>
          </p:nvSpPr>
          <p:spPr>
            <a:xfrm>
              <a:off x="9148290" y="3289962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75" name="椭圆 674">
              <a:extLst>
                <a:ext uri="{FF2B5EF4-FFF2-40B4-BE49-F238E27FC236}">
                  <a16:creationId xmlns:a16="http://schemas.microsoft.com/office/drawing/2014/main" id="{4D4B65B7-6286-44FE-9093-02EF6B91AFE2}"/>
                </a:ext>
              </a:extLst>
            </p:cNvPr>
            <p:cNvSpPr/>
            <p:nvPr/>
          </p:nvSpPr>
          <p:spPr>
            <a:xfrm>
              <a:off x="9163565" y="3580886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76" name="椭圆 675">
              <a:extLst>
                <a:ext uri="{FF2B5EF4-FFF2-40B4-BE49-F238E27FC236}">
                  <a16:creationId xmlns:a16="http://schemas.microsoft.com/office/drawing/2014/main" id="{F8095CD4-2A94-4C05-8843-2CF28313AA48}"/>
                </a:ext>
              </a:extLst>
            </p:cNvPr>
            <p:cNvSpPr/>
            <p:nvPr/>
          </p:nvSpPr>
          <p:spPr>
            <a:xfrm>
              <a:off x="9148338" y="3871805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77" name="椭圆 676">
              <a:extLst>
                <a:ext uri="{FF2B5EF4-FFF2-40B4-BE49-F238E27FC236}">
                  <a16:creationId xmlns:a16="http://schemas.microsoft.com/office/drawing/2014/main" id="{27ECC523-2765-488A-B435-A050B070CF7A}"/>
                </a:ext>
              </a:extLst>
            </p:cNvPr>
            <p:cNvSpPr/>
            <p:nvPr/>
          </p:nvSpPr>
          <p:spPr>
            <a:xfrm>
              <a:off x="9102768" y="4159540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678" name="PA_椭圆 42">
              <a:extLst>
                <a:ext uri="{FF2B5EF4-FFF2-40B4-BE49-F238E27FC236}">
                  <a16:creationId xmlns:a16="http://schemas.microsoft.com/office/drawing/2014/main" id="{EC789881-35FA-4A6A-AE7F-F32D77FCED24}"/>
                </a:ext>
              </a:extLst>
            </p:cNvPr>
            <p:cNvSpPr/>
            <p:nvPr>
              <p:custDataLst>
                <p:tags r:id="rId59"/>
              </p:custDataLst>
            </p:nvPr>
          </p:nvSpPr>
          <p:spPr>
            <a:xfrm>
              <a:off x="3296285" y="496738"/>
              <a:ext cx="6205856" cy="620583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</p:grpSp>
      <p:sp>
        <p:nvSpPr>
          <p:cNvPr id="679" name="椭圆 678">
            <a:extLst>
              <a:ext uri="{FF2B5EF4-FFF2-40B4-BE49-F238E27FC236}">
                <a16:creationId xmlns:a16="http://schemas.microsoft.com/office/drawing/2014/main" id="{8E58F44B-8DEF-4251-96A0-D622C880C290}"/>
              </a:ext>
            </a:extLst>
          </p:cNvPr>
          <p:cNvSpPr/>
          <p:nvPr/>
        </p:nvSpPr>
        <p:spPr>
          <a:xfrm flipV="1">
            <a:off x="344166" y="-2322798"/>
            <a:ext cx="11503669" cy="11503595"/>
          </a:xfrm>
          <a:prstGeom prst="ellipse">
            <a:avLst/>
          </a:prstGeom>
          <a:noFill/>
          <a:ln w="22225" cap="rnd">
            <a:solidFill>
              <a:schemeClr val="bg1">
                <a:lumMod val="85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D9F6982E-BB31-4FC5-9678-728E437A2A3B}"/>
              </a:ext>
            </a:extLst>
          </p:cNvPr>
          <p:cNvSpPr/>
          <p:nvPr/>
        </p:nvSpPr>
        <p:spPr>
          <a:xfrm>
            <a:off x="5832844" y="-1233714"/>
            <a:ext cx="262880" cy="2628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59870ab1502fb">
            <a:hlinkClick r:id="" action="ppaction://media"/>
            <a:extLst>
              <a:ext uri="{FF2B5EF4-FFF2-40B4-BE49-F238E27FC236}">
                <a16:creationId xmlns:a16="http://schemas.microsoft.com/office/drawing/2014/main" id="{B27D6D8B-82FF-422F-98FF-E0A356E00C8A}"/>
              </a:ext>
            </a:extLst>
          </p:cNvPr>
          <p:cNvPicPr>
            <a:picLocks noChangeAspect="1"/>
          </p:cNvPicPr>
          <p:nvPr>
            <a:audioFile r:link="rId57"/>
            <p:extLst>
              <p:ext uri="{DAA4B4D4-6D71-4841-9C94-3DE7FCFB9230}">
                <p14:media xmlns:p14="http://schemas.microsoft.com/office/powerpoint/2010/main" r:embed="rId58">
                  <p14:trim end="54305.25"/>
                </p14:media>
              </p:ext>
            </p:extLst>
          </p:nvPr>
        </p:nvPicPr>
        <p:blipFill>
          <a:blip r:embed="rId61"/>
          <a:stretch>
            <a:fillRect/>
          </a:stretch>
        </p:blipFill>
        <p:spPr>
          <a:xfrm>
            <a:off x="-1699937" y="-913438"/>
            <a:ext cx="609600" cy="609600"/>
          </a:xfrm>
          <a:prstGeom prst="rect">
            <a:avLst/>
          </a:prstGeom>
        </p:spPr>
      </p:pic>
      <p:sp>
        <p:nvSpPr>
          <p:cNvPr id="683" name="文本框 682">
            <a:extLst>
              <a:ext uri="{FF2B5EF4-FFF2-40B4-BE49-F238E27FC236}">
                <a16:creationId xmlns:a16="http://schemas.microsoft.com/office/drawing/2014/main" id="{991BDD15-1A53-4B90-9204-C30744441660}"/>
              </a:ext>
            </a:extLst>
          </p:cNvPr>
          <p:cNvSpPr txBox="1"/>
          <p:nvPr/>
        </p:nvSpPr>
        <p:spPr>
          <a:xfrm>
            <a:off x="4605337" y="5660218"/>
            <a:ext cx="298132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我们拥有超过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1000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家的客户经验</a:t>
            </a:r>
          </a:p>
        </p:txBody>
      </p:sp>
      <p:sp>
        <p:nvSpPr>
          <p:cNvPr id="691" name="文本框 690">
            <a:extLst>
              <a:ext uri="{FF2B5EF4-FFF2-40B4-BE49-F238E27FC236}">
                <a16:creationId xmlns:a16="http://schemas.microsoft.com/office/drawing/2014/main" id="{09823A96-B1BD-42B1-87F2-CE930CD9C7A7}"/>
              </a:ext>
            </a:extLst>
          </p:cNvPr>
          <p:cNvSpPr txBox="1"/>
          <p:nvPr/>
        </p:nvSpPr>
        <p:spPr>
          <a:xfrm>
            <a:off x="4568840" y="5895847"/>
            <a:ext cx="305432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Have Serviced Over 1000 Customers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99" name="文本框 698">
            <a:extLst>
              <a:ext uri="{FF2B5EF4-FFF2-40B4-BE49-F238E27FC236}">
                <a16:creationId xmlns:a16="http://schemas.microsoft.com/office/drawing/2014/main" id="{63208D0F-D563-43EA-B326-8EBD22EA7656}"/>
              </a:ext>
            </a:extLst>
          </p:cNvPr>
          <p:cNvSpPr txBox="1"/>
          <p:nvPr/>
        </p:nvSpPr>
        <p:spPr>
          <a:xfrm>
            <a:off x="5593556" y="5660218"/>
            <a:ext cx="100488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年历程</a:t>
            </a:r>
          </a:p>
        </p:txBody>
      </p:sp>
      <p:sp>
        <p:nvSpPr>
          <p:cNvPr id="707" name="文本框 706">
            <a:extLst>
              <a:ext uri="{FF2B5EF4-FFF2-40B4-BE49-F238E27FC236}">
                <a16:creationId xmlns:a16="http://schemas.microsoft.com/office/drawing/2014/main" id="{FE09132C-3AFC-44F7-A3F6-1D78F544391E}"/>
              </a:ext>
            </a:extLst>
          </p:cNvPr>
          <p:cNvSpPr txBox="1"/>
          <p:nvPr/>
        </p:nvSpPr>
        <p:spPr>
          <a:xfrm>
            <a:off x="5543323" y="5895847"/>
            <a:ext cx="1105354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10 Years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47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accel="49600" decel="504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10800000">
                                      <p:cBhvr>
                                        <p:cTn id="10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accel="46286" decel="5371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12" dur="14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accel="43333" decel="5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10800000">
                                      <p:cBhvr>
                                        <p:cTn id="14" dur="1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accel="2500" decel="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6" dur="375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accel="2500" decel="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8" dur="375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accel="2500" decel="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20" dur="375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accel="2500" decel="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22" dur="375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accel="2500" decel="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24" dur="375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accel="2500" decel="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26" dur="375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accel="2500" decel="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28" dur="375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accel="2500" decel="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30" dur="375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accel="2500" decel="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32" dur="37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accel="2500" decel="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34" dur="375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accel="2500" decel="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36" dur="375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accel="2500" decel="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38" dur="375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accel="2500" decel="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40" dur="375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accel="2500" decel="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42" dur="375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accel="2500" decel="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44" dur="375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accel="2500" decel="2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46" dur="375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48" dur="39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50" dur="390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52" dur="390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54" dur="39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56" dur="39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58" dur="39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60" dur="39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62" dur="39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64" dur="39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66" dur="3900" fill="hold"/>
                                        <p:tgtEl>
                                          <p:spTgt spid="5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68" dur="3900" fill="hold"/>
                                        <p:tgtEl>
                                          <p:spTgt spid="5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70" dur="3900" fill="hold"/>
                                        <p:tgtEl>
                                          <p:spTgt spid="5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72" dur="390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74" dur="39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76" dur="39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78" dur="3900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80" dur="39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82" dur="39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84" dur="39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86" dur="39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88" dur="39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90" dur="39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92" dur="39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94" dur="39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96" dur="39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98" dur="39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00" dur="3900" fill="hold"/>
                                        <p:tgtEl>
                                          <p:spTgt spid="5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02" dur="3900" fill="hold"/>
                                        <p:tgtEl>
                                          <p:spTgt spid="5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04" dur="39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06" dur="390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08" dur="39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8" presetClass="emph" presetSubtype="0" decel="25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10" dur="3900" fill="hold"/>
                                        <p:tgtEl>
                                          <p:spTgt spid="5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12" dur="3650" fill="hold"/>
                                        <p:tgtEl>
                                          <p:spTgt spid="5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14" dur="3650" fill="hold"/>
                                        <p:tgtEl>
                                          <p:spTgt spid="5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16" dur="365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18" dur="3650" fill="hold"/>
                                        <p:tgtEl>
                                          <p:spTgt spid="6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20" dur="3650" fill="hold"/>
                                        <p:tgtEl>
                                          <p:spTgt spid="6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22" dur="365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24" dur="365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26" dur="3650" fill="hold"/>
                                        <p:tgtEl>
                                          <p:spTgt spid="6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28" dur="365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30" dur="3650" fill="hold"/>
                                        <p:tgtEl>
                                          <p:spTgt spid="5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32" dur="3650" fill="hold"/>
                                        <p:tgtEl>
                                          <p:spTgt spid="5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34" dur="365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36" dur="3650" fill="hold"/>
                                        <p:tgtEl>
                                          <p:spTgt spid="6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38" dur="3650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40" dur="3650" fill="hold"/>
                                        <p:tgtEl>
                                          <p:spTgt spid="6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42" dur="365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44" dur="365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46" dur="3650" fill="hold"/>
                                        <p:tgtEl>
                                          <p:spTgt spid="6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48" dur="3650" fill="hold"/>
                                        <p:tgtEl>
                                          <p:spTgt spid="7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50" dur="3650" fill="hold"/>
                                        <p:tgtEl>
                                          <p:spTgt spid="7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52" dur="365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54" dur="3650" fill="hold"/>
                                        <p:tgtEl>
                                          <p:spTgt spid="7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56" dur="365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58" dur="3650" fill="hold"/>
                                        <p:tgtEl>
                                          <p:spTgt spid="7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60" dur="3650" fill="hold"/>
                                        <p:tgtEl>
                                          <p:spTgt spid="6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62" dur="3650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9000000">
                                      <p:cBhvr>
                                        <p:cTn id="164" dur="3650" fill="hold"/>
                                        <p:tgtEl>
                                          <p:spTgt spid="6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66" dur="3650" fill="hold"/>
                                        <p:tgtEl>
                                          <p:spTgt spid="7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68" dur="3650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70" dur="365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1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72" dur="365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3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74" dur="365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76" dur="3650" fill="hold"/>
                                        <p:tgtEl>
                                          <p:spTgt spid="7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7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78" dur="365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80" dur="3650" fill="hold"/>
                                        <p:tgtEl>
                                          <p:spTgt spid="6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" presetID="8" presetClass="emph" presetSubtype="0" accel="2400" decel="24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0">
                                      <p:cBhvr>
                                        <p:cTn id="182" dur="365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5" dur="75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187" dur="10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0" dur="750"/>
                                        <p:tgtEl>
                                          <p:spTgt spid="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192" dur="10" fill="hold"/>
                                        <p:tgtEl>
                                          <p:spTgt spid="8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5" dur="750"/>
                                        <p:tgtEl>
                                          <p:spTgt spid="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197" dur="10" fill="hold"/>
                                        <p:tgtEl>
                                          <p:spTgt spid="8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0" dur="75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02" dur="10" fill="hold"/>
                                        <p:tgtEl>
                                          <p:spTgt spid="8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5" dur="750"/>
                                        <p:tgtEl>
                                          <p:spTgt spid="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07" dur="10" fill="hold"/>
                                        <p:tgtEl>
                                          <p:spTgt spid="8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0" dur="750"/>
                                        <p:tgtEl>
                                          <p:spTgt spid="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12" dur="10" fill="hold"/>
                                        <p:tgtEl>
                                          <p:spTgt spid="8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5" dur="750"/>
                                        <p:tgtEl>
                                          <p:spTgt spid="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17" dur="10" fill="hold"/>
                                        <p:tgtEl>
                                          <p:spTgt spid="8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0" dur="75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22" dur="10" fill="hold"/>
                                        <p:tgtEl>
                                          <p:spTgt spid="8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5" dur="75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27" dur="10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0" dur="750"/>
                                        <p:tgtEl>
                                          <p:spTgt spid="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32" dur="10" fill="hold"/>
                                        <p:tgtEl>
                                          <p:spTgt spid="8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5" dur="750"/>
                                        <p:tgtEl>
                                          <p:spTgt spid="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37" dur="10" fill="hold"/>
                                        <p:tgtEl>
                                          <p:spTgt spid="8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0" dur="750"/>
                                        <p:tgtEl>
                                          <p:spTgt spid="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42" dur="10" fill="hold"/>
                                        <p:tgtEl>
                                          <p:spTgt spid="8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5" dur="750"/>
                                        <p:tgtEl>
                                          <p:spTgt spid="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47" dur="10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0" dur="750"/>
                                        <p:tgtEl>
                                          <p:spTgt spid="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52" dur="10" fill="hold"/>
                                        <p:tgtEl>
                                          <p:spTgt spid="8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5" dur="750"/>
                                        <p:tgtEl>
                                          <p:spTgt spid="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57" dur="10" fill="hold"/>
                                        <p:tgtEl>
                                          <p:spTgt spid="8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0" dur="750"/>
                                        <p:tgtEl>
                                          <p:spTgt spid="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62" dur="10" fill="hold"/>
                                        <p:tgtEl>
                                          <p:spTgt spid="8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5" dur="750"/>
                                        <p:tgtEl>
                                          <p:spTgt spid="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67" dur="10" fill="hold"/>
                                        <p:tgtEl>
                                          <p:spTgt spid="8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0" dur="750"/>
                                        <p:tgtEl>
                                          <p:spTgt spid="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72" dur="1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5" dur="750"/>
                                        <p:tgtEl>
                                          <p:spTgt spid="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77" dur="10" fill="hold"/>
                                        <p:tgtEl>
                                          <p:spTgt spid="8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0" dur="750"/>
                                        <p:tgtEl>
                                          <p:spTgt spid="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82" dur="10" fill="hold"/>
                                        <p:tgtEl>
                                          <p:spTgt spid="8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5" dur="750"/>
                                        <p:tgtEl>
                                          <p:spTgt spid="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87" dur="10" fill="hold"/>
                                        <p:tgtEl>
                                          <p:spTgt spid="8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0" dur="750"/>
                                        <p:tgtEl>
                                          <p:spTgt spid="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92" dur="1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5" dur="750"/>
                                        <p:tgtEl>
                                          <p:spTgt spid="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297" dur="10" fill="hold"/>
                                        <p:tgtEl>
                                          <p:spTgt spid="8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0" dur="750"/>
                                        <p:tgtEl>
                                          <p:spTgt spid="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302" dur="10" fill="hold"/>
                                        <p:tgtEl>
                                          <p:spTgt spid="8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5" dur="750"/>
                                        <p:tgtEl>
                                          <p:spTgt spid="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307" dur="10" fill="hold"/>
                                        <p:tgtEl>
                                          <p:spTgt spid="8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0" dur="750"/>
                                        <p:tgtEl>
                                          <p:spTgt spid="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312" dur="10" fill="hold"/>
                                        <p:tgtEl>
                                          <p:spTgt spid="8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5" dur="750"/>
                                        <p:tgtEl>
                                          <p:spTgt spid="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317" dur="10" fill="hold"/>
                                        <p:tgtEl>
                                          <p:spTgt spid="8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0" dur="750"/>
                                        <p:tgtEl>
                                          <p:spTgt spid="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322" dur="10" fill="hold"/>
                                        <p:tgtEl>
                                          <p:spTgt spid="8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5" dur="750"/>
                                        <p:tgtEl>
                                          <p:spTgt spid="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327" dur="10" fill="hold"/>
                                        <p:tgtEl>
                                          <p:spTgt spid="8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0" dur="750"/>
                                        <p:tgtEl>
                                          <p:spTgt spid="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332" dur="10" fill="hold"/>
                                        <p:tgtEl>
                                          <p:spTgt spid="8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5" dur="750"/>
                                        <p:tgtEl>
                                          <p:spTgt spid="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337" dur="10" fill="hold"/>
                                        <p:tgtEl>
                                          <p:spTgt spid="8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0" dur="750"/>
                                        <p:tgtEl>
                                          <p:spTgt spid="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342" dur="10" fill="hold"/>
                                        <p:tgtEl>
                                          <p:spTgt spid="8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5" dur="750"/>
                                        <p:tgtEl>
                                          <p:spTgt spid="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347" dur="10" fill="hold"/>
                                        <p:tgtEl>
                                          <p:spTgt spid="8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0" dur="750"/>
                                        <p:tgtEl>
                                          <p:spTgt spid="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352" dur="10" fill="hold"/>
                                        <p:tgtEl>
                                          <p:spTgt spid="8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5" dur="750"/>
                                        <p:tgtEl>
                                          <p:spTgt spid="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357" dur="10" fill="hold"/>
                                        <p:tgtEl>
                                          <p:spTgt spid="8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0" dur="750"/>
                                        <p:tgtEl>
                                          <p:spTgt spid="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362" dur="10" fill="hold"/>
                                        <p:tgtEl>
                                          <p:spTgt spid="8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5" dur="750"/>
                                        <p:tgtEl>
                                          <p:spTgt spid="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367" dur="10" fill="hold"/>
                                        <p:tgtEl>
                                          <p:spTgt spid="8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0" dur="750"/>
                                        <p:tgtEl>
                                          <p:spTgt spid="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372" dur="10" fill="hold"/>
                                        <p:tgtEl>
                                          <p:spTgt spid="8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5" dur="750"/>
                                        <p:tgtEl>
                                          <p:spTgt spid="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377" dur="10" fill="hold"/>
                                        <p:tgtEl>
                                          <p:spTgt spid="8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0" dur="750"/>
                                        <p:tgtEl>
                                          <p:spTgt spid="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382" dur="10" fill="hold"/>
                                        <p:tgtEl>
                                          <p:spTgt spid="8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3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5" dur="750"/>
                                        <p:tgtEl>
                                          <p:spTgt spid="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387" dur="10" fill="hold"/>
                                        <p:tgtEl>
                                          <p:spTgt spid="8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8" presetID="21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0" dur="750"/>
                                        <p:tgtEl>
                                          <p:spTgt spid="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10800000">
                                      <p:cBhvr>
                                        <p:cTn id="392" dur="10" fill="hold"/>
                                        <p:tgtEl>
                                          <p:spTgt spid="8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5" dur="1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6" dur="1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7" presetID="2" presetClass="exit" presetSubtype="1" ac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8" dur="1500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9" dur="1500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10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" presetClass="exit" presetSubtype="0" fill="hold" grpId="1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" presetClass="entr" presetSubtype="0" fill="hold" grpId="0" nodeType="withEffect">
                                  <p:stCondLst>
                                    <p:cond delay="385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" presetClass="exit" presetSubtype="0" fill="hold" grpId="1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" presetClass="entr" presetSubtype="0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" presetClass="exit" presetSubtype="0" fill="hold" grpId="1" nodeType="withEffect">
                                  <p:stCondLst>
                                    <p:cond delay="405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" presetClass="entr" presetSubtype="0" fill="hold" grpId="0" nodeType="withEffect">
                                  <p:stCondLst>
                                    <p:cond delay="405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" presetClass="exit" presetSubtype="0" fill="hold" grpId="1" nodeType="withEffect">
                                  <p:stCondLst>
                                    <p:cond delay="415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" presetClass="entr" presetSubtype="0" fill="hold" grpId="0" nodeType="withEffect">
                                  <p:stCondLst>
                                    <p:cond delay="415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" presetClass="exit" presetSubtype="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" presetClass="exit" presetSubtype="0" fill="hold" grpId="1" nodeType="withEffect">
                                  <p:stCondLst>
                                    <p:cond delay="4350"/>
                                  </p:stCondLst>
                                  <p:childTnLs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" presetClass="entr" presetSubtype="0" fill="hold" grpId="0" nodeType="withEffect">
                                  <p:stCondLst>
                                    <p:cond delay="435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" presetClass="exit" presetSubtype="0" fill="hold" grpId="1" nodeType="withEffect">
                                  <p:stCondLst>
                                    <p:cond delay="445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" presetClass="entr" presetSubtype="0" fill="hold" grpId="0" nodeType="withEffect">
                                  <p:stCondLst>
                                    <p:cond delay="445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" presetClass="exit" presetSubtype="0" fill="hold" grpId="1" nodeType="withEffect">
                                  <p:stCondLst>
                                    <p:cond delay="455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" presetClass="entr" presetSubtype="0" fill="hold" grpId="0" nodeType="withEffect">
                                  <p:stCondLst>
                                    <p:cond delay="455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42" presetClass="path" presetSubtype="0" accel="50000" decel="50000" fill="hold" grpId="0" nodeType="withEffect">
                                  <p:stCondLst>
                                    <p:cond delay="4250"/>
                                  </p:stCondLst>
                                  <p:iterate type="wd">
                                    <p:tmPct val="800"/>
                                  </p:iterate>
                                  <p:childTnLst>
                                    <p:animMotion origin="layout" path="M -0.01601 0.48732 L -0.001 0.4602 " pathEditMode="relative" rAng="0" ptsTypes="AA">
                                      <p:cBhvr>
                                        <p:cTn id="441" dur="400" fill="hold"/>
                                        <p:tgtEl>
                                          <p:spTgt spid="7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4" y="-1367"/>
                                    </p:animMotion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grpId="1" nodeType="withEffect">
                                  <p:stCondLst>
                                    <p:cond delay="4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3" dur="300"/>
                                        <p:tgtEl>
                                          <p:spTgt spid="7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42" presetClass="path" presetSubtype="0" accel="50000" decel="50000" fill="hold" grpId="0" nodeType="withEffect">
                                  <p:stCondLst>
                                    <p:cond delay="4250"/>
                                  </p:stCondLst>
                                  <p:iterate type="wd">
                                    <p:tmPct val="800"/>
                                  </p:iterate>
                                  <p:childTnLst>
                                    <p:animMotion origin="layout" path="M -0.09923 0.48688 L -0.11337 0.46064 " pathEditMode="relative" rAng="0" ptsTypes="AA">
                                      <p:cBhvr>
                                        <p:cTn id="446" dur="4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7" y="-1323"/>
                                    </p:animMotion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grpId="1" nodeType="withEffect">
                                  <p:stCondLst>
                                    <p:cond delay="4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42" presetClass="path" presetSubtype="0" accel="50000" decel="50000" fill="hold" grpId="0" nodeType="withEffect">
                                  <p:stCondLst>
                                    <p:cond delay="4250"/>
                                  </p:stCondLst>
                                  <p:iterate type="wd">
                                    <p:tmPct val="800"/>
                                  </p:iterate>
                                  <p:childTnLst>
                                    <p:animMotion origin="layout" path="M -0.12602 0.58302 L -0.14103 0.60948 " pathEditMode="relative" rAng="0" ptsTypes="AA">
                                      <p:cBhvr>
                                        <p:cTn id="451" dur="4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7" y="1323"/>
                                    </p:animMotion>
                                  </p:childTnLst>
                                </p:cTn>
                              </p:par>
                              <p:par>
                                <p:cTn id="452" presetID="10" presetClass="exit" presetSubtype="0" fill="hold" grpId="1" nodeType="withEffect">
                                  <p:stCondLst>
                                    <p:cond delay="4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3" dur="300"/>
                                        <p:tgtEl>
                                          <p:spTgt spid="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42" presetClass="path" presetSubtype="0" accel="50000" decel="50000" fill="hold" grpId="0" nodeType="withEffect">
                                  <p:stCondLst>
                                    <p:cond delay="4250"/>
                                  </p:stCondLst>
                                  <p:iterate type="wd">
                                    <p:tmPct val="800"/>
                                  </p:iterate>
                                  <p:childTnLst>
                                    <p:animMotion origin="layout" path="M -0.10221 0.58037 L -0.08559 0.61014 " pathEditMode="relative" rAng="0" ptsTypes="AA">
                                      <p:cBhvr>
                                        <p:cTn id="456" dur="4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1" y="1477"/>
                                    </p:animMotion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grpId="1" nodeType="withEffect">
                                  <p:stCondLst>
                                    <p:cond delay="44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8" dur="300"/>
                                        <p:tgtEl>
                                          <p:spTgt spid="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4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7" dur="500"/>
                                        <p:tgtEl>
                                          <p:spTgt spid="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500"/>
                                        <p:tgtEl>
                                          <p:spTgt spid="6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500"/>
                                        <p:tgtEl>
                                          <p:spTgt spid="6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6" dur="50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7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9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500"/>
                                        <p:tgtEl>
                                          <p:spTgt spid="6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4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450" grpId="0"/>
      <p:bldP spid="450" grpId="1"/>
      <p:bldP spid="807" grpId="0" animBg="1"/>
      <p:bldP spid="807" grpId="1" animBg="1"/>
      <p:bldP spid="808" grpId="0" animBg="1"/>
      <p:bldP spid="808" grpId="1" animBg="1"/>
      <p:bldP spid="809" grpId="0" animBg="1"/>
      <p:bldP spid="809" grpId="1" animBg="1"/>
      <p:bldP spid="810" grpId="0" animBg="1"/>
      <p:bldP spid="810" grpId="1" animBg="1"/>
      <p:bldP spid="811" grpId="0" animBg="1"/>
      <p:bldP spid="811" grpId="1" animBg="1"/>
      <p:bldP spid="812" grpId="0" animBg="1"/>
      <p:bldP spid="812" grpId="1" animBg="1"/>
      <p:bldP spid="813" grpId="0" animBg="1"/>
      <p:bldP spid="813" grpId="1" animBg="1"/>
      <p:bldP spid="814" grpId="0" animBg="1"/>
      <p:bldP spid="814" grpId="1" animBg="1"/>
      <p:bldP spid="815" grpId="0" animBg="1"/>
      <p:bldP spid="815" grpId="1" animBg="1"/>
      <p:bldP spid="816" grpId="0" animBg="1"/>
      <p:bldP spid="816" grpId="1" animBg="1"/>
      <p:bldP spid="817" grpId="0" animBg="1"/>
      <p:bldP spid="817" grpId="1" animBg="1"/>
      <p:bldP spid="818" grpId="0" animBg="1"/>
      <p:bldP spid="818" grpId="1" animBg="1"/>
      <p:bldP spid="819" grpId="0" animBg="1"/>
      <p:bldP spid="819" grpId="1" animBg="1"/>
      <p:bldP spid="820" grpId="0" animBg="1"/>
      <p:bldP spid="820" grpId="1" animBg="1"/>
      <p:bldP spid="821" grpId="0" animBg="1"/>
      <p:bldP spid="821" grpId="1" animBg="1"/>
      <p:bldP spid="822" grpId="0" animBg="1"/>
      <p:bldP spid="822" grpId="1" animBg="1"/>
      <p:bldP spid="823" grpId="0" animBg="1"/>
      <p:bldP spid="823" grpId="1" animBg="1"/>
      <p:bldP spid="824" grpId="0" animBg="1"/>
      <p:bldP spid="824" grpId="1" animBg="1"/>
      <p:bldP spid="826" grpId="0" animBg="1"/>
      <p:bldP spid="826" grpId="1" animBg="1"/>
      <p:bldP spid="827" grpId="0" animBg="1"/>
      <p:bldP spid="827" grpId="1" animBg="1"/>
      <p:bldP spid="828" grpId="0" animBg="1"/>
      <p:bldP spid="828" grpId="1" animBg="1"/>
      <p:bldP spid="829" grpId="0" animBg="1"/>
      <p:bldP spid="829" grpId="1" animBg="1"/>
      <p:bldP spid="830" grpId="0" animBg="1"/>
      <p:bldP spid="830" grpId="1" animBg="1"/>
      <p:bldP spid="831" grpId="0" animBg="1"/>
      <p:bldP spid="831" grpId="1" animBg="1"/>
      <p:bldP spid="833" grpId="0" animBg="1"/>
      <p:bldP spid="833" grpId="1" animBg="1"/>
      <p:bldP spid="835" grpId="0" animBg="1"/>
      <p:bldP spid="835" grpId="1" animBg="1"/>
      <p:bldP spid="836" grpId="0" animBg="1"/>
      <p:bldP spid="836" grpId="1" animBg="1"/>
      <p:bldP spid="837" grpId="0" animBg="1"/>
      <p:bldP spid="837" grpId="1" animBg="1"/>
      <p:bldP spid="838" grpId="0" animBg="1"/>
      <p:bldP spid="838" grpId="1" animBg="1"/>
      <p:bldP spid="839" grpId="0" animBg="1"/>
      <p:bldP spid="839" grpId="1" animBg="1"/>
      <p:bldP spid="840" grpId="0" animBg="1"/>
      <p:bldP spid="840" grpId="1" animBg="1"/>
      <p:bldP spid="841" grpId="0" animBg="1"/>
      <p:bldP spid="841" grpId="1" animBg="1"/>
      <p:bldP spid="842" grpId="0" animBg="1"/>
      <p:bldP spid="842" grpId="1" animBg="1"/>
      <p:bldP spid="843" grpId="0" animBg="1"/>
      <p:bldP spid="843" grpId="1" animBg="1"/>
      <p:bldP spid="844" grpId="0" animBg="1"/>
      <p:bldP spid="844" grpId="1" animBg="1"/>
      <p:bldP spid="846" grpId="0" animBg="1"/>
      <p:bldP spid="846" grpId="1" animBg="1"/>
      <p:bldP spid="847" grpId="0" animBg="1"/>
      <p:bldP spid="847" grpId="1" animBg="1"/>
      <p:bldP spid="848" grpId="0" animBg="1"/>
      <p:bldP spid="848" grpId="1" animBg="1"/>
      <p:bldP spid="849" grpId="0" animBg="1"/>
      <p:bldP spid="849" grpId="1" animBg="1"/>
      <p:bldP spid="850" grpId="0" animBg="1"/>
      <p:bldP spid="850" grpId="1" animBg="1"/>
      <p:bldP spid="851" grpId="0" animBg="1"/>
      <p:bldP spid="851" grpId="1" animBg="1"/>
      <p:bldP spid="852" grpId="0" animBg="1"/>
      <p:bldP spid="852" grpId="1" animBg="1"/>
      <p:bldP spid="764" grpId="0"/>
      <p:bldP spid="764" grpId="1"/>
      <p:bldP spid="474" grpId="0"/>
      <p:bldP spid="482" grpId="0"/>
      <p:bldP spid="482" grpId="1"/>
      <p:bldP spid="490" grpId="0"/>
      <p:bldP spid="490" grpId="1"/>
      <p:bldP spid="498" grpId="0"/>
      <p:bldP spid="498" grpId="1"/>
      <p:bldP spid="506" grpId="0"/>
      <p:bldP spid="506" grpId="1"/>
      <p:bldP spid="514" grpId="0"/>
      <p:bldP spid="514" grpId="1"/>
      <p:bldP spid="522" grpId="0"/>
      <p:bldP spid="522" grpId="1"/>
      <p:bldP spid="530" grpId="0"/>
      <p:bldP spid="530" grpId="1"/>
      <p:bldP spid="538" grpId="0"/>
      <p:bldP spid="538" grpId="1"/>
      <p:bldP spid="546" grpId="0"/>
      <p:bldP spid="546" grpId="1"/>
      <p:bldP spid="603" grpId="0"/>
      <p:bldP spid="603" grpId="1"/>
      <p:bldP spid="604" grpId="0"/>
      <p:bldP spid="604" grpId="1"/>
      <p:bldP spid="605" grpId="0"/>
      <p:bldP spid="605" grpId="1"/>
      <p:bldP spid="2" grpId="0" animBg="1"/>
      <p:bldP spid="683" grpId="0" animBg="1"/>
      <p:bldP spid="683" grpId="1" animBg="1"/>
      <p:bldP spid="691" grpId="0" animBg="1"/>
      <p:bldP spid="691" grpId="1" animBg="1"/>
      <p:bldP spid="699" grpId="0" animBg="1"/>
      <p:bldP spid="699" grpId="1" animBg="1"/>
      <p:bldP spid="707" grpId="0" animBg="1"/>
      <p:bldP spid="70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0" name="PA_组合 374">
            <a:extLst>
              <a:ext uri="{FF2B5EF4-FFF2-40B4-BE49-F238E27FC236}">
                <a16:creationId xmlns:a16="http://schemas.microsoft.com/office/drawing/2014/main" id="{F5EE453F-F7CF-4356-ABB1-1FB29AF4595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199181" y="704850"/>
            <a:ext cx="5793638" cy="5508266"/>
            <a:chOff x="3164596" y="611643"/>
            <a:chExt cx="5862811" cy="5634715"/>
          </a:xfrm>
        </p:grpSpPr>
        <p:pic>
          <p:nvPicPr>
            <p:cNvPr id="2751" name="图片 2750">
              <a:extLst>
                <a:ext uri="{FF2B5EF4-FFF2-40B4-BE49-F238E27FC236}">
                  <a16:creationId xmlns:a16="http://schemas.microsoft.com/office/drawing/2014/main" id="{B21D05FD-6B90-4BC4-B8B3-CB06E07FE2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536" b="2663"/>
            <a:stretch/>
          </p:blipFill>
          <p:spPr>
            <a:xfrm>
              <a:off x="3164596" y="611643"/>
              <a:ext cx="5862811" cy="5634715"/>
            </a:xfrm>
            <a:prstGeom prst="rect">
              <a:avLst/>
            </a:prstGeom>
          </p:spPr>
        </p:pic>
        <p:sp>
          <p:nvSpPr>
            <p:cNvPr id="2752" name="矩形 2751">
              <a:extLst>
                <a:ext uri="{FF2B5EF4-FFF2-40B4-BE49-F238E27FC236}">
                  <a16:creationId xmlns:a16="http://schemas.microsoft.com/office/drawing/2014/main" id="{A00F897F-3977-4496-80F1-7DBBBE4B4420}"/>
                </a:ext>
              </a:extLst>
            </p:cNvPr>
            <p:cNvSpPr/>
            <p:nvPr/>
          </p:nvSpPr>
          <p:spPr>
            <a:xfrm>
              <a:off x="3898900" y="1231900"/>
              <a:ext cx="4394200" cy="4394200"/>
            </a:xfrm>
            <a:prstGeom prst="rect">
              <a:avLst/>
            </a:prstGeom>
            <a:solidFill>
              <a:schemeClr val="bg1">
                <a:alpha val="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53" name="PA_组合 400">
            <a:extLst>
              <a:ext uri="{FF2B5EF4-FFF2-40B4-BE49-F238E27FC236}">
                <a16:creationId xmlns:a16="http://schemas.microsoft.com/office/drawing/2014/main" id="{E1167CC3-B3C2-4791-897F-22CB9B33E5F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914775" y="1247775"/>
            <a:ext cx="4362450" cy="4362450"/>
            <a:chOff x="3914775" y="1247775"/>
            <a:chExt cx="4362450" cy="4362450"/>
          </a:xfrm>
        </p:grpSpPr>
        <p:pic>
          <p:nvPicPr>
            <p:cNvPr id="2754" name="图片 2753">
              <a:extLst>
                <a:ext uri="{FF2B5EF4-FFF2-40B4-BE49-F238E27FC236}">
                  <a16:creationId xmlns:a16="http://schemas.microsoft.com/office/drawing/2014/main" id="{1CD9E66F-B11B-406E-B1C4-5F528687C5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359"/>
            <a:stretch/>
          </p:blipFill>
          <p:spPr>
            <a:xfrm>
              <a:off x="4008106" y="1515649"/>
              <a:ext cx="4175788" cy="3826702"/>
            </a:xfrm>
            <a:prstGeom prst="rect">
              <a:avLst/>
            </a:prstGeom>
          </p:spPr>
        </p:pic>
        <p:sp>
          <p:nvSpPr>
            <p:cNvPr id="2755" name="矩形 2754">
              <a:extLst>
                <a:ext uri="{FF2B5EF4-FFF2-40B4-BE49-F238E27FC236}">
                  <a16:creationId xmlns:a16="http://schemas.microsoft.com/office/drawing/2014/main" id="{ED7EB789-C6E6-4043-A4FE-AC95E6E62911}"/>
                </a:ext>
              </a:extLst>
            </p:cNvPr>
            <p:cNvSpPr/>
            <p:nvPr/>
          </p:nvSpPr>
          <p:spPr>
            <a:xfrm>
              <a:off x="3914775" y="1247775"/>
              <a:ext cx="4362450" cy="436245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56" name="PA_圆形">
            <a:extLst>
              <a:ext uri="{FF2B5EF4-FFF2-40B4-BE49-F238E27FC236}">
                <a16:creationId xmlns:a16="http://schemas.microsoft.com/office/drawing/2014/main" id="{E5481B92-A950-449F-9878-1DF06E81F2B9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H="1">
            <a:off x="5527397" y="2860398"/>
            <a:ext cx="1137205" cy="1137205"/>
          </a:xfrm>
          <a:prstGeom prst="ellipse">
            <a:avLst/>
          </a:prstGeom>
          <a:gradFill>
            <a:gsLst>
              <a:gs pos="10000">
                <a:srgbClr val="311BFE"/>
              </a:gs>
              <a:gs pos="78000">
                <a:srgbClr val="0ED3FC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grpSp>
        <p:nvGrpSpPr>
          <p:cNvPr id="2757" name="PA_组合 391">
            <a:extLst>
              <a:ext uri="{FF2B5EF4-FFF2-40B4-BE49-F238E27FC236}">
                <a16:creationId xmlns:a16="http://schemas.microsoft.com/office/drawing/2014/main" id="{40D043E3-1FC7-4195-A867-46CC66045FF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503068" y="2862263"/>
            <a:ext cx="1179255" cy="1137721"/>
            <a:chOff x="5500820" y="2860398"/>
            <a:chExt cx="1182172" cy="1137205"/>
          </a:xfrm>
        </p:grpSpPr>
        <p:sp>
          <p:nvSpPr>
            <p:cNvPr id="2758" name="PA_圆形">
              <a:extLst>
                <a:ext uri="{FF2B5EF4-FFF2-40B4-BE49-F238E27FC236}">
                  <a16:creationId xmlns:a16="http://schemas.microsoft.com/office/drawing/2014/main" id="{7615F533-C8D8-4A34-950A-AD4543FBF2A9}"/>
                </a:ext>
              </a:extLst>
            </p:cNvPr>
            <p:cNvSpPr/>
            <p:nvPr>
              <p:custDataLst>
                <p:tags r:id="rId239"/>
              </p:custDataLst>
            </p:nvPr>
          </p:nvSpPr>
          <p:spPr>
            <a:xfrm flipH="1">
              <a:off x="5527397" y="2860398"/>
              <a:ext cx="1137205" cy="1137205"/>
            </a:xfrm>
            <a:prstGeom prst="ellipse">
              <a:avLst/>
            </a:prstGeom>
            <a:gradFill>
              <a:gsLst>
                <a:gs pos="10000">
                  <a:srgbClr val="311BFE"/>
                </a:gs>
                <a:gs pos="78000">
                  <a:srgbClr val="0ED3FC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889000" sx="102000" sy="102000" algn="ctr" rotWithShape="0">
                <a:prstClr val="black">
                  <a:alpha val="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2759" name="组合 2758">
              <a:extLst>
                <a:ext uri="{FF2B5EF4-FFF2-40B4-BE49-F238E27FC236}">
                  <a16:creationId xmlns:a16="http://schemas.microsoft.com/office/drawing/2014/main" id="{2384E8BD-038A-442F-BAAD-70F5D2C00ADF}"/>
                </a:ext>
              </a:extLst>
            </p:cNvPr>
            <p:cNvGrpSpPr/>
            <p:nvPr/>
          </p:nvGrpSpPr>
          <p:grpSpPr>
            <a:xfrm>
              <a:off x="5500820" y="3107188"/>
              <a:ext cx="1182172" cy="548638"/>
              <a:chOff x="5500820" y="3107188"/>
              <a:chExt cx="1182172" cy="548638"/>
            </a:xfrm>
          </p:grpSpPr>
          <p:sp>
            <p:nvSpPr>
              <p:cNvPr id="2760" name="任意多边形: 形状 2759">
                <a:extLst>
                  <a:ext uri="{FF2B5EF4-FFF2-40B4-BE49-F238E27FC236}">
                    <a16:creationId xmlns:a16="http://schemas.microsoft.com/office/drawing/2014/main" id="{BB364625-876E-4397-B2C4-111679999EE0}"/>
                  </a:ext>
                </a:extLst>
              </p:cNvPr>
              <p:cNvSpPr/>
              <p:nvPr>
                <p:custDataLst>
                  <p:tags r:id="rId240"/>
                </p:custDataLst>
              </p:nvPr>
            </p:nvSpPr>
            <p:spPr>
              <a:xfrm rot="19440000">
                <a:off x="6406464" y="3188423"/>
                <a:ext cx="222409" cy="97310"/>
              </a:xfrm>
              <a:custGeom>
                <a:avLst/>
                <a:gdLst>
                  <a:gd name="connsiteX0" fmla="*/ 222409 w 222409"/>
                  <a:gd name="connsiteY0" fmla="*/ 0 h 97310"/>
                  <a:gd name="connsiteX1" fmla="*/ 211211 w 222409"/>
                  <a:gd name="connsiteY1" fmla="*/ 84969 h 97310"/>
                  <a:gd name="connsiteX2" fmla="*/ 207020 w 222409"/>
                  <a:gd name="connsiteY2" fmla="*/ 97310 h 97310"/>
                  <a:gd name="connsiteX3" fmla="*/ 48655 w 222409"/>
                  <a:gd name="connsiteY3" fmla="*/ 97310 h 97310"/>
                  <a:gd name="connsiteX4" fmla="*/ 0 w 222409"/>
                  <a:gd name="connsiteY4" fmla="*/ 48655 h 97310"/>
                  <a:gd name="connsiteX5" fmla="*/ 48655 w 222409"/>
                  <a:gd name="connsiteY5" fmla="*/ 0 h 97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2409" h="97310">
                    <a:moveTo>
                      <a:pt x="222409" y="0"/>
                    </a:moveTo>
                    <a:lnTo>
                      <a:pt x="211211" y="84969"/>
                    </a:lnTo>
                    <a:lnTo>
                      <a:pt x="207020" y="97310"/>
                    </a:lnTo>
                    <a:lnTo>
                      <a:pt x="48655" y="97310"/>
                    </a:lnTo>
                    <a:cubicBezTo>
                      <a:pt x="21784" y="97310"/>
                      <a:pt x="0" y="75526"/>
                      <a:pt x="0" y="48655"/>
                    </a:cubicBezTo>
                    <a:cubicBezTo>
                      <a:pt x="0" y="21784"/>
                      <a:pt x="21784" y="0"/>
                      <a:pt x="48655" y="0"/>
                    </a:cubicBezTo>
                    <a:close/>
                  </a:path>
                </a:pathLst>
              </a:custGeom>
              <a:solidFill>
                <a:srgbClr val="27F2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2761" name="任意多边形: 形状 2760">
                <a:extLst>
                  <a:ext uri="{FF2B5EF4-FFF2-40B4-BE49-F238E27FC236}">
                    <a16:creationId xmlns:a16="http://schemas.microsoft.com/office/drawing/2014/main" id="{4E3697D7-A219-4327-BCC0-27A20E8C1B55}"/>
                  </a:ext>
                </a:extLst>
              </p:cNvPr>
              <p:cNvSpPr/>
              <p:nvPr>
                <p:custDataLst>
                  <p:tags r:id="rId241"/>
                </p:custDataLst>
              </p:nvPr>
            </p:nvSpPr>
            <p:spPr>
              <a:xfrm rot="19440000">
                <a:off x="5500820" y="3427085"/>
                <a:ext cx="273559" cy="164390"/>
              </a:xfrm>
              <a:custGeom>
                <a:avLst/>
                <a:gdLst>
                  <a:gd name="connsiteX0" fmla="*/ 249485 w 273559"/>
                  <a:gd name="connsiteY0" fmla="*/ 24075 h 164390"/>
                  <a:gd name="connsiteX1" fmla="*/ 273559 w 273559"/>
                  <a:gd name="connsiteY1" fmla="*/ 82195 h 164390"/>
                  <a:gd name="connsiteX2" fmla="*/ 273558 w 273559"/>
                  <a:gd name="connsiteY2" fmla="*/ 82195 h 164390"/>
                  <a:gd name="connsiteX3" fmla="*/ 191363 w 273559"/>
                  <a:gd name="connsiteY3" fmla="*/ 164390 h 164390"/>
                  <a:gd name="connsiteX4" fmla="*/ 0 w 273559"/>
                  <a:gd name="connsiteY4" fmla="*/ 164389 h 164390"/>
                  <a:gd name="connsiteX5" fmla="*/ 869 w 273559"/>
                  <a:gd name="connsiteY5" fmla="*/ 157792 h 164390"/>
                  <a:gd name="connsiteX6" fmla="*/ 36801 w 273559"/>
                  <a:gd name="connsiteY6" fmla="*/ 51969 h 164390"/>
                  <a:gd name="connsiteX7" fmla="*/ 67100 w 273559"/>
                  <a:gd name="connsiteY7" fmla="*/ 0 h 164390"/>
                  <a:gd name="connsiteX8" fmla="*/ 191364 w 273559"/>
                  <a:gd name="connsiteY8" fmla="*/ 0 h 164390"/>
                  <a:gd name="connsiteX9" fmla="*/ 249485 w 273559"/>
                  <a:gd name="connsiteY9" fmla="*/ 24075 h 164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559" h="164390">
                    <a:moveTo>
                      <a:pt x="249485" y="24075"/>
                    </a:moveTo>
                    <a:cubicBezTo>
                      <a:pt x="264359" y="38949"/>
                      <a:pt x="273559" y="59498"/>
                      <a:pt x="273559" y="82195"/>
                    </a:cubicBezTo>
                    <a:lnTo>
                      <a:pt x="273558" y="82195"/>
                    </a:lnTo>
                    <a:cubicBezTo>
                      <a:pt x="273558" y="127590"/>
                      <a:pt x="236758" y="164390"/>
                      <a:pt x="191363" y="164390"/>
                    </a:cubicBezTo>
                    <a:lnTo>
                      <a:pt x="0" y="164389"/>
                    </a:lnTo>
                    <a:lnTo>
                      <a:pt x="869" y="157792"/>
                    </a:lnTo>
                    <a:cubicBezTo>
                      <a:pt x="9223" y="121819"/>
                      <a:pt x="21172" y="86367"/>
                      <a:pt x="36801" y="51969"/>
                    </a:cubicBezTo>
                    <a:lnTo>
                      <a:pt x="67100" y="0"/>
                    </a:lnTo>
                    <a:lnTo>
                      <a:pt x="191364" y="0"/>
                    </a:lnTo>
                    <a:cubicBezTo>
                      <a:pt x="214062" y="0"/>
                      <a:pt x="234610" y="9200"/>
                      <a:pt x="249485" y="24075"/>
                    </a:cubicBezTo>
                    <a:close/>
                  </a:path>
                </a:pathLst>
              </a:custGeom>
              <a:solidFill>
                <a:srgbClr val="27F2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2762" name="PA_斑点">
                <a:extLst>
                  <a:ext uri="{FF2B5EF4-FFF2-40B4-BE49-F238E27FC236}">
                    <a16:creationId xmlns:a16="http://schemas.microsoft.com/office/drawing/2014/main" id="{FD4F94D4-4010-41D1-9E09-01A76E6DC1BA}"/>
                  </a:ext>
                </a:extLst>
              </p:cNvPr>
              <p:cNvSpPr/>
              <p:nvPr>
                <p:custDataLst>
                  <p:tags r:id="rId242"/>
                </p:custDataLst>
              </p:nvPr>
            </p:nvSpPr>
            <p:spPr>
              <a:xfrm rot="19440000">
                <a:off x="6012346" y="3107188"/>
                <a:ext cx="402553" cy="164389"/>
              </a:xfrm>
              <a:prstGeom prst="roundRect">
                <a:avLst>
                  <a:gd name="adj" fmla="val 50000"/>
                </a:avLst>
              </a:prstGeom>
              <a:solidFill>
                <a:srgbClr val="27F2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2763" name="任意多边形: 形状 2762">
                <a:extLst>
                  <a:ext uri="{FF2B5EF4-FFF2-40B4-BE49-F238E27FC236}">
                    <a16:creationId xmlns:a16="http://schemas.microsoft.com/office/drawing/2014/main" id="{7B309F90-55D7-4E66-AAD7-B20B5A891B0C}"/>
                  </a:ext>
                </a:extLst>
              </p:cNvPr>
              <p:cNvSpPr/>
              <p:nvPr>
                <p:custDataLst>
                  <p:tags r:id="rId243"/>
                </p:custDataLst>
              </p:nvPr>
            </p:nvSpPr>
            <p:spPr>
              <a:xfrm rot="19440000">
                <a:off x="6480093" y="3609026"/>
                <a:ext cx="202899" cy="46800"/>
              </a:xfrm>
              <a:custGeom>
                <a:avLst/>
                <a:gdLst>
                  <a:gd name="connsiteX0" fmla="*/ 202899 w 202899"/>
                  <a:gd name="connsiteY0" fmla="*/ 0 h 46800"/>
                  <a:gd name="connsiteX1" fmla="*/ 140237 w 202899"/>
                  <a:gd name="connsiteY1" fmla="*/ 46800 h 46800"/>
                  <a:gd name="connsiteX2" fmla="*/ 23400 w 202899"/>
                  <a:gd name="connsiteY2" fmla="*/ 46800 h 46800"/>
                  <a:gd name="connsiteX3" fmla="*/ 0 w 202899"/>
                  <a:gd name="connsiteY3" fmla="*/ 23400 h 46800"/>
                  <a:gd name="connsiteX4" fmla="*/ 23400 w 202899"/>
                  <a:gd name="connsiteY4" fmla="*/ 0 h 4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2899" h="46800">
                    <a:moveTo>
                      <a:pt x="202899" y="0"/>
                    </a:moveTo>
                    <a:lnTo>
                      <a:pt x="140237" y="46800"/>
                    </a:lnTo>
                    <a:lnTo>
                      <a:pt x="23400" y="46800"/>
                    </a:lnTo>
                    <a:cubicBezTo>
                      <a:pt x="10477" y="46800"/>
                      <a:pt x="0" y="36323"/>
                      <a:pt x="0" y="23400"/>
                    </a:cubicBezTo>
                    <a:cubicBezTo>
                      <a:pt x="0" y="10477"/>
                      <a:pt x="10477" y="0"/>
                      <a:pt x="23400" y="0"/>
                    </a:cubicBezTo>
                    <a:close/>
                  </a:path>
                </a:pathLst>
              </a:custGeom>
              <a:solidFill>
                <a:srgbClr val="27F2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2764" name="PA_斑点">
                <a:extLst>
                  <a:ext uri="{FF2B5EF4-FFF2-40B4-BE49-F238E27FC236}">
                    <a16:creationId xmlns:a16="http://schemas.microsoft.com/office/drawing/2014/main" id="{FB8FAAD5-D6B2-4835-8330-C3A47E310B98}"/>
                  </a:ext>
                </a:extLst>
              </p:cNvPr>
              <p:cNvSpPr/>
              <p:nvPr>
                <p:custDataLst>
                  <p:tags r:id="rId244"/>
                </p:custDataLst>
              </p:nvPr>
            </p:nvSpPr>
            <p:spPr>
              <a:xfrm rot="19440000">
                <a:off x="6173244" y="3583097"/>
                <a:ext cx="218620" cy="62752"/>
              </a:xfrm>
              <a:prstGeom prst="roundRect">
                <a:avLst>
                  <a:gd name="adj" fmla="val 50000"/>
                </a:avLst>
              </a:prstGeom>
              <a:solidFill>
                <a:srgbClr val="27F2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sp>
        <p:nvSpPr>
          <p:cNvPr id="2765" name="PA_斑点">
            <a:extLst>
              <a:ext uri="{FF2B5EF4-FFF2-40B4-BE49-F238E27FC236}">
                <a16:creationId xmlns:a16="http://schemas.microsoft.com/office/drawing/2014/main" id="{DF02DD83-736F-46D1-B185-77EF396074C5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9440000">
            <a:off x="6602877" y="2846163"/>
            <a:ext cx="771743" cy="97310"/>
          </a:xfrm>
          <a:prstGeom prst="roundRect">
            <a:avLst>
              <a:gd name="adj" fmla="val 50000"/>
            </a:avLst>
          </a:prstGeom>
          <a:solidFill>
            <a:srgbClr val="27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766" name="PA_斑点">
            <a:extLst>
              <a:ext uri="{FF2B5EF4-FFF2-40B4-BE49-F238E27FC236}">
                <a16:creationId xmlns:a16="http://schemas.microsoft.com/office/drawing/2014/main" id="{E13F8F7D-45B9-4AC6-9EFF-C5EE3AB50E1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9440000">
            <a:off x="4999960" y="3754038"/>
            <a:ext cx="375256" cy="164389"/>
          </a:xfrm>
          <a:prstGeom prst="roundRect">
            <a:avLst>
              <a:gd name="adj" fmla="val 50000"/>
            </a:avLst>
          </a:prstGeom>
          <a:solidFill>
            <a:srgbClr val="27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767" name="PA_斑点">
            <a:extLst>
              <a:ext uri="{FF2B5EF4-FFF2-40B4-BE49-F238E27FC236}">
                <a16:creationId xmlns:a16="http://schemas.microsoft.com/office/drawing/2014/main" id="{F7412819-6330-4985-9E0D-F344C39D8AFB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rot="19440000">
            <a:off x="6734673" y="3173356"/>
            <a:ext cx="221839" cy="62752"/>
          </a:xfrm>
          <a:prstGeom prst="roundRect">
            <a:avLst>
              <a:gd name="adj" fmla="val 50000"/>
            </a:avLst>
          </a:prstGeom>
          <a:solidFill>
            <a:srgbClr val="27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768" name="PA_斑点">
            <a:extLst>
              <a:ext uri="{FF2B5EF4-FFF2-40B4-BE49-F238E27FC236}">
                <a16:creationId xmlns:a16="http://schemas.microsoft.com/office/drawing/2014/main" id="{42347E82-9C94-47FA-BF68-8FDD5112DFC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19440000">
            <a:off x="6284929" y="3493449"/>
            <a:ext cx="240183" cy="62752"/>
          </a:xfrm>
          <a:prstGeom prst="roundRect">
            <a:avLst>
              <a:gd name="adj" fmla="val 50000"/>
            </a:avLst>
          </a:prstGeom>
          <a:solidFill>
            <a:srgbClr val="27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769" name="PA_斑点">
            <a:extLst>
              <a:ext uri="{FF2B5EF4-FFF2-40B4-BE49-F238E27FC236}">
                <a16:creationId xmlns:a16="http://schemas.microsoft.com/office/drawing/2014/main" id="{D651153C-5A6E-4F47-9B48-A49909C4FAEA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19440000">
            <a:off x="5187692" y="3713873"/>
            <a:ext cx="400871" cy="164389"/>
          </a:xfrm>
          <a:prstGeom prst="roundRect">
            <a:avLst>
              <a:gd name="adj" fmla="val 50000"/>
            </a:avLst>
          </a:prstGeom>
          <a:solidFill>
            <a:srgbClr val="27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770" name="PA_斑点">
            <a:extLst>
              <a:ext uri="{FF2B5EF4-FFF2-40B4-BE49-F238E27FC236}">
                <a16:creationId xmlns:a16="http://schemas.microsoft.com/office/drawing/2014/main" id="{DA737950-1E60-4273-9216-19684CD41846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 rot="19440000">
            <a:off x="4454977" y="3502724"/>
            <a:ext cx="1149829" cy="249229"/>
          </a:xfrm>
          <a:prstGeom prst="roundRect">
            <a:avLst>
              <a:gd name="adj" fmla="val 50000"/>
            </a:avLst>
          </a:prstGeom>
          <a:solidFill>
            <a:srgbClr val="27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771" name="PA_斑点">
            <a:extLst>
              <a:ext uri="{FF2B5EF4-FFF2-40B4-BE49-F238E27FC236}">
                <a16:creationId xmlns:a16="http://schemas.microsoft.com/office/drawing/2014/main" id="{99720CFA-535D-4B2A-B37D-796BC2E83EFC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 rot="19440000">
            <a:off x="6602877" y="2846163"/>
            <a:ext cx="771743" cy="97310"/>
          </a:xfrm>
          <a:prstGeom prst="roundRect">
            <a:avLst>
              <a:gd name="adj" fmla="val 50000"/>
            </a:avLst>
          </a:prstGeom>
          <a:solidFill>
            <a:srgbClr val="27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772" name="PA_斑点">
            <a:extLst>
              <a:ext uri="{FF2B5EF4-FFF2-40B4-BE49-F238E27FC236}">
                <a16:creationId xmlns:a16="http://schemas.microsoft.com/office/drawing/2014/main" id="{4FEA7C59-82FD-4356-B215-C4E23AF6E170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 rot="19440000">
            <a:off x="5593489" y="4191091"/>
            <a:ext cx="381430" cy="48073"/>
          </a:xfrm>
          <a:prstGeom prst="roundRect">
            <a:avLst>
              <a:gd name="adj" fmla="val 50000"/>
            </a:avLst>
          </a:prstGeom>
          <a:solidFill>
            <a:srgbClr val="27F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2773" name="PA_任意多边形 18">
            <a:extLst>
              <a:ext uri="{FF2B5EF4-FFF2-40B4-BE49-F238E27FC236}">
                <a16:creationId xmlns:a16="http://schemas.microsoft.com/office/drawing/2014/main" id="{508C50AF-FAE1-455C-BABB-8211A6B67221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6095999 w 12192000"/>
              <a:gd name="connsiteY0" fmla="*/ 2860398 h 6858000"/>
              <a:gd name="connsiteX1" fmla="*/ 5527397 w 12192000"/>
              <a:gd name="connsiteY1" fmla="*/ 3429001 h 6858000"/>
              <a:gd name="connsiteX2" fmla="*/ 6095999 w 12192000"/>
              <a:gd name="connsiteY2" fmla="*/ 3997604 h 6858000"/>
              <a:gd name="connsiteX3" fmla="*/ 6664602 w 12192000"/>
              <a:gd name="connsiteY3" fmla="*/ 3429001 h 6858000"/>
              <a:gd name="connsiteX4" fmla="*/ 6095999 w 12192000"/>
              <a:gd name="connsiteY4" fmla="*/ 2860398 h 6858000"/>
              <a:gd name="connsiteX5" fmla="*/ 0 w 12192000"/>
              <a:gd name="connsiteY5" fmla="*/ 0 h 6858000"/>
              <a:gd name="connsiteX6" fmla="*/ 12192000 w 12192000"/>
              <a:gd name="connsiteY6" fmla="*/ 0 h 6858000"/>
              <a:gd name="connsiteX7" fmla="*/ 12192000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6095999" y="2860398"/>
                </a:moveTo>
                <a:cubicBezTo>
                  <a:pt x="5781968" y="2860398"/>
                  <a:pt x="5527397" y="3114970"/>
                  <a:pt x="5527397" y="3429001"/>
                </a:cubicBezTo>
                <a:cubicBezTo>
                  <a:pt x="5527397" y="3743032"/>
                  <a:pt x="5781968" y="3997604"/>
                  <a:pt x="6095999" y="3997604"/>
                </a:cubicBezTo>
                <a:cubicBezTo>
                  <a:pt x="6410030" y="3997604"/>
                  <a:pt x="6664602" y="3743032"/>
                  <a:pt x="6664602" y="3429001"/>
                </a:cubicBezTo>
                <a:cubicBezTo>
                  <a:pt x="6664602" y="3114970"/>
                  <a:pt x="6410030" y="2860398"/>
                  <a:pt x="6095999" y="2860398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74" name="PA_组合 31">
            <a:extLst>
              <a:ext uri="{FF2B5EF4-FFF2-40B4-BE49-F238E27FC236}">
                <a16:creationId xmlns:a16="http://schemas.microsoft.com/office/drawing/2014/main" id="{F739F1A5-C1FE-4BEA-B9F7-6C5C1A84F8AF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3164595" y="611643"/>
            <a:ext cx="5862811" cy="5634715"/>
            <a:chOff x="3164595" y="611643"/>
            <a:chExt cx="5862811" cy="5634715"/>
          </a:xfrm>
        </p:grpSpPr>
        <p:pic>
          <p:nvPicPr>
            <p:cNvPr id="2775" name="图片 2774">
              <a:extLst>
                <a:ext uri="{FF2B5EF4-FFF2-40B4-BE49-F238E27FC236}">
                  <a16:creationId xmlns:a16="http://schemas.microsoft.com/office/drawing/2014/main" id="{99EFCEF8-4251-4AE9-B156-D8A05211F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4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rot="400923">
              <a:off x="3414983" y="1285835"/>
              <a:ext cx="5292904" cy="4846292"/>
            </a:xfrm>
            <a:custGeom>
              <a:avLst/>
              <a:gdLst>
                <a:gd name="connsiteX0" fmla="*/ 2582040 w 5292904"/>
                <a:gd name="connsiteY0" fmla="*/ 1576305 h 4846292"/>
                <a:gd name="connsiteX1" fmla="*/ 2083462 w 5292904"/>
                <a:gd name="connsiteY1" fmla="*/ 2207208 h 4846292"/>
                <a:gd name="connsiteX2" fmla="*/ 2714365 w 5292904"/>
                <a:gd name="connsiteY2" fmla="*/ 2705787 h 4846292"/>
                <a:gd name="connsiteX3" fmla="*/ 3212943 w 5292904"/>
                <a:gd name="connsiteY3" fmla="*/ 2074884 h 4846292"/>
                <a:gd name="connsiteX4" fmla="*/ 2582040 w 5292904"/>
                <a:gd name="connsiteY4" fmla="*/ 1576305 h 4846292"/>
                <a:gd name="connsiteX5" fmla="*/ 0 w 5292904"/>
                <a:gd name="connsiteY5" fmla="*/ 0 h 4846292"/>
                <a:gd name="connsiteX6" fmla="*/ 5292904 w 5292904"/>
                <a:gd name="connsiteY6" fmla="*/ 0 h 4846292"/>
                <a:gd name="connsiteX7" fmla="*/ 5292904 w 5292904"/>
                <a:gd name="connsiteY7" fmla="*/ 4846292 h 4846292"/>
                <a:gd name="connsiteX8" fmla="*/ 0 w 5292904"/>
                <a:gd name="connsiteY8" fmla="*/ 4846292 h 4846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92904" h="4846292">
                  <a:moveTo>
                    <a:pt x="2582040" y="1576305"/>
                  </a:moveTo>
                  <a:cubicBezTo>
                    <a:pt x="2270143" y="1612846"/>
                    <a:pt x="2046922" y="1895311"/>
                    <a:pt x="2083462" y="2207208"/>
                  </a:cubicBezTo>
                  <a:cubicBezTo>
                    <a:pt x="2120003" y="2519106"/>
                    <a:pt x="2402467" y="2742327"/>
                    <a:pt x="2714365" y="2705787"/>
                  </a:cubicBezTo>
                  <a:cubicBezTo>
                    <a:pt x="3026263" y="2669246"/>
                    <a:pt x="3249484" y="2386781"/>
                    <a:pt x="3212943" y="2074884"/>
                  </a:cubicBezTo>
                  <a:cubicBezTo>
                    <a:pt x="3176403" y="1762986"/>
                    <a:pt x="2893938" y="1539765"/>
                    <a:pt x="2582040" y="1576305"/>
                  </a:cubicBezTo>
                  <a:close/>
                  <a:moveTo>
                    <a:pt x="0" y="0"/>
                  </a:moveTo>
                  <a:lnTo>
                    <a:pt x="5292904" y="0"/>
                  </a:lnTo>
                  <a:lnTo>
                    <a:pt x="5292904" y="4846292"/>
                  </a:lnTo>
                  <a:lnTo>
                    <a:pt x="0" y="4846292"/>
                  </a:lnTo>
                  <a:close/>
                </a:path>
              </a:pathLst>
            </a:custGeom>
          </p:spPr>
        </p:pic>
        <p:pic>
          <p:nvPicPr>
            <p:cNvPr id="2776" name="图片 2775">
              <a:extLst>
                <a:ext uri="{FF2B5EF4-FFF2-40B4-BE49-F238E27FC236}">
                  <a16:creationId xmlns:a16="http://schemas.microsoft.com/office/drawing/2014/main" id="{1AC82817-9C50-4B02-B252-B684417BD9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536" b="2663"/>
            <a:stretch/>
          </p:blipFill>
          <p:spPr>
            <a:xfrm>
              <a:off x="3164595" y="611643"/>
              <a:ext cx="5862811" cy="5634715"/>
            </a:xfrm>
            <a:custGeom>
              <a:avLst/>
              <a:gdLst>
                <a:gd name="connsiteX0" fmla="*/ 2931404 w 5862811"/>
                <a:gd name="connsiteY0" fmla="*/ 2248755 h 5634715"/>
                <a:gd name="connsiteX1" fmla="*/ 2362801 w 5862811"/>
                <a:gd name="connsiteY1" fmla="*/ 2817358 h 5634715"/>
                <a:gd name="connsiteX2" fmla="*/ 2931404 w 5862811"/>
                <a:gd name="connsiteY2" fmla="*/ 3385961 h 5634715"/>
                <a:gd name="connsiteX3" fmla="*/ 3500007 w 5862811"/>
                <a:gd name="connsiteY3" fmla="*/ 2817358 h 5634715"/>
                <a:gd name="connsiteX4" fmla="*/ 2931404 w 5862811"/>
                <a:gd name="connsiteY4" fmla="*/ 2248755 h 5634715"/>
                <a:gd name="connsiteX5" fmla="*/ 0 w 5862811"/>
                <a:gd name="connsiteY5" fmla="*/ 0 h 5634715"/>
                <a:gd name="connsiteX6" fmla="*/ 5862811 w 5862811"/>
                <a:gd name="connsiteY6" fmla="*/ 0 h 5634715"/>
                <a:gd name="connsiteX7" fmla="*/ 5862811 w 5862811"/>
                <a:gd name="connsiteY7" fmla="*/ 5634715 h 5634715"/>
                <a:gd name="connsiteX8" fmla="*/ 0 w 5862811"/>
                <a:gd name="connsiteY8" fmla="*/ 5634715 h 563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62811" h="5634715">
                  <a:moveTo>
                    <a:pt x="2931404" y="2248755"/>
                  </a:moveTo>
                  <a:cubicBezTo>
                    <a:pt x="2617373" y="2248755"/>
                    <a:pt x="2362801" y="2503327"/>
                    <a:pt x="2362801" y="2817358"/>
                  </a:cubicBezTo>
                  <a:cubicBezTo>
                    <a:pt x="2362801" y="3131389"/>
                    <a:pt x="2617373" y="3385961"/>
                    <a:pt x="2931404" y="3385961"/>
                  </a:cubicBezTo>
                  <a:cubicBezTo>
                    <a:pt x="3245435" y="3385961"/>
                    <a:pt x="3500007" y="3131389"/>
                    <a:pt x="3500007" y="2817358"/>
                  </a:cubicBezTo>
                  <a:cubicBezTo>
                    <a:pt x="3500007" y="2503327"/>
                    <a:pt x="3245435" y="2248755"/>
                    <a:pt x="2931404" y="2248755"/>
                  </a:cubicBezTo>
                  <a:close/>
                  <a:moveTo>
                    <a:pt x="0" y="0"/>
                  </a:moveTo>
                  <a:lnTo>
                    <a:pt x="5862811" y="0"/>
                  </a:lnTo>
                  <a:lnTo>
                    <a:pt x="5862811" y="5634715"/>
                  </a:lnTo>
                  <a:lnTo>
                    <a:pt x="0" y="5634715"/>
                  </a:lnTo>
                  <a:close/>
                </a:path>
              </a:pathLst>
            </a:custGeom>
          </p:spPr>
        </p:pic>
      </p:grpSp>
      <p:grpSp>
        <p:nvGrpSpPr>
          <p:cNvPr id="2777" name="PA_组合 1">
            <a:extLst>
              <a:ext uri="{FF2B5EF4-FFF2-40B4-BE49-F238E27FC236}">
                <a16:creationId xmlns:a16="http://schemas.microsoft.com/office/drawing/2014/main" id="{A61EFF9F-A3BF-4AEC-8B94-6AF5C0CEDDBC}"/>
              </a:ext>
            </a:extLst>
          </p:cNvPr>
          <p:cNvGrpSpPr/>
          <p:nvPr>
            <p:custDataLst>
              <p:tags r:id="rId15"/>
            </p:custDataLst>
          </p:nvPr>
        </p:nvGrpSpPr>
        <p:grpSpPr>
          <a:xfrm>
            <a:off x="361688" y="330740"/>
            <a:ext cx="11468624" cy="6196521"/>
            <a:chOff x="379512" y="347200"/>
            <a:chExt cx="12039400" cy="6504913"/>
          </a:xfrm>
          <a:solidFill>
            <a:srgbClr val="226CFD"/>
          </a:solidFill>
        </p:grpSpPr>
        <p:sp>
          <p:nvSpPr>
            <p:cNvPr id="2778" name="矩形 2777">
              <a:extLst>
                <a:ext uri="{FF2B5EF4-FFF2-40B4-BE49-F238E27FC236}">
                  <a16:creationId xmlns:a16="http://schemas.microsoft.com/office/drawing/2014/main" id="{D64C9805-DE7C-460F-9D42-23B7D449179E}"/>
                </a:ext>
              </a:extLst>
            </p:cNvPr>
            <p:cNvSpPr/>
            <p:nvPr/>
          </p:nvSpPr>
          <p:spPr>
            <a:xfrm>
              <a:off x="123937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79" name="矩形 2778">
              <a:extLst>
                <a:ext uri="{FF2B5EF4-FFF2-40B4-BE49-F238E27FC236}">
                  <a16:creationId xmlns:a16="http://schemas.microsoft.com/office/drawing/2014/main" id="{583DF041-932F-48D4-A9DE-23E8470AED3B}"/>
                </a:ext>
              </a:extLst>
            </p:cNvPr>
            <p:cNvSpPr/>
            <p:nvPr/>
          </p:nvSpPr>
          <p:spPr>
            <a:xfrm>
              <a:off x="3795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80" name="矩形 2779">
              <a:extLst>
                <a:ext uri="{FF2B5EF4-FFF2-40B4-BE49-F238E27FC236}">
                  <a16:creationId xmlns:a16="http://schemas.microsoft.com/office/drawing/2014/main" id="{ADCF65C6-CA8A-4DEC-9D89-3E2E69C3BFFA}"/>
                </a:ext>
              </a:extLst>
            </p:cNvPr>
            <p:cNvSpPr/>
            <p:nvPr/>
          </p:nvSpPr>
          <p:spPr>
            <a:xfrm>
              <a:off x="123937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81" name="矩形 2780">
              <a:extLst>
                <a:ext uri="{FF2B5EF4-FFF2-40B4-BE49-F238E27FC236}">
                  <a16:creationId xmlns:a16="http://schemas.microsoft.com/office/drawing/2014/main" id="{A3E66415-F4B8-498E-98ED-A763E4D57694}"/>
                </a:ext>
              </a:extLst>
            </p:cNvPr>
            <p:cNvSpPr/>
            <p:nvPr/>
          </p:nvSpPr>
          <p:spPr>
            <a:xfrm>
              <a:off x="3795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82" name="矩形 2781">
              <a:extLst>
                <a:ext uri="{FF2B5EF4-FFF2-40B4-BE49-F238E27FC236}">
                  <a16:creationId xmlns:a16="http://schemas.microsoft.com/office/drawing/2014/main" id="{4C8D47AE-52ED-4E53-8D50-5ED2920B976B}"/>
                </a:ext>
              </a:extLst>
            </p:cNvPr>
            <p:cNvSpPr/>
            <p:nvPr/>
          </p:nvSpPr>
          <p:spPr>
            <a:xfrm>
              <a:off x="123937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83" name="矩形 2782">
              <a:extLst>
                <a:ext uri="{FF2B5EF4-FFF2-40B4-BE49-F238E27FC236}">
                  <a16:creationId xmlns:a16="http://schemas.microsoft.com/office/drawing/2014/main" id="{45D50024-E862-4554-A183-D67EC0403C57}"/>
                </a:ext>
              </a:extLst>
            </p:cNvPr>
            <p:cNvSpPr/>
            <p:nvPr/>
          </p:nvSpPr>
          <p:spPr>
            <a:xfrm>
              <a:off x="123937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84" name="矩形 2783">
              <a:extLst>
                <a:ext uri="{FF2B5EF4-FFF2-40B4-BE49-F238E27FC236}">
                  <a16:creationId xmlns:a16="http://schemas.microsoft.com/office/drawing/2014/main" id="{BCA5A00D-B0B1-4544-9A3A-82CEF88BA0E8}"/>
                </a:ext>
              </a:extLst>
            </p:cNvPr>
            <p:cNvSpPr/>
            <p:nvPr/>
          </p:nvSpPr>
          <p:spPr>
            <a:xfrm>
              <a:off x="123937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85" name="矩形 2784">
              <a:extLst>
                <a:ext uri="{FF2B5EF4-FFF2-40B4-BE49-F238E27FC236}">
                  <a16:creationId xmlns:a16="http://schemas.microsoft.com/office/drawing/2014/main" id="{D8DA6795-E4A8-430B-9A70-D94876E28FC7}"/>
                </a:ext>
              </a:extLst>
            </p:cNvPr>
            <p:cNvSpPr/>
            <p:nvPr/>
          </p:nvSpPr>
          <p:spPr>
            <a:xfrm>
              <a:off x="123937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86" name="矩形 2785">
              <a:extLst>
                <a:ext uri="{FF2B5EF4-FFF2-40B4-BE49-F238E27FC236}">
                  <a16:creationId xmlns:a16="http://schemas.microsoft.com/office/drawing/2014/main" id="{470288EA-359B-49BA-A878-1C3E2134EA64}"/>
                </a:ext>
              </a:extLst>
            </p:cNvPr>
            <p:cNvSpPr/>
            <p:nvPr/>
          </p:nvSpPr>
          <p:spPr>
            <a:xfrm>
              <a:off x="123937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87" name="矩形 2786">
              <a:extLst>
                <a:ext uri="{FF2B5EF4-FFF2-40B4-BE49-F238E27FC236}">
                  <a16:creationId xmlns:a16="http://schemas.microsoft.com/office/drawing/2014/main" id="{E3976CEB-AF49-44DC-9595-14926BA84CB1}"/>
                </a:ext>
              </a:extLst>
            </p:cNvPr>
            <p:cNvSpPr/>
            <p:nvPr/>
          </p:nvSpPr>
          <p:spPr>
            <a:xfrm>
              <a:off x="123937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88" name="矩形 2787">
              <a:extLst>
                <a:ext uri="{FF2B5EF4-FFF2-40B4-BE49-F238E27FC236}">
                  <a16:creationId xmlns:a16="http://schemas.microsoft.com/office/drawing/2014/main" id="{863D85D1-D0A0-4D6A-B613-41C42E21A195}"/>
                </a:ext>
              </a:extLst>
            </p:cNvPr>
            <p:cNvSpPr/>
            <p:nvPr/>
          </p:nvSpPr>
          <p:spPr>
            <a:xfrm>
              <a:off x="123937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89" name="矩形 2788">
              <a:extLst>
                <a:ext uri="{FF2B5EF4-FFF2-40B4-BE49-F238E27FC236}">
                  <a16:creationId xmlns:a16="http://schemas.microsoft.com/office/drawing/2014/main" id="{26A2A038-DE76-4225-9758-BC0C8CB4D812}"/>
                </a:ext>
              </a:extLst>
            </p:cNvPr>
            <p:cNvSpPr/>
            <p:nvPr/>
          </p:nvSpPr>
          <p:spPr>
            <a:xfrm>
              <a:off x="123937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90" name="矩形 2789">
              <a:extLst>
                <a:ext uri="{FF2B5EF4-FFF2-40B4-BE49-F238E27FC236}">
                  <a16:creationId xmlns:a16="http://schemas.microsoft.com/office/drawing/2014/main" id="{9D3CF9B0-B7C8-447E-8FA6-8379AABD47F0}"/>
                </a:ext>
              </a:extLst>
            </p:cNvPr>
            <p:cNvSpPr/>
            <p:nvPr/>
          </p:nvSpPr>
          <p:spPr>
            <a:xfrm>
              <a:off x="123937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91" name="矩形 2790">
              <a:extLst>
                <a:ext uri="{FF2B5EF4-FFF2-40B4-BE49-F238E27FC236}">
                  <a16:creationId xmlns:a16="http://schemas.microsoft.com/office/drawing/2014/main" id="{D3012B21-30A8-4C3A-8AB7-CC2C05BA0189}"/>
                </a:ext>
              </a:extLst>
            </p:cNvPr>
            <p:cNvSpPr/>
            <p:nvPr/>
          </p:nvSpPr>
          <p:spPr>
            <a:xfrm>
              <a:off x="123937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92" name="矩形 2791">
              <a:extLst>
                <a:ext uri="{FF2B5EF4-FFF2-40B4-BE49-F238E27FC236}">
                  <a16:creationId xmlns:a16="http://schemas.microsoft.com/office/drawing/2014/main" id="{27F43DC6-8391-4D49-862D-BA366D941515}"/>
                </a:ext>
              </a:extLst>
            </p:cNvPr>
            <p:cNvSpPr/>
            <p:nvPr/>
          </p:nvSpPr>
          <p:spPr>
            <a:xfrm>
              <a:off x="3795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93" name="矩形 2792">
              <a:extLst>
                <a:ext uri="{FF2B5EF4-FFF2-40B4-BE49-F238E27FC236}">
                  <a16:creationId xmlns:a16="http://schemas.microsoft.com/office/drawing/2014/main" id="{83DEE260-CE71-4473-AF0B-3719A2380DB0}"/>
                </a:ext>
              </a:extLst>
            </p:cNvPr>
            <p:cNvSpPr/>
            <p:nvPr/>
          </p:nvSpPr>
          <p:spPr>
            <a:xfrm>
              <a:off x="3795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94" name="矩形 2793">
              <a:extLst>
                <a:ext uri="{FF2B5EF4-FFF2-40B4-BE49-F238E27FC236}">
                  <a16:creationId xmlns:a16="http://schemas.microsoft.com/office/drawing/2014/main" id="{BC521714-CA95-4E7E-82D0-376AF3AF2E3B}"/>
                </a:ext>
              </a:extLst>
            </p:cNvPr>
            <p:cNvSpPr/>
            <p:nvPr/>
          </p:nvSpPr>
          <p:spPr>
            <a:xfrm>
              <a:off x="3795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95" name="矩形 2794">
              <a:extLst>
                <a:ext uri="{FF2B5EF4-FFF2-40B4-BE49-F238E27FC236}">
                  <a16:creationId xmlns:a16="http://schemas.microsoft.com/office/drawing/2014/main" id="{9D1F7589-13F7-4759-A7EA-28626D3A9169}"/>
                </a:ext>
              </a:extLst>
            </p:cNvPr>
            <p:cNvSpPr/>
            <p:nvPr/>
          </p:nvSpPr>
          <p:spPr>
            <a:xfrm>
              <a:off x="3795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96" name="矩形 2795">
              <a:extLst>
                <a:ext uri="{FF2B5EF4-FFF2-40B4-BE49-F238E27FC236}">
                  <a16:creationId xmlns:a16="http://schemas.microsoft.com/office/drawing/2014/main" id="{E08F0BF4-6CB6-4068-AD56-9BE95CC97D6D}"/>
                </a:ext>
              </a:extLst>
            </p:cNvPr>
            <p:cNvSpPr/>
            <p:nvPr/>
          </p:nvSpPr>
          <p:spPr>
            <a:xfrm>
              <a:off x="3795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97" name="矩形 2796">
              <a:extLst>
                <a:ext uri="{FF2B5EF4-FFF2-40B4-BE49-F238E27FC236}">
                  <a16:creationId xmlns:a16="http://schemas.microsoft.com/office/drawing/2014/main" id="{0A572C09-64F3-4B24-AF36-ED0F4CE56E3C}"/>
                </a:ext>
              </a:extLst>
            </p:cNvPr>
            <p:cNvSpPr/>
            <p:nvPr/>
          </p:nvSpPr>
          <p:spPr>
            <a:xfrm>
              <a:off x="3795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98" name="矩形 2797">
              <a:extLst>
                <a:ext uri="{FF2B5EF4-FFF2-40B4-BE49-F238E27FC236}">
                  <a16:creationId xmlns:a16="http://schemas.microsoft.com/office/drawing/2014/main" id="{1A3CF31C-B124-4033-B8E7-7656DD0695A6}"/>
                </a:ext>
              </a:extLst>
            </p:cNvPr>
            <p:cNvSpPr/>
            <p:nvPr/>
          </p:nvSpPr>
          <p:spPr>
            <a:xfrm>
              <a:off x="3795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99" name="矩形 2798">
              <a:extLst>
                <a:ext uri="{FF2B5EF4-FFF2-40B4-BE49-F238E27FC236}">
                  <a16:creationId xmlns:a16="http://schemas.microsoft.com/office/drawing/2014/main" id="{0E3DF88C-E4A7-4D32-AB18-916D7FAE8CA4}"/>
                </a:ext>
              </a:extLst>
            </p:cNvPr>
            <p:cNvSpPr/>
            <p:nvPr/>
          </p:nvSpPr>
          <p:spPr>
            <a:xfrm>
              <a:off x="3795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00" name="矩形 2799">
              <a:extLst>
                <a:ext uri="{FF2B5EF4-FFF2-40B4-BE49-F238E27FC236}">
                  <a16:creationId xmlns:a16="http://schemas.microsoft.com/office/drawing/2014/main" id="{71499BA2-3945-435E-A8EC-DB8AD6559AEA}"/>
                </a:ext>
              </a:extLst>
            </p:cNvPr>
            <p:cNvSpPr/>
            <p:nvPr/>
          </p:nvSpPr>
          <p:spPr>
            <a:xfrm>
              <a:off x="3795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01" name="矩形 2800">
              <a:extLst>
                <a:ext uri="{FF2B5EF4-FFF2-40B4-BE49-F238E27FC236}">
                  <a16:creationId xmlns:a16="http://schemas.microsoft.com/office/drawing/2014/main" id="{BCB4BA32-204A-4A98-BC70-CA1278570543}"/>
                </a:ext>
              </a:extLst>
            </p:cNvPr>
            <p:cNvSpPr/>
            <p:nvPr/>
          </p:nvSpPr>
          <p:spPr>
            <a:xfrm>
              <a:off x="3795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02" name="矩形 2801">
              <a:extLst>
                <a:ext uri="{FF2B5EF4-FFF2-40B4-BE49-F238E27FC236}">
                  <a16:creationId xmlns:a16="http://schemas.microsoft.com/office/drawing/2014/main" id="{78F5AFCB-9EF8-4BC9-910A-AB2FCC27FA24}"/>
                </a:ext>
              </a:extLst>
            </p:cNvPr>
            <p:cNvSpPr/>
            <p:nvPr/>
          </p:nvSpPr>
          <p:spPr>
            <a:xfrm>
              <a:off x="123937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03" name="矩形 2802">
              <a:extLst>
                <a:ext uri="{FF2B5EF4-FFF2-40B4-BE49-F238E27FC236}">
                  <a16:creationId xmlns:a16="http://schemas.microsoft.com/office/drawing/2014/main" id="{5C27CD93-3448-47EB-80D8-4C949ED469B5}"/>
                </a:ext>
              </a:extLst>
            </p:cNvPr>
            <p:cNvSpPr/>
            <p:nvPr/>
          </p:nvSpPr>
          <p:spPr>
            <a:xfrm>
              <a:off x="3795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804" name="PA_组合 28">
            <a:extLst>
              <a:ext uri="{FF2B5EF4-FFF2-40B4-BE49-F238E27FC236}">
                <a16:creationId xmlns:a16="http://schemas.microsoft.com/office/drawing/2014/main" id="{A692DF38-9773-4A8A-AD15-762A0B6D3DFB}"/>
              </a:ext>
            </a:extLst>
          </p:cNvPr>
          <p:cNvGrpSpPr/>
          <p:nvPr>
            <p:custDataLst>
              <p:tags r:id="rId16"/>
            </p:custDataLst>
          </p:nvPr>
        </p:nvGrpSpPr>
        <p:grpSpPr>
          <a:xfrm>
            <a:off x="881898" y="330740"/>
            <a:ext cx="10428204" cy="6196521"/>
            <a:chOff x="925612" y="347200"/>
            <a:chExt cx="10947200" cy="6504913"/>
          </a:xfrm>
          <a:solidFill>
            <a:srgbClr val="226CFD"/>
          </a:solidFill>
        </p:grpSpPr>
        <p:sp>
          <p:nvSpPr>
            <p:cNvPr id="2805" name="矩形 2804">
              <a:extLst>
                <a:ext uri="{FF2B5EF4-FFF2-40B4-BE49-F238E27FC236}">
                  <a16:creationId xmlns:a16="http://schemas.microsoft.com/office/drawing/2014/main" id="{6E3F1416-5C75-4F34-9325-F3D492888289}"/>
                </a:ext>
              </a:extLst>
            </p:cNvPr>
            <p:cNvSpPr/>
            <p:nvPr/>
          </p:nvSpPr>
          <p:spPr>
            <a:xfrm>
              <a:off x="118476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06" name="矩形 2805">
              <a:extLst>
                <a:ext uri="{FF2B5EF4-FFF2-40B4-BE49-F238E27FC236}">
                  <a16:creationId xmlns:a16="http://schemas.microsoft.com/office/drawing/2014/main" id="{14D72E60-3BCE-40AC-85FB-2979445BF4EC}"/>
                </a:ext>
              </a:extLst>
            </p:cNvPr>
            <p:cNvSpPr/>
            <p:nvPr/>
          </p:nvSpPr>
          <p:spPr>
            <a:xfrm>
              <a:off x="9256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07" name="矩形 2806">
              <a:extLst>
                <a:ext uri="{FF2B5EF4-FFF2-40B4-BE49-F238E27FC236}">
                  <a16:creationId xmlns:a16="http://schemas.microsoft.com/office/drawing/2014/main" id="{56501EA0-6AF9-479F-8628-C336C673C072}"/>
                </a:ext>
              </a:extLst>
            </p:cNvPr>
            <p:cNvSpPr/>
            <p:nvPr/>
          </p:nvSpPr>
          <p:spPr>
            <a:xfrm>
              <a:off x="118476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08" name="矩形 2807">
              <a:extLst>
                <a:ext uri="{FF2B5EF4-FFF2-40B4-BE49-F238E27FC236}">
                  <a16:creationId xmlns:a16="http://schemas.microsoft.com/office/drawing/2014/main" id="{E4793509-C2B1-44A6-AE70-0AEE344A1880}"/>
                </a:ext>
              </a:extLst>
            </p:cNvPr>
            <p:cNvSpPr/>
            <p:nvPr/>
          </p:nvSpPr>
          <p:spPr>
            <a:xfrm>
              <a:off x="9256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09" name="矩形 2808">
              <a:extLst>
                <a:ext uri="{FF2B5EF4-FFF2-40B4-BE49-F238E27FC236}">
                  <a16:creationId xmlns:a16="http://schemas.microsoft.com/office/drawing/2014/main" id="{7DCD814B-F00B-4AE1-BB48-C186D14983AB}"/>
                </a:ext>
              </a:extLst>
            </p:cNvPr>
            <p:cNvSpPr/>
            <p:nvPr/>
          </p:nvSpPr>
          <p:spPr>
            <a:xfrm>
              <a:off x="118476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10" name="矩形 2809">
              <a:extLst>
                <a:ext uri="{FF2B5EF4-FFF2-40B4-BE49-F238E27FC236}">
                  <a16:creationId xmlns:a16="http://schemas.microsoft.com/office/drawing/2014/main" id="{5E1C2C95-FB07-48D8-BA3E-0A3D17ECC56C}"/>
                </a:ext>
              </a:extLst>
            </p:cNvPr>
            <p:cNvSpPr/>
            <p:nvPr/>
          </p:nvSpPr>
          <p:spPr>
            <a:xfrm>
              <a:off x="118476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11" name="矩形 2810">
              <a:extLst>
                <a:ext uri="{FF2B5EF4-FFF2-40B4-BE49-F238E27FC236}">
                  <a16:creationId xmlns:a16="http://schemas.microsoft.com/office/drawing/2014/main" id="{EBA90CB2-263E-4AE4-916C-D044974B8DE8}"/>
                </a:ext>
              </a:extLst>
            </p:cNvPr>
            <p:cNvSpPr/>
            <p:nvPr/>
          </p:nvSpPr>
          <p:spPr>
            <a:xfrm>
              <a:off x="118476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12" name="矩形 2811">
              <a:extLst>
                <a:ext uri="{FF2B5EF4-FFF2-40B4-BE49-F238E27FC236}">
                  <a16:creationId xmlns:a16="http://schemas.microsoft.com/office/drawing/2014/main" id="{2CB150AF-6396-4324-86AE-B0C727EF057D}"/>
                </a:ext>
              </a:extLst>
            </p:cNvPr>
            <p:cNvSpPr/>
            <p:nvPr/>
          </p:nvSpPr>
          <p:spPr>
            <a:xfrm>
              <a:off x="118476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13" name="矩形 2812">
              <a:extLst>
                <a:ext uri="{FF2B5EF4-FFF2-40B4-BE49-F238E27FC236}">
                  <a16:creationId xmlns:a16="http://schemas.microsoft.com/office/drawing/2014/main" id="{64374189-E677-4DE4-BF72-A30B684EB9BB}"/>
                </a:ext>
              </a:extLst>
            </p:cNvPr>
            <p:cNvSpPr/>
            <p:nvPr/>
          </p:nvSpPr>
          <p:spPr>
            <a:xfrm>
              <a:off x="118476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14" name="矩形 2813">
              <a:extLst>
                <a:ext uri="{FF2B5EF4-FFF2-40B4-BE49-F238E27FC236}">
                  <a16:creationId xmlns:a16="http://schemas.microsoft.com/office/drawing/2014/main" id="{6C35BA37-C78F-46C3-A631-83B570F02282}"/>
                </a:ext>
              </a:extLst>
            </p:cNvPr>
            <p:cNvSpPr/>
            <p:nvPr/>
          </p:nvSpPr>
          <p:spPr>
            <a:xfrm>
              <a:off x="118476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15" name="矩形 2814">
              <a:extLst>
                <a:ext uri="{FF2B5EF4-FFF2-40B4-BE49-F238E27FC236}">
                  <a16:creationId xmlns:a16="http://schemas.microsoft.com/office/drawing/2014/main" id="{4FF65690-068C-43A1-9FBC-F1543E920F82}"/>
                </a:ext>
              </a:extLst>
            </p:cNvPr>
            <p:cNvSpPr/>
            <p:nvPr/>
          </p:nvSpPr>
          <p:spPr>
            <a:xfrm>
              <a:off x="118476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16" name="矩形 2815">
              <a:extLst>
                <a:ext uri="{FF2B5EF4-FFF2-40B4-BE49-F238E27FC236}">
                  <a16:creationId xmlns:a16="http://schemas.microsoft.com/office/drawing/2014/main" id="{D43A16F3-C24C-42BC-8A38-AE909C1D5FF0}"/>
                </a:ext>
              </a:extLst>
            </p:cNvPr>
            <p:cNvSpPr/>
            <p:nvPr/>
          </p:nvSpPr>
          <p:spPr>
            <a:xfrm>
              <a:off x="118476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17" name="矩形 2816">
              <a:extLst>
                <a:ext uri="{FF2B5EF4-FFF2-40B4-BE49-F238E27FC236}">
                  <a16:creationId xmlns:a16="http://schemas.microsoft.com/office/drawing/2014/main" id="{F0DD8423-37D4-40A4-A8F0-97106339C509}"/>
                </a:ext>
              </a:extLst>
            </p:cNvPr>
            <p:cNvSpPr/>
            <p:nvPr/>
          </p:nvSpPr>
          <p:spPr>
            <a:xfrm>
              <a:off x="118476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18" name="矩形 2817">
              <a:extLst>
                <a:ext uri="{FF2B5EF4-FFF2-40B4-BE49-F238E27FC236}">
                  <a16:creationId xmlns:a16="http://schemas.microsoft.com/office/drawing/2014/main" id="{ED28F247-0AB8-411F-9143-8A4C60AE5ED5}"/>
                </a:ext>
              </a:extLst>
            </p:cNvPr>
            <p:cNvSpPr/>
            <p:nvPr/>
          </p:nvSpPr>
          <p:spPr>
            <a:xfrm>
              <a:off x="118476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19" name="矩形 2818">
              <a:extLst>
                <a:ext uri="{FF2B5EF4-FFF2-40B4-BE49-F238E27FC236}">
                  <a16:creationId xmlns:a16="http://schemas.microsoft.com/office/drawing/2014/main" id="{F3AE73E1-C762-42F8-9A07-D76FE593F373}"/>
                </a:ext>
              </a:extLst>
            </p:cNvPr>
            <p:cNvSpPr/>
            <p:nvPr/>
          </p:nvSpPr>
          <p:spPr>
            <a:xfrm>
              <a:off x="9256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20" name="矩形 2819">
              <a:extLst>
                <a:ext uri="{FF2B5EF4-FFF2-40B4-BE49-F238E27FC236}">
                  <a16:creationId xmlns:a16="http://schemas.microsoft.com/office/drawing/2014/main" id="{3348A7B2-584A-4345-812C-EAD7E9FA1BEA}"/>
                </a:ext>
              </a:extLst>
            </p:cNvPr>
            <p:cNvSpPr/>
            <p:nvPr/>
          </p:nvSpPr>
          <p:spPr>
            <a:xfrm>
              <a:off x="9256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21" name="矩形 2820">
              <a:extLst>
                <a:ext uri="{FF2B5EF4-FFF2-40B4-BE49-F238E27FC236}">
                  <a16:creationId xmlns:a16="http://schemas.microsoft.com/office/drawing/2014/main" id="{FBB735CB-33C0-4206-8EE9-555422B1D192}"/>
                </a:ext>
              </a:extLst>
            </p:cNvPr>
            <p:cNvSpPr/>
            <p:nvPr/>
          </p:nvSpPr>
          <p:spPr>
            <a:xfrm>
              <a:off x="9256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22" name="矩形 2821">
              <a:extLst>
                <a:ext uri="{FF2B5EF4-FFF2-40B4-BE49-F238E27FC236}">
                  <a16:creationId xmlns:a16="http://schemas.microsoft.com/office/drawing/2014/main" id="{9DF680B7-A75D-45E7-8D85-D5808DF70709}"/>
                </a:ext>
              </a:extLst>
            </p:cNvPr>
            <p:cNvSpPr/>
            <p:nvPr/>
          </p:nvSpPr>
          <p:spPr>
            <a:xfrm>
              <a:off x="9256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23" name="矩形 2822">
              <a:extLst>
                <a:ext uri="{FF2B5EF4-FFF2-40B4-BE49-F238E27FC236}">
                  <a16:creationId xmlns:a16="http://schemas.microsoft.com/office/drawing/2014/main" id="{41CFE3E5-5A28-435A-BC68-5663A3A4D2A3}"/>
                </a:ext>
              </a:extLst>
            </p:cNvPr>
            <p:cNvSpPr/>
            <p:nvPr/>
          </p:nvSpPr>
          <p:spPr>
            <a:xfrm>
              <a:off x="9256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24" name="矩形 2823">
              <a:extLst>
                <a:ext uri="{FF2B5EF4-FFF2-40B4-BE49-F238E27FC236}">
                  <a16:creationId xmlns:a16="http://schemas.microsoft.com/office/drawing/2014/main" id="{59BD1736-2071-4DA4-85AB-813E34C39BFA}"/>
                </a:ext>
              </a:extLst>
            </p:cNvPr>
            <p:cNvSpPr/>
            <p:nvPr/>
          </p:nvSpPr>
          <p:spPr>
            <a:xfrm>
              <a:off x="9256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25" name="矩形 2824">
              <a:extLst>
                <a:ext uri="{FF2B5EF4-FFF2-40B4-BE49-F238E27FC236}">
                  <a16:creationId xmlns:a16="http://schemas.microsoft.com/office/drawing/2014/main" id="{7E6099A5-01B9-498F-B95D-DED038240953}"/>
                </a:ext>
              </a:extLst>
            </p:cNvPr>
            <p:cNvSpPr/>
            <p:nvPr/>
          </p:nvSpPr>
          <p:spPr>
            <a:xfrm>
              <a:off x="9256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26" name="矩形 2825">
              <a:extLst>
                <a:ext uri="{FF2B5EF4-FFF2-40B4-BE49-F238E27FC236}">
                  <a16:creationId xmlns:a16="http://schemas.microsoft.com/office/drawing/2014/main" id="{07EFD838-8BF5-4AF9-B6D2-2F84464221E8}"/>
                </a:ext>
              </a:extLst>
            </p:cNvPr>
            <p:cNvSpPr/>
            <p:nvPr/>
          </p:nvSpPr>
          <p:spPr>
            <a:xfrm>
              <a:off x="9256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27" name="矩形 2826">
              <a:extLst>
                <a:ext uri="{FF2B5EF4-FFF2-40B4-BE49-F238E27FC236}">
                  <a16:creationId xmlns:a16="http://schemas.microsoft.com/office/drawing/2014/main" id="{99B547B4-2C7F-49F5-9C8D-47316130F0C9}"/>
                </a:ext>
              </a:extLst>
            </p:cNvPr>
            <p:cNvSpPr/>
            <p:nvPr/>
          </p:nvSpPr>
          <p:spPr>
            <a:xfrm>
              <a:off x="9256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28" name="矩形 2827">
              <a:extLst>
                <a:ext uri="{FF2B5EF4-FFF2-40B4-BE49-F238E27FC236}">
                  <a16:creationId xmlns:a16="http://schemas.microsoft.com/office/drawing/2014/main" id="{31F46C4B-00BE-423C-871E-A546763BD559}"/>
                </a:ext>
              </a:extLst>
            </p:cNvPr>
            <p:cNvSpPr/>
            <p:nvPr/>
          </p:nvSpPr>
          <p:spPr>
            <a:xfrm>
              <a:off x="9256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29" name="矩形 2828">
              <a:extLst>
                <a:ext uri="{FF2B5EF4-FFF2-40B4-BE49-F238E27FC236}">
                  <a16:creationId xmlns:a16="http://schemas.microsoft.com/office/drawing/2014/main" id="{101C0D13-07A7-4A38-AC33-B4E894934CB2}"/>
                </a:ext>
              </a:extLst>
            </p:cNvPr>
            <p:cNvSpPr/>
            <p:nvPr/>
          </p:nvSpPr>
          <p:spPr>
            <a:xfrm>
              <a:off x="118476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30" name="矩形 2829">
              <a:extLst>
                <a:ext uri="{FF2B5EF4-FFF2-40B4-BE49-F238E27FC236}">
                  <a16:creationId xmlns:a16="http://schemas.microsoft.com/office/drawing/2014/main" id="{DF0AB375-C5F8-4FF1-AE42-5C37B832E736}"/>
                </a:ext>
              </a:extLst>
            </p:cNvPr>
            <p:cNvSpPr/>
            <p:nvPr/>
          </p:nvSpPr>
          <p:spPr>
            <a:xfrm>
              <a:off x="9256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831" name="PA_组合 55">
            <a:extLst>
              <a:ext uri="{FF2B5EF4-FFF2-40B4-BE49-F238E27FC236}">
                <a16:creationId xmlns:a16="http://schemas.microsoft.com/office/drawing/2014/main" id="{61D03211-96C6-4281-A9F9-3D29AAB704FD}"/>
              </a:ext>
            </a:extLst>
          </p:cNvPr>
          <p:cNvGrpSpPr/>
          <p:nvPr>
            <p:custDataLst>
              <p:tags r:id="rId17"/>
            </p:custDataLst>
          </p:nvPr>
        </p:nvGrpSpPr>
        <p:grpSpPr>
          <a:xfrm>
            <a:off x="1402108" y="330740"/>
            <a:ext cx="9387784" cy="6196521"/>
            <a:chOff x="1471712" y="347200"/>
            <a:chExt cx="9855000" cy="6504913"/>
          </a:xfrm>
          <a:solidFill>
            <a:srgbClr val="226CFD"/>
          </a:solidFill>
        </p:grpSpPr>
        <p:sp>
          <p:nvSpPr>
            <p:cNvPr id="2832" name="矩形 2831">
              <a:extLst>
                <a:ext uri="{FF2B5EF4-FFF2-40B4-BE49-F238E27FC236}">
                  <a16:creationId xmlns:a16="http://schemas.microsoft.com/office/drawing/2014/main" id="{069E514F-359D-4C7C-A05A-4C09A2F9C3FD}"/>
                </a:ext>
              </a:extLst>
            </p:cNvPr>
            <p:cNvSpPr/>
            <p:nvPr/>
          </p:nvSpPr>
          <p:spPr>
            <a:xfrm>
              <a:off x="113015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33" name="矩形 2832">
              <a:extLst>
                <a:ext uri="{FF2B5EF4-FFF2-40B4-BE49-F238E27FC236}">
                  <a16:creationId xmlns:a16="http://schemas.microsoft.com/office/drawing/2014/main" id="{A40A277E-F39E-4960-A3ED-38FCB9A0EE82}"/>
                </a:ext>
              </a:extLst>
            </p:cNvPr>
            <p:cNvSpPr/>
            <p:nvPr/>
          </p:nvSpPr>
          <p:spPr>
            <a:xfrm>
              <a:off x="14717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34" name="矩形 2833">
              <a:extLst>
                <a:ext uri="{FF2B5EF4-FFF2-40B4-BE49-F238E27FC236}">
                  <a16:creationId xmlns:a16="http://schemas.microsoft.com/office/drawing/2014/main" id="{3AB2D7D2-4353-4868-885C-F322850C2F6F}"/>
                </a:ext>
              </a:extLst>
            </p:cNvPr>
            <p:cNvSpPr/>
            <p:nvPr/>
          </p:nvSpPr>
          <p:spPr>
            <a:xfrm>
              <a:off x="113015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35" name="矩形 2834">
              <a:extLst>
                <a:ext uri="{FF2B5EF4-FFF2-40B4-BE49-F238E27FC236}">
                  <a16:creationId xmlns:a16="http://schemas.microsoft.com/office/drawing/2014/main" id="{EA39AD6E-9BAB-4C11-86C1-C7BFB3C671E5}"/>
                </a:ext>
              </a:extLst>
            </p:cNvPr>
            <p:cNvSpPr/>
            <p:nvPr/>
          </p:nvSpPr>
          <p:spPr>
            <a:xfrm>
              <a:off x="14717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36" name="矩形 2835">
              <a:extLst>
                <a:ext uri="{FF2B5EF4-FFF2-40B4-BE49-F238E27FC236}">
                  <a16:creationId xmlns:a16="http://schemas.microsoft.com/office/drawing/2014/main" id="{B7DBC4F0-7FCD-4371-9B55-2433F03F4F6B}"/>
                </a:ext>
              </a:extLst>
            </p:cNvPr>
            <p:cNvSpPr/>
            <p:nvPr/>
          </p:nvSpPr>
          <p:spPr>
            <a:xfrm>
              <a:off x="113015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37" name="矩形 2836">
              <a:extLst>
                <a:ext uri="{FF2B5EF4-FFF2-40B4-BE49-F238E27FC236}">
                  <a16:creationId xmlns:a16="http://schemas.microsoft.com/office/drawing/2014/main" id="{4C71C51D-72EA-4F5D-844E-6B70578D69F8}"/>
                </a:ext>
              </a:extLst>
            </p:cNvPr>
            <p:cNvSpPr/>
            <p:nvPr/>
          </p:nvSpPr>
          <p:spPr>
            <a:xfrm>
              <a:off x="113015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38" name="矩形 2837">
              <a:extLst>
                <a:ext uri="{FF2B5EF4-FFF2-40B4-BE49-F238E27FC236}">
                  <a16:creationId xmlns:a16="http://schemas.microsoft.com/office/drawing/2014/main" id="{8E2153BD-A41F-4F9F-B902-27D4C6CD6C1A}"/>
                </a:ext>
              </a:extLst>
            </p:cNvPr>
            <p:cNvSpPr/>
            <p:nvPr/>
          </p:nvSpPr>
          <p:spPr>
            <a:xfrm>
              <a:off x="113015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39" name="矩形 2838">
              <a:extLst>
                <a:ext uri="{FF2B5EF4-FFF2-40B4-BE49-F238E27FC236}">
                  <a16:creationId xmlns:a16="http://schemas.microsoft.com/office/drawing/2014/main" id="{2EE5EC34-95E9-49EB-9D7C-3DECDC164AC7}"/>
                </a:ext>
              </a:extLst>
            </p:cNvPr>
            <p:cNvSpPr/>
            <p:nvPr/>
          </p:nvSpPr>
          <p:spPr>
            <a:xfrm>
              <a:off x="113015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40" name="矩形 2839">
              <a:extLst>
                <a:ext uri="{FF2B5EF4-FFF2-40B4-BE49-F238E27FC236}">
                  <a16:creationId xmlns:a16="http://schemas.microsoft.com/office/drawing/2014/main" id="{B5971BCE-1E62-4A2C-A6DF-DB3F184EFF1D}"/>
                </a:ext>
              </a:extLst>
            </p:cNvPr>
            <p:cNvSpPr/>
            <p:nvPr/>
          </p:nvSpPr>
          <p:spPr>
            <a:xfrm>
              <a:off x="113015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41" name="矩形 2840">
              <a:extLst>
                <a:ext uri="{FF2B5EF4-FFF2-40B4-BE49-F238E27FC236}">
                  <a16:creationId xmlns:a16="http://schemas.microsoft.com/office/drawing/2014/main" id="{A3138C26-4272-4267-82D0-ACF1F85EEF19}"/>
                </a:ext>
              </a:extLst>
            </p:cNvPr>
            <p:cNvSpPr/>
            <p:nvPr/>
          </p:nvSpPr>
          <p:spPr>
            <a:xfrm>
              <a:off x="113015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42" name="矩形 2841">
              <a:extLst>
                <a:ext uri="{FF2B5EF4-FFF2-40B4-BE49-F238E27FC236}">
                  <a16:creationId xmlns:a16="http://schemas.microsoft.com/office/drawing/2014/main" id="{5ADA0D85-15FA-480C-BB17-E2FCB1261519}"/>
                </a:ext>
              </a:extLst>
            </p:cNvPr>
            <p:cNvSpPr/>
            <p:nvPr/>
          </p:nvSpPr>
          <p:spPr>
            <a:xfrm>
              <a:off x="113015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43" name="矩形 2842">
              <a:extLst>
                <a:ext uri="{FF2B5EF4-FFF2-40B4-BE49-F238E27FC236}">
                  <a16:creationId xmlns:a16="http://schemas.microsoft.com/office/drawing/2014/main" id="{B86C7510-C434-432D-8E2B-8894055A30E8}"/>
                </a:ext>
              </a:extLst>
            </p:cNvPr>
            <p:cNvSpPr/>
            <p:nvPr/>
          </p:nvSpPr>
          <p:spPr>
            <a:xfrm>
              <a:off x="113015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44" name="矩形 2843">
              <a:extLst>
                <a:ext uri="{FF2B5EF4-FFF2-40B4-BE49-F238E27FC236}">
                  <a16:creationId xmlns:a16="http://schemas.microsoft.com/office/drawing/2014/main" id="{9EB3E482-31E4-4FCA-BA54-AA33061F2C76}"/>
                </a:ext>
              </a:extLst>
            </p:cNvPr>
            <p:cNvSpPr/>
            <p:nvPr/>
          </p:nvSpPr>
          <p:spPr>
            <a:xfrm>
              <a:off x="113015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45" name="矩形 2844">
              <a:extLst>
                <a:ext uri="{FF2B5EF4-FFF2-40B4-BE49-F238E27FC236}">
                  <a16:creationId xmlns:a16="http://schemas.microsoft.com/office/drawing/2014/main" id="{DE0A4090-BA86-4F27-9F53-4BCE8BC7CC92}"/>
                </a:ext>
              </a:extLst>
            </p:cNvPr>
            <p:cNvSpPr/>
            <p:nvPr/>
          </p:nvSpPr>
          <p:spPr>
            <a:xfrm>
              <a:off x="113015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46" name="矩形 2845">
              <a:extLst>
                <a:ext uri="{FF2B5EF4-FFF2-40B4-BE49-F238E27FC236}">
                  <a16:creationId xmlns:a16="http://schemas.microsoft.com/office/drawing/2014/main" id="{C97C248D-39D8-4913-A4F0-C787D89AB25C}"/>
                </a:ext>
              </a:extLst>
            </p:cNvPr>
            <p:cNvSpPr/>
            <p:nvPr/>
          </p:nvSpPr>
          <p:spPr>
            <a:xfrm>
              <a:off x="14717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47" name="矩形 2846">
              <a:extLst>
                <a:ext uri="{FF2B5EF4-FFF2-40B4-BE49-F238E27FC236}">
                  <a16:creationId xmlns:a16="http://schemas.microsoft.com/office/drawing/2014/main" id="{A6BCFC82-262A-4D74-B939-2641AF347E5C}"/>
                </a:ext>
              </a:extLst>
            </p:cNvPr>
            <p:cNvSpPr/>
            <p:nvPr/>
          </p:nvSpPr>
          <p:spPr>
            <a:xfrm>
              <a:off x="14717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48" name="矩形 2847">
              <a:extLst>
                <a:ext uri="{FF2B5EF4-FFF2-40B4-BE49-F238E27FC236}">
                  <a16:creationId xmlns:a16="http://schemas.microsoft.com/office/drawing/2014/main" id="{4A660757-F795-4901-97B4-E21AA61908C6}"/>
                </a:ext>
              </a:extLst>
            </p:cNvPr>
            <p:cNvSpPr/>
            <p:nvPr/>
          </p:nvSpPr>
          <p:spPr>
            <a:xfrm>
              <a:off x="14717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49" name="矩形 2848">
              <a:extLst>
                <a:ext uri="{FF2B5EF4-FFF2-40B4-BE49-F238E27FC236}">
                  <a16:creationId xmlns:a16="http://schemas.microsoft.com/office/drawing/2014/main" id="{A3417088-F90D-4CED-BC94-A5215411B441}"/>
                </a:ext>
              </a:extLst>
            </p:cNvPr>
            <p:cNvSpPr/>
            <p:nvPr/>
          </p:nvSpPr>
          <p:spPr>
            <a:xfrm>
              <a:off x="14717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50" name="矩形 2849">
              <a:extLst>
                <a:ext uri="{FF2B5EF4-FFF2-40B4-BE49-F238E27FC236}">
                  <a16:creationId xmlns:a16="http://schemas.microsoft.com/office/drawing/2014/main" id="{3D185338-6BBF-4C0D-B1C2-13EC2C45C0A9}"/>
                </a:ext>
              </a:extLst>
            </p:cNvPr>
            <p:cNvSpPr/>
            <p:nvPr/>
          </p:nvSpPr>
          <p:spPr>
            <a:xfrm>
              <a:off x="14717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51" name="矩形 2850">
              <a:extLst>
                <a:ext uri="{FF2B5EF4-FFF2-40B4-BE49-F238E27FC236}">
                  <a16:creationId xmlns:a16="http://schemas.microsoft.com/office/drawing/2014/main" id="{D157EF28-7ED5-4715-94A0-76CE85E1D0FE}"/>
                </a:ext>
              </a:extLst>
            </p:cNvPr>
            <p:cNvSpPr/>
            <p:nvPr/>
          </p:nvSpPr>
          <p:spPr>
            <a:xfrm>
              <a:off x="14717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52" name="矩形 2851">
              <a:extLst>
                <a:ext uri="{FF2B5EF4-FFF2-40B4-BE49-F238E27FC236}">
                  <a16:creationId xmlns:a16="http://schemas.microsoft.com/office/drawing/2014/main" id="{2BA6E04E-D636-4EA1-86D6-B23EB9A0B0DA}"/>
                </a:ext>
              </a:extLst>
            </p:cNvPr>
            <p:cNvSpPr/>
            <p:nvPr/>
          </p:nvSpPr>
          <p:spPr>
            <a:xfrm>
              <a:off x="14717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53" name="矩形 2852">
              <a:extLst>
                <a:ext uri="{FF2B5EF4-FFF2-40B4-BE49-F238E27FC236}">
                  <a16:creationId xmlns:a16="http://schemas.microsoft.com/office/drawing/2014/main" id="{3ED073AE-9E63-461C-82E5-2869722E33F0}"/>
                </a:ext>
              </a:extLst>
            </p:cNvPr>
            <p:cNvSpPr/>
            <p:nvPr/>
          </p:nvSpPr>
          <p:spPr>
            <a:xfrm>
              <a:off x="14717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54" name="矩形 2853">
              <a:extLst>
                <a:ext uri="{FF2B5EF4-FFF2-40B4-BE49-F238E27FC236}">
                  <a16:creationId xmlns:a16="http://schemas.microsoft.com/office/drawing/2014/main" id="{88C1FB4B-B3EE-4227-914F-32D592FDAA04}"/>
                </a:ext>
              </a:extLst>
            </p:cNvPr>
            <p:cNvSpPr/>
            <p:nvPr/>
          </p:nvSpPr>
          <p:spPr>
            <a:xfrm>
              <a:off x="14717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55" name="矩形 2854">
              <a:extLst>
                <a:ext uri="{FF2B5EF4-FFF2-40B4-BE49-F238E27FC236}">
                  <a16:creationId xmlns:a16="http://schemas.microsoft.com/office/drawing/2014/main" id="{85E163D2-D809-4918-8483-C3C1FD0B618A}"/>
                </a:ext>
              </a:extLst>
            </p:cNvPr>
            <p:cNvSpPr/>
            <p:nvPr/>
          </p:nvSpPr>
          <p:spPr>
            <a:xfrm>
              <a:off x="14717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56" name="矩形 2855">
              <a:extLst>
                <a:ext uri="{FF2B5EF4-FFF2-40B4-BE49-F238E27FC236}">
                  <a16:creationId xmlns:a16="http://schemas.microsoft.com/office/drawing/2014/main" id="{1C8C0680-23E9-4F9B-8119-0F797F1B920F}"/>
                </a:ext>
              </a:extLst>
            </p:cNvPr>
            <p:cNvSpPr/>
            <p:nvPr/>
          </p:nvSpPr>
          <p:spPr>
            <a:xfrm>
              <a:off x="113015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57" name="矩形 2856">
              <a:extLst>
                <a:ext uri="{FF2B5EF4-FFF2-40B4-BE49-F238E27FC236}">
                  <a16:creationId xmlns:a16="http://schemas.microsoft.com/office/drawing/2014/main" id="{ACB2846F-9D26-4749-91D4-EFF0BFE77A10}"/>
                </a:ext>
              </a:extLst>
            </p:cNvPr>
            <p:cNvSpPr/>
            <p:nvPr/>
          </p:nvSpPr>
          <p:spPr>
            <a:xfrm>
              <a:off x="14717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858" name="PA_组合 82">
            <a:extLst>
              <a:ext uri="{FF2B5EF4-FFF2-40B4-BE49-F238E27FC236}">
                <a16:creationId xmlns:a16="http://schemas.microsoft.com/office/drawing/2014/main" id="{8E30C71C-1AC4-440C-94F2-4800018E75B2}"/>
              </a:ext>
            </a:extLst>
          </p:cNvPr>
          <p:cNvGrpSpPr/>
          <p:nvPr>
            <p:custDataLst>
              <p:tags r:id="rId18"/>
            </p:custDataLst>
          </p:nvPr>
        </p:nvGrpSpPr>
        <p:grpSpPr>
          <a:xfrm>
            <a:off x="1922318" y="330740"/>
            <a:ext cx="8347364" cy="6196521"/>
            <a:chOff x="2017812" y="347200"/>
            <a:chExt cx="8762800" cy="6504913"/>
          </a:xfrm>
          <a:solidFill>
            <a:srgbClr val="226CFD"/>
          </a:solidFill>
        </p:grpSpPr>
        <p:sp>
          <p:nvSpPr>
            <p:cNvPr id="2859" name="矩形 2858">
              <a:extLst>
                <a:ext uri="{FF2B5EF4-FFF2-40B4-BE49-F238E27FC236}">
                  <a16:creationId xmlns:a16="http://schemas.microsoft.com/office/drawing/2014/main" id="{EAFE28E2-EFEC-4EC2-93C0-70F7EAFE4362}"/>
                </a:ext>
              </a:extLst>
            </p:cNvPr>
            <p:cNvSpPr/>
            <p:nvPr/>
          </p:nvSpPr>
          <p:spPr>
            <a:xfrm>
              <a:off x="107554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60" name="矩形 2859">
              <a:extLst>
                <a:ext uri="{FF2B5EF4-FFF2-40B4-BE49-F238E27FC236}">
                  <a16:creationId xmlns:a16="http://schemas.microsoft.com/office/drawing/2014/main" id="{D45A6DF2-3963-4E90-983A-2BFF1B8910AA}"/>
                </a:ext>
              </a:extLst>
            </p:cNvPr>
            <p:cNvSpPr/>
            <p:nvPr/>
          </p:nvSpPr>
          <p:spPr>
            <a:xfrm>
              <a:off x="20178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61" name="矩形 2860">
              <a:extLst>
                <a:ext uri="{FF2B5EF4-FFF2-40B4-BE49-F238E27FC236}">
                  <a16:creationId xmlns:a16="http://schemas.microsoft.com/office/drawing/2014/main" id="{E51F8993-7D2D-4219-A4F3-ED21FD2AD4ED}"/>
                </a:ext>
              </a:extLst>
            </p:cNvPr>
            <p:cNvSpPr/>
            <p:nvPr/>
          </p:nvSpPr>
          <p:spPr>
            <a:xfrm>
              <a:off x="107554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62" name="矩形 2861">
              <a:extLst>
                <a:ext uri="{FF2B5EF4-FFF2-40B4-BE49-F238E27FC236}">
                  <a16:creationId xmlns:a16="http://schemas.microsoft.com/office/drawing/2014/main" id="{05635FAF-AC72-4CC2-9BE1-E95DE43066BD}"/>
                </a:ext>
              </a:extLst>
            </p:cNvPr>
            <p:cNvSpPr/>
            <p:nvPr/>
          </p:nvSpPr>
          <p:spPr>
            <a:xfrm>
              <a:off x="20178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63" name="矩形 2862">
              <a:extLst>
                <a:ext uri="{FF2B5EF4-FFF2-40B4-BE49-F238E27FC236}">
                  <a16:creationId xmlns:a16="http://schemas.microsoft.com/office/drawing/2014/main" id="{9C9416B7-3185-4DF0-805C-2B7E46C43EE9}"/>
                </a:ext>
              </a:extLst>
            </p:cNvPr>
            <p:cNvSpPr/>
            <p:nvPr/>
          </p:nvSpPr>
          <p:spPr>
            <a:xfrm>
              <a:off x="107554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64" name="矩形 2863">
              <a:extLst>
                <a:ext uri="{FF2B5EF4-FFF2-40B4-BE49-F238E27FC236}">
                  <a16:creationId xmlns:a16="http://schemas.microsoft.com/office/drawing/2014/main" id="{0CC15A0C-6EE1-4F89-87B8-8472EE8CB778}"/>
                </a:ext>
              </a:extLst>
            </p:cNvPr>
            <p:cNvSpPr/>
            <p:nvPr/>
          </p:nvSpPr>
          <p:spPr>
            <a:xfrm>
              <a:off x="107554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65" name="矩形 2864">
              <a:extLst>
                <a:ext uri="{FF2B5EF4-FFF2-40B4-BE49-F238E27FC236}">
                  <a16:creationId xmlns:a16="http://schemas.microsoft.com/office/drawing/2014/main" id="{768FD88C-C1F1-4D59-9296-A6551A08432C}"/>
                </a:ext>
              </a:extLst>
            </p:cNvPr>
            <p:cNvSpPr/>
            <p:nvPr/>
          </p:nvSpPr>
          <p:spPr>
            <a:xfrm>
              <a:off x="107554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66" name="矩形 2865">
              <a:extLst>
                <a:ext uri="{FF2B5EF4-FFF2-40B4-BE49-F238E27FC236}">
                  <a16:creationId xmlns:a16="http://schemas.microsoft.com/office/drawing/2014/main" id="{A0ACB562-E812-4F11-950B-9AAE4792885B}"/>
                </a:ext>
              </a:extLst>
            </p:cNvPr>
            <p:cNvSpPr/>
            <p:nvPr/>
          </p:nvSpPr>
          <p:spPr>
            <a:xfrm>
              <a:off x="107554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67" name="矩形 2866">
              <a:extLst>
                <a:ext uri="{FF2B5EF4-FFF2-40B4-BE49-F238E27FC236}">
                  <a16:creationId xmlns:a16="http://schemas.microsoft.com/office/drawing/2014/main" id="{1C4FC868-CD94-4DAA-A9F9-E3330B6E383D}"/>
                </a:ext>
              </a:extLst>
            </p:cNvPr>
            <p:cNvSpPr/>
            <p:nvPr/>
          </p:nvSpPr>
          <p:spPr>
            <a:xfrm>
              <a:off x="107554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68" name="矩形 2867">
              <a:extLst>
                <a:ext uri="{FF2B5EF4-FFF2-40B4-BE49-F238E27FC236}">
                  <a16:creationId xmlns:a16="http://schemas.microsoft.com/office/drawing/2014/main" id="{7AB6707F-12CB-44A9-B282-BF609526F576}"/>
                </a:ext>
              </a:extLst>
            </p:cNvPr>
            <p:cNvSpPr/>
            <p:nvPr/>
          </p:nvSpPr>
          <p:spPr>
            <a:xfrm>
              <a:off x="107554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69" name="矩形 2868">
              <a:extLst>
                <a:ext uri="{FF2B5EF4-FFF2-40B4-BE49-F238E27FC236}">
                  <a16:creationId xmlns:a16="http://schemas.microsoft.com/office/drawing/2014/main" id="{20A42036-B408-449D-9746-5A6DC3E3208F}"/>
                </a:ext>
              </a:extLst>
            </p:cNvPr>
            <p:cNvSpPr/>
            <p:nvPr/>
          </p:nvSpPr>
          <p:spPr>
            <a:xfrm>
              <a:off x="107554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70" name="矩形 2869">
              <a:extLst>
                <a:ext uri="{FF2B5EF4-FFF2-40B4-BE49-F238E27FC236}">
                  <a16:creationId xmlns:a16="http://schemas.microsoft.com/office/drawing/2014/main" id="{446E840D-87CB-41B4-A07C-9EDB17FB4A62}"/>
                </a:ext>
              </a:extLst>
            </p:cNvPr>
            <p:cNvSpPr/>
            <p:nvPr/>
          </p:nvSpPr>
          <p:spPr>
            <a:xfrm>
              <a:off x="107554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71" name="矩形 2870">
              <a:extLst>
                <a:ext uri="{FF2B5EF4-FFF2-40B4-BE49-F238E27FC236}">
                  <a16:creationId xmlns:a16="http://schemas.microsoft.com/office/drawing/2014/main" id="{71AFD297-EB59-48E1-B12A-E8DF89E153C8}"/>
                </a:ext>
              </a:extLst>
            </p:cNvPr>
            <p:cNvSpPr/>
            <p:nvPr/>
          </p:nvSpPr>
          <p:spPr>
            <a:xfrm>
              <a:off x="107554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72" name="矩形 2871">
              <a:extLst>
                <a:ext uri="{FF2B5EF4-FFF2-40B4-BE49-F238E27FC236}">
                  <a16:creationId xmlns:a16="http://schemas.microsoft.com/office/drawing/2014/main" id="{C1A638DE-15E8-4F62-88B9-9B432F71793B}"/>
                </a:ext>
              </a:extLst>
            </p:cNvPr>
            <p:cNvSpPr/>
            <p:nvPr/>
          </p:nvSpPr>
          <p:spPr>
            <a:xfrm>
              <a:off x="107554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73" name="矩形 2872">
              <a:extLst>
                <a:ext uri="{FF2B5EF4-FFF2-40B4-BE49-F238E27FC236}">
                  <a16:creationId xmlns:a16="http://schemas.microsoft.com/office/drawing/2014/main" id="{9338C5FC-95F8-41EC-8FCB-0D8506A7270E}"/>
                </a:ext>
              </a:extLst>
            </p:cNvPr>
            <p:cNvSpPr/>
            <p:nvPr/>
          </p:nvSpPr>
          <p:spPr>
            <a:xfrm>
              <a:off x="20178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74" name="矩形 2873">
              <a:extLst>
                <a:ext uri="{FF2B5EF4-FFF2-40B4-BE49-F238E27FC236}">
                  <a16:creationId xmlns:a16="http://schemas.microsoft.com/office/drawing/2014/main" id="{C5327523-B3E3-4929-890D-CFC1D55C2239}"/>
                </a:ext>
              </a:extLst>
            </p:cNvPr>
            <p:cNvSpPr/>
            <p:nvPr/>
          </p:nvSpPr>
          <p:spPr>
            <a:xfrm>
              <a:off x="20178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75" name="矩形 2874">
              <a:extLst>
                <a:ext uri="{FF2B5EF4-FFF2-40B4-BE49-F238E27FC236}">
                  <a16:creationId xmlns:a16="http://schemas.microsoft.com/office/drawing/2014/main" id="{62C7495A-C9A3-49C1-A8B1-7E5171F9DBA5}"/>
                </a:ext>
              </a:extLst>
            </p:cNvPr>
            <p:cNvSpPr/>
            <p:nvPr/>
          </p:nvSpPr>
          <p:spPr>
            <a:xfrm>
              <a:off x="20178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76" name="矩形 2875">
              <a:extLst>
                <a:ext uri="{FF2B5EF4-FFF2-40B4-BE49-F238E27FC236}">
                  <a16:creationId xmlns:a16="http://schemas.microsoft.com/office/drawing/2014/main" id="{54F9827E-EFBF-4BEA-AE80-B06897227838}"/>
                </a:ext>
              </a:extLst>
            </p:cNvPr>
            <p:cNvSpPr/>
            <p:nvPr/>
          </p:nvSpPr>
          <p:spPr>
            <a:xfrm>
              <a:off x="20178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77" name="矩形 2876">
              <a:extLst>
                <a:ext uri="{FF2B5EF4-FFF2-40B4-BE49-F238E27FC236}">
                  <a16:creationId xmlns:a16="http://schemas.microsoft.com/office/drawing/2014/main" id="{92F5C853-4B4F-4953-A3CA-C00502848E99}"/>
                </a:ext>
              </a:extLst>
            </p:cNvPr>
            <p:cNvSpPr/>
            <p:nvPr/>
          </p:nvSpPr>
          <p:spPr>
            <a:xfrm>
              <a:off x="20178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78" name="矩形 2877">
              <a:extLst>
                <a:ext uri="{FF2B5EF4-FFF2-40B4-BE49-F238E27FC236}">
                  <a16:creationId xmlns:a16="http://schemas.microsoft.com/office/drawing/2014/main" id="{D3BBF9D5-E500-42A2-9D3C-3CBF9832233D}"/>
                </a:ext>
              </a:extLst>
            </p:cNvPr>
            <p:cNvSpPr/>
            <p:nvPr/>
          </p:nvSpPr>
          <p:spPr>
            <a:xfrm>
              <a:off x="20178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79" name="矩形 2878">
              <a:extLst>
                <a:ext uri="{FF2B5EF4-FFF2-40B4-BE49-F238E27FC236}">
                  <a16:creationId xmlns:a16="http://schemas.microsoft.com/office/drawing/2014/main" id="{CCE424EF-4008-4C89-B331-23D0365692D7}"/>
                </a:ext>
              </a:extLst>
            </p:cNvPr>
            <p:cNvSpPr/>
            <p:nvPr/>
          </p:nvSpPr>
          <p:spPr>
            <a:xfrm>
              <a:off x="20178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80" name="矩形 2879">
              <a:extLst>
                <a:ext uri="{FF2B5EF4-FFF2-40B4-BE49-F238E27FC236}">
                  <a16:creationId xmlns:a16="http://schemas.microsoft.com/office/drawing/2014/main" id="{5C421E33-5012-4B96-B8AF-3F2BD1CBDD11}"/>
                </a:ext>
              </a:extLst>
            </p:cNvPr>
            <p:cNvSpPr/>
            <p:nvPr/>
          </p:nvSpPr>
          <p:spPr>
            <a:xfrm>
              <a:off x="20178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81" name="矩形 2880">
              <a:extLst>
                <a:ext uri="{FF2B5EF4-FFF2-40B4-BE49-F238E27FC236}">
                  <a16:creationId xmlns:a16="http://schemas.microsoft.com/office/drawing/2014/main" id="{9779BC38-9046-481E-8122-FCAD9384DB9C}"/>
                </a:ext>
              </a:extLst>
            </p:cNvPr>
            <p:cNvSpPr/>
            <p:nvPr/>
          </p:nvSpPr>
          <p:spPr>
            <a:xfrm>
              <a:off x="20178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82" name="矩形 2881">
              <a:extLst>
                <a:ext uri="{FF2B5EF4-FFF2-40B4-BE49-F238E27FC236}">
                  <a16:creationId xmlns:a16="http://schemas.microsoft.com/office/drawing/2014/main" id="{98B6EDD9-2731-43EA-8A60-908FEA281462}"/>
                </a:ext>
              </a:extLst>
            </p:cNvPr>
            <p:cNvSpPr/>
            <p:nvPr/>
          </p:nvSpPr>
          <p:spPr>
            <a:xfrm>
              <a:off x="20178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83" name="矩形 2882">
              <a:extLst>
                <a:ext uri="{FF2B5EF4-FFF2-40B4-BE49-F238E27FC236}">
                  <a16:creationId xmlns:a16="http://schemas.microsoft.com/office/drawing/2014/main" id="{D51ECAFC-2106-4363-8147-939A4B0BBC68}"/>
                </a:ext>
              </a:extLst>
            </p:cNvPr>
            <p:cNvSpPr/>
            <p:nvPr/>
          </p:nvSpPr>
          <p:spPr>
            <a:xfrm>
              <a:off x="107554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84" name="矩形 2883">
              <a:extLst>
                <a:ext uri="{FF2B5EF4-FFF2-40B4-BE49-F238E27FC236}">
                  <a16:creationId xmlns:a16="http://schemas.microsoft.com/office/drawing/2014/main" id="{7098E339-DDF7-4CBF-BF66-EEB70ED7C69E}"/>
                </a:ext>
              </a:extLst>
            </p:cNvPr>
            <p:cNvSpPr/>
            <p:nvPr/>
          </p:nvSpPr>
          <p:spPr>
            <a:xfrm>
              <a:off x="20178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885" name="PA_组合 109">
            <a:extLst>
              <a:ext uri="{FF2B5EF4-FFF2-40B4-BE49-F238E27FC236}">
                <a16:creationId xmlns:a16="http://schemas.microsoft.com/office/drawing/2014/main" id="{4EA84C30-D525-49FC-8B13-AFAB3D8C44A4}"/>
              </a:ext>
            </a:extLst>
          </p:cNvPr>
          <p:cNvGrpSpPr/>
          <p:nvPr>
            <p:custDataLst>
              <p:tags r:id="rId19"/>
            </p:custDataLst>
          </p:nvPr>
        </p:nvGrpSpPr>
        <p:grpSpPr>
          <a:xfrm>
            <a:off x="2442528" y="330740"/>
            <a:ext cx="7306944" cy="6196521"/>
            <a:chOff x="2563912" y="347200"/>
            <a:chExt cx="7670600" cy="6504913"/>
          </a:xfrm>
          <a:solidFill>
            <a:srgbClr val="226CFD"/>
          </a:solidFill>
        </p:grpSpPr>
        <p:sp>
          <p:nvSpPr>
            <p:cNvPr id="2886" name="矩形 2885">
              <a:extLst>
                <a:ext uri="{FF2B5EF4-FFF2-40B4-BE49-F238E27FC236}">
                  <a16:creationId xmlns:a16="http://schemas.microsoft.com/office/drawing/2014/main" id="{C9077FF4-3B3F-403A-A32A-0D4012251033}"/>
                </a:ext>
              </a:extLst>
            </p:cNvPr>
            <p:cNvSpPr/>
            <p:nvPr/>
          </p:nvSpPr>
          <p:spPr>
            <a:xfrm>
              <a:off x="102093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87" name="矩形 2886">
              <a:extLst>
                <a:ext uri="{FF2B5EF4-FFF2-40B4-BE49-F238E27FC236}">
                  <a16:creationId xmlns:a16="http://schemas.microsoft.com/office/drawing/2014/main" id="{9B182FC4-DFD9-4F55-A1FE-A0FF4A6DB896}"/>
                </a:ext>
              </a:extLst>
            </p:cNvPr>
            <p:cNvSpPr/>
            <p:nvPr/>
          </p:nvSpPr>
          <p:spPr>
            <a:xfrm>
              <a:off x="25639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88" name="矩形 2887">
              <a:extLst>
                <a:ext uri="{FF2B5EF4-FFF2-40B4-BE49-F238E27FC236}">
                  <a16:creationId xmlns:a16="http://schemas.microsoft.com/office/drawing/2014/main" id="{F3796119-2B64-4B9E-AC2B-C87AEF974585}"/>
                </a:ext>
              </a:extLst>
            </p:cNvPr>
            <p:cNvSpPr/>
            <p:nvPr/>
          </p:nvSpPr>
          <p:spPr>
            <a:xfrm>
              <a:off x="102093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89" name="矩形 2888">
              <a:extLst>
                <a:ext uri="{FF2B5EF4-FFF2-40B4-BE49-F238E27FC236}">
                  <a16:creationId xmlns:a16="http://schemas.microsoft.com/office/drawing/2014/main" id="{24E83D12-68DB-4742-9CE7-3A365C02A73E}"/>
                </a:ext>
              </a:extLst>
            </p:cNvPr>
            <p:cNvSpPr/>
            <p:nvPr/>
          </p:nvSpPr>
          <p:spPr>
            <a:xfrm>
              <a:off x="25639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90" name="矩形 2889">
              <a:extLst>
                <a:ext uri="{FF2B5EF4-FFF2-40B4-BE49-F238E27FC236}">
                  <a16:creationId xmlns:a16="http://schemas.microsoft.com/office/drawing/2014/main" id="{1986C9AF-2C04-472A-B33E-997349FF7C83}"/>
                </a:ext>
              </a:extLst>
            </p:cNvPr>
            <p:cNvSpPr/>
            <p:nvPr/>
          </p:nvSpPr>
          <p:spPr>
            <a:xfrm>
              <a:off x="102093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91" name="矩形 2890">
              <a:extLst>
                <a:ext uri="{FF2B5EF4-FFF2-40B4-BE49-F238E27FC236}">
                  <a16:creationId xmlns:a16="http://schemas.microsoft.com/office/drawing/2014/main" id="{DAE1476E-B58A-41ED-B287-380A5C3F5EFE}"/>
                </a:ext>
              </a:extLst>
            </p:cNvPr>
            <p:cNvSpPr/>
            <p:nvPr/>
          </p:nvSpPr>
          <p:spPr>
            <a:xfrm>
              <a:off x="102093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92" name="矩形 2891">
              <a:extLst>
                <a:ext uri="{FF2B5EF4-FFF2-40B4-BE49-F238E27FC236}">
                  <a16:creationId xmlns:a16="http://schemas.microsoft.com/office/drawing/2014/main" id="{F7DF2B09-731A-4254-99E5-6040FAA3E1C5}"/>
                </a:ext>
              </a:extLst>
            </p:cNvPr>
            <p:cNvSpPr/>
            <p:nvPr/>
          </p:nvSpPr>
          <p:spPr>
            <a:xfrm>
              <a:off x="102093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93" name="矩形 2892">
              <a:extLst>
                <a:ext uri="{FF2B5EF4-FFF2-40B4-BE49-F238E27FC236}">
                  <a16:creationId xmlns:a16="http://schemas.microsoft.com/office/drawing/2014/main" id="{A12DA7B4-602C-4A77-9653-05BC9EFF714F}"/>
                </a:ext>
              </a:extLst>
            </p:cNvPr>
            <p:cNvSpPr/>
            <p:nvPr/>
          </p:nvSpPr>
          <p:spPr>
            <a:xfrm>
              <a:off x="102093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94" name="矩形 2893">
              <a:extLst>
                <a:ext uri="{FF2B5EF4-FFF2-40B4-BE49-F238E27FC236}">
                  <a16:creationId xmlns:a16="http://schemas.microsoft.com/office/drawing/2014/main" id="{21E2FEAC-5F0F-4A0A-94DB-B20698E49C9B}"/>
                </a:ext>
              </a:extLst>
            </p:cNvPr>
            <p:cNvSpPr/>
            <p:nvPr/>
          </p:nvSpPr>
          <p:spPr>
            <a:xfrm>
              <a:off x="102093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95" name="矩形 2894">
              <a:extLst>
                <a:ext uri="{FF2B5EF4-FFF2-40B4-BE49-F238E27FC236}">
                  <a16:creationId xmlns:a16="http://schemas.microsoft.com/office/drawing/2014/main" id="{B9839A7C-49C9-4F0E-B108-29AF28C45CD8}"/>
                </a:ext>
              </a:extLst>
            </p:cNvPr>
            <p:cNvSpPr/>
            <p:nvPr/>
          </p:nvSpPr>
          <p:spPr>
            <a:xfrm>
              <a:off x="102093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96" name="矩形 2895">
              <a:extLst>
                <a:ext uri="{FF2B5EF4-FFF2-40B4-BE49-F238E27FC236}">
                  <a16:creationId xmlns:a16="http://schemas.microsoft.com/office/drawing/2014/main" id="{4568ADCB-566E-4368-B6EE-273FACF52D48}"/>
                </a:ext>
              </a:extLst>
            </p:cNvPr>
            <p:cNvSpPr/>
            <p:nvPr/>
          </p:nvSpPr>
          <p:spPr>
            <a:xfrm>
              <a:off x="102093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97" name="矩形 2896">
              <a:extLst>
                <a:ext uri="{FF2B5EF4-FFF2-40B4-BE49-F238E27FC236}">
                  <a16:creationId xmlns:a16="http://schemas.microsoft.com/office/drawing/2014/main" id="{1EECA4CD-3CFC-421E-BBCF-CECBF7089259}"/>
                </a:ext>
              </a:extLst>
            </p:cNvPr>
            <p:cNvSpPr/>
            <p:nvPr/>
          </p:nvSpPr>
          <p:spPr>
            <a:xfrm>
              <a:off x="102093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98" name="矩形 2897">
              <a:extLst>
                <a:ext uri="{FF2B5EF4-FFF2-40B4-BE49-F238E27FC236}">
                  <a16:creationId xmlns:a16="http://schemas.microsoft.com/office/drawing/2014/main" id="{12E48C12-7CF7-438C-88B5-7C6DC41D729C}"/>
                </a:ext>
              </a:extLst>
            </p:cNvPr>
            <p:cNvSpPr/>
            <p:nvPr/>
          </p:nvSpPr>
          <p:spPr>
            <a:xfrm>
              <a:off x="102093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99" name="矩形 2898">
              <a:extLst>
                <a:ext uri="{FF2B5EF4-FFF2-40B4-BE49-F238E27FC236}">
                  <a16:creationId xmlns:a16="http://schemas.microsoft.com/office/drawing/2014/main" id="{8B74D943-CB2F-4358-B524-9BAF0CC240CB}"/>
                </a:ext>
              </a:extLst>
            </p:cNvPr>
            <p:cNvSpPr/>
            <p:nvPr/>
          </p:nvSpPr>
          <p:spPr>
            <a:xfrm>
              <a:off x="102093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00" name="矩形 2899">
              <a:extLst>
                <a:ext uri="{FF2B5EF4-FFF2-40B4-BE49-F238E27FC236}">
                  <a16:creationId xmlns:a16="http://schemas.microsoft.com/office/drawing/2014/main" id="{DF12933C-A818-439D-9EE6-10BEA334641F}"/>
                </a:ext>
              </a:extLst>
            </p:cNvPr>
            <p:cNvSpPr/>
            <p:nvPr/>
          </p:nvSpPr>
          <p:spPr>
            <a:xfrm>
              <a:off x="25639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01" name="矩形 2900">
              <a:extLst>
                <a:ext uri="{FF2B5EF4-FFF2-40B4-BE49-F238E27FC236}">
                  <a16:creationId xmlns:a16="http://schemas.microsoft.com/office/drawing/2014/main" id="{392A89CA-A774-4EE7-A64A-BE3E8DED7658}"/>
                </a:ext>
              </a:extLst>
            </p:cNvPr>
            <p:cNvSpPr/>
            <p:nvPr/>
          </p:nvSpPr>
          <p:spPr>
            <a:xfrm>
              <a:off x="25639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02" name="矩形 2901">
              <a:extLst>
                <a:ext uri="{FF2B5EF4-FFF2-40B4-BE49-F238E27FC236}">
                  <a16:creationId xmlns:a16="http://schemas.microsoft.com/office/drawing/2014/main" id="{AA85B3EC-086D-410A-AB4E-3CFB4D248E9E}"/>
                </a:ext>
              </a:extLst>
            </p:cNvPr>
            <p:cNvSpPr/>
            <p:nvPr/>
          </p:nvSpPr>
          <p:spPr>
            <a:xfrm>
              <a:off x="25639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03" name="矩形 2902">
              <a:extLst>
                <a:ext uri="{FF2B5EF4-FFF2-40B4-BE49-F238E27FC236}">
                  <a16:creationId xmlns:a16="http://schemas.microsoft.com/office/drawing/2014/main" id="{F8899FDC-C02E-449F-9172-0A576774F5AE}"/>
                </a:ext>
              </a:extLst>
            </p:cNvPr>
            <p:cNvSpPr/>
            <p:nvPr/>
          </p:nvSpPr>
          <p:spPr>
            <a:xfrm>
              <a:off x="25639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04" name="矩形 2903">
              <a:extLst>
                <a:ext uri="{FF2B5EF4-FFF2-40B4-BE49-F238E27FC236}">
                  <a16:creationId xmlns:a16="http://schemas.microsoft.com/office/drawing/2014/main" id="{F3F946E4-4E52-45B1-B692-E6E72E9BA330}"/>
                </a:ext>
              </a:extLst>
            </p:cNvPr>
            <p:cNvSpPr/>
            <p:nvPr/>
          </p:nvSpPr>
          <p:spPr>
            <a:xfrm>
              <a:off x="25639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05" name="矩形 2904">
              <a:extLst>
                <a:ext uri="{FF2B5EF4-FFF2-40B4-BE49-F238E27FC236}">
                  <a16:creationId xmlns:a16="http://schemas.microsoft.com/office/drawing/2014/main" id="{450429E5-7842-485C-8904-A7F631E0493E}"/>
                </a:ext>
              </a:extLst>
            </p:cNvPr>
            <p:cNvSpPr/>
            <p:nvPr/>
          </p:nvSpPr>
          <p:spPr>
            <a:xfrm>
              <a:off x="25639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06" name="矩形 2905">
              <a:extLst>
                <a:ext uri="{FF2B5EF4-FFF2-40B4-BE49-F238E27FC236}">
                  <a16:creationId xmlns:a16="http://schemas.microsoft.com/office/drawing/2014/main" id="{8F72121D-4711-429D-A682-848D54C7C1F1}"/>
                </a:ext>
              </a:extLst>
            </p:cNvPr>
            <p:cNvSpPr/>
            <p:nvPr/>
          </p:nvSpPr>
          <p:spPr>
            <a:xfrm>
              <a:off x="25639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07" name="矩形 2906">
              <a:extLst>
                <a:ext uri="{FF2B5EF4-FFF2-40B4-BE49-F238E27FC236}">
                  <a16:creationId xmlns:a16="http://schemas.microsoft.com/office/drawing/2014/main" id="{F4CD4C46-947B-4636-97E6-7DC777C4CFCE}"/>
                </a:ext>
              </a:extLst>
            </p:cNvPr>
            <p:cNvSpPr/>
            <p:nvPr/>
          </p:nvSpPr>
          <p:spPr>
            <a:xfrm>
              <a:off x="25639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08" name="矩形 2907">
              <a:extLst>
                <a:ext uri="{FF2B5EF4-FFF2-40B4-BE49-F238E27FC236}">
                  <a16:creationId xmlns:a16="http://schemas.microsoft.com/office/drawing/2014/main" id="{D79EF5C7-FC75-43AF-A952-4324C9BAFA11}"/>
                </a:ext>
              </a:extLst>
            </p:cNvPr>
            <p:cNvSpPr/>
            <p:nvPr/>
          </p:nvSpPr>
          <p:spPr>
            <a:xfrm>
              <a:off x="25639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09" name="矩形 2908">
              <a:extLst>
                <a:ext uri="{FF2B5EF4-FFF2-40B4-BE49-F238E27FC236}">
                  <a16:creationId xmlns:a16="http://schemas.microsoft.com/office/drawing/2014/main" id="{0DBB51CA-77BC-4FDE-8A36-3F9A78FBE214}"/>
                </a:ext>
              </a:extLst>
            </p:cNvPr>
            <p:cNvSpPr/>
            <p:nvPr/>
          </p:nvSpPr>
          <p:spPr>
            <a:xfrm>
              <a:off x="25639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10" name="矩形 2909">
              <a:extLst>
                <a:ext uri="{FF2B5EF4-FFF2-40B4-BE49-F238E27FC236}">
                  <a16:creationId xmlns:a16="http://schemas.microsoft.com/office/drawing/2014/main" id="{466FDC08-C7DE-4327-9CB9-27902DBAA0BC}"/>
                </a:ext>
              </a:extLst>
            </p:cNvPr>
            <p:cNvSpPr/>
            <p:nvPr/>
          </p:nvSpPr>
          <p:spPr>
            <a:xfrm>
              <a:off x="102093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11" name="矩形 2910">
              <a:extLst>
                <a:ext uri="{FF2B5EF4-FFF2-40B4-BE49-F238E27FC236}">
                  <a16:creationId xmlns:a16="http://schemas.microsoft.com/office/drawing/2014/main" id="{D8C02ABD-E363-4049-BB2E-D3118B77721E}"/>
                </a:ext>
              </a:extLst>
            </p:cNvPr>
            <p:cNvSpPr/>
            <p:nvPr/>
          </p:nvSpPr>
          <p:spPr>
            <a:xfrm>
              <a:off x="25639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912" name="PA_组合 136">
            <a:extLst>
              <a:ext uri="{FF2B5EF4-FFF2-40B4-BE49-F238E27FC236}">
                <a16:creationId xmlns:a16="http://schemas.microsoft.com/office/drawing/2014/main" id="{3CDB69C9-BD15-4C8E-B5BF-923D3262E45A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>
            <a:off x="2962738" y="330740"/>
            <a:ext cx="6266524" cy="6196521"/>
            <a:chOff x="3110012" y="347200"/>
            <a:chExt cx="6578400" cy="6504913"/>
          </a:xfrm>
          <a:solidFill>
            <a:srgbClr val="226CFD"/>
          </a:solidFill>
        </p:grpSpPr>
        <p:sp>
          <p:nvSpPr>
            <p:cNvPr id="2913" name="矩形 2912">
              <a:extLst>
                <a:ext uri="{FF2B5EF4-FFF2-40B4-BE49-F238E27FC236}">
                  <a16:creationId xmlns:a16="http://schemas.microsoft.com/office/drawing/2014/main" id="{666C9B85-A292-4E72-9CC4-FE5F4352B20F}"/>
                </a:ext>
              </a:extLst>
            </p:cNvPr>
            <p:cNvSpPr/>
            <p:nvPr/>
          </p:nvSpPr>
          <p:spPr>
            <a:xfrm>
              <a:off x="96632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14" name="矩形 2913">
              <a:extLst>
                <a:ext uri="{FF2B5EF4-FFF2-40B4-BE49-F238E27FC236}">
                  <a16:creationId xmlns:a16="http://schemas.microsoft.com/office/drawing/2014/main" id="{22F5BC34-77E8-407F-B31D-BF22764384EA}"/>
                </a:ext>
              </a:extLst>
            </p:cNvPr>
            <p:cNvSpPr/>
            <p:nvPr/>
          </p:nvSpPr>
          <p:spPr>
            <a:xfrm>
              <a:off x="31100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15" name="矩形 2914">
              <a:extLst>
                <a:ext uri="{FF2B5EF4-FFF2-40B4-BE49-F238E27FC236}">
                  <a16:creationId xmlns:a16="http://schemas.microsoft.com/office/drawing/2014/main" id="{9B57B021-63F7-45FB-B1C4-D34DE300F42D}"/>
                </a:ext>
              </a:extLst>
            </p:cNvPr>
            <p:cNvSpPr/>
            <p:nvPr/>
          </p:nvSpPr>
          <p:spPr>
            <a:xfrm>
              <a:off x="63866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16" name="矩形 2915">
              <a:extLst>
                <a:ext uri="{FF2B5EF4-FFF2-40B4-BE49-F238E27FC236}">
                  <a16:creationId xmlns:a16="http://schemas.microsoft.com/office/drawing/2014/main" id="{2D00DE70-6F36-4EC8-AF7F-2BDBF95A16AF}"/>
                </a:ext>
              </a:extLst>
            </p:cNvPr>
            <p:cNvSpPr/>
            <p:nvPr/>
          </p:nvSpPr>
          <p:spPr>
            <a:xfrm>
              <a:off x="69327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17" name="矩形 2916">
              <a:extLst>
                <a:ext uri="{FF2B5EF4-FFF2-40B4-BE49-F238E27FC236}">
                  <a16:creationId xmlns:a16="http://schemas.microsoft.com/office/drawing/2014/main" id="{B51D48C9-EC77-4224-8405-980BACDCFCAD}"/>
                </a:ext>
              </a:extLst>
            </p:cNvPr>
            <p:cNvSpPr/>
            <p:nvPr/>
          </p:nvSpPr>
          <p:spPr>
            <a:xfrm>
              <a:off x="74788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18" name="矩形 2917">
              <a:extLst>
                <a:ext uri="{FF2B5EF4-FFF2-40B4-BE49-F238E27FC236}">
                  <a16:creationId xmlns:a16="http://schemas.microsoft.com/office/drawing/2014/main" id="{AABE7C9B-DC9B-4878-9FDE-94BB653B34C8}"/>
                </a:ext>
              </a:extLst>
            </p:cNvPr>
            <p:cNvSpPr/>
            <p:nvPr/>
          </p:nvSpPr>
          <p:spPr>
            <a:xfrm>
              <a:off x="80249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19" name="矩形 2918">
              <a:extLst>
                <a:ext uri="{FF2B5EF4-FFF2-40B4-BE49-F238E27FC236}">
                  <a16:creationId xmlns:a16="http://schemas.microsoft.com/office/drawing/2014/main" id="{29269839-C0E9-4862-A96F-6A8D78EF877E}"/>
                </a:ext>
              </a:extLst>
            </p:cNvPr>
            <p:cNvSpPr/>
            <p:nvPr/>
          </p:nvSpPr>
          <p:spPr>
            <a:xfrm>
              <a:off x="85710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20" name="矩形 2919">
              <a:extLst>
                <a:ext uri="{FF2B5EF4-FFF2-40B4-BE49-F238E27FC236}">
                  <a16:creationId xmlns:a16="http://schemas.microsoft.com/office/drawing/2014/main" id="{6C175E2F-D20C-4F81-8707-F0501C3056E0}"/>
                </a:ext>
              </a:extLst>
            </p:cNvPr>
            <p:cNvSpPr/>
            <p:nvPr/>
          </p:nvSpPr>
          <p:spPr>
            <a:xfrm>
              <a:off x="91171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21" name="矩形 2920">
              <a:extLst>
                <a:ext uri="{FF2B5EF4-FFF2-40B4-BE49-F238E27FC236}">
                  <a16:creationId xmlns:a16="http://schemas.microsoft.com/office/drawing/2014/main" id="{C8FB64CD-B611-4F64-A61F-A875F36EDD0C}"/>
                </a:ext>
              </a:extLst>
            </p:cNvPr>
            <p:cNvSpPr/>
            <p:nvPr/>
          </p:nvSpPr>
          <p:spPr>
            <a:xfrm>
              <a:off x="96632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22" name="矩形 2921">
              <a:extLst>
                <a:ext uri="{FF2B5EF4-FFF2-40B4-BE49-F238E27FC236}">
                  <a16:creationId xmlns:a16="http://schemas.microsoft.com/office/drawing/2014/main" id="{87C3BB46-8896-4DA6-8841-D91DB270AAB0}"/>
                </a:ext>
              </a:extLst>
            </p:cNvPr>
            <p:cNvSpPr/>
            <p:nvPr/>
          </p:nvSpPr>
          <p:spPr>
            <a:xfrm>
              <a:off x="31100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23" name="矩形 2922">
              <a:extLst>
                <a:ext uri="{FF2B5EF4-FFF2-40B4-BE49-F238E27FC236}">
                  <a16:creationId xmlns:a16="http://schemas.microsoft.com/office/drawing/2014/main" id="{C7E4D7B8-DF97-420D-92C4-E75D1DB4670A}"/>
                </a:ext>
              </a:extLst>
            </p:cNvPr>
            <p:cNvSpPr/>
            <p:nvPr/>
          </p:nvSpPr>
          <p:spPr>
            <a:xfrm>
              <a:off x="36561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24" name="矩形 2923">
              <a:extLst>
                <a:ext uri="{FF2B5EF4-FFF2-40B4-BE49-F238E27FC236}">
                  <a16:creationId xmlns:a16="http://schemas.microsoft.com/office/drawing/2014/main" id="{1BA52FAB-BBC8-4FA6-AEA2-3011D052E8D3}"/>
                </a:ext>
              </a:extLst>
            </p:cNvPr>
            <p:cNvSpPr/>
            <p:nvPr/>
          </p:nvSpPr>
          <p:spPr>
            <a:xfrm>
              <a:off x="42022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25" name="矩形 2924">
              <a:extLst>
                <a:ext uri="{FF2B5EF4-FFF2-40B4-BE49-F238E27FC236}">
                  <a16:creationId xmlns:a16="http://schemas.microsoft.com/office/drawing/2014/main" id="{52C59819-D978-487D-9F21-A05067B6F65B}"/>
                </a:ext>
              </a:extLst>
            </p:cNvPr>
            <p:cNvSpPr/>
            <p:nvPr/>
          </p:nvSpPr>
          <p:spPr>
            <a:xfrm>
              <a:off x="47483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26" name="矩形 2925">
              <a:extLst>
                <a:ext uri="{FF2B5EF4-FFF2-40B4-BE49-F238E27FC236}">
                  <a16:creationId xmlns:a16="http://schemas.microsoft.com/office/drawing/2014/main" id="{1C47A780-F323-49E6-A67B-C2AD193C8F08}"/>
                </a:ext>
              </a:extLst>
            </p:cNvPr>
            <p:cNvSpPr/>
            <p:nvPr/>
          </p:nvSpPr>
          <p:spPr>
            <a:xfrm>
              <a:off x="52944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27" name="矩形 2926">
              <a:extLst>
                <a:ext uri="{FF2B5EF4-FFF2-40B4-BE49-F238E27FC236}">
                  <a16:creationId xmlns:a16="http://schemas.microsoft.com/office/drawing/2014/main" id="{994923C1-5A25-4A64-8B9C-9F7DC4DCB2F1}"/>
                </a:ext>
              </a:extLst>
            </p:cNvPr>
            <p:cNvSpPr/>
            <p:nvPr/>
          </p:nvSpPr>
          <p:spPr>
            <a:xfrm>
              <a:off x="5840512" y="347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28" name="矩形 2927">
              <a:extLst>
                <a:ext uri="{FF2B5EF4-FFF2-40B4-BE49-F238E27FC236}">
                  <a16:creationId xmlns:a16="http://schemas.microsoft.com/office/drawing/2014/main" id="{FE7A3419-1E4D-4689-90D5-9DD120B3B02B}"/>
                </a:ext>
              </a:extLst>
            </p:cNvPr>
            <p:cNvSpPr/>
            <p:nvPr/>
          </p:nvSpPr>
          <p:spPr>
            <a:xfrm>
              <a:off x="63866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29" name="矩形 2928">
              <a:extLst>
                <a:ext uri="{FF2B5EF4-FFF2-40B4-BE49-F238E27FC236}">
                  <a16:creationId xmlns:a16="http://schemas.microsoft.com/office/drawing/2014/main" id="{1BD2B477-EF84-4F5F-8DD6-5E5775B18A6F}"/>
                </a:ext>
              </a:extLst>
            </p:cNvPr>
            <p:cNvSpPr/>
            <p:nvPr/>
          </p:nvSpPr>
          <p:spPr>
            <a:xfrm>
              <a:off x="69327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30" name="矩形 2929">
              <a:extLst>
                <a:ext uri="{FF2B5EF4-FFF2-40B4-BE49-F238E27FC236}">
                  <a16:creationId xmlns:a16="http://schemas.microsoft.com/office/drawing/2014/main" id="{29249B51-A195-4B2A-986A-C1C5BF55A7FD}"/>
                </a:ext>
              </a:extLst>
            </p:cNvPr>
            <p:cNvSpPr/>
            <p:nvPr/>
          </p:nvSpPr>
          <p:spPr>
            <a:xfrm>
              <a:off x="74788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31" name="矩形 2930">
              <a:extLst>
                <a:ext uri="{FF2B5EF4-FFF2-40B4-BE49-F238E27FC236}">
                  <a16:creationId xmlns:a16="http://schemas.microsoft.com/office/drawing/2014/main" id="{559CBE6C-6E8C-44C8-B18B-0C662AF2BFA0}"/>
                </a:ext>
              </a:extLst>
            </p:cNvPr>
            <p:cNvSpPr/>
            <p:nvPr/>
          </p:nvSpPr>
          <p:spPr>
            <a:xfrm>
              <a:off x="80249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32" name="矩形 2931">
              <a:extLst>
                <a:ext uri="{FF2B5EF4-FFF2-40B4-BE49-F238E27FC236}">
                  <a16:creationId xmlns:a16="http://schemas.microsoft.com/office/drawing/2014/main" id="{B1777D4F-DF84-45B6-9767-7EBBFD8A90ED}"/>
                </a:ext>
              </a:extLst>
            </p:cNvPr>
            <p:cNvSpPr/>
            <p:nvPr/>
          </p:nvSpPr>
          <p:spPr>
            <a:xfrm>
              <a:off x="85710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33" name="矩形 2932">
              <a:extLst>
                <a:ext uri="{FF2B5EF4-FFF2-40B4-BE49-F238E27FC236}">
                  <a16:creationId xmlns:a16="http://schemas.microsoft.com/office/drawing/2014/main" id="{DDA355B9-61A7-4F7B-8CE1-6CE0D194C9EF}"/>
                </a:ext>
              </a:extLst>
            </p:cNvPr>
            <p:cNvSpPr/>
            <p:nvPr/>
          </p:nvSpPr>
          <p:spPr>
            <a:xfrm>
              <a:off x="91171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34" name="矩形 2933">
              <a:extLst>
                <a:ext uri="{FF2B5EF4-FFF2-40B4-BE49-F238E27FC236}">
                  <a16:creationId xmlns:a16="http://schemas.microsoft.com/office/drawing/2014/main" id="{C65CCB2D-3235-42A7-9171-2FEB68579425}"/>
                </a:ext>
              </a:extLst>
            </p:cNvPr>
            <p:cNvSpPr/>
            <p:nvPr/>
          </p:nvSpPr>
          <p:spPr>
            <a:xfrm>
              <a:off x="96632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35" name="矩形 2934">
              <a:extLst>
                <a:ext uri="{FF2B5EF4-FFF2-40B4-BE49-F238E27FC236}">
                  <a16:creationId xmlns:a16="http://schemas.microsoft.com/office/drawing/2014/main" id="{1FCB69E1-3C96-4D14-9FFA-220551CBA89D}"/>
                </a:ext>
              </a:extLst>
            </p:cNvPr>
            <p:cNvSpPr/>
            <p:nvPr/>
          </p:nvSpPr>
          <p:spPr>
            <a:xfrm>
              <a:off x="96632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36" name="矩形 2935">
              <a:extLst>
                <a:ext uri="{FF2B5EF4-FFF2-40B4-BE49-F238E27FC236}">
                  <a16:creationId xmlns:a16="http://schemas.microsoft.com/office/drawing/2014/main" id="{A8CE6C5C-1085-4322-8003-64C8D4799A73}"/>
                </a:ext>
              </a:extLst>
            </p:cNvPr>
            <p:cNvSpPr/>
            <p:nvPr/>
          </p:nvSpPr>
          <p:spPr>
            <a:xfrm>
              <a:off x="96632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37" name="矩形 2936">
              <a:extLst>
                <a:ext uri="{FF2B5EF4-FFF2-40B4-BE49-F238E27FC236}">
                  <a16:creationId xmlns:a16="http://schemas.microsoft.com/office/drawing/2014/main" id="{2A3E4C85-A6E7-45A1-8183-6BDB0C240C0F}"/>
                </a:ext>
              </a:extLst>
            </p:cNvPr>
            <p:cNvSpPr/>
            <p:nvPr/>
          </p:nvSpPr>
          <p:spPr>
            <a:xfrm>
              <a:off x="96632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38" name="矩形 2937">
              <a:extLst>
                <a:ext uri="{FF2B5EF4-FFF2-40B4-BE49-F238E27FC236}">
                  <a16:creationId xmlns:a16="http://schemas.microsoft.com/office/drawing/2014/main" id="{2B49517F-B1CD-4EDB-A049-9C870C6C7ECE}"/>
                </a:ext>
              </a:extLst>
            </p:cNvPr>
            <p:cNvSpPr/>
            <p:nvPr/>
          </p:nvSpPr>
          <p:spPr>
            <a:xfrm>
              <a:off x="96632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39" name="矩形 2938">
              <a:extLst>
                <a:ext uri="{FF2B5EF4-FFF2-40B4-BE49-F238E27FC236}">
                  <a16:creationId xmlns:a16="http://schemas.microsoft.com/office/drawing/2014/main" id="{7E185F3C-900A-4D2A-A891-C029444E5D18}"/>
                </a:ext>
              </a:extLst>
            </p:cNvPr>
            <p:cNvSpPr/>
            <p:nvPr/>
          </p:nvSpPr>
          <p:spPr>
            <a:xfrm>
              <a:off x="96632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40" name="矩形 2939">
              <a:extLst>
                <a:ext uri="{FF2B5EF4-FFF2-40B4-BE49-F238E27FC236}">
                  <a16:creationId xmlns:a16="http://schemas.microsoft.com/office/drawing/2014/main" id="{DAE9A63E-B265-43BD-97BF-7680F441D177}"/>
                </a:ext>
              </a:extLst>
            </p:cNvPr>
            <p:cNvSpPr/>
            <p:nvPr/>
          </p:nvSpPr>
          <p:spPr>
            <a:xfrm>
              <a:off x="96632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41" name="矩形 2940">
              <a:extLst>
                <a:ext uri="{FF2B5EF4-FFF2-40B4-BE49-F238E27FC236}">
                  <a16:creationId xmlns:a16="http://schemas.microsoft.com/office/drawing/2014/main" id="{B5228354-036D-40A8-AE53-6EC3D5A23ACF}"/>
                </a:ext>
              </a:extLst>
            </p:cNvPr>
            <p:cNvSpPr/>
            <p:nvPr/>
          </p:nvSpPr>
          <p:spPr>
            <a:xfrm>
              <a:off x="96632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42" name="矩形 2941">
              <a:extLst>
                <a:ext uri="{FF2B5EF4-FFF2-40B4-BE49-F238E27FC236}">
                  <a16:creationId xmlns:a16="http://schemas.microsoft.com/office/drawing/2014/main" id="{AB0C213C-DD53-4A3C-93A3-048B33B2210C}"/>
                </a:ext>
              </a:extLst>
            </p:cNvPr>
            <p:cNvSpPr/>
            <p:nvPr/>
          </p:nvSpPr>
          <p:spPr>
            <a:xfrm>
              <a:off x="96632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43" name="矩形 2942">
              <a:extLst>
                <a:ext uri="{FF2B5EF4-FFF2-40B4-BE49-F238E27FC236}">
                  <a16:creationId xmlns:a16="http://schemas.microsoft.com/office/drawing/2014/main" id="{B8DC2CB5-0B0F-483B-B097-1CEA78341B6C}"/>
                </a:ext>
              </a:extLst>
            </p:cNvPr>
            <p:cNvSpPr/>
            <p:nvPr/>
          </p:nvSpPr>
          <p:spPr>
            <a:xfrm>
              <a:off x="96632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44" name="矩形 2943">
              <a:extLst>
                <a:ext uri="{FF2B5EF4-FFF2-40B4-BE49-F238E27FC236}">
                  <a16:creationId xmlns:a16="http://schemas.microsoft.com/office/drawing/2014/main" id="{2BF2D20B-1ED0-4A15-A653-66ADCC792EDF}"/>
                </a:ext>
              </a:extLst>
            </p:cNvPr>
            <p:cNvSpPr/>
            <p:nvPr/>
          </p:nvSpPr>
          <p:spPr>
            <a:xfrm>
              <a:off x="31100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45" name="矩形 2944">
              <a:extLst>
                <a:ext uri="{FF2B5EF4-FFF2-40B4-BE49-F238E27FC236}">
                  <a16:creationId xmlns:a16="http://schemas.microsoft.com/office/drawing/2014/main" id="{668F3224-E095-4CBA-97A2-444A6BCC6778}"/>
                </a:ext>
              </a:extLst>
            </p:cNvPr>
            <p:cNvSpPr/>
            <p:nvPr/>
          </p:nvSpPr>
          <p:spPr>
            <a:xfrm>
              <a:off x="31100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46" name="矩形 2945">
              <a:extLst>
                <a:ext uri="{FF2B5EF4-FFF2-40B4-BE49-F238E27FC236}">
                  <a16:creationId xmlns:a16="http://schemas.microsoft.com/office/drawing/2014/main" id="{2BAD0376-FF8B-4BE8-AB83-3A08BC662B97}"/>
                </a:ext>
              </a:extLst>
            </p:cNvPr>
            <p:cNvSpPr/>
            <p:nvPr/>
          </p:nvSpPr>
          <p:spPr>
            <a:xfrm>
              <a:off x="31100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47" name="矩形 2946">
              <a:extLst>
                <a:ext uri="{FF2B5EF4-FFF2-40B4-BE49-F238E27FC236}">
                  <a16:creationId xmlns:a16="http://schemas.microsoft.com/office/drawing/2014/main" id="{1C71A3D3-CE9F-4837-934B-E3F61818546F}"/>
                </a:ext>
              </a:extLst>
            </p:cNvPr>
            <p:cNvSpPr/>
            <p:nvPr/>
          </p:nvSpPr>
          <p:spPr>
            <a:xfrm>
              <a:off x="31100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48" name="矩形 2947">
              <a:extLst>
                <a:ext uri="{FF2B5EF4-FFF2-40B4-BE49-F238E27FC236}">
                  <a16:creationId xmlns:a16="http://schemas.microsoft.com/office/drawing/2014/main" id="{1586E9DA-E100-41E9-BADD-CC94FFEF91A4}"/>
                </a:ext>
              </a:extLst>
            </p:cNvPr>
            <p:cNvSpPr/>
            <p:nvPr/>
          </p:nvSpPr>
          <p:spPr>
            <a:xfrm>
              <a:off x="31100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49" name="矩形 2948">
              <a:extLst>
                <a:ext uri="{FF2B5EF4-FFF2-40B4-BE49-F238E27FC236}">
                  <a16:creationId xmlns:a16="http://schemas.microsoft.com/office/drawing/2014/main" id="{752B17FF-5666-42EC-BBC6-B3F0FAC2DFB6}"/>
                </a:ext>
              </a:extLst>
            </p:cNvPr>
            <p:cNvSpPr/>
            <p:nvPr/>
          </p:nvSpPr>
          <p:spPr>
            <a:xfrm>
              <a:off x="31100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50" name="矩形 2949">
              <a:extLst>
                <a:ext uri="{FF2B5EF4-FFF2-40B4-BE49-F238E27FC236}">
                  <a16:creationId xmlns:a16="http://schemas.microsoft.com/office/drawing/2014/main" id="{24927EBB-08CC-43FA-A4E0-5308F4570C72}"/>
                </a:ext>
              </a:extLst>
            </p:cNvPr>
            <p:cNvSpPr/>
            <p:nvPr/>
          </p:nvSpPr>
          <p:spPr>
            <a:xfrm>
              <a:off x="31100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51" name="矩形 2950">
              <a:extLst>
                <a:ext uri="{FF2B5EF4-FFF2-40B4-BE49-F238E27FC236}">
                  <a16:creationId xmlns:a16="http://schemas.microsoft.com/office/drawing/2014/main" id="{B1381324-826B-4218-B64F-02A43423A516}"/>
                </a:ext>
              </a:extLst>
            </p:cNvPr>
            <p:cNvSpPr/>
            <p:nvPr/>
          </p:nvSpPr>
          <p:spPr>
            <a:xfrm>
              <a:off x="31100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52" name="矩形 2951">
              <a:extLst>
                <a:ext uri="{FF2B5EF4-FFF2-40B4-BE49-F238E27FC236}">
                  <a16:creationId xmlns:a16="http://schemas.microsoft.com/office/drawing/2014/main" id="{4D4D6869-740F-4240-A1C1-2B6582BBCD84}"/>
                </a:ext>
              </a:extLst>
            </p:cNvPr>
            <p:cNvSpPr/>
            <p:nvPr/>
          </p:nvSpPr>
          <p:spPr>
            <a:xfrm>
              <a:off x="31100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53" name="矩形 2952">
              <a:extLst>
                <a:ext uri="{FF2B5EF4-FFF2-40B4-BE49-F238E27FC236}">
                  <a16:creationId xmlns:a16="http://schemas.microsoft.com/office/drawing/2014/main" id="{4F6E39D7-01C8-44E1-9081-E650B926F119}"/>
                </a:ext>
              </a:extLst>
            </p:cNvPr>
            <p:cNvSpPr/>
            <p:nvPr/>
          </p:nvSpPr>
          <p:spPr>
            <a:xfrm>
              <a:off x="31100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54" name="矩形 2953">
              <a:extLst>
                <a:ext uri="{FF2B5EF4-FFF2-40B4-BE49-F238E27FC236}">
                  <a16:creationId xmlns:a16="http://schemas.microsoft.com/office/drawing/2014/main" id="{3FA9C77B-AF24-4639-886B-0D005A41C8EF}"/>
                </a:ext>
              </a:extLst>
            </p:cNvPr>
            <p:cNvSpPr/>
            <p:nvPr/>
          </p:nvSpPr>
          <p:spPr>
            <a:xfrm>
              <a:off x="36561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55" name="矩形 2954">
              <a:extLst>
                <a:ext uri="{FF2B5EF4-FFF2-40B4-BE49-F238E27FC236}">
                  <a16:creationId xmlns:a16="http://schemas.microsoft.com/office/drawing/2014/main" id="{8CD7D849-1945-404C-A765-C6C4FFD54FE9}"/>
                </a:ext>
              </a:extLst>
            </p:cNvPr>
            <p:cNvSpPr/>
            <p:nvPr/>
          </p:nvSpPr>
          <p:spPr>
            <a:xfrm>
              <a:off x="42022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56" name="矩形 2955">
              <a:extLst>
                <a:ext uri="{FF2B5EF4-FFF2-40B4-BE49-F238E27FC236}">
                  <a16:creationId xmlns:a16="http://schemas.microsoft.com/office/drawing/2014/main" id="{BCCCD84E-9B0B-4D69-83B9-A9FBE96AB960}"/>
                </a:ext>
              </a:extLst>
            </p:cNvPr>
            <p:cNvSpPr/>
            <p:nvPr/>
          </p:nvSpPr>
          <p:spPr>
            <a:xfrm>
              <a:off x="47483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57" name="矩形 2956">
              <a:extLst>
                <a:ext uri="{FF2B5EF4-FFF2-40B4-BE49-F238E27FC236}">
                  <a16:creationId xmlns:a16="http://schemas.microsoft.com/office/drawing/2014/main" id="{9C71C000-2C25-434A-BAFF-71FB4341B9D3}"/>
                </a:ext>
              </a:extLst>
            </p:cNvPr>
            <p:cNvSpPr/>
            <p:nvPr/>
          </p:nvSpPr>
          <p:spPr>
            <a:xfrm>
              <a:off x="52944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58" name="矩形 2957">
              <a:extLst>
                <a:ext uri="{FF2B5EF4-FFF2-40B4-BE49-F238E27FC236}">
                  <a16:creationId xmlns:a16="http://schemas.microsoft.com/office/drawing/2014/main" id="{3448259A-7396-4BEB-9932-5595C0CC3656}"/>
                </a:ext>
              </a:extLst>
            </p:cNvPr>
            <p:cNvSpPr/>
            <p:nvPr/>
          </p:nvSpPr>
          <p:spPr>
            <a:xfrm>
              <a:off x="96632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59" name="矩形 2958">
              <a:extLst>
                <a:ext uri="{FF2B5EF4-FFF2-40B4-BE49-F238E27FC236}">
                  <a16:creationId xmlns:a16="http://schemas.microsoft.com/office/drawing/2014/main" id="{77B8AFB8-7321-451D-A91F-A2FFFD0BB863}"/>
                </a:ext>
              </a:extLst>
            </p:cNvPr>
            <p:cNvSpPr/>
            <p:nvPr/>
          </p:nvSpPr>
          <p:spPr>
            <a:xfrm>
              <a:off x="31100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60" name="矩形 2959">
              <a:extLst>
                <a:ext uri="{FF2B5EF4-FFF2-40B4-BE49-F238E27FC236}">
                  <a16:creationId xmlns:a16="http://schemas.microsoft.com/office/drawing/2014/main" id="{6C639F6D-AB4E-415B-9132-C852C2A53B10}"/>
                </a:ext>
              </a:extLst>
            </p:cNvPr>
            <p:cNvSpPr/>
            <p:nvPr/>
          </p:nvSpPr>
          <p:spPr>
            <a:xfrm>
              <a:off x="5840512" y="6826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2961" name="PA_组合 185">
            <a:extLst>
              <a:ext uri="{FF2B5EF4-FFF2-40B4-BE49-F238E27FC236}">
                <a16:creationId xmlns:a16="http://schemas.microsoft.com/office/drawing/2014/main" id="{D2826099-A247-4348-9DBE-2D7E3DA8489C}"/>
              </a:ext>
            </a:extLst>
          </p:cNvPr>
          <p:cNvGrpSpPr/>
          <p:nvPr>
            <p:custDataLst>
              <p:tags r:id="rId21"/>
            </p:custDataLst>
          </p:nvPr>
        </p:nvGrpSpPr>
        <p:grpSpPr>
          <a:xfrm>
            <a:off x="3482948" y="844901"/>
            <a:ext cx="5226105" cy="5168199"/>
            <a:chOff x="3656112" y="886950"/>
            <a:chExt cx="5486200" cy="5425413"/>
          </a:xfrm>
          <a:solidFill>
            <a:srgbClr val="226CFD"/>
          </a:solidFill>
        </p:grpSpPr>
        <p:sp>
          <p:nvSpPr>
            <p:cNvPr id="2962" name="矩形 2961">
              <a:extLst>
                <a:ext uri="{FF2B5EF4-FFF2-40B4-BE49-F238E27FC236}">
                  <a16:creationId xmlns:a16="http://schemas.microsoft.com/office/drawing/2014/main" id="{90FADAE0-D715-4419-8E82-752B9B7BB2F8}"/>
                </a:ext>
              </a:extLst>
            </p:cNvPr>
            <p:cNvSpPr/>
            <p:nvPr/>
          </p:nvSpPr>
          <p:spPr>
            <a:xfrm>
              <a:off x="63866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63" name="矩形 2962">
              <a:extLst>
                <a:ext uri="{FF2B5EF4-FFF2-40B4-BE49-F238E27FC236}">
                  <a16:creationId xmlns:a16="http://schemas.microsoft.com/office/drawing/2014/main" id="{148C0917-7512-46F7-AFF9-D45D9B8E0334}"/>
                </a:ext>
              </a:extLst>
            </p:cNvPr>
            <p:cNvSpPr/>
            <p:nvPr/>
          </p:nvSpPr>
          <p:spPr>
            <a:xfrm>
              <a:off x="69327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64" name="矩形 2963">
              <a:extLst>
                <a:ext uri="{FF2B5EF4-FFF2-40B4-BE49-F238E27FC236}">
                  <a16:creationId xmlns:a16="http://schemas.microsoft.com/office/drawing/2014/main" id="{A311504D-5747-49C7-BCB6-4E165401FB1D}"/>
                </a:ext>
              </a:extLst>
            </p:cNvPr>
            <p:cNvSpPr/>
            <p:nvPr/>
          </p:nvSpPr>
          <p:spPr>
            <a:xfrm>
              <a:off x="74788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65" name="矩形 2964">
              <a:extLst>
                <a:ext uri="{FF2B5EF4-FFF2-40B4-BE49-F238E27FC236}">
                  <a16:creationId xmlns:a16="http://schemas.microsoft.com/office/drawing/2014/main" id="{437648A1-FA17-4925-84E4-012D6E899E29}"/>
                </a:ext>
              </a:extLst>
            </p:cNvPr>
            <p:cNvSpPr/>
            <p:nvPr/>
          </p:nvSpPr>
          <p:spPr>
            <a:xfrm>
              <a:off x="80249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66" name="矩形 2965">
              <a:extLst>
                <a:ext uri="{FF2B5EF4-FFF2-40B4-BE49-F238E27FC236}">
                  <a16:creationId xmlns:a16="http://schemas.microsoft.com/office/drawing/2014/main" id="{18999434-86B6-4670-A345-FE87E0FAE501}"/>
                </a:ext>
              </a:extLst>
            </p:cNvPr>
            <p:cNvSpPr/>
            <p:nvPr/>
          </p:nvSpPr>
          <p:spPr>
            <a:xfrm>
              <a:off x="85710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67" name="矩形 2966">
              <a:extLst>
                <a:ext uri="{FF2B5EF4-FFF2-40B4-BE49-F238E27FC236}">
                  <a16:creationId xmlns:a16="http://schemas.microsoft.com/office/drawing/2014/main" id="{CA99B065-42D9-49C6-A940-F194D27FE0A7}"/>
                </a:ext>
              </a:extLst>
            </p:cNvPr>
            <p:cNvSpPr/>
            <p:nvPr/>
          </p:nvSpPr>
          <p:spPr>
            <a:xfrm>
              <a:off x="91171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68" name="矩形 2967">
              <a:extLst>
                <a:ext uri="{FF2B5EF4-FFF2-40B4-BE49-F238E27FC236}">
                  <a16:creationId xmlns:a16="http://schemas.microsoft.com/office/drawing/2014/main" id="{3897CA00-9049-4BEB-8BC9-DE757B1A4BB5}"/>
                </a:ext>
              </a:extLst>
            </p:cNvPr>
            <p:cNvSpPr/>
            <p:nvPr/>
          </p:nvSpPr>
          <p:spPr>
            <a:xfrm>
              <a:off x="36561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69" name="矩形 2968">
              <a:extLst>
                <a:ext uri="{FF2B5EF4-FFF2-40B4-BE49-F238E27FC236}">
                  <a16:creationId xmlns:a16="http://schemas.microsoft.com/office/drawing/2014/main" id="{66DCF361-B3A4-4BE7-A4C2-3E68CEC5FD7E}"/>
                </a:ext>
              </a:extLst>
            </p:cNvPr>
            <p:cNvSpPr/>
            <p:nvPr/>
          </p:nvSpPr>
          <p:spPr>
            <a:xfrm>
              <a:off x="42022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70" name="矩形 2969">
              <a:extLst>
                <a:ext uri="{FF2B5EF4-FFF2-40B4-BE49-F238E27FC236}">
                  <a16:creationId xmlns:a16="http://schemas.microsoft.com/office/drawing/2014/main" id="{6B5F241F-51A2-4BD0-B993-F5E36A16E7D9}"/>
                </a:ext>
              </a:extLst>
            </p:cNvPr>
            <p:cNvSpPr/>
            <p:nvPr/>
          </p:nvSpPr>
          <p:spPr>
            <a:xfrm>
              <a:off x="47483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71" name="矩形 2970">
              <a:extLst>
                <a:ext uri="{FF2B5EF4-FFF2-40B4-BE49-F238E27FC236}">
                  <a16:creationId xmlns:a16="http://schemas.microsoft.com/office/drawing/2014/main" id="{EBEC2279-54DA-4304-A7EF-BA09CCB86E02}"/>
                </a:ext>
              </a:extLst>
            </p:cNvPr>
            <p:cNvSpPr/>
            <p:nvPr/>
          </p:nvSpPr>
          <p:spPr>
            <a:xfrm>
              <a:off x="52944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72" name="矩形 2971">
              <a:extLst>
                <a:ext uri="{FF2B5EF4-FFF2-40B4-BE49-F238E27FC236}">
                  <a16:creationId xmlns:a16="http://schemas.microsoft.com/office/drawing/2014/main" id="{A630ACB3-3201-4096-B858-5DC2D365DDF9}"/>
                </a:ext>
              </a:extLst>
            </p:cNvPr>
            <p:cNvSpPr/>
            <p:nvPr/>
          </p:nvSpPr>
          <p:spPr>
            <a:xfrm>
              <a:off x="5840512" y="886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73" name="矩形 2972">
              <a:extLst>
                <a:ext uri="{FF2B5EF4-FFF2-40B4-BE49-F238E27FC236}">
                  <a16:creationId xmlns:a16="http://schemas.microsoft.com/office/drawing/2014/main" id="{B2760FC2-C5BF-45BE-9F52-6BBE13AC1B16}"/>
                </a:ext>
              </a:extLst>
            </p:cNvPr>
            <p:cNvSpPr/>
            <p:nvPr/>
          </p:nvSpPr>
          <p:spPr>
            <a:xfrm>
              <a:off x="63866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74" name="矩形 2973">
              <a:extLst>
                <a:ext uri="{FF2B5EF4-FFF2-40B4-BE49-F238E27FC236}">
                  <a16:creationId xmlns:a16="http://schemas.microsoft.com/office/drawing/2014/main" id="{43A92DE2-E5B0-44C3-B8D5-EDE08B0A5392}"/>
                </a:ext>
              </a:extLst>
            </p:cNvPr>
            <p:cNvSpPr/>
            <p:nvPr/>
          </p:nvSpPr>
          <p:spPr>
            <a:xfrm>
              <a:off x="69327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75" name="矩形 2974">
              <a:extLst>
                <a:ext uri="{FF2B5EF4-FFF2-40B4-BE49-F238E27FC236}">
                  <a16:creationId xmlns:a16="http://schemas.microsoft.com/office/drawing/2014/main" id="{66F98A89-B6F9-4206-A769-B438608C66E5}"/>
                </a:ext>
              </a:extLst>
            </p:cNvPr>
            <p:cNvSpPr/>
            <p:nvPr/>
          </p:nvSpPr>
          <p:spPr>
            <a:xfrm>
              <a:off x="74788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76" name="矩形 2975">
              <a:extLst>
                <a:ext uri="{FF2B5EF4-FFF2-40B4-BE49-F238E27FC236}">
                  <a16:creationId xmlns:a16="http://schemas.microsoft.com/office/drawing/2014/main" id="{FE180736-0D3A-44EE-A53D-D8185A061FCB}"/>
                </a:ext>
              </a:extLst>
            </p:cNvPr>
            <p:cNvSpPr/>
            <p:nvPr/>
          </p:nvSpPr>
          <p:spPr>
            <a:xfrm>
              <a:off x="80249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77" name="矩形 2976">
              <a:extLst>
                <a:ext uri="{FF2B5EF4-FFF2-40B4-BE49-F238E27FC236}">
                  <a16:creationId xmlns:a16="http://schemas.microsoft.com/office/drawing/2014/main" id="{43CD53D6-8FFE-4C28-9E1B-9535869D1936}"/>
                </a:ext>
              </a:extLst>
            </p:cNvPr>
            <p:cNvSpPr/>
            <p:nvPr/>
          </p:nvSpPr>
          <p:spPr>
            <a:xfrm>
              <a:off x="85710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78" name="矩形 2977">
              <a:extLst>
                <a:ext uri="{FF2B5EF4-FFF2-40B4-BE49-F238E27FC236}">
                  <a16:creationId xmlns:a16="http://schemas.microsoft.com/office/drawing/2014/main" id="{EA0E2798-BDDB-4964-8892-9CF2313E8413}"/>
                </a:ext>
              </a:extLst>
            </p:cNvPr>
            <p:cNvSpPr/>
            <p:nvPr/>
          </p:nvSpPr>
          <p:spPr>
            <a:xfrm>
              <a:off x="91171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79" name="矩形 2978">
              <a:extLst>
                <a:ext uri="{FF2B5EF4-FFF2-40B4-BE49-F238E27FC236}">
                  <a16:creationId xmlns:a16="http://schemas.microsoft.com/office/drawing/2014/main" id="{FFB537F9-D9D4-43F3-B85C-D5146F91AF39}"/>
                </a:ext>
              </a:extLst>
            </p:cNvPr>
            <p:cNvSpPr/>
            <p:nvPr/>
          </p:nvSpPr>
          <p:spPr>
            <a:xfrm>
              <a:off x="91171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80" name="矩形 2979">
              <a:extLst>
                <a:ext uri="{FF2B5EF4-FFF2-40B4-BE49-F238E27FC236}">
                  <a16:creationId xmlns:a16="http://schemas.microsoft.com/office/drawing/2014/main" id="{18B8F88C-63B8-49BC-90C7-0DC19269F792}"/>
                </a:ext>
              </a:extLst>
            </p:cNvPr>
            <p:cNvSpPr/>
            <p:nvPr/>
          </p:nvSpPr>
          <p:spPr>
            <a:xfrm>
              <a:off x="91171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81" name="矩形 2980">
              <a:extLst>
                <a:ext uri="{FF2B5EF4-FFF2-40B4-BE49-F238E27FC236}">
                  <a16:creationId xmlns:a16="http://schemas.microsoft.com/office/drawing/2014/main" id="{B270F225-E4FC-4042-B703-A49776DA9B74}"/>
                </a:ext>
              </a:extLst>
            </p:cNvPr>
            <p:cNvSpPr/>
            <p:nvPr/>
          </p:nvSpPr>
          <p:spPr>
            <a:xfrm>
              <a:off x="91171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82" name="矩形 2981">
              <a:extLst>
                <a:ext uri="{FF2B5EF4-FFF2-40B4-BE49-F238E27FC236}">
                  <a16:creationId xmlns:a16="http://schemas.microsoft.com/office/drawing/2014/main" id="{C15BF87E-B736-406A-87A9-BB01A65F0D28}"/>
                </a:ext>
              </a:extLst>
            </p:cNvPr>
            <p:cNvSpPr/>
            <p:nvPr/>
          </p:nvSpPr>
          <p:spPr>
            <a:xfrm>
              <a:off x="91171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83" name="矩形 2982">
              <a:extLst>
                <a:ext uri="{FF2B5EF4-FFF2-40B4-BE49-F238E27FC236}">
                  <a16:creationId xmlns:a16="http://schemas.microsoft.com/office/drawing/2014/main" id="{4EABFC64-6263-42B4-9ED2-D9BC35B9F9B9}"/>
                </a:ext>
              </a:extLst>
            </p:cNvPr>
            <p:cNvSpPr/>
            <p:nvPr/>
          </p:nvSpPr>
          <p:spPr>
            <a:xfrm>
              <a:off x="91171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84" name="矩形 2983">
              <a:extLst>
                <a:ext uri="{FF2B5EF4-FFF2-40B4-BE49-F238E27FC236}">
                  <a16:creationId xmlns:a16="http://schemas.microsoft.com/office/drawing/2014/main" id="{892EC28E-FC32-4589-AC6B-CB45FEC44F0F}"/>
                </a:ext>
              </a:extLst>
            </p:cNvPr>
            <p:cNvSpPr/>
            <p:nvPr/>
          </p:nvSpPr>
          <p:spPr>
            <a:xfrm>
              <a:off x="91171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85" name="矩形 2984">
              <a:extLst>
                <a:ext uri="{FF2B5EF4-FFF2-40B4-BE49-F238E27FC236}">
                  <a16:creationId xmlns:a16="http://schemas.microsoft.com/office/drawing/2014/main" id="{8609656A-7D11-4319-89C8-ABCBC9313CE8}"/>
                </a:ext>
              </a:extLst>
            </p:cNvPr>
            <p:cNvSpPr/>
            <p:nvPr/>
          </p:nvSpPr>
          <p:spPr>
            <a:xfrm>
              <a:off x="91171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86" name="矩形 2985">
              <a:extLst>
                <a:ext uri="{FF2B5EF4-FFF2-40B4-BE49-F238E27FC236}">
                  <a16:creationId xmlns:a16="http://schemas.microsoft.com/office/drawing/2014/main" id="{257A19A9-924C-4211-8E10-E9A684FE5698}"/>
                </a:ext>
              </a:extLst>
            </p:cNvPr>
            <p:cNvSpPr/>
            <p:nvPr/>
          </p:nvSpPr>
          <p:spPr>
            <a:xfrm>
              <a:off x="91171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87" name="矩形 2986">
              <a:extLst>
                <a:ext uri="{FF2B5EF4-FFF2-40B4-BE49-F238E27FC236}">
                  <a16:creationId xmlns:a16="http://schemas.microsoft.com/office/drawing/2014/main" id="{614C75E3-1275-4440-86CC-1C56CAC8DD79}"/>
                </a:ext>
              </a:extLst>
            </p:cNvPr>
            <p:cNvSpPr/>
            <p:nvPr/>
          </p:nvSpPr>
          <p:spPr>
            <a:xfrm>
              <a:off x="36561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88" name="矩形 2987">
              <a:extLst>
                <a:ext uri="{FF2B5EF4-FFF2-40B4-BE49-F238E27FC236}">
                  <a16:creationId xmlns:a16="http://schemas.microsoft.com/office/drawing/2014/main" id="{AFF9D8E6-107C-4A06-A0FB-D88F5DBD7C7A}"/>
                </a:ext>
              </a:extLst>
            </p:cNvPr>
            <p:cNvSpPr/>
            <p:nvPr/>
          </p:nvSpPr>
          <p:spPr>
            <a:xfrm>
              <a:off x="36561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89" name="矩形 2988">
              <a:extLst>
                <a:ext uri="{FF2B5EF4-FFF2-40B4-BE49-F238E27FC236}">
                  <a16:creationId xmlns:a16="http://schemas.microsoft.com/office/drawing/2014/main" id="{A1806DE2-39F7-4417-977E-74021269CFA9}"/>
                </a:ext>
              </a:extLst>
            </p:cNvPr>
            <p:cNvSpPr/>
            <p:nvPr/>
          </p:nvSpPr>
          <p:spPr>
            <a:xfrm>
              <a:off x="36561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90" name="矩形 2989">
              <a:extLst>
                <a:ext uri="{FF2B5EF4-FFF2-40B4-BE49-F238E27FC236}">
                  <a16:creationId xmlns:a16="http://schemas.microsoft.com/office/drawing/2014/main" id="{F48FA894-42DC-4F3C-B302-84EFDFF91A88}"/>
                </a:ext>
              </a:extLst>
            </p:cNvPr>
            <p:cNvSpPr/>
            <p:nvPr/>
          </p:nvSpPr>
          <p:spPr>
            <a:xfrm>
              <a:off x="36561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91" name="矩形 2990">
              <a:extLst>
                <a:ext uri="{FF2B5EF4-FFF2-40B4-BE49-F238E27FC236}">
                  <a16:creationId xmlns:a16="http://schemas.microsoft.com/office/drawing/2014/main" id="{206350DF-6A1B-4BE1-B129-A8CBE48D6A20}"/>
                </a:ext>
              </a:extLst>
            </p:cNvPr>
            <p:cNvSpPr/>
            <p:nvPr/>
          </p:nvSpPr>
          <p:spPr>
            <a:xfrm>
              <a:off x="36561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92" name="矩形 2991">
              <a:extLst>
                <a:ext uri="{FF2B5EF4-FFF2-40B4-BE49-F238E27FC236}">
                  <a16:creationId xmlns:a16="http://schemas.microsoft.com/office/drawing/2014/main" id="{5A72C58B-6BCA-465F-BC9E-7304C7D4787E}"/>
                </a:ext>
              </a:extLst>
            </p:cNvPr>
            <p:cNvSpPr/>
            <p:nvPr/>
          </p:nvSpPr>
          <p:spPr>
            <a:xfrm>
              <a:off x="36561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93" name="矩形 2992">
              <a:extLst>
                <a:ext uri="{FF2B5EF4-FFF2-40B4-BE49-F238E27FC236}">
                  <a16:creationId xmlns:a16="http://schemas.microsoft.com/office/drawing/2014/main" id="{EFE8FB70-ACFA-4DF5-9409-492844F44DEF}"/>
                </a:ext>
              </a:extLst>
            </p:cNvPr>
            <p:cNvSpPr/>
            <p:nvPr/>
          </p:nvSpPr>
          <p:spPr>
            <a:xfrm>
              <a:off x="36561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94" name="矩形 2993">
              <a:extLst>
                <a:ext uri="{FF2B5EF4-FFF2-40B4-BE49-F238E27FC236}">
                  <a16:creationId xmlns:a16="http://schemas.microsoft.com/office/drawing/2014/main" id="{29D2FD24-837A-4C56-85B1-BD41F9B51AFB}"/>
                </a:ext>
              </a:extLst>
            </p:cNvPr>
            <p:cNvSpPr/>
            <p:nvPr/>
          </p:nvSpPr>
          <p:spPr>
            <a:xfrm>
              <a:off x="36561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95" name="矩形 2994">
              <a:extLst>
                <a:ext uri="{FF2B5EF4-FFF2-40B4-BE49-F238E27FC236}">
                  <a16:creationId xmlns:a16="http://schemas.microsoft.com/office/drawing/2014/main" id="{EDC872F8-B341-40B7-AE47-9C6499739049}"/>
                </a:ext>
              </a:extLst>
            </p:cNvPr>
            <p:cNvSpPr/>
            <p:nvPr/>
          </p:nvSpPr>
          <p:spPr>
            <a:xfrm>
              <a:off x="36561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96" name="矩形 2995">
              <a:extLst>
                <a:ext uri="{FF2B5EF4-FFF2-40B4-BE49-F238E27FC236}">
                  <a16:creationId xmlns:a16="http://schemas.microsoft.com/office/drawing/2014/main" id="{FC4E5AC1-681F-48D7-B3F7-6B6D3E752EE4}"/>
                </a:ext>
              </a:extLst>
            </p:cNvPr>
            <p:cNvSpPr/>
            <p:nvPr/>
          </p:nvSpPr>
          <p:spPr>
            <a:xfrm>
              <a:off x="42022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97" name="矩形 2996">
              <a:extLst>
                <a:ext uri="{FF2B5EF4-FFF2-40B4-BE49-F238E27FC236}">
                  <a16:creationId xmlns:a16="http://schemas.microsoft.com/office/drawing/2014/main" id="{3F9317B9-5FA2-469D-9639-BFDC83F07FF4}"/>
                </a:ext>
              </a:extLst>
            </p:cNvPr>
            <p:cNvSpPr/>
            <p:nvPr/>
          </p:nvSpPr>
          <p:spPr>
            <a:xfrm>
              <a:off x="47483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98" name="矩形 2997">
              <a:extLst>
                <a:ext uri="{FF2B5EF4-FFF2-40B4-BE49-F238E27FC236}">
                  <a16:creationId xmlns:a16="http://schemas.microsoft.com/office/drawing/2014/main" id="{B715BA0D-20E1-4D0A-9513-E4E94728BE78}"/>
                </a:ext>
              </a:extLst>
            </p:cNvPr>
            <p:cNvSpPr/>
            <p:nvPr/>
          </p:nvSpPr>
          <p:spPr>
            <a:xfrm>
              <a:off x="52944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99" name="矩形 2998">
              <a:extLst>
                <a:ext uri="{FF2B5EF4-FFF2-40B4-BE49-F238E27FC236}">
                  <a16:creationId xmlns:a16="http://schemas.microsoft.com/office/drawing/2014/main" id="{6B634EE4-1229-4D0F-83DA-FA7EE62F0B24}"/>
                </a:ext>
              </a:extLst>
            </p:cNvPr>
            <p:cNvSpPr/>
            <p:nvPr/>
          </p:nvSpPr>
          <p:spPr>
            <a:xfrm>
              <a:off x="91171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00" name="矩形 2999">
              <a:extLst>
                <a:ext uri="{FF2B5EF4-FFF2-40B4-BE49-F238E27FC236}">
                  <a16:creationId xmlns:a16="http://schemas.microsoft.com/office/drawing/2014/main" id="{B6C68102-88EE-4D98-8681-20B5900BD415}"/>
                </a:ext>
              </a:extLst>
            </p:cNvPr>
            <p:cNvSpPr/>
            <p:nvPr/>
          </p:nvSpPr>
          <p:spPr>
            <a:xfrm>
              <a:off x="36561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01" name="矩形 3000">
              <a:extLst>
                <a:ext uri="{FF2B5EF4-FFF2-40B4-BE49-F238E27FC236}">
                  <a16:creationId xmlns:a16="http://schemas.microsoft.com/office/drawing/2014/main" id="{DA5018D1-95C7-4788-A13B-B252E2563900}"/>
                </a:ext>
              </a:extLst>
            </p:cNvPr>
            <p:cNvSpPr/>
            <p:nvPr/>
          </p:nvSpPr>
          <p:spPr>
            <a:xfrm>
              <a:off x="5840512" y="62871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3002" name="PA_组合 226">
            <a:extLst>
              <a:ext uri="{FF2B5EF4-FFF2-40B4-BE49-F238E27FC236}">
                <a16:creationId xmlns:a16="http://schemas.microsoft.com/office/drawing/2014/main" id="{8F278715-9187-48CB-AE65-BEBF4C085845}"/>
              </a:ext>
            </a:extLst>
          </p:cNvPr>
          <p:cNvGrpSpPr/>
          <p:nvPr>
            <p:custDataLst>
              <p:tags r:id="rId22"/>
            </p:custDataLst>
          </p:nvPr>
        </p:nvGrpSpPr>
        <p:grpSpPr>
          <a:xfrm>
            <a:off x="4003158" y="1359062"/>
            <a:ext cx="4185685" cy="4139877"/>
            <a:chOff x="4202212" y="1426700"/>
            <a:chExt cx="4394000" cy="4345913"/>
          </a:xfrm>
          <a:solidFill>
            <a:srgbClr val="226CFD"/>
          </a:solidFill>
        </p:grpSpPr>
        <p:sp>
          <p:nvSpPr>
            <p:cNvPr id="3003" name="矩形 3002">
              <a:extLst>
                <a:ext uri="{FF2B5EF4-FFF2-40B4-BE49-F238E27FC236}">
                  <a16:creationId xmlns:a16="http://schemas.microsoft.com/office/drawing/2014/main" id="{E79C18C9-682D-4CFD-97C4-68671B520D7A}"/>
                </a:ext>
              </a:extLst>
            </p:cNvPr>
            <p:cNvSpPr/>
            <p:nvPr/>
          </p:nvSpPr>
          <p:spPr>
            <a:xfrm>
              <a:off x="42022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04" name="矩形 3003">
              <a:extLst>
                <a:ext uri="{FF2B5EF4-FFF2-40B4-BE49-F238E27FC236}">
                  <a16:creationId xmlns:a16="http://schemas.microsoft.com/office/drawing/2014/main" id="{185E21D9-57BC-4E9C-B534-70A56D904353}"/>
                </a:ext>
              </a:extLst>
            </p:cNvPr>
            <p:cNvSpPr/>
            <p:nvPr/>
          </p:nvSpPr>
          <p:spPr>
            <a:xfrm>
              <a:off x="63866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05" name="矩形 3004">
              <a:extLst>
                <a:ext uri="{FF2B5EF4-FFF2-40B4-BE49-F238E27FC236}">
                  <a16:creationId xmlns:a16="http://schemas.microsoft.com/office/drawing/2014/main" id="{898B1303-E113-4ABB-8B5C-81D7F4BC1C9E}"/>
                </a:ext>
              </a:extLst>
            </p:cNvPr>
            <p:cNvSpPr/>
            <p:nvPr/>
          </p:nvSpPr>
          <p:spPr>
            <a:xfrm>
              <a:off x="69327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06" name="矩形 3005">
              <a:extLst>
                <a:ext uri="{FF2B5EF4-FFF2-40B4-BE49-F238E27FC236}">
                  <a16:creationId xmlns:a16="http://schemas.microsoft.com/office/drawing/2014/main" id="{2F4ED9DD-5947-4AE6-BDBE-A8A1A534D18B}"/>
                </a:ext>
              </a:extLst>
            </p:cNvPr>
            <p:cNvSpPr/>
            <p:nvPr/>
          </p:nvSpPr>
          <p:spPr>
            <a:xfrm>
              <a:off x="74788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07" name="矩形 3006">
              <a:extLst>
                <a:ext uri="{FF2B5EF4-FFF2-40B4-BE49-F238E27FC236}">
                  <a16:creationId xmlns:a16="http://schemas.microsoft.com/office/drawing/2014/main" id="{F4E86632-62BF-4A1C-940F-A5A5B69B3AE5}"/>
                </a:ext>
              </a:extLst>
            </p:cNvPr>
            <p:cNvSpPr/>
            <p:nvPr/>
          </p:nvSpPr>
          <p:spPr>
            <a:xfrm>
              <a:off x="80249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08" name="矩形 3007">
              <a:extLst>
                <a:ext uri="{FF2B5EF4-FFF2-40B4-BE49-F238E27FC236}">
                  <a16:creationId xmlns:a16="http://schemas.microsoft.com/office/drawing/2014/main" id="{BDD319AD-D8A1-4162-913A-6DDD74F3CBC2}"/>
                </a:ext>
              </a:extLst>
            </p:cNvPr>
            <p:cNvSpPr/>
            <p:nvPr/>
          </p:nvSpPr>
          <p:spPr>
            <a:xfrm>
              <a:off x="85710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09" name="矩形 3008">
              <a:extLst>
                <a:ext uri="{FF2B5EF4-FFF2-40B4-BE49-F238E27FC236}">
                  <a16:creationId xmlns:a16="http://schemas.microsoft.com/office/drawing/2014/main" id="{46A29219-FA6D-4E1C-819E-C3EB762C0422}"/>
                </a:ext>
              </a:extLst>
            </p:cNvPr>
            <p:cNvSpPr/>
            <p:nvPr/>
          </p:nvSpPr>
          <p:spPr>
            <a:xfrm>
              <a:off x="85710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10" name="矩形 3009">
              <a:extLst>
                <a:ext uri="{FF2B5EF4-FFF2-40B4-BE49-F238E27FC236}">
                  <a16:creationId xmlns:a16="http://schemas.microsoft.com/office/drawing/2014/main" id="{7BE17DC2-65D9-488A-9F14-6FD2857B90B1}"/>
                </a:ext>
              </a:extLst>
            </p:cNvPr>
            <p:cNvSpPr/>
            <p:nvPr/>
          </p:nvSpPr>
          <p:spPr>
            <a:xfrm>
              <a:off x="85710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11" name="矩形 3010">
              <a:extLst>
                <a:ext uri="{FF2B5EF4-FFF2-40B4-BE49-F238E27FC236}">
                  <a16:creationId xmlns:a16="http://schemas.microsoft.com/office/drawing/2014/main" id="{54CA108C-76F3-4CCC-8D0B-1F072063EE02}"/>
                </a:ext>
              </a:extLst>
            </p:cNvPr>
            <p:cNvSpPr/>
            <p:nvPr/>
          </p:nvSpPr>
          <p:spPr>
            <a:xfrm>
              <a:off x="85710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12" name="矩形 3011">
              <a:extLst>
                <a:ext uri="{FF2B5EF4-FFF2-40B4-BE49-F238E27FC236}">
                  <a16:creationId xmlns:a16="http://schemas.microsoft.com/office/drawing/2014/main" id="{C70601D5-87D4-4B99-BABD-35D5916EAD33}"/>
                </a:ext>
              </a:extLst>
            </p:cNvPr>
            <p:cNvSpPr/>
            <p:nvPr/>
          </p:nvSpPr>
          <p:spPr>
            <a:xfrm>
              <a:off x="85710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13" name="矩形 3012">
              <a:extLst>
                <a:ext uri="{FF2B5EF4-FFF2-40B4-BE49-F238E27FC236}">
                  <a16:creationId xmlns:a16="http://schemas.microsoft.com/office/drawing/2014/main" id="{91A19414-1056-4C13-B116-5D367815D6D1}"/>
                </a:ext>
              </a:extLst>
            </p:cNvPr>
            <p:cNvSpPr/>
            <p:nvPr/>
          </p:nvSpPr>
          <p:spPr>
            <a:xfrm>
              <a:off x="85710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14" name="矩形 3013">
              <a:extLst>
                <a:ext uri="{FF2B5EF4-FFF2-40B4-BE49-F238E27FC236}">
                  <a16:creationId xmlns:a16="http://schemas.microsoft.com/office/drawing/2014/main" id="{A2C841C6-2858-4FF1-8079-5ED31E776637}"/>
                </a:ext>
              </a:extLst>
            </p:cNvPr>
            <p:cNvSpPr/>
            <p:nvPr/>
          </p:nvSpPr>
          <p:spPr>
            <a:xfrm>
              <a:off x="85710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15" name="矩形 3014">
              <a:extLst>
                <a:ext uri="{FF2B5EF4-FFF2-40B4-BE49-F238E27FC236}">
                  <a16:creationId xmlns:a16="http://schemas.microsoft.com/office/drawing/2014/main" id="{2B488FF2-ACB7-4D4E-94DB-714B0705D223}"/>
                </a:ext>
              </a:extLst>
            </p:cNvPr>
            <p:cNvSpPr/>
            <p:nvPr/>
          </p:nvSpPr>
          <p:spPr>
            <a:xfrm>
              <a:off x="85710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16" name="矩形 3015">
              <a:extLst>
                <a:ext uri="{FF2B5EF4-FFF2-40B4-BE49-F238E27FC236}">
                  <a16:creationId xmlns:a16="http://schemas.microsoft.com/office/drawing/2014/main" id="{9B006618-BE17-4F40-AB30-11F1FAA93920}"/>
                </a:ext>
              </a:extLst>
            </p:cNvPr>
            <p:cNvSpPr/>
            <p:nvPr/>
          </p:nvSpPr>
          <p:spPr>
            <a:xfrm>
              <a:off x="42022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17" name="矩形 3016">
              <a:extLst>
                <a:ext uri="{FF2B5EF4-FFF2-40B4-BE49-F238E27FC236}">
                  <a16:creationId xmlns:a16="http://schemas.microsoft.com/office/drawing/2014/main" id="{A0269705-43B7-4F24-9B99-78BD34F09683}"/>
                </a:ext>
              </a:extLst>
            </p:cNvPr>
            <p:cNvSpPr/>
            <p:nvPr/>
          </p:nvSpPr>
          <p:spPr>
            <a:xfrm>
              <a:off x="42022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18" name="矩形 3017">
              <a:extLst>
                <a:ext uri="{FF2B5EF4-FFF2-40B4-BE49-F238E27FC236}">
                  <a16:creationId xmlns:a16="http://schemas.microsoft.com/office/drawing/2014/main" id="{F76326EC-51DC-4C3C-B1F2-B0FE4F4A7DF1}"/>
                </a:ext>
              </a:extLst>
            </p:cNvPr>
            <p:cNvSpPr/>
            <p:nvPr/>
          </p:nvSpPr>
          <p:spPr>
            <a:xfrm>
              <a:off x="42022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19" name="矩形 3018">
              <a:extLst>
                <a:ext uri="{FF2B5EF4-FFF2-40B4-BE49-F238E27FC236}">
                  <a16:creationId xmlns:a16="http://schemas.microsoft.com/office/drawing/2014/main" id="{559A7BB1-DC7F-42CF-BCDA-0CD0402E0214}"/>
                </a:ext>
              </a:extLst>
            </p:cNvPr>
            <p:cNvSpPr/>
            <p:nvPr/>
          </p:nvSpPr>
          <p:spPr>
            <a:xfrm>
              <a:off x="42022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20" name="矩形 3019">
              <a:extLst>
                <a:ext uri="{FF2B5EF4-FFF2-40B4-BE49-F238E27FC236}">
                  <a16:creationId xmlns:a16="http://schemas.microsoft.com/office/drawing/2014/main" id="{C50FB066-DF59-450D-8D8B-E63C01221CB0}"/>
                </a:ext>
              </a:extLst>
            </p:cNvPr>
            <p:cNvSpPr/>
            <p:nvPr/>
          </p:nvSpPr>
          <p:spPr>
            <a:xfrm>
              <a:off x="42022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21" name="矩形 3020">
              <a:extLst>
                <a:ext uri="{FF2B5EF4-FFF2-40B4-BE49-F238E27FC236}">
                  <a16:creationId xmlns:a16="http://schemas.microsoft.com/office/drawing/2014/main" id="{FBC588C0-99E5-4311-8A6C-22CCEC53A3D4}"/>
                </a:ext>
              </a:extLst>
            </p:cNvPr>
            <p:cNvSpPr/>
            <p:nvPr/>
          </p:nvSpPr>
          <p:spPr>
            <a:xfrm>
              <a:off x="42022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22" name="矩形 3021">
              <a:extLst>
                <a:ext uri="{FF2B5EF4-FFF2-40B4-BE49-F238E27FC236}">
                  <a16:creationId xmlns:a16="http://schemas.microsoft.com/office/drawing/2014/main" id="{EE8D3962-8211-4D9F-B8F5-93C0E846BD88}"/>
                </a:ext>
              </a:extLst>
            </p:cNvPr>
            <p:cNvSpPr/>
            <p:nvPr/>
          </p:nvSpPr>
          <p:spPr>
            <a:xfrm>
              <a:off x="42022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23" name="矩形 3022">
              <a:extLst>
                <a:ext uri="{FF2B5EF4-FFF2-40B4-BE49-F238E27FC236}">
                  <a16:creationId xmlns:a16="http://schemas.microsoft.com/office/drawing/2014/main" id="{AD1BAC2F-FCEC-460D-BB3A-30872D36D6A5}"/>
                </a:ext>
              </a:extLst>
            </p:cNvPr>
            <p:cNvSpPr/>
            <p:nvPr/>
          </p:nvSpPr>
          <p:spPr>
            <a:xfrm>
              <a:off x="47483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24" name="矩形 3023">
              <a:extLst>
                <a:ext uri="{FF2B5EF4-FFF2-40B4-BE49-F238E27FC236}">
                  <a16:creationId xmlns:a16="http://schemas.microsoft.com/office/drawing/2014/main" id="{40F033EB-3356-42CE-9B25-D8E4800D3EA3}"/>
                </a:ext>
              </a:extLst>
            </p:cNvPr>
            <p:cNvSpPr/>
            <p:nvPr/>
          </p:nvSpPr>
          <p:spPr>
            <a:xfrm>
              <a:off x="52944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25" name="矩形 3024">
              <a:extLst>
                <a:ext uri="{FF2B5EF4-FFF2-40B4-BE49-F238E27FC236}">
                  <a16:creationId xmlns:a16="http://schemas.microsoft.com/office/drawing/2014/main" id="{5A409427-4ADC-4822-8A43-5FC4E02EC272}"/>
                </a:ext>
              </a:extLst>
            </p:cNvPr>
            <p:cNvSpPr/>
            <p:nvPr/>
          </p:nvSpPr>
          <p:spPr>
            <a:xfrm>
              <a:off x="63866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26" name="矩形 3025">
              <a:extLst>
                <a:ext uri="{FF2B5EF4-FFF2-40B4-BE49-F238E27FC236}">
                  <a16:creationId xmlns:a16="http://schemas.microsoft.com/office/drawing/2014/main" id="{CAABDEF2-45B1-4A63-8AB6-419CA9D76577}"/>
                </a:ext>
              </a:extLst>
            </p:cNvPr>
            <p:cNvSpPr/>
            <p:nvPr/>
          </p:nvSpPr>
          <p:spPr>
            <a:xfrm>
              <a:off x="69327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27" name="矩形 3026">
              <a:extLst>
                <a:ext uri="{FF2B5EF4-FFF2-40B4-BE49-F238E27FC236}">
                  <a16:creationId xmlns:a16="http://schemas.microsoft.com/office/drawing/2014/main" id="{54A2875C-D400-4897-8767-A49B57020357}"/>
                </a:ext>
              </a:extLst>
            </p:cNvPr>
            <p:cNvSpPr/>
            <p:nvPr/>
          </p:nvSpPr>
          <p:spPr>
            <a:xfrm>
              <a:off x="74788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28" name="矩形 3027">
              <a:extLst>
                <a:ext uri="{FF2B5EF4-FFF2-40B4-BE49-F238E27FC236}">
                  <a16:creationId xmlns:a16="http://schemas.microsoft.com/office/drawing/2014/main" id="{AA533E80-840B-4CB8-966D-04D11CBB7F5C}"/>
                </a:ext>
              </a:extLst>
            </p:cNvPr>
            <p:cNvSpPr/>
            <p:nvPr/>
          </p:nvSpPr>
          <p:spPr>
            <a:xfrm>
              <a:off x="80249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29" name="矩形 3028">
              <a:extLst>
                <a:ext uri="{FF2B5EF4-FFF2-40B4-BE49-F238E27FC236}">
                  <a16:creationId xmlns:a16="http://schemas.microsoft.com/office/drawing/2014/main" id="{E7725CCA-E640-4612-85D6-CAF213ED39EF}"/>
                </a:ext>
              </a:extLst>
            </p:cNvPr>
            <p:cNvSpPr/>
            <p:nvPr/>
          </p:nvSpPr>
          <p:spPr>
            <a:xfrm>
              <a:off x="85710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30" name="矩形 3029">
              <a:extLst>
                <a:ext uri="{FF2B5EF4-FFF2-40B4-BE49-F238E27FC236}">
                  <a16:creationId xmlns:a16="http://schemas.microsoft.com/office/drawing/2014/main" id="{27DDA4B8-9F6F-4D07-97BC-C18023C90979}"/>
                </a:ext>
              </a:extLst>
            </p:cNvPr>
            <p:cNvSpPr/>
            <p:nvPr/>
          </p:nvSpPr>
          <p:spPr>
            <a:xfrm>
              <a:off x="42022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31" name="矩形 3030">
              <a:extLst>
                <a:ext uri="{FF2B5EF4-FFF2-40B4-BE49-F238E27FC236}">
                  <a16:creationId xmlns:a16="http://schemas.microsoft.com/office/drawing/2014/main" id="{3827AC1D-7AD9-474A-8E0E-BE8C51E84E30}"/>
                </a:ext>
              </a:extLst>
            </p:cNvPr>
            <p:cNvSpPr/>
            <p:nvPr/>
          </p:nvSpPr>
          <p:spPr>
            <a:xfrm>
              <a:off x="47483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32" name="矩形 3031">
              <a:extLst>
                <a:ext uri="{FF2B5EF4-FFF2-40B4-BE49-F238E27FC236}">
                  <a16:creationId xmlns:a16="http://schemas.microsoft.com/office/drawing/2014/main" id="{3E874067-1AE1-4E81-8807-6063BB4E45F7}"/>
                </a:ext>
              </a:extLst>
            </p:cNvPr>
            <p:cNvSpPr/>
            <p:nvPr/>
          </p:nvSpPr>
          <p:spPr>
            <a:xfrm>
              <a:off x="52944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33" name="矩形 3032">
              <a:extLst>
                <a:ext uri="{FF2B5EF4-FFF2-40B4-BE49-F238E27FC236}">
                  <a16:creationId xmlns:a16="http://schemas.microsoft.com/office/drawing/2014/main" id="{097DF190-8376-402E-9EF9-FB1E06C19186}"/>
                </a:ext>
              </a:extLst>
            </p:cNvPr>
            <p:cNvSpPr/>
            <p:nvPr/>
          </p:nvSpPr>
          <p:spPr>
            <a:xfrm>
              <a:off x="5840512" y="1426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34" name="矩形 3033">
              <a:extLst>
                <a:ext uri="{FF2B5EF4-FFF2-40B4-BE49-F238E27FC236}">
                  <a16:creationId xmlns:a16="http://schemas.microsoft.com/office/drawing/2014/main" id="{21FD5D9E-25EB-4414-9BB3-2A96952ED946}"/>
                </a:ext>
              </a:extLst>
            </p:cNvPr>
            <p:cNvSpPr/>
            <p:nvPr/>
          </p:nvSpPr>
          <p:spPr>
            <a:xfrm>
              <a:off x="5840512" y="57474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3035" name="PA_组合 259">
            <a:extLst>
              <a:ext uri="{FF2B5EF4-FFF2-40B4-BE49-F238E27FC236}">
                <a16:creationId xmlns:a16="http://schemas.microsoft.com/office/drawing/2014/main" id="{0C810B14-BC9A-443C-906E-DA2B18223A2D}"/>
              </a:ext>
            </a:extLst>
          </p:cNvPr>
          <p:cNvGrpSpPr/>
          <p:nvPr>
            <p:custDataLst>
              <p:tags r:id="rId23"/>
            </p:custDataLst>
          </p:nvPr>
        </p:nvGrpSpPr>
        <p:grpSpPr>
          <a:xfrm>
            <a:off x="4523368" y="1873223"/>
            <a:ext cx="3145265" cy="3111555"/>
            <a:chOff x="4748312" y="1966450"/>
            <a:chExt cx="3301800" cy="3266413"/>
          </a:xfrm>
          <a:solidFill>
            <a:srgbClr val="226CFD"/>
          </a:solidFill>
        </p:grpSpPr>
        <p:sp>
          <p:nvSpPr>
            <p:cNvPr id="3036" name="矩形 3035">
              <a:extLst>
                <a:ext uri="{FF2B5EF4-FFF2-40B4-BE49-F238E27FC236}">
                  <a16:creationId xmlns:a16="http://schemas.microsoft.com/office/drawing/2014/main" id="{AA1AA028-EEFB-4A8D-8054-D42E567EE0A6}"/>
                </a:ext>
              </a:extLst>
            </p:cNvPr>
            <p:cNvSpPr/>
            <p:nvPr/>
          </p:nvSpPr>
          <p:spPr>
            <a:xfrm>
              <a:off x="63866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37" name="矩形 3036">
              <a:extLst>
                <a:ext uri="{FF2B5EF4-FFF2-40B4-BE49-F238E27FC236}">
                  <a16:creationId xmlns:a16="http://schemas.microsoft.com/office/drawing/2014/main" id="{68E6FBBD-F5A2-4295-A043-EA04736DDD3F}"/>
                </a:ext>
              </a:extLst>
            </p:cNvPr>
            <p:cNvSpPr/>
            <p:nvPr/>
          </p:nvSpPr>
          <p:spPr>
            <a:xfrm>
              <a:off x="63866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38" name="矩形 3037">
              <a:extLst>
                <a:ext uri="{FF2B5EF4-FFF2-40B4-BE49-F238E27FC236}">
                  <a16:creationId xmlns:a16="http://schemas.microsoft.com/office/drawing/2014/main" id="{2A72D13C-4D0A-46EF-8640-6B2029590839}"/>
                </a:ext>
              </a:extLst>
            </p:cNvPr>
            <p:cNvSpPr/>
            <p:nvPr/>
          </p:nvSpPr>
          <p:spPr>
            <a:xfrm>
              <a:off x="69327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39" name="矩形 3038">
              <a:extLst>
                <a:ext uri="{FF2B5EF4-FFF2-40B4-BE49-F238E27FC236}">
                  <a16:creationId xmlns:a16="http://schemas.microsoft.com/office/drawing/2014/main" id="{ECBD3215-D081-4EC6-BDA2-8D8933200A7D}"/>
                </a:ext>
              </a:extLst>
            </p:cNvPr>
            <p:cNvSpPr/>
            <p:nvPr/>
          </p:nvSpPr>
          <p:spPr>
            <a:xfrm>
              <a:off x="69327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40" name="矩形 3039">
              <a:extLst>
                <a:ext uri="{FF2B5EF4-FFF2-40B4-BE49-F238E27FC236}">
                  <a16:creationId xmlns:a16="http://schemas.microsoft.com/office/drawing/2014/main" id="{E2311071-1D40-4D31-8B8C-A2F57ADE1D55}"/>
                </a:ext>
              </a:extLst>
            </p:cNvPr>
            <p:cNvSpPr/>
            <p:nvPr/>
          </p:nvSpPr>
          <p:spPr>
            <a:xfrm>
              <a:off x="74788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41" name="矩形 3040">
              <a:extLst>
                <a:ext uri="{FF2B5EF4-FFF2-40B4-BE49-F238E27FC236}">
                  <a16:creationId xmlns:a16="http://schemas.microsoft.com/office/drawing/2014/main" id="{51DA9983-393B-4994-BB82-1B2B288C3813}"/>
                </a:ext>
              </a:extLst>
            </p:cNvPr>
            <p:cNvSpPr/>
            <p:nvPr/>
          </p:nvSpPr>
          <p:spPr>
            <a:xfrm>
              <a:off x="74788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42" name="矩形 3041">
              <a:extLst>
                <a:ext uri="{FF2B5EF4-FFF2-40B4-BE49-F238E27FC236}">
                  <a16:creationId xmlns:a16="http://schemas.microsoft.com/office/drawing/2014/main" id="{C593DF8E-7390-4B68-BA73-C08B38329D89}"/>
                </a:ext>
              </a:extLst>
            </p:cNvPr>
            <p:cNvSpPr/>
            <p:nvPr/>
          </p:nvSpPr>
          <p:spPr>
            <a:xfrm>
              <a:off x="80249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43" name="矩形 3042">
              <a:extLst>
                <a:ext uri="{FF2B5EF4-FFF2-40B4-BE49-F238E27FC236}">
                  <a16:creationId xmlns:a16="http://schemas.microsoft.com/office/drawing/2014/main" id="{DCDA69F6-1446-44E7-8FA2-E5C6264CE93F}"/>
                </a:ext>
              </a:extLst>
            </p:cNvPr>
            <p:cNvSpPr/>
            <p:nvPr/>
          </p:nvSpPr>
          <p:spPr>
            <a:xfrm>
              <a:off x="80249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44" name="矩形 3043">
              <a:extLst>
                <a:ext uri="{FF2B5EF4-FFF2-40B4-BE49-F238E27FC236}">
                  <a16:creationId xmlns:a16="http://schemas.microsoft.com/office/drawing/2014/main" id="{0C36FFE1-1198-40CA-B679-5937679DF648}"/>
                </a:ext>
              </a:extLst>
            </p:cNvPr>
            <p:cNvSpPr/>
            <p:nvPr/>
          </p:nvSpPr>
          <p:spPr>
            <a:xfrm>
              <a:off x="80249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45" name="矩形 3044">
              <a:extLst>
                <a:ext uri="{FF2B5EF4-FFF2-40B4-BE49-F238E27FC236}">
                  <a16:creationId xmlns:a16="http://schemas.microsoft.com/office/drawing/2014/main" id="{E0B3B4E3-3B7F-423F-8B83-5FC8B4E7285A}"/>
                </a:ext>
              </a:extLst>
            </p:cNvPr>
            <p:cNvSpPr/>
            <p:nvPr/>
          </p:nvSpPr>
          <p:spPr>
            <a:xfrm>
              <a:off x="80249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46" name="矩形 3045">
              <a:extLst>
                <a:ext uri="{FF2B5EF4-FFF2-40B4-BE49-F238E27FC236}">
                  <a16:creationId xmlns:a16="http://schemas.microsoft.com/office/drawing/2014/main" id="{251DEF55-37B4-43B6-B341-4DA84A7F72DA}"/>
                </a:ext>
              </a:extLst>
            </p:cNvPr>
            <p:cNvSpPr/>
            <p:nvPr/>
          </p:nvSpPr>
          <p:spPr>
            <a:xfrm>
              <a:off x="80249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47" name="矩形 3046">
              <a:extLst>
                <a:ext uri="{FF2B5EF4-FFF2-40B4-BE49-F238E27FC236}">
                  <a16:creationId xmlns:a16="http://schemas.microsoft.com/office/drawing/2014/main" id="{E48EE831-F6C8-4916-9A51-E09C2AAFC863}"/>
                </a:ext>
              </a:extLst>
            </p:cNvPr>
            <p:cNvSpPr/>
            <p:nvPr/>
          </p:nvSpPr>
          <p:spPr>
            <a:xfrm>
              <a:off x="80249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48" name="矩形 3047">
              <a:extLst>
                <a:ext uri="{FF2B5EF4-FFF2-40B4-BE49-F238E27FC236}">
                  <a16:creationId xmlns:a16="http://schemas.microsoft.com/office/drawing/2014/main" id="{D29C62C3-B65C-4547-8AAB-060B9F80AE90}"/>
                </a:ext>
              </a:extLst>
            </p:cNvPr>
            <p:cNvSpPr/>
            <p:nvPr/>
          </p:nvSpPr>
          <p:spPr>
            <a:xfrm>
              <a:off x="80249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49" name="矩形 3048">
              <a:extLst>
                <a:ext uri="{FF2B5EF4-FFF2-40B4-BE49-F238E27FC236}">
                  <a16:creationId xmlns:a16="http://schemas.microsoft.com/office/drawing/2014/main" id="{9CEFAA7F-338D-4A32-94AC-65DF46413B80}"/>
                </a:ext>
              </a:extLst>
            </p:cNvPr>
            <p:cNvSpPr/>
            <p:nvPr/>
          </p:nvSpPr>
          <p:spPr>
            <a:xfrm>
              <a:off x="47483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50" name="矩形 3049">
              <a:extLst>
                <a:ext uri="{FF2B5EF4-FFF2-40B4-BE49-F238E27FC236}">
                  <a16:creationId xmlns:a16="http://schemas.microsoft.com/office/drawing/2014/main" id="{96E14E4B-3419-4C2D-8008-AE37DDAFB65D}"/>
                </a:ext>
              </a:extLst>
            </p:cNvPr>
            <p:cNvSpPr/>
            <p:nvPr/>
          </p:nvSpPr>
          <p:spPr>
            <a:xfrm>
              <a:off x="47483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51" name="矩形 3050">
              <a:extLst>
                <a:ext uri="{FF2B5EF4-FFF2-40B4-BE49-F238E27FC236}">
                  <a16:creationId xmlns:a16="http://schemas.microsoft.com/office/drawing/2014/main" id="{A83494B3-1147-4CB0-A557-5DFB8FFB5BB3}"/>
                </a:ext>
              </a:extLst>
            </p:cNvPr>
            <p:cNvSpPr/>
            <p:nvPr/>
          </p:nvSpPr>
          <p:spPr>
            <a:xfrm>
              <a:off x="47483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52" name="矩形 3051">
              <a:extLst>
                <a:ext uri="{FF2B5EF4-FFF2-40B4-BE49-F238E27FC236}">
                  <a16:creationId xmlns:a16="http://schemas.microsoft.com/office/drawing/2014/main" id="{CF4463E1-FF10-41E3-8CB3-B7C1064F899C}"/>
                </a:ext>
              </a:extLst>
            </p:cNvPr>
            <p:cNvSpPr/>
            <p:nvPr/>
          </p:nvSpPr>
          <p:spPr>
            <a:xfrm>
              <a:off x="47483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53" name="矩形 3052">
              <a:extLst>
                <a:ext uri="{FF2B5EF4-FFF2-40B4-BE49-F238E27FC236}">
                  <a16:creationId xmlns:a16="http://schemas.microsoft.com/office/drawing/2014/main" id="{DBF35E0E-EDAE-4B57-89C2-5B3736D16CBC}"/>
                </a:ext>
              </a:extLst>
            </p:cNvPr>
            <p:cNvSpPr/>
            <p:nvPr/>
          </p:nvSpPr>
          <p:spPr>
            <a:xfrm>
              <a:off x="47483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54" name="矩形 3053">
              <a:extLst>
                <a:ext uri="{FF2B5EF4-FFF2-40B4-BE49-F238E27FC236}">
                  <a16:creationId xmlns:a16="http://schemas.microsoft.com/office/drawing/2014/main" id="{0D9BC388-4280-407B-B5BF-7EF0DCB7F615}"/>
                </a:ext>
              </a:extLst>
            </p:cNvPr>
            <p:cNvSpPr/>
            <p:nvPr/>
          </p:nvSpPr>
          <p:spPr>
            <a:xfrm>
              <a:off x="47483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55" name="矩形 3054">
              <a:extLst>
                <a:ext uri="{FF2B5EF4-FFF2-40B4-BE49-F238E27FC236}">
                  <a16:creationId xmlns:a16="http://schemas.microsoft.com/office/drawing/2014/main" id="{A20ED40F-246E-4FAE-8812-28F3EF7BEB4C}"/>
                </a:ext>
              </a:extLst>
            </p:cNvPr>
            <p:cNvSpPr/>
            <p:nvPr/>
          </p:nvSpPr>
          <p:spPr>
            <a:xfrm>
              <a:off x="47483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56" name="矩形 3055">
              <a:extLst>
                <a:ext uri="{FF2B5EF4-FFF2-40B4-BE49-F238E27FC236}">
                  <a16:creationId xmlns:a16="http://schemas.microsoft.com/office/drawing/2014/main" id="{EEAD2B6D-FF78-4AC1-A99A-22C7CCD3974E}"/>
                </a:ext>
              </a:extLst>
            </p:cNvPr>
            <p:cNvSpPr/>
            <p:nvPr/>
          </p:nvSpPr>
          <p:spPr>
            <a:xfrm>
              <a:off x="52944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57" name="矩形 3056">
              <a:extLst>
                <a:ext uri="{FF2B5EF4-FFF2-40B4-BE49-F238E27FC236}">
                  <a16:creationId xmlns:a16="http://schemas.microsoft.com/office/drawing/2014/main" id="{CD083A6D-99AC-44C8-8A64-BEB53FE749D3}"/>
                </a:ext>
              </a:extLst>
            </p:cNvPr>
            <p:cNvSpPr/>
            <p:nvPr/>
          </p:nvSpPr>
          <p:spPr>
            <a:xfrm>
              <a:off x="52944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58" name="矩形 3057">
              <a:extLst>
                <a:ext uri="{FF2B5EF4-FFF2-40B4-BE49-F238E27FC236}">
                  <a16:creationId xmlns:a16="http://schemas.microsoft.com/office/drawing/2014/main" id="{D1E0CB71-D616-4992-B69A-AAB0E332A94B}"/>
                </a:ext>
              </a:extLst>
            </p:cNvPr>
            <p:cNvSpPr/>
            <p:nvPr/>
          </p:nvSpPr>
          <p:spPr>
            <a:xfrm>
              <a:off x="5840512" y="1966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59" name="矩形 3058">
              <a:extLst>
                <a:ext uri="{FF2B5EF4-FFF2-40B4-BE49-F238E27FC236}">
                  <a16:creationId xmlns:a16="http://schemas.microsoft.com/office/drawing/2014/main" id="{E68065E7-DE52-4C22-97D0-77BDA4B4DF93}"/>
                </a:ext>
              </a:extLst>
            </p:cNvPr>
            <p:cNvSpPr/>
            <p:nvPr/>
          </p:nvSpPr>
          <p:spPr>
            <a:xfrm>
              <a:off x="5840512" y="520766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grpSp>
        <p:nvGrpSpPr>
          <p:cNvPr id="3060" name="PA_组合 284">
            <a:extLst>
              <a:ext uri="{FF2B5EF4-FFF2-40B4-BE49-F238E27FC236}">
                <a16:creationId xmlns:a16="http://schemas.microsoft.com/office/drawing/2014/main" id="{E358C711-1DF2-4022-82CB-1C4544096040}"/>
              </a:ext>
            </a:extLst>
          </p:cNvPr>
          <p:cNvGrpSpPr/>
          <p:nvPr>
            <p:custDataLst>
              <p:tags r:id="rId24"/>
            </p:custDataLst>
          </p:nvPr>
        </p:nvGrpSpPr>
        <p:grpSpPr>
          <a:xfrm>
            <a:off x="5043578" y="2387384"/>
            <a:ext cx="2104845" cy="2083234"/>
            <a:chOff x="5294412" y="2506200"/>
            <a:chExt cx="2209600" cy="2186913"/>
          </a:xfrm>
          <a:solidFill>
            <a:srgbClr val="226CFD"/>
          </a:solidFill>
        </p:grpSpPr>
        <p:sp>
          <p:nvSpPr>
            <p:cNvPr id="3061" name="矩形 3060">
              <a:extLst>
                <a:ext uri="{FF2B5EF4-FFF2-40B4-BE49-F238E27FC236}">
                  <a16:creationId xmlns:a16="http://schemas.microsoft.com/office/drawing/2014/main" id="{472DD940-7802-46F6-9DD6-B3DC3F06FF91}"/>
                </a:ext>
              </a:extLst>
            </p:cNvPr>
            <p:cNvSpPr/>
            <p:nvPr/>
          </p:nvSpPr>
          <p:spPr>
            <a:xfrm>
              <a:off x="63866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62" name="矩形 3061">
              <a:extLst>
                <a:ext uri="{FF2B5EF4-FFF2-40B4-BE49-F238E27FC236}">
                  <a16:creationId xmlns:a16="http://schemas.microsoft.com/office/drawing/2014/main" id="{FF5E054D-D1CD-44B9-91F8-4D0D7C00EB8C}"/>
                </a:ext>
              </a:extLst>
            </p:cNvPr>
            <p:cNvSpPr/>
            <p:nvPr/>
          </p:nvSpPr>
          <p:spPr>
            <a:xfrm>
              <a:off x="63866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63" name="矩形 3062">
              <a:extLst>
                <a:ext uri="{FF2B5EF4-FFF2-40B4-BE49-F238E27FC236}">
                  <a16:creationId xmlns:a16="http://schemas.microsoft.com/office/drawing/2014/main" id="{658A383A-D96E-4C70-90CF-FCACE483259A}"/>
                </a:ext>
              </a:extLst>
            </p:cNvPr>
            <p:cNvSpPr/>
            <p:nvPr/>
          </p:nvSpPr>
          <p:spPr>
            <a:xfrm>
              <a:off x="69327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64" name="矩形 3063">
              <a:extLst>
                <a:ext uri="{FF2B5EF4-FFF2-40B4-BE49-F238E27FC236}">
                  <a16:creationId xmlns:a16="http://schemas.microsoft.com/office/drawing/2014/main" id="{597579D3-69A6-496D-AB4C-8D66B50D439C}"/>
                </a:ext>
              </a:extLst>
            </p:cNvPr>
            <p:cNvSpPr/>
            <p:nvPr/>
          </p:nvSpPr>
          <p:spPr>
            <a:xfrm>
              <a:off x="69327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65" name="矩形 3064">
              <a:extLst>
                <a:ext uri="{FF2B5EF4-FFF2-40B4-BE49-F238E27FC236}">
                  <a16:creationId xmlns:a16="http://schemas.microsoft.com/office/drawing/2014/main" id="{95578A12-0D4C-425A-A85F-B8A7D6D8C904}"/>
                </a:ext>
              </a:extLst>
            </p:cNvPr>
            <p:cNvSpPr/>
            <p:nvPr/>
          </p:nvSpPr>
          <p:spPr>
            <a:xfrm>
              <a:off x="74788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66" name="矩形 3065">
              <a:extLst>
                <a:ext uri="{FF2B5EF4-FFF2-40B4-BE49-F238E27FC236}">
                  <a16:creationId xmlns:a16="http://schemas.microsoft.com/office/drawing/2014/main" id="{AC0FBA5B-AC5C-4CEC-B486-F042A0855891}"/>
                </a:ext>
              </a:extLst>
            </p:cNvPr>
            <p:cNvSpPr/>
            <p:nvPr/>
          </p:nvSpPr>
          <p:spPr>
            <a:xfrm>
              <a:off x="74788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67" name="矩形 3066">
              <a:extLst>
                <a:ext uri="{FF2B5EF4-FFF2-40B4-BE49-F238E27FC236}">
                  <a16:creationId xmlns:a16="http://schemas.microsoft.com/office/drawing/2014/main" id="{A453DCA9-A4B0-44D5-A78A-E9433201F99B}"/>
                </a:ext>
              </a:extLst>
            </p:cNvPr>
            <p:cNvSpPr/>
            <p:nvPr/>
          </p:nvSpPr>
          <p:spPr>
            <a:xfrm>
              <a:off x="74788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68" name="矩形 3067">
              <a:extLst>
                <a:ext uri="{FF2B5EF4-FFF2-40B4-BE49-F238E27FC236}">
                  <a16:creationId xmlns:a16="http://schemas.microsoft.com/office/drawing/2014/main" id="{731A5E37-26A0-4FE8-8C88-71081C5E6701}"/>
                </a:ext>
              </a:extLst>
            </p:cNvPr>
            <p:cNvSpPr/>
            <p:nvPr/>
          </p:nvSpPr>
          <p:spPr>
            <a:xfrm>
              <a:off x="74788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69" name="矩形 3068">
              <a:extLst>
                <a:ext uri="{FF2B5EF4-FFF2-40B4-BE49-F238E27FC236}">
                  <a16:creationId xmlns:a16="http://schemas.microsoft.com/office/drawing/2014/main" id="{AEB0A700-5EB5-4D84-A089-53F58CE73F4B}"/>
                </a:ext>
              </a:extLst>
            </p:cNvPr>
            <p:cNvSpPr/>
            <p:nvPr/>
          </p:nvSpPr>
          <p:spPr>
            <a:xfrm>
              <a:off x="74788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70" name="矩形 3069">
              <a:extLst>
                <a:ext uri="{FF2B5EF4-FFF2-40B4-BE49-F238E27FC236}">
                  <a16:creationId xmlns:a16="http://schemas.microsoft.com/office/drawing/2014/main" id="{68F08854-6BDF-4F67-AAA3-E0458A8BDC3C}"/>
                </a:ext>
              </a:extLst>
            </p:cNvPr>
            <p:cNvSpPr/>
            <p:nvPr/>
          </p:nvSpPr>
          <p:spPr>
            <a:xfrm>
              <a:off x="5294412" y="30459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71" name="矩形 3070">
              <a:extLst>
                <a:ext uri="{FF2B5EF4-FFF2-40B4-BE49-F238E27FC236}">
                  <a16:creationId xmlns:a16="http://schemas.microsoft.com/office/drawing/2014/main" id="{DCC6D50C-203E-40E4-A84A-31FD93FE7DD1}"/>
                </a:ext>
              </a:extLst>
            </p:cNvPr>
            <p:cNvSpPr/>
            <p:nvPr/>
          </p:nvSpPr>
          <p:spPr>
            <a:xfrm>
              <a:off x="52944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72" name="矩形 3071">
              <a:extLst>
                <a:ext uri="{FF2B5EF4-FFF2-40B4-BE49-F238E27FC236}">
                  <a16:creationId xmlns:a16="http://schemas.microsoft.com/office/drawing/2014/main" id="{B087A1ED-7CF1-4419-A712-D1E23041B007}"/>
                </a:ext>
              </a:extLst>
            </p:cNvPr>
            <p:cNvSpPr/>
            <p:nvPr/>
          </p:nvSpPr>
          <p:spPr>
            <a:xfrm>
              <a:off x="52944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73" name="矩形 3072">
              <a:extLst>
                <a:ext uri="{FF2B5EF4-FFF2-40B4-BE49-F238E27FC236}">
                  <a16:creationId xmlns:a16="http://schemas.microsoft.com/office/drawing/2014/main" id="{D06B4FD1-B23B-4A19-BE24-8CFC6E20CFF2}"/>
                </a:ext>
              </a:extLst>
            </p:cNvPr>
            <p:cNvSpPr/>
            <p:nvPr/>
          </p:nvSpPr>
          <p:spPr>
            <a:xfrm>
              <a:off x="5294412" y="35857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74" name="矩形 3073">
              <a:extLst>
                <a:ext uri="{FF2B5EF4-FFF2-40B4-BE49-F238E27FC236}">
                  <a16:creationId xmlns:a16="http://schemas.microsoft.com/office/drawing/2014/main" id="{D53B8F80-B87B-45E5-A96A-4C82ADF1C608}"/>
                </a:ext>
              </a:extLst>
            </p:cNvPr>
            <p:cNvSpPr/>
            <p:nvPr/>
          </p:nvSpPr>
          <p:spPr>
            <a:xfrm>
              <a:off x="5294412" y="412545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75" name="矩形 3074">
              <a:extLst>
                <a:ext uri="{FF2B5EF4-FFF2-40B4-BE49-F238E27FC236}">
                  <a16:creationId xmlns:a16="http://schemas.microsoft.com/office/drawing/2014/main" id="{839901F8-DB9B-4640-9BDE-712726A5D79A}"/>
                </a:ext>
              </a:extLst>
            </p:cNvPr>
            <p:cNvSpPr/>
            <p:nvPr/>
          </p:nvSpPr>
          <p:spPr>
            <a:xfrm>
              <a:off x="5840512" y="2506200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76" name="矩形 3075">
              <a:extLst>
                <a:ext uri="{FF2B5EF4-FFF2-40B4-BE49-F238E27FC236}">
                  <a16:creationId xmlns:a16="http://schemas.microsoft.com/office/drawing/2014/main" id="{330FD2A5-CC8D-43A5-84A7-721254736201}"/>
                </a:ext>
              </a:extLst>
            </p:cNvPr>
            <p:cNvSpPr/>
            <p:nvPr/>
          </p:nvSpPr>
          <p:spPr>
            <a:xfrm>
              <a:off x="5840512" y="4667913"/>
              <a:ext cx="25200" cy="252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3077" name="PA_任意多边形 35">
            <a:extLst>
              <a:ext uri="{FF2B5EF4-FFF2-40B4-BE49-F238E27FC236}">
                <a16:creationId xmlns:a16="http://schemas.microsoft.com/office/drawing/2014/main" id="{82890C8F-8D8F-4C03-A53D-A6286A043997}"/>
              </a:ext>
            </a:extLst>
          </p:cNvPr>
          <p:cNvSpPr/>
          <p:nvPr>
            <p:custDataLst>
              <p:tags r:id="rId25"/>
            </p:custDataLst>
          </p:nvPr>
        </p:nvSpPr>
        <p:spPr>
          <a:xfrm>
            <a:off x="169" y="1"/>
            <a:ext cx="12191664" cy="6858000"/>
          </a:xfrm>
          <a:custGeom>
            <a:avLst/>
            <a:gdLst>
              <a:gd name="connsiteX0" fmla="*/ 6095830 w 12191664"/>
              <a:gd name="connsiteY0" fmla="*/ 2860397 h 6858000"/>
              <a:gd name="connsiteX1" fmla="*/ 5527227 w 12191664"/>
              <a:gd name="connsiteY1" fmla="*/ 3429000 h 6858000"/>
              <a:gd name="connsiteX2" fmla="*/ 6095830 w 12191664"/>
              <a:gd name="connsiteY2" fmla="*/ 3997603 h 6858000"/>
              <a:gd name="connsiteX3" fmla="*/ 6664433 w 12191664"/>
              <a:gd name="connsiteY3" fmla="*/ 3429000 h 6858000"/>
              <a:gd name="connsiteX4" fmla="*/ 6095830 w 12191664"/>
              <a:gd name="connsiteY4" fmla="*/ 2860397 h 6858000"/>
              <a:gd name="connsiteX5" fmla="*/ 0 w 12191664"/>
              <a:gd name="connsiteY5" fmla="*/ 0 h 6858000"/>
              <a:gd name="connsiteX6" fmla="*/ 12191664 w 12191664"/>
              <a:gd name="connsiteY6" fmla="*/ 0 h 6858000"/>
              <a:gd name="connsiteX7" fmla="*/ 12191664 w 12191664"/>
              <a:gd name="connsiteY7" fmla="*/ 6858000 h 6858000"/>
              <a:gd name="connsiteX8" fmla="*/ 0 w 12191664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1664" h="6858000">
                <a:moveTo>
                  <a:pt x="6095830" y="2860397"/>
                </a:moveTo>
                <a:cubicBezTo>
                  <a:pt x="5781799" y="2860397"/>
                  <a:pt x="5527227" y="3114969"/>
                  <a:pt x="5527227" y="3429000"/>
                </a:cubicBezTo>
                <a:cubicBezTo>
                  <a:pt x="5527227" y="3743031"/>
                  <a:pt x="5781799" y="3997603"/>
                  <a:pt x="6095830" y="3997603"/>
                </a:cubicBezTo>
                <a:cubicBezTo>
                  <a:pt x="6409861" y="3997603"/>
                  <a:pt x="6664433" y="3743031"/>
                  <a:pt x="6664433" y="3429000"/>
                </a:cubicBezTo>
                <a:cubicBezTo>
                  <a:pt x="6664433" y="3114969"/>
                  <a:pt x="6409861" y="2860397"/>
                  <a:pt x="6095830" y="2860397"/>
                </a:cubicBezTo>
                <a:close/>
                <a:moveTo>
                  <a:pt x="0" y="0"/>
                </a:moveTo>
                <a:lnTo>
                  <a:pt x="12191664" y="0"/>
                </a:lnTo>
                <a:lnTo>
                  <a:pt x="12191664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5000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078" name="PA_矩形 1262">
            <a:extLst>
              <a:ext uri="{FF2B5EF4-FFF2-40B4-BE49-F238E27FC236}">
                <a16:creationId xmlns:a16="http://schemas.microsoft.com/office/drawing/2014/main" id="{4A32884B-9DB3-45CB-AE69-FEF70956BC56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168" y="0"/>
            <a:ext cx="12191664" cy="6858000"/>
          </a:xfrm>
          <a:prstGeom prst="rect">
            <a:avLst/>
          </a:prstGeom>
          <a:gradFill flip="none" rotWithShape="1">
            <a:gsLst>
              <a:gs pos="2000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79" name="PA_矩形 1263">
            <a:extLst>
              <a:ext uri="{FF2B5EF4-FFF2-40B4-BE49-F238E27FC236}">
                <a16:creationId xmlns:a16="http://schemas.microsoft.com/office/drawing/2014/main" id="{1B34762A-4E5D-481C-AA30-68AAC5AD1647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168" y="0"/>
            <a:ext cx="12191664" cy="6858000"/>
          </a:xfrm>
          <a:prstGeom prst="rect">
            <a:avLst/>
          </a:prstGeom>
          <a:gradFill flip="none" rotWithShape="1">
            <a:gsLst>
              <a:gs pos="3000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80" name="PA_椭圆 1264">
            <a:extLst>
              <a:ext uri="{FF2B5EF4-FFF2-40B4-BE49-F238E27FC236}">
                <a16:creationId xmlns:a16="http://schemas.microsoft.com/office/drawing/2014/main" id="{6001E0C3-F7A8-4C1E-A456-3D39328DFB2F}"/>
              </a:ext>
            </a:extLst>
          </p:cNvPr>
          <p:cNvSpPr/>
          <p:nvPr>
            <p:custDataLst>
              <p:tags r:id="rId28"/>
            </p:custDataLst>
          </p:nvPr>
        </p:nvSpPr>
        <p:spPr>
          <a:xfrm>
            <a:off x="-1352550" y="-4019550"/>
            <a:ext cx="14897100" cy="14897100"/>
          </a:xfrm>
          <a:prstGeom prst="ellipse">
            <a:avLst/>
          </a:prstGeom>
          <a:noFill/>
          <a:ln w="38100">
            <a:solidFill>
              <a:srgbClr val="334CC2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1" name="PA_弧形 14">
            <a:extLst>
              <a:ext uri="{FF2B5EF4-FFF2-40B4-BE49-F238E27FC236}">
                <a16:creationId xmlns:a16="http://schemas.microsoft.com/office/drawing/2014/main" id="{2A04639E-8C52-463B-84F0-77185293B588}"/>
              </a:ext>
            </a:extLst>
          </p:cNvPr>
          <p:cNvSpPr/>
          <p:nvPr>
            <p:custDataLst>
              <p:tags r:id="rId29"/>
            </p:custDataLst>
          </p:nvPr>
        </p:nvSpPr>
        <p:spPr>
          <a:xfrm rot="19554927">
            <a:off x="5009003" y="3110577"/>
            <a:ext cx="2173995" cy="636847"/>
          </a:xfrm>
          <a:prstGeom prst="arc">
            <a:avLst>
              <a:gd name="adj1" fmla="val 19777265"/>
              <a:gd name="adj2" fmla="val 12618933"/>
            </a:avLst>
          </a:prstGeom>
          <a:noFill/>
          <a:ln w="15875">
            <a:gradFill flip="none" rotWithShape="1">
              <a:gsLst>
                <a:gs pos="10000">
                  <a:srgbClr val="4B38BB"/>
                </a:gs>
                <a:gs pos="100000">
                  <a:srgbClr val="0078D2"/>
                </a:gs>
              </a:gsLst>
              <a:lin ang="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82" name="PA_椭圆 54">
            <a:extLst>
              <a:ext uri="{FF2B5EF4-FFF2-40B4-BE49-F238E27FC236}">
                <a16:creationId xmlns:a16="http://schemas.microsoft.com/office/drawing/2014/main" id="{F437FEB8-D16C-4FF9-BBD3-88F337300275}"/>
              </a:ext>
            </a:extLst>
          </p:cNvPr>
          <p:cNvSpPr/>
          <p:nvPr>
            <p:custDataLst>
              <p:tags r:id="rId30"/>
            </p:custDataLst>
          </p:nvPr>
        </p:nvSpPr>
        <p:spPr>
          <a:xfrm>
            <a:off x="6213952" y="3621710"/>
            <a:ext cx="133767" cy="133767"/>
          </a:xfrm>
          <a:prstGeom prst="ellipse">
            <a:avLst/>
          </a:prstGeom>
          <a:solidFill>
            <a:srgbClr val="FDDC02"/>
          </a:solidFill>
          <a:ln>
            <a:noFill/>
          </a:ln>
          <a:effectLst>
            <a:outerShdw blurRad="127000" sx="121000" sy="121000" algn="ctr" rotWithShape="0">
              <a:srgbClr val="FDDC0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83" name="PA_矩形 14">
            <a:extLst>
              <a:ext uri="{FF2B5EF4-FFF2-40B4-BE49-F238E27FC236}">
                <a16:creationId xmlns:a16="http://schemas.microsoft.com/office/drawing/2014/main" id="{C8879E1D-0C48-48A3-99CB-6F8772ABE14B}"/>
              </a:ext>
            </a:extLst>
          </p:cNvPr>
          <p:cNvSpPr/>
          <p:nvPr>
            <p:custDataLst>
              <p:tags r:id="rId31"/>
            </p:custDataLst>
          </p:nvPr>
        </p:nvSpPr>
        <p:spPr>
          <a:xfrm rot="16200000">
            <a:off x="2986145" y="5852862"/>
            <a:ext cx="230555" cy="230557"/>
          </a:xfrm>
          <a:prstGeom prst="rect">
            <a:avLst/>
          </a:prstGeom>
          <a:gradFill>
            <a:gsLst>
              <a:gs pos="0">
                <a:srgbClr val="3377FF"/>
              </a:gs>
              <a:gs pos="100000">
                <a:srgbClr val="3576FF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84" name="PA_矩形 15">
            <a:extLst>
              <a:ext uri="{FF2B5EF4-FFF2-40B4-BE49-F238E27FC236}">
                <a16:creationId xmlns:a16="http://schemas.microsoft.com/office/drawing/2014/main" id="{0F440FF6-5968-493C-83F0-CB6D19D64794}"/>
              </a:ext>
            </a:extLst>
          </p:cNvPr>
          <p:cNvSpPr/>
          <p:nvPr>
            <p:custDataLst>
              <p:tags r:id="rId32"/>
            </p:custDataLst>
          </p:nvPr>
        </p:nvSpPr>
        <p:spPr>
          <a:xfrm rot="16200000" flipH="1">
            <a:off x="7306899" y="2048327"/>
            <a:ext cx="140290" cy="140292"/>
          </a:xfrm>
          <a:prstGeom prst="rect">
            <a:avLst/>
          </a:prstGeom>
          <a:solidFill>
            <a:srgbClr val="3F83FD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85" name="PA_矩形 18">
            <a:extLst>
              <a:ext uri="{FF2B5EF4-FFF2-40B4-BE49-F238E27FC236}">
                <a16:creationId xmlns:a16="http://schemas.microsoft.com/office/drawing/2014/main" id="{477EB4FA-56A3-4D89-B14E-071440968651}"/>
              </a:ext>
            </a:extLst>
          </p:cNvPr>
          <p:cNvSpPr/>
          <p:nvPr>
            <p:custDataLst>
              <p:tags r:id="rId33"/>
            </p:custDataLst>
          </p:nvPr>
        </p:nvSpPr>
        <p:spPr>
          <a:xfrm rot="10800000">
            <a:off x="8675777" y="6333910"/>
            <a:ext cx="189129" cy="189137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86" name="PA_矩形 19">
            <a:extLst>
              <a:ext uri="{FF2B5EF4-FFF2-40B4-BE49-F238E27FC236}">
                <a16:creationId xmlns:a16="http://schemas.microsoft.com/office/drawing/2014/main" id="{505CB8E7-68EF-4A35-8243-059852D9DDFD}"/>
              </a:ext>
            </a:extLst>
          </p:cNvPr>
          <p:cNvSpPr/>
          <p:nvPr>
            <p:custDataLst>
              <p:tags r:id="rId34"/>
            </p:custDataLst>
          </p:nvPr>
        </p:nvSpPr>
        <p:spPr>
          <a:xfrm rot="10800000">
            <a:off x="6578736" y="4131487"/>
            <a:ext cx="172065" cy="172072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87" name="PA_矩形 20">
            <a:extLst>
              <a:ext uri="{FF2B5EF4-FFF2-40B4-BE49-F238E27FC236}">
                <a16:creationId xmlns:a16="http://schemas.microsoft.com/office/drawing/2014/main" id="{39E6821F-2A90-4E93-B6DA-B39406EECA0F}"/>
              </a:ext>
            </a:extLst>
          </p:cNvPr>
          <p:cNvSpPr/>
          <p:nvPr>
            <p:custDataLst>
              <p:tags r:id="rId35"/>
            </p:custDataLst>
          </p:nvPr>
        </p:nvSpPr>
        <p:spPr>
          <a:xfrm rot="10800000">
            <a:off x="4609471" y="4206665"/>
            <a:ext cx="224568" cy="224577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88" name="PA_矩形 21">
            <a:extLst>
              <a:ext uri="{FF2B5EF4-FFF2-40B4-BE49-F238E27FC236}">
                <a16:creationId xmlns:a16="http://schemas.microsoft.com/office/drawing/2014/main" id="{8A09B9D2-F305-4909-8364-7B1A9C1B1B3E}"/>
              </a:ext>
            </a:extLst>
          </p:cNvPr>
          <p:cNvSpPr/>
          <p:nvPr>
            <p:custDataLst>
              <p:tags r:id="rId36"/>
            </p:custDataLst>
          </p:nvPr>
        </p:nvSpPr>
        <p:spPr>
          <a:xfrm rot="10800000">
            <a:off x="4831770" y="3891367"/>
            <a:ext cx="154248" cy="154255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89" name="PA_矩形 22">
            <a:extLst>
              <a:ext uri="{FF2B5EF4-FFF2-40B4-BE49-F238E27FC236}">
                <a16:creationId xmlns:a16="http://schemas.microsoft.com/office/drawing/2014/main" id="{5050757C-2349-41B7-983C-9906370FFB5D}"/>
              </a:ext>
            </a:extLst>
          </p:cNvPr>
          <p:cNvSpPr/>
          <p:nvPr>
            <p:custDataLst>
              <p:tags r:id="rId37"/>
            </p:custDataLst>
          </p:nvPr>
        </p:nvSpPr>
        <p:spPr>
          <a:xfrm rot="10800000">
            <a:off x="8021315" y="3620295"/>
            <a:ext cx="154245" cy="154252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90" name="PA_矩形 23">
            <a:extLst>
              <a:ext uri="{FF2B5EF4-FFF2-40B4-BE49-F238E27FC236}">
                <a16:creationId xmlns:a16="http://schemas.microsoft.com/office/drawing/2014/main" id="{FE4856F1-DFA2-4A44-BB41-ED5B62CF255C}"/>
              </a:ext>
            </a:extLst>
          </p:cNvPr>
          <p:cNvSpPr/>
          <p:nvPr>
            <p:custDataLst>
              <p:tags r:id="rId38"/>
            </p:custDataLst>
          </p:nvPr>
        </p:nvSpPr>
        <p:spPr>
          <a:xfrm rot="10800000">
            <a:off x="10685276" y="1987082"/>
            <a:ext cx="95250" cy="95250"/>
          </a:xfrm>
          <a:prstGeom prst="rect">
            <a:avLst/>
          </a:prstGeom>
          <a:solidFill>
            <a:srgbClr val="5B3AFF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91" name="PA_矩形 24">
            <a:extLst>
              <a:ext uri="{FF2B5EF4-FFF2-40B4-BE49-F238E27FC236}">
                <a16:creationId xmlns:a16="http://schemas.microsoft.com/office/drawing/2014/main" id="{37296BA4-4C5A-4691-AE7F-168567259D32}"/>
              </a:ext>
            </a:extLst>
          </p:cNvPr>
          <p:cNvSpPr/>
          <p:nvPr>
            <p:custDataLst>
              <p:tags r:id="rId39"/>
            </p:custDataLst>
          </p:nvPr>
        </p:nvSpPr>
        <p:spPr>
          <a:xfrm rot="10800000">
            <a:off x="11224001" y="6698881"/>
            <a:ext cx="120552" cy="120557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92" name="PA_矩形 26">
            <a:extLst>
              <a:ext uri="{FF2B5EF4-FFF2-40B4-BE49-F238E27FC236}">
                <a16:creationId xmlns:a16="http://schemas.microsoft.com/office/drawing/2014/main" id="{0EAF87CB-655D-4437-86EF-7F0F27B46711}"/>
              </a:ext>
            </a:extLst>
          </p:cNvPr>
          <p:cNvSpPr/>
          <p:nvPr>
            <p:custDataLst>
              <p:tags r:id="rId40"/>
            </p:custDataLst>
          </p:nvPr>
        </p:nvSpPr>
        <p:spPr>
          <a:xfrm rot="10800000">
            <a:off x="1419289" y="5868241"/>
            <a:ext cx="289290" cy="289303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93" name="PA_矩形 29">
            <a:extLst>
              <a:ext uri="{FF2B5EF4-FFF2-40B4-BE49-F238E27FC236}">
                <a16:creationId xmlns:a16="http://schemas.microsoft.com/office/drawing/2014/main" id="{C47F24E8-0373-43EA-A20A-C0685D3B2D30}"/>
              </a:ext>
            </a:extLst>
          </p:cNvPr>
          <p:cNvSpPr/>
          <p:nvPr>
            <p:custDataLst>
              <p:tags r:id="rId41"/>
            </p:custDataLst>
          </p:nvPr>
        </p:nvSpPr>
        <p:spPr>
          <a:xfrm rot="16200000" flipH="1">
            <a:off x="5195114" y="5210511"/>
            <a:ext cx="176525" cy="176525"/>
          </a:xfrm>
          <a:prstGeom prst="rect">
            <a:avLst/>
          </a:prstGeom>
          <a:gradFill>
            <a:gsLst>
              <a:gs pos="0">
                <a:srgbClr val="4D61FD"/>
              </a:gs>
              <a:gs pos="100000">
                <a:srgbClr val="4F69F8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94" name="PA_矩形 30">
            <a:extLst>
              <a:ext uri="{FF2B5EF4-FFF2-40B4-BE49-F238E27FC236}">
                <a16:creationId xmlns:a16="http://schemas.microsoft.com/office/drawing/2014/main" id="{09E7A64D-6FC4-4BF6-B68C-C05370FF4033}"/>
              </a:ext>
            </a:extLst>
          </p:cNvPr>
          <p:cNvSpPr/>
          <p:nvPr>
            <p:custDataLst>
              <p:tags r:id="rId42"/>
            </p:custDataLst>
          </p:nvPr>
        </p:nvSpPr>
        <p:spPr>
          <a:xfrm rot="10800000">
            <a:off x="4493738" y="416188"/>
            <a:ext cx="261283" cy="261295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95" name="PA_矩形 31">
            <a:extLst>
              <a:ext uri="{FF2B5EF4-FFF2-40B4-BE49-F238E27FC236}">
                <a16:creationId xmlns:a16="http://schemas.microsoft.com/office/drawing/2014/main" id="{F6E6A5FD-8971-4F2A-9D58-9FDF4CABE82D}"/>
              </a:ext>
            </a:extLst>
          </p:cNvPr>
          <p:cNvSpPr/>
          <p:nvPr>
            <p:custDataLst>
              <p:tags r:id="rId43"/>
            </p:custDataLst>
          </p:nvPr>
        </p:nvSpPr>
        <p:spPr>
          <a:xfrm rot="16200000" flipH="1">
            <a:off x="5269766" y="266317"/>
            <a:ext cx="106409" cy="106409"/>
          </a:xfrm>
          <a:prstGeom prst="rect">
            <a:avLst/>
          </a:prstGeom>
          <a:solidFill>
            <a:srgbClr val="3872FC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96" name="PA_矩形 32">
            <a:extLst>
              <a:ext uri="{FF2B5EF4-FFF2-40B4-BE49-F238E27FC236}">
                <a16:creationId xmlns:a16="http://schemas.microsoft.com/office/drawing/2014/main" id="{D7A5C5F1-B53D-4EC5-8925-9C0814FC8FF1}"/>
              </a:ext>
            </a:extLst>
          </p:cNvPr>
          <p:cNvSpPr/>
          <p:nvPr>
            <p:custDataLst>
              <p:tags r:id="rId44"/>
            </p:custDataLst>
          </p:nvPr>
        </p:nvSpPr>
        <p:spPr>
          <a:xfrm rot="10800000">
            <a:off x="5826122" y="2286505"/>
            <a:ext cx="258175" cy="258188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97" name="PA_矩形 33">
            <a:extLst>
              <a:ext uri="{FF2B5EF4-FFF2-40B4-BE49-F238E27FC236}">
                <a16:creationId xmlns:a16="http://schemas.microsoft.com/office/drawing/2014/main" id="{DACDCB57-73F5-4F5E-B2F3-507D4A9820A9}"/>
              </a:ext>
            </a:extLst>
          </p:cNvPr>
          <p:cNvSpPr/>
          <p:nvPr>
            <p:custDataLst>
              <p:tags r:id="rId45"/>
            </p:custDataLst>
          </p:nvPr>
        </p:nvSpPr>
        <p:spPr>
          <a:xfrm rot="10800000">
            <a:off x="11072776" y="996126"/>
            <a:ext cx="100112" cy="100112"/>
          </a:xfrm>
          <a:prstGeom prst="rect">
            <a:avLst/>
          </a:prstGeom>
          <a:solidFill>
            <a:srgbClr val="5B3AFF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98" name="PA_矩形 34">
            <a:extLst>
              <a:ext uri="{FF2B5EF4-FFF2-40B4-BE49-F238E27FC236}">
                <a16:creationId xmlns:a16="http://schemas.microsoft.com/office/drawing/2014/main" id="{7630803A-59C8-442F-B7F6-7D4793E95B11}"/>
              </a:ext>
            </a:extLst>
          </p:cNvPr>
          <p:cNvSpPr/>
          <p:nvPr>
            <p:custDataLst>
              <p:tags r:id="rId46"/>
            </p:custDataLst>
          </p:nvPr>
        </p:nvSpPr>
        <p:spPr>
          <a:xfrm rot="10800000">
            <a:off x="11931693" y="3971895"/>
            <a:ext cx="63351" cy="63351"/>
          </a:xfrm>
          <a:prstGeom prst="rect">
            <a:avLst/>
          </a:prstGeom>
          <a:solidFill>
            <a:srgbClr val="5B3AFF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099" name="PA_矩形 36">
            <a:extLst>
              <a:ext uri="{FF2B5EF4-FFF2-40B4-BE49-F238E27FC236}">
                <a16:creationId xmlns:a16="http://schemas.microsoft.com/office/drawing/2014/main" id="{3353F9F0-3DA8-4B44-8801-E2B87CFCF301}"/>
              </a:ext>
            </a:extLst>
          </p:cNvPr>
          <p:cNvSpPr/>
          <p:nvPr>
            <p:custDataLst>
              <p:tags r:id="rId47"/>
            </p:custDataLst>
          </p:nvPr>
        </p:nvSpPr>
        <p:spPr>
          <a:xfrm rot="10800000">
            <a:off x="1546717" y="668095"/>
            <a:ext cx="138086" cy="138086"/>
          </a:xfrm>
          <a:prstGeom prst="rect">
            <a:avLst/>
          </a:prstGeom>
          <a:solidFill>
            <a:srgbClr val="5B3AFF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00" name="PA_矩形 41">
            <a:extLst>
              <a:ext uri="{FF2B5EF4-FFF2-40B4-BE49-F238E27FC236}">
                <a16:creationId xmlns:a16="http://schemas.microsoft.com/office/drawing/2014/main" id="{A9880E96-1B39-44D2-8664-333AF99131C2}"/>
              </a:ext>
            </a:extLst>
          </p:cNvPr>
          <p:cNvSpPr/>
          <p:nvPr>
            <p:custDataLst>
              <p:tags r:id="rId48"/>
            </p:custDataLst>
          </p:nvPr>
        </p:nvSpPr>
        <p:spPr>
          <a:xfrm rot="16200000">
            <a:off x="3712706" y="4644707"/>
            <a:ext cx="279772" cy="279772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01" name="PA_矩形 42">
            <a:extLst>
              <a:ext uri="{FF2B5EF4-FFF2-40B4-BE49-F238E27FC236}">
                <a16:creationId xmlns:a16="http://schemas.microsoft.com/office/drawing/2014/main" id="{61B2C327-C964-4024-869F-6EFC9F0D58CC}"/>
              </a:ext>
            </a:extLst>
          </p:cNvPr>
          <p:cNvSpPr/>
          <p:nvPr>
            <p:custDataLst>
              <p:tags r:id="rId49"/>
            </p:custDataLst>
          </p:nvPr>
        </p:nvSpPr>
        <p:spPr>
          <a:xfrm rot="16200000">
            <a:off x="9896274" y="6346191"/>
            <a:ext cx="186743" cy="186743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02" name="PA_矩形 43">
            <a:extLst>
              <a:ext uri="{FF2B5EF4-FFF2-40B4-BE49-F238E27FC236}">
                <a16:creationId xmlns:a16="http://schemas.microsoft.com/office/drawing/2014/main" id="{409E2A90-1F79-488C-B408-F4A306F05CEF}"/>
              </a:ext>
            </a:extLst>
          </p:cNvPr>
          <p:cNvSpPr/>
          <p:nvPr>
            <p:custDataLst>
              <p:tags r:id="rId50"/>
            </p:custDataLst>
          </p:nvPr>
        </p:nvSpPr>
        <p:spPr>
          <a:xfrm rot="16200000">
            <a:off x="5316334" y="6682895"/>
            <a:ext cx="116551" cy="116551"/>
          </a:xfrm>
          <a:prstGeom prst="rect">
            <a:avLst/>
          </a:prstGeom>
          <a:solidFill>
            <a:srgbClr val="5B3AFF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03" name="PA_矩形 45">
            <a:extLst>
              <a:ext uri="{FF2B5EF4-FFF2-40B4-BE49-F238E27FC236}">
                <a16:creationId xmlns:a16="http://schemas.microsoft.com/office/drawing/2014/main" id="{4C643649-0D0A-4BD0-8A51-2A436BB28912}"/>
              </a:ext>
            </a:extLst>
          </p:cNvPr>
          <p:cNvSpPr/>
          <p:nvPr>
            <p:custDataLst>
              <p:tags r:id="rId51"/>
            </p:custDataLst>
          </p:nvPr>
        </p:nvSpPr>
        <p:spPr>
          <a:xfrm rot="16200000">
            <a:off x="10711143" y="3053519"/>
            <a:ext cx="154459" cy="154459"/>
          </a:xfrm>
          <a:prstGeom prst="rect">
            <a:avLst/>
          </a:prstGeom>
          <a:solidFill>
            <a:srgbClr val="435DFB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04" name="PA_矩形 46">
            <a:extLst>
              <a:ext uri="{FF2B5EF4-FFF2-40B4-BE49-F238E27FC236}">
                <a16:creationId xmlns:a16="http://schemas.microsoft.com/office/drawing/2014/main" id="{19D022C4-67FB-427F-BB1B-D7132A369125}"/>
              </a:ext>
            </a:extLst>
          </p:cNvPr>
          <p:cNvSpPr/>
          <p:nvPr>
            <p:custDataLst>
              <p:tags r:id="rId52"/>
            </p:custDataLst>
          </p:nvPr>
        </p:nvSpPr>
        <p:spPr>
          <a:xfrm rot="16200000">
            <a:off x="11184654" y="2049787"/>
            <a:ext cx="82446" cy="82446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05" name="PA_矩形 47">
            <a:extLst>
              <a:ext uri="{FF2B5EF4-FFF2-40B4-BE49-F238E27FC236}">
                <a16:creationId xmlns:a16="http://schemas.microsoft.com/office/drawing/2014/main" id="{C92024D5-3B29-4182-B8D8-14E0A5D4FA60}"/>
              </a:ext>
            </a:extLst>
          </p:cNvPr>
          <p:cNvSpPr/>
          <p:nvPr>
            <p:custDataLst>
              <p:tags r:id="rId53"/>
            </p:custDataLst>
          </p:nvPr>
        </p:nvSpPr>
        <p:spPr>
          <a:xfrm rot="16200000">
            <a:off x="6249493" y="1836893"/>
            <a:ext cx="123621" cy="123621"/>
          </a:xfrm>
          <a:prstGeom prst="rect">
            <a:avLst/>
          </a:prstGeom>
          <a:solidFill>
            <a:srgbClr val="435DFB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06" name="PA_矩形 48">
            <a:extLst>
              <a:ext uri="{FF2B5EF4-FFF2-40B4-BE49-F238E27FC236}">
                <a16:creationId xmlns:a16="http://schemas.microsoft.com/office/drawing/2014/main" id="{FB6E14BE-E805-4498-A3F6-92FBF2A4B760}"/>
              </a:ext>
            </a:extLst>
          </p:cNvPr>
          <p:cNvSpPr/>
          <p:nvPr>
            <p:custDataLst>
              <p:tags r:id="rId54"/>
            </p:custDataLst>
          </p:nvPr>
        </p:nvSpPr>
        <p:spPr>
          <a:xfrm rot="10800000">
            <a:off x="4751277" y="3384168"/>
            <a:ext cx="54624" cy="54624"/>
          </a:xfrm>
          <a:prstGeom prst="rect">
            <a:avLst/>
          </a:prstGeom>
          <a:solidFill>
            <a:srgbClr val="5B3AFF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07" name="PA_矩形 49">
            <a:extLst>
              <a:ext uri="{FF2B5EF4-FFF2-40B4-BE49-F238E27FC236}">
                <a16:creationId xmlns:a16="http://schemas.microsoft.com/office/drawing/2014/main" id="{331EE640-CFA3-4D6A-96B6-887ECBEA9CAF}"/>
              </a:ext>
            </a:extLst>
          </p:cNvPr>
          <p:cNvSpPr/>
          <p:nvPr>
            <p:custDataLst>
              <p:tags r:id="rId55"/>
            </p:custDataLst>
          </p:nvPr>
        </p:nvSpPr>
        <p:spPr>
          <a:xfrm rot="10800000">
            <a:off x="9429944" y="3380555"/>
            <a:ext cx="66570" cy="66573"/>
          </a:xfrm>
          <a:prstGeom prst="rect">
            <a:avLst/>
          </a:prstGeom>
          <a:solidFill>
            <a:srgbClr val="05C6FC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08" name="PA_矩形 50">
            <a:extLst>
              <a:ext uri="{FF2B5EF4-FFF2-40B4-BE49-F238E27FC236}">
                <a16:creationId xmlns:a16="http://schemas.microsoft.com/office/drawing/2014/main" id="{473102C2-0E3A-4C75-BA70-18CF950BE80F}"/>
              </a:ext>
            </a:extLst>
          </p:cNvPr>
          <p:cNvSpPr/>
          <p:nvPr>
            <p:custDataLst>
              <p:tags r:id="rId56"/>
            </p:custDataLst>
          </p:nvPr>
        </p:nvSpPr>
        <p:spPr>
          <a:xfrm rot="16200000">
            <a:off x="10957034" y="6728492"/>
            <a:ext cx="154459" cy="154459"/>
          </a:xfrm>
          <a:prstGeom prst="rect">
            <a:avLst/>
          </a:prstGeom>
          <a:solidFill>
            <a:srgbClr val="435DFB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09" name="PA_矩形 53">
            <a:extLst>
              <a:ext uri="{FF2B5EF4-FFF2-40B4-BE49-F238E27FC236}">
                <a16:creationId xmlns:a16="http://schemas.microsoft.com/office/drawing/2014/main" id="{D9AAFAFD-54E0-4B81-A4FC-6FFDE8998B67}"/>
              </a:ext>
            </a:extLst>
          </p:cNvPr>
          <p:cNvSpPr/>
          <p:nvPr>
            <p:custDataLst>
              <p:tags r:id="rId57"/>
            </p:custDataLst>
          </p:nvPr>
        </p:nvSpPr>
        <p:spPr>
          <a:xfrm rot="16200000">
            <a:off x="10807015" y="1744759"/>
            <a:ext cx="376154" cy="376154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10" name="PA_矩形 55">
            <a:extLst>
              <a:ext uri="{FF2B5EF4-FFF2-40B4-BE49-F238E27FC236}">
                <a16:creationId xmlns:a16="http://schemas.microsoft.com/office/drawing/2014/main" id="{0E11C74F-7847-4E38-8A35-91D40F66A37F}"/>
              </a:ext>
            </a:extLst>
          </p:cNvPr>
          <p:cNvSpPr/>
          <p:nvPr>
            <p:custDataLst>
              <p:tags r:id="rId58"/>
            </p:custDataLst>
          </p:nvPr>
        </p:nvSpPr>
        <p:spPr>
          <a:xfrm rot="16200000">
            <a:off x="5412819" y="5008862"/>
            <a:ext cx="271854" cy="271854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4996FF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11" name="PA_矩形 56">
            <a:extLst>
              <a:ext uri="{FF2B5EF4-FFF2-40B4-BE49-F238E27FC236}">
                <a16:creationId xmlns:a16="http://schemas.microsoft.com/office/drawing/2014/main" id="{6432B0B3-870C-4DD4-96E7-80EE6C7A37B9}"/>
              </a:ext>
            </a:extLst>
          </p:cNvPr>
          <p:cNvSpPr/>
          <p:nvPr>
            <p:custDataLst>
              <p:tags r:id="rId59"/>
            </p:custDataLst>
          </p:nvPr>
        </p:nvSpPr>
        <p:spPr>
          <a:xfrm rot="10800000">
            <a:off x="5533598" y="1710784"/>
            <a:ext cx="80755" cy="80757"/>
          </a:xfrm>
          <a:prstGeom prst="rect">
            <a:avLst/>
          </a:prstGeom>
          <a:solidFill>
            <a:srgbClr val="5B3AFF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12" name="PA_矩形 58">
            <a:extLst>
              <a:ext uri="{FF2B5EF4-FFF2-40B4-BE49-F238E27FC236}">
                <a16:creationId xmlns:a16="http://schemas.microsoft.com/office/drawing/2014/main" id="{08D70D4F-B3F5-4F57-B464-C553316F6CA2}"/>
              </a:ext>
            </a:extLst>
          </p:cNvPr>
          <p:cNvSpPr/>
          <p:nvPr>
            <p:custDataLst>
              <p:tags r:id="rId60"/>
            </p:custDataLst>
          </p:nvPr>
        </p:nvSpPr>
        <p:spPr>
          <a:xfrm rot="16200000">
            <a:off x="2828513" y="3371870"/>
            <a:ext cx="95567" cy="95567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4996FF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13" name="PA_矩形 59">
            <a:extLst>
              <a:ext uri="{FF2B5EF4-FFF2-40B4-BE49-F238E27FC236}">
                <a16:creationId xmlns:a16="http://schemas.microsoft.com/office/drawing/2014/main" id="{C6C24A2F-6478-4017-A555-57D31AA68FDB}"/>
              </a:ext>
            </a:extLst>
          </p:cNvPr>
          <p:cNvSpPr/>
          <p:nvPr>
            <p:custDataLst>
              <p:tags r:id="rId61"/>
            </p:custDataLst>
          </p:nvPr>
        </p:nvSpPr>
        <p:spPr>
          <a:xfrm rot="16200000">
            <a:off x="1526433" y="4035990"/>
            <a:ext cx="66123" cy="66123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4996FF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14" name="PA_矩形 60">
            <a:extLst>
              <a:ext uri="{FF2B5EF4-FFF2-40B4-BE49-F238E27FC236}">
                <a16:creationId xmlns:a16="http://schemas.microsoft.com/office/drawing/2014/main" id="{E31B683E-7F59-45C8-943D-243D0F111E01}"/>
              </a:ext>
            </a:extLst>
          </p:cNvPr>
          <p:cNvSpPr/>
          <p:nvPr>
            <p:custDataLst>
              <p:tags r:id="rId62"/>
            </p:custDataLst>
          </p:nvPr>
        </p:nvSpPr>
        <p:spPr>
          <a:xfrm rot="10800000">
            <a:off x="2092484" y="4543421"/>
            <a:ext cx="43552" cy="43552"/>
          </a:xfrm>
          <a:prstGeom prst="rect">
            <a:avLst/>
          </a:prstGeom>
          <a:solidFill>
            <a:srgbClr val="5B3AFF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15" name="PA_矩形 9">
            <a:extLst>
              <a:ext uri="{FF2B5EF4-FFF2-40B4-BE49-F238E27FC236}">
                <a16:creationId xmlns:a16="http://schemas.microsoft.com/office/drawing/2014/main" id="{3036DC72-4F7E-43EF-B6AC-CF29B2414584}"/>
              </a:ext>
            </a:extLst>
          </p:cNvPr>
          <p:cNvSpPr/>
          <p:nvPr>
            <p:custDataLst>
              <p:tags r:id="rId63"/>
            </p:custDataLst>
          </p:nvPr>
        </p:nvSpPr>
        <p:spPr>
          <a:xfrm rot="10800000">
            <a:off x="257248" y="611491"/>
            <a:ext cx="287326" cy="287328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16" name="PA_矩形 27">
            <a:extLst>
              <a:ext uri="{FF2B5EF4-FFF2-40B4-BE49-F238E27FC236}">
                <a16:creationId xmlns:a16="http://schemas.microsoft.com/office/drawing/2014/main" id="{C87C72A4-8DC9-44C0-9EAA-501B0374A1A1}"/>
              </a:ext>
            </a:extLst>
          </p:cNvPr>
          <p:cNvSpPr/>
          <p:nvPr>
            <p:custDataLst>
              <p:tags r:id="rId64"/>
            </p:custDataLst>
          </p:nvPr>
        </p:nvSpPr>
        <p:spPr>
          <a:xfrm rot="10800000">
            <a:off x="725337" y="1582637"/>
            <a:ext cx="108042" cy="108047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17" name="PA_矩形 12">
            <a:extLst>
              <a:ext uri="{FF2B5EF4-FFF2-40B4-BE49-F238E27FC236}">
                <a16:creationId xmlns:a16="http://schemas.microsoft.com/office/drawing/2014/main" id="{2FD1F730-45EC-4067-A14B-23E52355144C}"/>
              </a:ext>
            </a:extLst>
          </p:cNvPr>
          <p:cNvSpPr/>
          <p:nvPr>
            <p:custDataLst>
              <p:tags r:id="rId65"/>
            </p:custDataLst>
          </p:nvPr>
        </p:nvSpPr>
        <p:spPr>
          <a:xfrm rot="10800000">
            <a:off x="170" y="2282392"/>
            <a:ext cx="90734" cy="90734"/>
          </a:xfrm>
          <a:prstGeom prst="rect">
            <a:avLst/>
          </a:prstGeom>
          <a:solidFill>
            <a:srgbClr val="5B3AFF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18" name="PA_矩形 10">
            <a:extLst>
              <a:ext uri="{FF2B5EF4-FFF2-40B4-BE49-F238E27FC236}">
                <a16:creationId xmlns:a16="http://schemas.microsoft.com/office/drawing/2014/main" id="{3B7AA84C-DF5B-4BD8-9349-4A677CD6DAD0}"/>
              </a:ext>
            </a:extLst>
          </p:cNvPr>
          <p:cNvSpPr/>
          <p:nvPr>
            <p:custDataLst>
              <p:tags r:id="rId66"/>
            </p:custDataLst>
          </p:nvPr>
        </p:nvSpPr>
        <p:spPr>
          <a:xfrm rot="10800000">
            <a:off x="494350" y="2805637"/>
            <a:ext cx="261180" cy="261182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19" name="PA_矩形 7">
            <a:extLst>
              <a:ext uri="{FF2B5EF4-FFF2-40B4-BE49-F238E27FC236}">
                <a16:creationId xmlns:a16="http://schemas.microsoft.com/office/drawing/2014/main" id="{21AB244F-20BA-47B9-8BF5-3060092B2B58}"/>
              </a:ext>
            </a:extLst>
          </p:cNvPr>
          <p:cNvSpPr/>
          <p:nvPr>
            <p:custDataLst>
              <p:tags r:id="rId67"/>
            </p:custDataLst>
          </p:nvPr>
        </p:nvSpPr>
        <p:spPr>
          <a:xfrm rot="10800000">
            <a:off x="2034032" y="495288"/>
            <a:ext cx="134685" cy="134685"/>
          </a:xfrm>
          <a:prstGeom prst="rect">
            <a:avLst/>
          </a:prstGeom>
          <a:solidFill>
            <a:srgbClr val="5B3AFF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20" name="PA_矩形 4">
            <a:extLst>
              <a:ext uri="{FF2B5EF4-FFF2-40B4-BE49-F238E27FC236}">
                <a16:creationId xmlns:a16="http://schemas.microsoft.com/office/drawing/2014/main" id="{7FC62653-3721-477A-A4F3-534D3CAD2B0C}"/>
              </a:ext>
            </a:extLst>
          </p:cNvPr>
          <p:cNvSpPr/>
          <p:nvPr>
            <p:custDataLst>
              <p:tags r:id="rId68"/>
            </p:custDataLst>
          </p:nvPr>
        </p:nvSpPr>
        <p:spPr>
          <a:xfrm rot="10800000">
            <a:off x="3767909" y="3737937"/>
            <a:ext cx="276740" cy="276740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21" name="PA_矩形 61">
            <a:extLst>
              <a:ext uri="{FF2B5EF4-FFF2-40B4-BE49-F238E27FC236}">
                <a16:creationId xmlns:a16="http://schemas.microsoft.com/office/drawing/2014/main" id="{0F42BFDC-A456-415E-A6AB-EBAC65A7AF21}"/>
              </a:ext>
            </a:extLst>
          </p:cNvPr>
          <p:cNvSpPr/>
          <p:nvPr>
            <p:custDataLst>
              <p:tags r:id="rId69"/>
            </p:custDataLst>
          </p:nvPr>
        </p:nvSpPr>
        <p:spPr>
          <a:xfrm rot="10800000">
            <a:off x="3850721" y="5284891"/>
            <a:ext cx="43552" cy="43553"/>
          </a:xfrm>
          <a:prstGeom prst="rect">
            <a:avLst/>
          </a:prstGeom>
          <a:solidFill>
            <a:srgbClr val="05C6FC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22" name="PA_矩形 18">
            <a:extLst>
              <a:ext uri="{FF2B5EF4-FFF2-40B4-BE49-F238E27FC236}">
                <a16:creationId xmlns:a16="http://schemas.microsoft.com/office/drawing/2014/main" id="{8DEC3509-5E5F-43EC-A3D9-4EDE385A9724}"/>
              </a:ext>
            </a:extLst>
          </p:cNvPr>
          <p:cNvSpPr/>
          <p:nvPr>
            <p:custDataLst>
              <p:tags r:id="rId70"/>
            </p:custDataLst>
          </p:nvPr>
        </p:nvSpPr>
        <p:spPr>
          <a:xfrm rot="10800000">
            <a:off x="8828177" y="6486310"/>
            <a:ext cx="189129" cy="189137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23" name="PA_矩形 19">
            <a:extLst>
              <a:ext uri="{FF2B5EF4-FFF2-40B4-BE49-F238E27FC236}">
                <a16:creationId xmlns:a16="http://schemas.microsoft.com/office/drawing/2014/main" id="{3396EFFE-BEE1-4AA7-A171-193FBD7634C7}"/>
              </a:ext>
            </a:extLst>
          </p:cNvPr>
          <p:cNvSpPr/>
          <p:nvPr>
            <p:custDataLst>
              <p:tags r:id="rId71"/>
            </p:custDataLst>
          </p:nvPr>
        </p:nvSpPr>
        <p:spPr>
          <a:xfrm rot="10800000">
            <a:off x="6731136" y="4283887"/>
            <a:ext cx="172065" cy="172072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24" name="PA_矩形 22">
            <a:extLst>
              <a:ext uri="{FF2B5EF4-FFF2-40B4-BE49-F238E27FC236}">
                <a16:creationId xmlns:a16="http://schemas.microsoft.com/office/drawing/2014/main" id="{7080530B-8BEE-4179-AAAC-B1952F4FC21C}"/>
              </a:ext>
            </a:extLst>
          </p:cNvPr>
          <p:cNvSpPr/>
          <p:nvPr>
            <p:custDataLst>
              <p:tags r:id="rId72"/>
            </p:custDataLst>
          </p:nvPr>
        </p:nvSpPr>
        <p:spPr>
          <a:xfrm rot="10800000">
            <a:off x="8173715" y="3772695"/>
            <a:ext cx="154245" cy="154252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25" name="PA_矩形 36">
            <a:extLst>
              <a:ext uri="{FF2B5EF4-FFF2-40B4-BE49-F238E27FC236}">
                <a16:creationId xmlns:a16="http://schemas.microsoft.com/office/drawing/2014/main" id="{F9D68206-9B00-46D8-A12F-8CF53ADD70DB}"/>
              </a:ext>
            </a:extLst>
          </p:cNvPr>
          <p:cNvSpPr/>
          <p:nvPr>
            <p:custDataLst>
              <p:tags r:id="rId73"/>
            </p:custDataLst>
          </p:nvPr>
        </p:nvSpPr>
        <p:spPr>
          <a:xfrm rot="10800000">
            <a:off x="1699117" y="820495"/>
            <a:ext cx="138086" cy="138086"/>
          </a:xfrm>
          <a:prstGeom prst="rect">
            <a:avLst/>
          </a:prstGeom>
          <a:solidFill>
            <a:srgbClr val="5B3AFF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26" name="PA_矩形 59">
            <a:extLst>
              <a:ext uri="{FF2B5EF4-FFF2-40B4-BE49-F238E27FC236}">
                <a16:creationId xmlns:a16="http://schemas.microsoft.com/office/drawing/2014/main" id="{80EFC955-B793-46E3-B060-4A2A66148AD5}"/>
              </a:ext>
            </a:extLst>
          </p:cNvPr>
          <p:cNvSpPr/>
          <p:nvPr>
            <p:custDataLst>
              <p:tags r:id="rId74"/>
            </p:custDataLst>
          </p:nvPr>
        </p:nvSpPr>
        <p:spPr>
          <a:xfrm rot="16200000">
            <a:off x="1678833" y="4188390"/>
            <a:ext cx="66123" cy="66123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4996FF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127" name="PA_矩形 60">
            <a:extLst>
              <a:ext uri="{FF2B5EF4-FFF2-40B4-BE49-F238E27FC236}">
                <a16:creationId xmlns:a16="http://schemas.microsoft.com/office/drawing/2014/main" id="{CE316E0B-2FD0-46FB-AF84-301959843252}"/>
              </a:ext>
            </a:extLst>
          </p:cNvPr>
          <p:cNvSpPr/>
          <p:nvPr>
            <p:custDataLst>
              <p:tags r:id="rId75"/>
            </p:custDataLst>
          </p:nvPr>
        </p:nvSpPr>
        <p:spPr>
          <a:xfrm rot="10800000">
            <a:off x="2244884" y="4695821"/>
            <a:ext cx="43552" cy="43552"/>
          </a:xfrm>
          <a:prstGeom prst="rect">
            <a:avLst/>
          </a:prstGeom>
          <a:solidFill>
            <a:srgbClr val="5B3AFF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rgbClr val="FF0000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28" name="PA_矩形 9">
            <a:extLst>
              <a:ext uri="{FF2B5EF4-FFF2-40B4-BE49-F238E27FC236}">
                <a16:creationId xmlns:a16="http://schemas.microsoft.com/office/drawing/2014/main" id="{62407685-F320-4253-B3C2-5D9175CE46BE}"/>
              </a:ext>
            </a:extLst>
          </p:cNvPr>
          <p:cNvSpPr/>
          <p:nvPr>
            <p:custDataLst>
              <p:tags r:id="rId76"/>
            </p:custDataLst>
          </p:nvPr>
        </p:nvSpPr>
        <p:spPr>
          <a:xfrm rot="10800000">
            <a:off x="409648" y="763891"/>
            <a:ext cx="287326" cy="287328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29" name="PA_矩形 27">
            <a:extLst>
              <a:ext uri="{FF2B5EF4-FFF2-40B4-BE49-F238E27FC236}">
                <a16:creationId xmlns:a16="http://schemas.microsoft.com/office/drawing/2014/main" id="{F0D766E0-A820-4740-B664-F01F8EF56F44}"/>
              </a:ext>
            </a:extLst>
          </p:cNvPr>
          <p:cNvSpPr/>
          <p:nvPr>
            <p:custDataLst>
              <p:tags r:id="rId77"/>
            </p:custDataLst>
          </p:nvPr>
        </p:nvSpPr>
        <p:spPr>
          <a:xfrm rot="10800000">
            <a:off x="877737" y="1735037"/>
            <a:ext cx="108042" cy="108047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30" name="PA_矩形 12">
            <a:extLst>
              <a:ext uri="{FF2B5EF4-FFF2-40B4-BE49-F238E27FC236}">
                <a16:creationId xmlns:a16="http://schemas.microsoft.com/office/drawing/2014/main" id="{160CF9EF-56CC-4213-8E2C-9815A6AE89A1}"/>
              </a:ext>
            </a:extLst>
          </p:cNvPr>
          <p:cNvSpPr/>
          <p:nvPr>
            <p:custDataLst>
              <p:tags r:id="rId78"/>
            </p:custDataLst>
          </p:nvPr>
        </p:nvSpPr>
        <p:spPr>
          <a:xfrm rot="10800000">
            <a:off x="152570" y="2434792"/>
            <a:ext cx="90734" cy="90734"/>
          </a:xfrm>
          <a:prstGeom prst="rect">
            <a:avLst/>
          </a:prstGeom>
          <a:solidFill>
            <a:srgbClr val="5B3AFF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31" name="PA_矩形 10">
            <a:extLst>
              <a:ext uri="{FF2B5EF4-FFF2-40B4-BE49-F238E27FC236}">
                <a16:creationId xmlns:a16="http://schemas.microsoft.com/office/drawing/2014/main" id="{D7F845FA-FF8F-435F-A541-BCCCD0CA0691}"/>
              </a:ext>
            </a:extLst>
          </p:cNvPr>
          <p:cNvSpPr/>
          <p:nvPr>
            <p:custDataLst>
              <p:tags r:id="rId79"/>
            </p:custDataLst>
          </p:nvPr>
        </p:nvSpPr>
        <p:spPr>
          <a:xfrm rot="10800000">
            <a:off x="646750" y="2958037"/>
            <a:ext cx="261180" cy="261182"/>
          </a:xfrm>
          <a:prstGeom prst="rect">
            <a:avLst/>
          </a:prstGeom>
          <a:gradFill>
            <a:gsLst>
              <a:gs pos="0">
                <a:srgbClr val="216FFE"/>
              </a:gs>
              <a:gs pos="100000">
                <a:srgbClr val="27A2FD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3132" name="PA_矩形 7">
            <a:extLst>
              <a:ext uri="{FF2B5EF4-FFF2-40B4-BE49-F238E27FC236}">
                <a16:creationId xmlns:a16="http://schemas.microsoft.com/office/drawing/2014/main" id="{91D48473-E935-4F88-AE06-55998E997909}"/>
              </a:ext>
            </a:extLst>
          </p:cNvPr>
          <p:cNvSpPr/>
          <p:nvPr>
            <p:custDataLst>
              <p:tags r:id="rId80"/>
            </p:custDataLst>
          </p:nvPr>
        </p:nvSpPr>
        <p:spPr>
          <a:xfrm rot="10800000">
            <a:off x="2186432" y="647688"/>
            <a:ext cx="134685" cy="134685"/>
          </a:xfrm>
          <a:prstGeom prst="rect">
            <a:avLst/>
          </a:prstGeom>
          <a:solidFill>
            <a:srgbClr val="5B3AFF"/>
          </a:solidFill>
          <a:ln w="12700" cap="flat" cmpd="sng" algn="ctr">
            <a:noFill/>
            <a:prstDash val="solid"/>
            <a:miter lim="800000"/>
          </a:ln>
          <a:effectLst>
            <a:outerShdw blurRad="889000" sx="102000" sy="102000" algn="ctr" rotWithShape="0">
              <a:prstClr val="black">
                <a:alpha val="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cxnSp>
        <p:nvCxnSpPr>
          <p:cNvPr id="3133" name="PA_直接连接符 45">
            <a:extLst>
              <a:ext uri="{FF2B5EF4-FFF2-40B4-BE49-F238E27FC236}">
                <a16:creationId xmlns:a16="http://schemas.microsoft.com/office/drawing/2014/main" id="{454C1349-9396-4C3C-B152-F542A47F5E15}"/>
              </a:ext>
            </a:extLst>
          </p:cNvPr>
          <p:cNvCxnSpPr>
            <a:cxnSpLocks/>
          </p:cNvCxnSpPr>
          <p:nvPr>
            <p:custDataLst>
              <p:tags r:id="rId81"/>
            </p:custDataLst>
          </p:nvPr>
        </p:nvCxnSpPr>
        <p:spPr>
          <a:xfrm flipH="1">
            <a:off x="3672744" y="3428998"/>
            <a:ext cx="2423886" cy="336547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4" name="PA_直接连接符 45">
            <a:extLst>
              <a:ext uri="{FF2B5EF4-FFF2-40B4-BE49-F238E27FC236}">
                <a16:creationId xmlns:a16="http://schemas.microsoft.com/office/drawing/2014/main" id="{6218CDB2-8713-4D3E-9F35-42FB23B58170}"/>
              </a:ext>
            </a:extLst>
          </p:cNvPr>
          <p:cNvCxnSpPr>
            <a:cxnSpLocks/>
          </p:cNvCxnSpPr>
          <p:nvPr>
            <p:custDataLst>
              <p:tags r:id="rId82"/>
            </p:custDataLst>
          </p:nvPr>
        </p:nvCxnSpPr>
        <p:spPr>
          <a:xfrm flipH="1">
            <a:off x="4111830" y="3428998"/>
            <a:ext cx="1984800" cy="1485896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5" name="PA_直接连接符 45">
            <a:extLst>
              <a:ext uri="{FF2B5EF4-FFF2-40B4-BE49-F238E27FC236}">
                <a16:creationId xmlns:a16="http://schemas.microsoft.com/office/drawing/2014/main" id="{B7CFFDE5-E793-4AC5-B709-8AB741A171CB}"/>
              </a:ext>
            </a:extLst>
          </p:cNvPr>
          <p:cNvCxnSpPr>
            <a:cxnSpLocks/>
          </p:cNvCxnSpPr>
          <p:nvPr>
            <p:custDataLst>
              <p:tags r:id="rId83"/>
            </p:custDataLst>
          </p:nvPr>
        </p:nvCxnSpPr>
        <p:spPr>
          <a:xfrm flipH="1" flipV="1">
            <a:off x="5845170" y="1219194"/>
            <a:ext cx="251460" cy="2209802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6" name="PA_直接连接符 45">
            <a:extLst>
              <a:ext uri="{FF2B5EF4-FFF2-40B4-BE49-F238E27FC236}">
                <a16:creationId xmlns:a16="http://schemas.microsoft.com/office/drawing/2014/main" id="{A5296504-394E-4458-AC60-B1150FDBD4E8}"/>
              </a:ext>
            </a:extLst>
          </p:cNvPr>
          <p:cNvCxnSpPr>
            <a:cxnSpLocks/>
          </p:cNvCxnSpPr>
          <p:nvPr>
            <p:custDataLst>
              <p:tags r:id="rId84"/>
            </p:custDataLst>
          </p:nvPr>
        </p:nvCxnSpPr>
        <p:spPr>
          <a:xfrm>
            <a:off x="6096630" y="3428998"/>
            <a:ext cx="584200" cy="1822446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7" name="PA_直接连接符 45">
            <a:extLst>
              <a:ext uri="{FF2B5EF4-FFF2-40B4-BE49-F238E27FC236}">
                <a16:creationId xmlns:a16="http://schemas.microsoft.com/office/drawing/2014/main" id="{15B70ED2-077A-4826-8966-62E4E182CDCC}"/>
              </a:ext>
            </a:extLst>
          </p:cNvPr>
          <p:cNvCxnSpPr>
            <a:cxnSpLocks/>
          </p:cNvCxnSpPr>
          <p:nvPr>
            <p:custDataLst>
              <p:tags r:id="rId85"/>
            </p:custDataLst>
          </p:nvPr>
        </p:nvCxnSpPr>
        <p:spPr>
          <a:xfrm flipV="1">
            <a:off x="6096630" y="3405087"/>
            <a:ext cx="3657600" cy="23912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8" name="PA_直接连接符 45">
            <a:extLst>
              <a:ext uri="{FF2B5EF4-FFF2-40B4-BE49-F238E27FC236}">
                <a16:creationId xmlns:a16="http://schemas.microsoft.com/office/drawing/2014/main" id="{F849C8AC-71B1-4CC9-9631-535C888F0743}"/>
              </a:ext>
            </a:extLst>
          </p:cNvPr>
          <p:cNvCxnSpPr>
            <a:cxnSpLocks/>
          </p:cNvCxnSpPr>
          <p:nvPr>
            <p:custDataLst>
              <p:tags r:id="rId86"/>
            </p:custDataLst>
          </p:nvPr>
        </p:nvCxnSpPr>
        <p:spPr>
          <a:xfrm flipH="1" flipV="1">
            <a:off x="3793288" y="2076444"/>
            <a:ext cx="2303342" cy="1352553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9" name="PA_直接连接符 45">
            <a:extLst>
              <a:ext uri="{FF2B5EF4-FFF2-40B4-BE49-F238E27FC236}">
                <a16:creationId xmlns:a16="http://schemas.microsoft.com/office/drawing/2014/main" id="{1B98F60D-E8AC-4954-BA27-C428E6BCCE4A}"/>
              </a:ext>
            </a:extLst>
          </p:cNvPr>
          <p:cNvCxnSpPr>
            <a:cxnSpLocks/>
          </p:cNvCxnSpPr>
          <p:nvPr>
            <p:custDataLst>
              <p:tags r:id="rId87"/>
            </p:custDataLst>
          </p:nvPr>
        </p:nvCxnSpPr>
        <p:spPr>
          <a:xfrm flipV="1">
            <a:off x="6096630" y="3009894"/>
            <a:ext cx="2781300" cy="419104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0" name="PA_直接连接符 45">
            <a:extLst>
              <a:ext uri="{FF2B5EF4-FFF2-40B4-BE49-F238E27FC236}">
                <a16:creationId xmlns:a16="http://schemas.microsoft.com/office/drawing/2014/main" id="{9E86E055-E709-4D88-A54A-BC4A81B6A02F}"/>
              </a:ext>
            </a:extLst>
          </p:cNvPr>
          <p:cNvCxnSpPr>
            <a:cxnSpLocks/>
          </p:cNvCxnSpPr>
          <p:nvPr>
            <p:custDataLst>
              <p:tags r:id="rId88"/>
            </p:custDataLst>
          </p:nvPr>
        </p:nvCxnSpPr>
        <p:spPr>
          <a:xfrm flipV="1">
            <a:off x="6096630" y="2310057"/>
            <a:ext cx="2424435" cy="1118942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1" name="PA_直接连接符 45">
            <a:extLst>
              <a:ext uri="{FF2B5EF4-FFF2-40B4-BE49-F238E27FC236}">
                <a16:creationId xmlns:a16="http://schemas.microsoft.com/office/drawing/2014/main" id="{231CAC82-2CE0-4F41-BFCA-A71B21987F42}"/>
              </a:ext>
            </a:extLst>
          </p:cNvPr>
          <p:cNvCxnSpPr>
            <a:cxnSpLocks/>
          </p:cNvCxnSpPr>
          <p:nvPr>
            <p:custDataLst>
              <p:tags r:id="rId89"/>
            </p:custDataLst>
          </p:nvPr>
        </p:nvCxnSpPr>
        <p:spPr>
          <a:xfrm flipV="1">
            <a:off x="6096630" y="1459859"/>
            <a:ext cx="1069657" cy="1969136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2" name="PA_直接连接符 45">
            <a:extLst>
              <a:ext uri="{FF2B5EF4-FFF2-40B4-BE49-F238E27FC236}">
                <a16:creationId xmlns:a16="http://schemas.microsoft.com/office/drawing/2014/main" id="{161D62CA-30A3-4795-A3D3-D3579447FC74}"/>
              </a:ext>
            </a:extLst>
          </p:cNvPr>
          <p:cNvCxnSpPr>
            <a:cxnSpLocks/>
          </p:cNvCxnSpPr>
          <p:nvPr>
            <p:custDataLst>
              <p:tags r:id="rId90"/>
            </p:custDataLst>
          </p:nvPr>
        </p:nvCxnSpPr>
        <p:spPr>
          <a:xfrm flipH="1" flipV="1">
            <a:off x="3452490" y="794720"/>
            <a:ext cx="2644140" cy="2634276"/>
          </a:xfrm>
          <a:prstGeom prst="line">
            <a:avLst/>
          </a:prstGeom>
          <a:ln w="5715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3" name="PA_直接连接符 45">
            <a:extLst>
              <a:ext uri="{FF2B5EF4-FFF2-40B4-BE49-F238E27FC236}">
                <a16:creationId xmlns:a16="http://schemas.microsoft.com/office/drawing/2014/main" id="{58A9ADE1-352B-41A6-8731-60BD5D97B0FF}"/>
              </a:ext>
            </a:extLst>
          </p:cNvPr>
          <p:cNvCxnSpPr>
            <a:cxnSpLocks/>
          </p:cNvCxnSpPr>
          <p:nvPr>
            <p:custDataLst>
              <p:tags r:id="rId91"/>
            </p:custDataLst>
          </p:nvPr>
        </p:nvCxnSpPr>
        <p:spPr>
          <a:xfrm flipH="1">
            <a:off x="4166230" y="3428996"/>
            <a:ext cx="1930402" cy="569263"/>
          </a:xfrm>
          <a:prstGeom prst="line">
            <a:avLst/>
          </a:prstGeom>
          <a:ln w="5715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4" name="PA_直接连接符 45">
            <a:extLst>
              <a:ext uri="{FF2B5EF4-FFF2-40B4-BE49-F238E27FC236}">
                <a16:creationId xmlns:a16="http://schemas.microsoft.com/office/drawing/2014/main" id="{E45CD536-47E9-4872-830A-F9567EF6D425}"/>
              </a:ext>
            </a:extLst>
          </p:cNvPr>
          <p:cNvCxnSpPr>
            <a:cxnSpLocks/>
          </p:cNvCxnSpPr>
          <p:nvPr>
            <p:custDataLst>
              <p:tags r:id="rId92"/>
            </p:custDataLst>
          </p:nvPr>
        </p:nvCxnSpPr>
        <p:spPr>
          <a:xfrm>
            <a:off x="6096632" y="3428996"/>
            <a:ext cx="1272538" cy="1889758"/>
          </a:xfrm>
          <a:prstGeom prst="line">
            <a:avLst/>
          </a:prstGeom>
          <a:ln w="5715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" name="PA_直接连接符 45">
            <a:extLst>
              <a:ext uri="{FF2B5EF4-FFF2-40B4-BE49-F238E27FC236}">
                <a16:creationId xmlns:a16="http://schemas.microsoft.com/office/drawing/2014/main" id="{709861CB-5BB6-4571-ACC6-DC75196D5C9A}"/>
              </a:ext>
            </a:extLst>
          </p:cNvPr>
          <p:cNvCxnSpPr>
            <a:cxnSpLocks/>
          </p:cNvCxnSpPr>
          <p:nvPr>
            <p:custDataLst>
              <p:tags r:id="rId93"/>
            </p:custDataLst>
          </p:nvPr>
        </p:nvCxnSpPr>
        <p:spPr>
          <a:xfrm flipH="1" flipV="1">
            <a:off x="3860115" y="2559044"/>
            <a:ext cx="2236516" cy="869952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6" name="PA_直接连接符 45">
            <a:extLst>
              <a:ext uri="{FF2B5EF4-FFF2-40B4-BE49-F238E27FC236}">
                <a16:creationId xmlns:a16="http://schemas.microsoft.com/office/drawing/2014/main" id="{20E403B9-EF86-4BE4-AE57-58CE124EE304}"/>
              </a:ext>
            </a:extLst>
          </p:cNvPr>
          <p:cNvCxnSpPr>
            <a:cxnSpLocks/>
          </p:cNvCxnSpPr>
          <p:nvPr>
            <p:custDataLst>
              <p:tags r:id="rId94"/>
            </p:custDataLst>
          </p:nvPr>
        </p:nvCxnSpPr>
        <p:spPr>
          <a:xfrm>
            <a:off x="6096632" y="3428996"/>
            <a:ext cx="2554512" cy="1611307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7" name="PA_直接连接符 45">
            <a:extLst>
              <a:ext uri="{FF2B5EF4-FFF2-40B4-BE49-F238E27FC236}">
                <a16:creationId xmlns:a16="http://schemas.microsoft.com/office/drawing/2014/main" id="{DA21CB22-0D5E-483C-9494-DC395CC94AC7}"/>
              </a:ext>
            </a:extLst>
          </p:cNvPr>
          <p:cNvCxnSpPr>
            <a:cxnSpLocks/>
          </p:cNvCxnSpPr>
          <p:nvPr>
            <p:custDataLst>
              <p:tags r:id="rId95"/>
            </p:custDataLst>
          </p:nvPr>
        </p:nvCxnSpPr>
        <p:spPr>
          <a:xfrm flipV="1">
            <a:off x="6096630" y="350514"/>
            <a:ext cx="732971" cy="3078482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8" name="PA_直接连接符 45">
            <a:extLst>
              <a:ext uri="{FF2B5EF4-FFF2-40B4-BE49-F238E27FC236}">
                <a16:creationId xmlns:a16="http://schemas.microsoft.com/office/drawing/2014/main" id="{AAC5756C-8ACD-473A-B8D4-EF4B31C90DB5}"/>
              </a:ext>
            </a:extLst>
          </p:cNvPr>
          <p:cNvCxnSpPr>
            <a:cxnSpLocks/>
          </p:cNvCxnSpPr>
          <p:nvPr>
            <p:custDataLst>
              <p:tags r:id="rId96"/>
            </p:custDataLst>
          </p:nvPr>
        </p:nvCxnSpPr>
        <p:spPr>
          <a:xfrm flipH="1">
            <a:off x="4896480" y="3428996"/>
            <a:ext cx="1200152" cy="2358187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9" name="PA_直接连接符 45">
            <a:extLst>
              <a:ext uri="{FF2B5EF4-FFF2-40B4-BE49-F238E27FC236}">
                <a16:creationId xmlns:a16="http://schemas.microsoft.com/office/drawing/2014/main" id="{124AA3ED-E6F5-4C0E-BEB2-F265C61262C7}"/>
              </a:ext>
            </a:extLst>
          </p:cNvPr>
          <p:cNvCxnSpPr>
            <a:cxnSpLocks/>
          </p:cNvCxnSpPr>
          <p:nvPr>
            <p:custDataLst>
              <p:tags r:id="rId97"/>
            </p:custDataLst>
          </p:nvPr>
        </p:nvCxnSpPr>
        <p:spPr>
          <a:xfrm flipH="1" flipV="1">
            <a:off x="5169530" y="1527169"/>
            <a:ext cx="927100" cy="1901827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0" name="PA_直接连接符 45">
            <a:extLst>
              <a:ext uri="{FF2B5EF4-FFF2-40B4-BE49-F238E27FC236}">
                <a16:creationId xmlns:a16="http://schemas.microsoft.com/office/drawing/2014/main" id="{A6CEB810-4333-4B9E-BFF2-F99C361F56AB}"/>
              </a:ext>
            </a:extLst>
          </p:cNvPr>
          <p:cNvCxnSpPr>
            <a:cxnSpLocks/>
          </p:cNvCxnSpPr>
          <p:nvPr>
            <p:custDataLst>
              <p:tags r:id="rId98"/>
            </p:custDataLst>
          </p:nvPr>
        </p:nvCxnSpPr>
        <p:spPr>
          <a:xfrm flipH="1">
            <a:off x="3776980" y="3429004"/>
            <a:ext cx="2319020" cy="1332763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1" name="PA_直接连接符 45">
            <a:extLst>
              <a:ext uri="{FF2B5EF4-FFF2-40B4-BE49-F238E27FC236}">
                <a16:creationId xmlns:a16="http://schemas.microsoft.com/office/drawing/2014/main" id="{FE8858E5-FA36-4DDF-8626-81C5C45D2E72}"/>
              </a:ext>
            </a:extLst>
          </p:cNvPr>
          <p:cNvCxnSpPr>
            <a:cxnSpLocks/>
          </p:cNvCxnSpPr>
          <p:nvPr>
            <p:custDataLst>
              <p:tags r:id="rId99"/>
            </p:custDataLst>
          </p:nvPr>
        </p:nvCxnSpPr>
        <p:spPr>
          <a:xfrm flipH="1" flipV="1">
            <a:off x="4634110" y="1333500"/>
            <a:ext cx="926970" cy="1328739"/>
          </a:xfrm>
          <a:prstGeom prst="line">
            <a:avLst/>
          </a:prstGeom>
          <a:ln w="635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2" name="PA_直接连接符 45">
            <a:extLst>
              <a:ext uri="{FF2B5EF4-FFF2-40B4-BE49-F238E27FC236}">
                <a16:creationId xmlns:a16="http://schemas.microsoft.com/office/drawing/2014/main" id="{AC2BA09F-DD5C-4AD2-AE9E-84A6D8B68040}"/>
              </a:ext>
            </a:extLst>
          </p:cNvPr>
          <p:cNvCxnSpPr>
            <a:cxnSpLocks/>
          </p:cNvCxnSpPr>
          <p:nvPr>
            <p:custDataLst>
              <p:tags r:id="rId100"/>
            </p:custDataLst>
          </p:nvPr>
        </p:nvCxnSpPr>
        <p:spPr>
          <a:xfrm flipH="1">
            <a:off x="3672114" y="3429004"/>
            <a:ext cx="2423886" cy="336547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3" name="PA_直接连接符 45">
            <a:extLst>
              <a:ext uri="{FF2B5EF4-FFF2-40B4-BE49-F238E27FC236}">
                <a16:creationId xmlns:a16="http://schemas.microsoft.com/office/drawing/2014/main" id="{EC644A7C-CB4E-4B96-B497-4F7A382114B6}"/>
              </a:ext>
            </a:extLst>
          </p:cNvPr>
          <p:cNvCxnSpPr>
            <a:cxnSpLocks/>
          </p:cNvCxnSpPr>
          <p:nvPr>
            <p:custDataLst>
              <p:tags r:id="rId101"/>
            </p:custDataLst>
          </p:nvPr>
        </p:nvCxnSpPr>
        <p:spPr>
          <a:xfrm flipH="1">
            <a:off x="4111200" y="3429004"/>
            <a:ext cx="1984800" cy="1485896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4" name="PA_直接连接符 45">
            <a:extLst>
              <a:ext uri="{FF2B5EF4-FFF2-40B4-BE49-F238E27FC236}">
                <a16:creationId xmlns:a16="http://schemas.microsoft.com/office/drawing/2014/main" id="{0F1226E4-E733-4F75-80BC-EEBBC01C5E91}"/>
              </a:ext>
            </a:extLst>
          </p:cNvPr>
          <p:cNvCxnSpPr>
            <a:cxnSpLocks/>
          </p:cNvCxnSpPr>
          <p:nvPr>
            <p:custDataLst>
              <p:tags r:id="rId102"/>
            </p:custDataLst>
          </p:nvPr>
        </p:nvCxnSpPr>
        <p:spPr>
          <a:xfrm flipV="1">
            <a:off x="6096000" y="3009900"/>
            <a:ext cx="2781300" cy="419104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5" name="PA_直接连接符 45">
            <a:extLst>
              <a:ext uri="{FF2B5EF4-FFF2-40B4-BE49-F238E27FC236}">
                <a16:creationId xmlns:a16="http://schemas.microsoft.com/office/drawing/2014/main" id="{49D6AF66-CC6A-4BF2-89B0-55A0AB3DC1CD}"/>
              </a:ext>
            </a:extLst>
          </p:cNvPr>
          <p:cNvCxnSpPr>
            <a:cxnSpLocks/>
          </p:cNvCxnSpPr>
          <p:nvPr>
            <p:custDataLst>
              <p:tags r:id="rId103"/>
            </p:custDataLst>
          </p:nvPr>
        </p:nvCxnSpPr>
        <p:spPr>
          <a:xfrm flipH="1" flipV="1">
            <a:off x="5344155" y="863600"/>
            <a:ext cx="751845" cy="2565402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6" name="PA_直接连接符 45">
            <a:extLst>
              <a:ext uri="{FF2B5EF4-FFF2-40B4-BE49-F238E27FC236}">
                <a16:creationId xmlns:a16="http://schemas.microsoft.com/office/drawing/2014/main" id="{88F00AC5-6FFE-4796-B1C1-02CB45047D50}"/>
              </a:ext>
            </a:extLst>
          </p:cNvPr>
          <p:cNvCxnSpPr>
            <a:cxnSpLocks/>
          </p:cNvCxnSpPr>
          <p:nvPr>
            <p:custDataLst>
              <p:tags r:id="rId104"/>
            </p:custDataLst>
          </p:nvPr>
        </p:nvCxnSpPr>
        <p:spPr>
          <a:xfrm flipV="1">
            <a:off x="6096000" y="580390"/>
            <a:ext cx="143510" cy="2848612"/>
          </a:xfrm>
          <a:prstGeom prst="line">
            <a:avLst/>
          </a:prstGeom>
          <a:ln w="5715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7" name="PA_直接连接符 45">
            <a:extLst>
              <a:ext uri="{FF2B5EF4-FFF2-40B4-BE49-F238E27FC236}">
                <a16:creationId xmlns:a16="http://schemas.microsoft.com/office/drawing/2014/main" id="{1D9E34E3-9112-4AD8-8D67-B9FD6BB23E6E}"/>
              </a:ext>
            </a:extLst>
          </p:cNvPr>
          <p:cNvCxnSpPr>
            <a:cxnSpLocks/>
          </p:cNvCxnSpPr>
          <p:nvPr>
            <p:custDataLst>
              <p:tags r:id="rId105"/>
            </p:custDataLst>
          </p:nvPr>
        </p:nvCxnSpPr>
        <p:spPr>
          <a:xfrm flipV="1">
            <a:off x="6096000" y="2310063"/>
            <a:ext cx="2424435" cy="1118942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8" name="PA_直接连接符 45">
            <a:extLst>
              <a:ext uri="{FF2B5EF4-FFF2-40B4-BE49-F238E27FC236}">
                <a16:creationId xmlns:a16="http://schemas.microsoft.com/office/drawing/2014/main" id="{EC417226-7890-43C0-998D-C62E813B81C6}"/>
              </a:ext>
            </a:extLst>
          </p:cNvPr>
          <p:cNvCxnSpPr>
            <a:cxnSpLocks/>
          </p:cNvCxnSpPr>
          <p:nvPr>
            <p:custDataLst>
              <p:tags r:id="rId106"/>
            </p:custDataLst>
          </p:nvPr>
        </p:nvCxnSpPr>
        <p:spPr>
          <a:xfrm flipV="1">
            <a:off x="6096000" y="1459865"/>
            <a:ext cx="1069657" cy="1969136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9" name="PA_直接连接符 45">
            <a:extLst>
              <a:ext uri="{FF2B5EF4-FFF2-40B4-BE49-F238E27FC236}">
                <a16:creationId xmlns:a16="http://schemas.microsoft.com/office/drawing/2014/main" id="{70471468-13F6-485D-8AAD-3363D19173AD}"/>
              </a:ext>
            </a:extLst>
          </p:cNvPr>
          <p:cNvCxnSpPr>
            <a:cxnSpLocks/>
          </p:cNvCxnSpPr>
          <p:nvPr>
            <p:custDataLst>
              <p:tags r:id="rId107"/>
            </p:custDataLst>
          </p:nvPr>
        </p:nvCxnSpPr>
        <p:spPr>
          <a:xfrm flipH="1" flipV="1">
            <a:off x="3308350" y="2895600"/>
            <a:ext cx="2787651" cy="533402"/>
          </a:xfrm>
          <a:prstGeom prst="line">
            <a:avLst/>
          </a:prstGeom>
          <a:ln w="5715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0" name="PA_直接连接符 45">
            <a:extLst>
              <a:ext uri="{FF2B5EF4-FFF2-40B4-BE49-F238E27FC236}">
                <a16:creationId xmlns:a16="http://schemas.microsoft.com/office/drawing/2014/main" id="{76953751-B838-447F-BC71-092259620BCA}"/>
              </a:ext>
            </a:extLst>
          </p:cNvPr>
          <p:cNvCxnSpPr>
            <a:cxnSpLocks/>
          </p:cNvCxnSpPr>
          <p:nvPr>
            <p:custDataLst>
              <p:tags r:id="rId108"/>
            </p:custDataLst>
          </p:nvPr>
        </p:nvCxnSpPr>
        <p:spPr>
          <a:xfrm flipH="1">
            <a:off x="4751014" y="3429002"/>
            <a:ext cx="1344988" cy="1841498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1" name="PA_直接连接符 45">
            <a:extLst>
              <a:ext uri="{FF2B5EF4-FFF2-40B4-BE49-F238E27FC236}">
                <a16:creationId xmlns:a16="http://schemas.microsoft.com/office/drawing/2014/main" id="{22F808C9-471D-4E09-AF35-1B161F6DFFB2}"/>
              </a:ext>
            </a:extLst>
          </p:cNvPr>
          <p:cNvCxnSpPr>
            <a:cxnSpLocks/>
          </p:cNvCxnSpPr>
          <p:nvPr>
            <p:custDataLst>
              <p:tags r:id="rId109"/>
            </p:custDataLst>
          </p:nvPr>
        </p:nvCxnSpPr>
        <p:spPr>
          <a:xfrm flipH="1">
            <a:off x="4895850" y="3429002"/>
            <a:ext cx="1200152" cy="2358187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2" name="PA_直接连接符 45">
            <a:extLst>
              <a:ext uri="{FF2B5EF4-FFF2-40B4-BE49-F238E27FC236}">
                <a16:creationId xmlns:a16="http://schemas.microsoft.com/office/drawing/2014/main" id="{30AD6669-AE75-4A41-B8A4-9A10E4DBA11C}"/>
              </a:ext>
            </a:extLst>
          </p:cNvPr>
          <p:cNvCxnSpPr>
            <a:cxnSpLocks/>
          </p:cNvCxnSpPr>
          <p:nvPr>
            <p:custDataLst>
              <p:tags r:id="rId110"/>
            </p:custDataLst>
          </p:nvPr>
        </p:nvCxnSpPr>
        <p:spPr>
          <a:xfrm flipV="1">
            <a:off x="6096000" y="1426029"/>
            <a:ext cx="2002971" cy="2002972"/>
          </a:xfrm>
          <a:prstGeom prst="line">
            <a:avLst/>
          </a:prstGeom>
          <a:ln w="5715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3" name="PA_直接连接符 45">
            <a:extLst>
              <a:ext uri="{FF2B5EF4-FFF2-40B4-BE49-F238E27FC236}">
                <a16:creationId xmlns:a16="http://schemas.microsoft.com/office/drawing/2014/main" id="{8E4D34D1-973D-4345-955F-FCD53117AC94}"/>
              </a:ext>
            </a:extLst>
          </p:cNvPr>
          <p:cNvCxnSpPr>
            <a:cxnSpLocks/>
          </p:cNvCxnSpPr>
          <p:nvPr>
            <p:custDataLst>
              <p:tags r:id="rId111"/>
            </p:custDataLst>
          </p:nvPr>
        </p:nvCxnSpPr>
        <p:spPr>
          <a:xfrm flipV="1">
            <a:off x="6096000" y="647700"/>
            <a:ext cx="662214" cy="2781301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4" name="PA_直接连接符 45">
            <a:extLst>
              <a:ext uri="{FF2B5EF4-FFF2-40B4-BE49-F238E27FC236}">
                <a16:creationId xmlns:a16="http://schemas.microsoft.com/office/drawing/2014/main" id="{BBE646A5-FF3C-46CD-AF30-BD0D23F5BEA3}"/>
              </a:ext>
            </a:extLst>
          </p:cNvPr>
          <p:cNvCxnSpPr>
            <a:cxnSpLocks/>
          </p:cNvCxnSpPr>
          <p:nvPr>
            <p:custDataLst>
              <p:tags r:id="rId112"/>
            </p:custDataLst>
          </p:nvPr>
        </p:nvCxnSpPr>
        <p:spPr>
          <a:xfrm flipH="1" flipV="1">
            <a:off x="3451860" y="794726"/>
            <a:ext cx="2644140" cy="2634276"/>
          </a:xfrm>
          <a:prstGeom prst="line">
            <a:avLst/>
          </a:prstGeom>
          <a:ln w="5715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5" name="PA_直接连接符 45">
            <a:extLst>
              <a:ext uri="{FF2B5EF4-FFF2-40B4-BE49-F238E27FC236}">
                <a16:creationId xmlns:a16="http://schemas.microsoft.com/office/drawing/2014/main" id="{76D23F28-E893-4788-964E-6BB14765BAF3}"/>
              </a:ext>
            </a:extLst>
          </p:cNvPr>
          <p:cNvCxnSpPr>
            <a:cxnSpLocks/>
          </p:cNvCxnSpPr>
          <p:nvPr>
            <p:custDataLst>
              <p:tags r:id="rId113"/>
            </p:custDataLst>
          </p:nvPr>
        </p:nvCxnSpPr>
        <p:spPr>
          <a:xfrm flipH="1" flipV="1">
            <a:off x="4074863" y="1835150"/>
            <a:ext cx="2021137" cy="1593852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6" name="PA_直接连接符 45">
            <a:extLst>
              <a:ext uri="{FF2B5EF4-FFF2-40B4-BE49-F238E27FC236}">
                <a16:creationId xmlns:a16="http://schemas.microsoft.com/office/drawing/2014/main" id="{7B1958A3-0BBF-48F4-9549-E96942B5E4D7}"/>
              </a:ext>
            </a:extLst>
          </p:cNvPr>
          <p:cNvCxnSpPr>
            <a:cxnSpLocks/>
          </p:cNvCxnSpPr>
          <p:nvPr>
            <p:custDataLst>
              <p:tags r:id="rId114"/>
            </p:custDataLst>
          </p:nvPr>
        </p:nvCxnSpPr>
        <p:spPr>
          <a:xfrm flipH="1">
            <a:off x="4165600" y="3429002"/>
            <a:ext cx="1930402" cy="569263"/>
          </a:xfrm>
          <a:prstGeom prst="line">
            <a:avLst/>
          </a:prstGeom>
          <a:ln w="5715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7" name="PA_直接连接符 45">
            <a:extLst>
              <a:ext uri="{FF2B5EF4-FFF2-40B4-BE49-F238E27FC236}">
                <a16:creationId xmlns:a16="http://schemas.microsoft.com/office/drawing/2014/main" id="{3F007F31-3B43-44DE-81ED-05DD436C3AF5}"/>
              </a:ext>
            </a:extLst>
          </p:cNvPr>
          <p:cNvCxnSpPr>
            <a:cxnSpLocks/>
          </p:cNvCxnSpPr>
          <p:nvPr>
            <p:custDataLst>
              <p:tags r:id="rId115"/>
            </p:custDataLst>
          </p:nvPr>
        </p:nvCxnSpPr>
        <p:spPr>
          <a:xfrm flipH="1">
            <a:off x="5881688" y="3429002"/>
            <a:ext cx="214314" cy="1866898"/>
          </a:xfrm>
          <a:prstGeom prst="line">
            <a:avLst/>
          </a:prstGeom>
          <a:ln w="5715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8" name="PA_直接连接符 45">
            <a:extLst>
              <a:ext uri="{FF2B5EF4-FFF2-40B4-BE49-F238E27FC236}">
                <a16:creationId xmlns:a16="http://schemas.microsoft.com/office/drawing/2014/main" id="{28952B7D-EE56-4233-AE3C-25D9773D3F12}"/>
              </a:ext>
            </a:extLst>
          </p:cNvPr>
          <p:cNvCxnSpPr>
            <a:cxnSpLocks/>
          </p:cNvCxnSpPr>
          <p:nvPr>
            <p:custDataLst>
              <p:tags r:id="rId116"/>
            </p:custDataLst>
          </p:nvPr>
        </p:nvCxnSpPr>
        <p:spPr>
          <a:xfrm>
            <a:off x="6096002" y="3429002"/>
            <a:ext cx="1272538" cy="1889758"/>
          </a:xfrm>
          <a:prstGeom prst="line">
            <a:avLst/>
          </a:prstGeom>
          <a:ln w="5715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9" name="PA_直接连接符 45">
            <a:extLst>
              <a:ext uri="{FF2B5EF4-FFF2-40B4-BE49-F238E27FC236}">
                <a16:creationId xmlns:a16="http://schemas.microsoft.com/office/drawing/2014/main" id="{DA051823-83B5-46A0-B54E-5B1DA741B257}"/>
              </a:ext>
            </a:extLst>
          </p:cNvPr>
          <p:cNvCxnSpPr>
            <a:cxnSpLocks/>
          </p:cNvCxnSpPr>
          <p:nvPr>
            <p:custDataLst>
              <p:tags r:id="rId117"/>
            </p:custDataLst>
          </p:nvPr>
        </p:nvCxnSpPr>
        <p:spPr>
          <a:xfrm flipH="1" flipV="1">
            <a:off x="5844540" y="1219200"/>
            <a:ext cx="251460" cy="2209802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0" name="PA_直接连接符 45">
            <a:extLst>
              <a:ext uri="{FF2B5EF4-FFF2-40B4-BE49-F238E27FC236}">
                <a16:creationId xmlns:a16="http://schemas.microsoft.com/office/drawing/2014/main" id="{8B5728D9-134F-4963-980E-CCA2B4D09B13}"/>
              </a:ext>
            </a:extLst>
          </p:cNvPr>
          <p:cNvCxnSpPr>
            <a:cxnSpLocks/>
          </p:cNvCxnSpPr>
          <p:nvPr>
            <p:custDataLst>
              <p:tags r:id="rId118"/>
            </p:custDataLst>
          </p:nvPr>
        </p:nvCxnSpPr>
        <p:spPr>
          <a:xfrm flipH="1">
            <a:off x="4572000" y="3429004"/>
            <a:ext cx="1524000" cy="1485896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1" name="PA_直接连接符 45">
            <a:extLst>
              <a:ext uri="{FF2B5EF4-FFF2-40B4-BE49-F238E27FC236}">
                <a16:creationId xmlns:a16="http://schemas.microsoft.com/office/drawing/2014/main" id="{9B61F8A9-B961-4045-A914-289EEB2D1083}"/>
              </a:ext>
            </a:extLst>
          </p:cNvPr>
          <p:cNvCxnSpPr>
            <a:cxnSpLocks/>
          </p:cNvCxnSpPr>
          <p:nvPr>
            <p:custDataLst>
              <p:tags r:id="rId119"/>
            </p:custDataLst>
          </p:nvPr>
        </p:nvCxnSpPr>
        <p:spPr>
          <a:xfrm>
            <a:off x="6096000" y="3429004"/>
            <a:ext cx="584200" cy="1822446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2" name="PA_直接连接符 45">
            <a:extLst>
              <a:ext uri="{FF2B5EF4-FFF2-40B4-BE49-F238E27FC236}">
                <a16:creationId xmlns:a16="http://schemas.microsoft.com/office/drawing/2014/main" id="{1A3438CA-219D-4E8F-918D-A333AEDB9264}"/>
              </a:ext>
            </a:extLst>
          </p:cNvPr>
          <p:cNvCxnSpPr>
            <a:cxnSpLocks/>
          </p:cNvCxnSpPr>
          <p:nvPr>
            <p:custDataLst>
              <p:tags r:id="rId120"/>
            </p:custDataLst>
          </p:nvPr>
        </p:nvCxnSpPr>
        <p:spPr>
          <a:xfrm flipH="1" flipV="1">
            <a:off x="3859485" y="2559050"/>
            <a:ext cx="2236516" cy="869952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3" name="PA_直接连接符 45">
            <a:extLst>
              <a:ext uri="{FF2B5EF4-FFF2-40B4-BE49-F238E27FC236}">
                <a16:creationId xmlns:a16="http://schemas.microsoft.com/office/drawing/2014/main" id="{79501B9C-BE68-4922-9771-B4D62C5A967A}"/>
              </a:ext>
            </a:extLst>
          </p:cNvPr>
          <p:cNvCxnSpPr>
            <a:cxnSpLocks/>
          </p:cNvCxnSpPr>
          <p:nvPr>
            <p:custDataLst>
              <p:tags r:id="rId121"/>
            </p:custDataLst>
          </p:nvPr>
        </p:nvCxnSpPr>
        <p:spPr>
          <a:xfrm flipV="1">
            <a:off x="6096000" y="1925495"/>
            <a:ext cx="2250440" cy="1503507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4" name="PA_直接连接符 45">
            <a:extLst>
              <a:ext uri="{FF2B5EF4-FFF2-40B4-BE49-F238E27FC236}">
                <a16:creationId xmlns:a16="http://schemas.microsoft.com/office/drawing/2014/main" id="{23AA38D9-3651-4D75-9781-C89505E0E674}"/>
              </a:ext>
            </a:extLst>
          </p:cNvPr>
          <p:cNvCxnSpPr>
            <a:cxnSpLocks/>
          </p:cNvCxnSpPr>
          <p:nvPr>
            <p:custDataLst>
              <p:tags r:id="rId122"/>
            </p:custDataLst>
          </p:nvPr>
        </p:nvCxnSpPr>
        <p:spPr>
          <a:xfrm flipV="1">
            <a:off x="6096000" y="2571750"/>
            <a:ext cx="2876550" cy="857253"/>
          </a:xfrm>
          <a:prstGeom prst="line">
            <a:avLst/>
          </a:prstGeom>
          <a:ln w="5715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5" name="PA_直接连接符 45">
            <a:extLst>
              <a:ext uri="{FF2B5EF4-FFF2-40B4-BE49-F238E27FC236}">
                <a16:creationId xmlns:a16="http://schemas.microsoft.com/office/drawing/2014/main" id="{E4D38198-9774-4AA5-89F2-5C26CBA461C7}"/>
              </a:ext>
            </a:extLst>
          </p:cNvPr>
          <p:cNvCxnSpPr>
            <a:cxnSpLocks/>
          </p:cNvCxnSpPr>
          <p:nvPr>
            <p:custDataLst>
              <p:tags r:id="rId123"/>
            </p:custDataLst>
          </p:nvPr>
        </p:nvCxnSpPr>
        <p:spPr>
          <a:xfrm>
            <a:off x="6096000" y="3429003"/>
            <a:ext cx="3048000" cy="869488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6" name="PA_直接连接符 45">
            <a:extLst>
              <a:ext uri="{FF2B5EF4-FFF2-40B4-BE49-F238E27FC236}">
                <a16:creationId xmlns:a16="http://schemas.microsoft.com/office/drawing/2014/main" id="{E0672FEA-E68E-418D-A170-C5F23DB9DFB9}"/>
              </a:ext>
            </a:extLst>
          </p:cNvPr>
          <p:cNvCxnSpPr>
            <a:cxnSpLocks/>
          </p:cNvCxnSpPr>
          <p:nvPr>
            <p:custDataLst>
              <p:tags r:id="rId124"/>
            </p:custDataLst>
          </p:nvPr>
        </p:nvCxnSpPr>
        <p:spPr>
          <a:xfrm>
            <a:off x="6096002" y="3429002"/>
            <a:ext cx="2554512" cy="1611307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7" name="矩形 3176">
            <a:extLst>
              <a:ext uri="{FF2B5EF4-FFF2-40B4-BE49-F238E27FC236}">
                <a16:creationId xmlns:a16="http://schemas.microsoft.com/office/drawing/2014/main" id="{3F72EDDC-B6B9-4F0E-B801-9E6CF3A3C424}"/>
              </a:ext>
            </a:extLst>
          </p:cNvPr>
          <p:cNvSpPr/>
          <p:nvPr/>
        </p:nvSpPr>
        <p:spPr>
          <a:xfrm>
            <a:off x="10493828" y="0"/>
            <a:ext cx="169817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78" name="矩形 3177">
            <a:extLst>
              <a:ext uri="{FF2B5EF4-FFF2-40B4-BE49-F238E27FC236}">
                <a16:creationId xmlns:a16="http://schemas.microsoft.com/office/drawing/2014/main" id="{ABDC2D21-4989-4CB0-988A-160BB2D21C95}"/>
              </a:ext>
            </a:extLst>
          </p:cNvPr>
          <p:cNvSpPr/>
          <p:nvPr/>
        </p:nvSpPr>
        <p:spPr>
          <a:xfrm>
            <a:off x="0" y="0"/>
            <a:ext cx="169817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79" name="PA_直接连接符 45">
            <a:extLst>
              <a:ext uri="{FF2B5EF4-FFF2-40B4-BE49-F238E27FC236}">
                <a16:creationId xmlns:a16="http://schemas.microsoft.com/office/drawing/2014/main" id="{019E913A-8FEF-4DD6-BA89-A71E30D06CCE}"/>
              </a:ext>
            </a:extLst>
          </p:cNvPr>
          <p:cNvCxnSpPr>
            <a:cxnSpLocks/>
          </p:cNvCxnSpPr>
          <p:nvPr>
            <p:custDataLst>
              <p:tags r:id="rId125"/>
            </p:custDataLst>
          </p:nvPr>
        </p:nvCxnSpPr>
        <p:spPr>
          <a:xfrm flipV="1">
            <a:off x="6096000" y="580571"/>
            <a:ext cx="2848429" cy="2848430"/>
          </a:xfrm>
          <a:prstGeom prst="line">
            <a:avLst/>
          </a:prstGeom>
          <a:ln w="5715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0" name="PA_直接连接符 45">
            <a:extLst>
              <a:ext uri="{FF2B5EF4-FFF2-40B4-BE49-F238E27FC236}">
                <a16:creationId xmlns:a16="http://schemas.microsoft.com/office/drawing/2014/main" id="{D25413FE-034A-4B9C-B396-A69F0DC0F747}"/>
              </a:ext>
            </a:extLst>
          </p:cNvPr>
          <p:cNvCxnSpPr>
            <a:cxnSpLocks/>
          </p:cNvCxnSpPr>
          <p:nvPr>
            <p:custDataLst>
              <p:tags r:id="rId126"/>
            </p:custDataLst>
          </p:nvPr>
        </p:nvCxnSpPr>
        <p:spPr>
          <a:xfrm flipV="1">
            <a:off x="6096000" y="350520"/>
            <a:ext cx="732971" cy="3078482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1" name="PA_直接连接符 45">
            <a:extLst>
              <a:ext uri="{FF2B5EF4-FFF2-40B4-BE49-F238E27FC236}">
                <a16:creationId xmlns:a16="http://schemas.microsoft.com/office/drawing/2014/main" id="{E234A0BB-EC07-4DF3-A621-E4832F16EA25}"/>
              </a:ext>
            </a:extLst>
          </p:cNvPr>
          <p:cNvCxnSpPr>
            <a:cxnSpLocks/>
          </p:cNvCxnSpPr>
          <p:nvPr>
            <p:custDataLst>
              <p:tags r:id="rId127"/>
            </p:custDataLst>
          </p:nvPr>
        </p:nvCxnSpPr>
        <p:spPr>
          <a:xfrm flipH="1">
            <a:off x="4895850" y="3429002"/>
            <a:ext cx="1200152" cy="2358187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2" name="PA_直接连接符 45">
            <a:extLst>
              <a:ext uri="{FF2B5EF4-FFF2-40B4-BE49-F238E27FC236}">
                <a16:creationId xmlns:a16="http://schemas.microsoft.com/office/drawing/2014/main" id="{D0614A95-0108-443E-8187-77702587934F}"/>
              </a:ext>
            </a:extLst>
          </p:cNvPr>
          <p:cNvCxnSpPr>
            <a:cxnSpLocks/>
          </p:cNvCxnSpPr>
          <p:nvPr>
            <p:custDataLst>
              <p:tags r:id="rId128"/>
            </p:custDataLst>
          </p:nvPr>
        </p:nvCxnSpPr>
        <p:spPr>
          <a:xfrm flipH="1" flipV="1">
            <a:off x="3253740" y="3429004"/>
            <a:ext cx="2842260" cy="1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3" name="PA_直接连接符 45">
            <a:extLst>
              <a:ext uri="{FF2B5EF4-FFF2-40B4-BE49-F238E27FC236}">
                <a16:creationId xmlns:a16="http://schemas.microsoft.com/office/drawing/2014/main" id="{05D288DA-8407-4DA0-B964-DA8C16B93A10}"/>
              </a:ext>
            </a:extLst>
          </p:cNvPr>
          <p:cNvCxnSpPr>
            <a:cxnSpLocks/>
          </p:cNvCxnSpPr>
          <p:nvPr>
            <p:custDataLst>
              <p:tags r:id="rId129"/>
            </p:custDataLst>
          </p:nvPr>
        </p:nvCxnSpPr>
        <p:spPr>
          <a:xfrm flipV="1">
            <a:off x="6096000" y="3405093"/>
            <a:ext cx="3657600" cy="23912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4" name="PA_直接连接符 45">
            <a:extLst>
              <a:ext uri="{FF2B5EF4-FFF2-40B4-BE49-F238E27FC236}">
                <a16:creationId xmlns:a16="http://schemas.microsoft.com/office/drawing/2014/main" id="{19BFD5DA-E28B-42EA-8211-A58B16BB2397}"/>
              </a:ext>
            </a:extLst>
          </p:cNvPr>
          <p:cNvCxnSpPr>
            <a:cxnSpLocks/>
          </p:cNvCxnSpPr>
          <p:nvPr>
            <p:custDataLst>
              <p:tags r:id="rId130"/>
            </p:custDataLst>
          </p:nvPr>
        </p:nvCxnSpPr>
        <p:spPr>
          <a:xfrm flipH="1" flipV="1">
            <a:off x="3792658" y="2076450"/>
            <a:ext cx="2303342" cy="1352553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5" name="PA_直接连接符 45">
            <a:extLst>
              <a:ext uri="{FF2B5EF4-FFF2-40B4-BE49-F238E27FC236}">
                <a16:creationId xmlns:a16="http://schemas.microsoft.com/office/drawing/2014/main" id="{ABE0A7BE-4F4D-40BD-8DAF-E0FE86B4FA49}"/>
              </a:ext>
            </a:extLst>
          </p:cNvPr>
          <p:cNvCxnSpPr>
            <a:cxnSpLocks/>
          </p:cNvCxnSpPr>
          <p:nvPr>
            <p:custDataLst>
              <p:tags r:id="rId131"/>
            </p:custDataLst>
          </p:nvPr>
        </p:nvCxnSpPr>
        <p:spPr>
          <a:xfrm>
            <a:off x="6096002" y="3429002"/>
            <a:ext cx="1924048" cy="1619248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6" name="PA_直接连接符 45">
            <a:extLst>
              <a:ext uri="{FF2B5EF4-FFF2-40B4-BE49-F238E27FC236}">
                <a16:creationId xmlns:a16="http://schemas.microsoft.com/office/drawing/2014/main" id="{37FD7583-7B39-4E80-8564-CB0186B3AF0E}"/>
              </a:ext>
            </a:extLst>
          </p:cNvPr>
          <p:cNvCxnSpPr>
            <a:cxnSpLocks/>
          </p:cNvCxnSpPr>
          <p:nvPr>
            <p:custDataLst>
              <p:tags r:id="rId132"/>
            </p:custDataLst>
          </p:nvPr>
        </p:nvCxnSpPr>
        <p:spPr>
          <a:xfrm flipH="1" flipV="1">
            <a:off x="5168900" y="1527175"/>
            <a:ext cx="927100" cy="1901827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7" name="PA_直接连接符 45">
            <a:extLst>
              <a:ext uri="{FF2B5EF4-FFF2-40B4-BE49-F238E27FC236}">
                <a16:creationId xmlns:a16="http://schemas.microsoft.com/office/drawing/2014/main" id="{E5A2C8C0-C678-43FD-A107-DCBE1E77610A}"/>
              </a:ext>
            </a:extLst>
          </p:cNvPr>
          <p:cNvCxnSpPr>
            <a:cxnSpLocks/>
          </p:cNvCxnSpPr>
          <p:nvPr>
            <p:custDataLst>
              <p:tags r:id="rId133"/>
            </p:custDataLst>
          </p:nvPr>
        </p:nvCxnSpPr>
        <p:spPr>
          <a:xfrm flipH="1">
            <a:off x="3777610" y="3428998"/>
            <a:ext cx="2319020" cy="1332763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8" name="PA_直接连接符 45">
            <a:extLst>
              <a:ext uri="{FF2B5EF4-FFF2-40B4-BE49-F238E27FC236}">
                <a16:creationId xmlns:a16="http://schemas.microsoft.com/office/drawing/2014/main" id="{2719F4BA-2C33-4701-927E-69B8D5DB29AD}"/>
              </a:ext>
            </a:extLst>
          </p:cNvPr>
          <p:cNvCxnSpPr>
            <a:cxnSpLocks/>
          </p:cNvCxnSpPr>
          <p:nvPr>
            <p:custDataLst>
              <p:tags r:id="rId134"/>
            </p:custDataLst>
          </p:nvPr>
        </p:nvCxnSpPr>
        <p:spPr>
          <a:xfrm flipH="1" flipV="1">
            <a:off x="4634740" y="1333494"/>
            <a:ext cx="926970" cy="1328739"/>
          </a:xfrm>
          <a:prstGeom prst="line">
            <a:avLst/>
          </a:prstGeom>
          <a:ln w="635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9" name="PA_直接连接符 45">
            <a:extLst>
              <a:ext uri="{FF2B5EF4-FFF2-40B4-BE49-F238E27FC236}">
                <a16:creationId xmlns:a16="http://schemas.microsoft.com/office/drawing/2014/main" id="{AEA0CAEF-33F6-4450-930B-1A0655B73F3C}"/>
              </a:ext>
            </a:extLst>
          </p:cNvPr>
          <p:cNvCxnSpPr>
            <a:cxnSpLocks/>
          </p:cNvCxnSpPr>
          <p:nvPr>
            <p:custDataLst>
              <p:tags r:id="rId135"/>
            </p:custDataLst>
          </p:nvPr>
        </p:nvCxnSpPr>
        <p:spPr>
          <a:xfrm flipH="1" flipV="1">
            <a:off x="5344785" y="863594"/>
            <a:ext cx="751845" cy="2565402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0" name="PA_直接连接符 45">
            <a:extLst>
              <a:ext uri="{FF2B5EF4-FFF2-40B4-BE49-F238E27FC236}">
                <a16:creationId xmlns:a16="http://schemas.microsoft.com/office/drawing/2014/main" id="{270506CD-D0EF-4D07-9CB1-45CED674B1D9}"/>
              </a:ext>
            </a:extLst>
          </p:cNvPr>
          <p:cNvCxnSpPr>
            <a:cxnSpLocks/>
          </p:cNvCxnSpPr>
          <p:nvPr>
            <p:custDataLst>
              <p:tags r:id="rId136"/>
            </p:custDataLst>
          </p:nvPr>
        </p:nvCxnSpPr>
        <p:spPr>
          <a:xfrm flipV="1">
            <a:off x="6096630" y="580384"/>
            <a:ext cx="143510" cy="2848612"/>
          </a:xfrm>
          <a:prstGeom prst="line">
            <a:avLst/>
          </a:prstGeom>
          <a:ln w="5715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1" name="PA_直接连接符 45">
            <a:extLst>
              <a:ext uri="{FF2B5EF4-FFF2-40B4-BE49-F238E27FC236}">
                <a16:creationId xmlns:a16="http://schemas.microsoft.com/office/drawing/2014/main" id="{825DB4AA-854C-445D-B7D1-14CD7EF63D40}"/>
              </a:ext>
            </a:extLst>
          </p:cNvPr>
          <p:cNvCxnSpPr>
            <a:cxnSpLocks/>
          </p:cNvCxnSpPr>
          <p:nvPr>
            <p:custDataLst>
              <p:tags r:id="rId137"/>
            </p:custDataLst>
          </p:nvPr>
        </p:nvCxnSpPr>
        <p:spPr>
          <a:xfrm flipH="1" flipV="1">
            <a:off x="3308980" y="2895594"/>
            <a:ext cx="2787651" cy="533402"/>
          </a:xfrm>
          <a:prstGeom prst="line">
            <a:avLst/>
          </a:prstGeom>
          <a:ln w="5715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2" name="PA_直接连接符 45">
            <a:extLst>
              <a:ext uri="{FF2B5EF4-FFF2-40B4-BE49-F238E27FC236}">
                <a16:creationId xmlns:a16="http://schemas.microsoft.com/office/drawing/2014/main" id="{48086982-5E1A-4D6E-B9F6-A003B1ACB310}"/>
              </a:ext>
            </a:extLst>
          </p:cNvPr>
          <p:cNvCxnSpPr>
            <a:cxnSpLocks/>
          </p:cNvCxnSpPr>
          <p:nvPr>
            <p:custDataLst>
              <p:tags r:id="rId138"/>
            </p:custDataLst>
          </p:nvPr>
        </p:nvCxnSpPr>
        <p:spPr>
          <a:xfrm flipH="1">
            <a:off x="4751644" y="3428996"/>
            <a:ext cx="1344988" cy="1841498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3" name="PA_直接连接符 45">
            <a:extLst>
              <a:ext uri="{FF2B5EF4-FFF2-40B4-BE49-F238E27FC236}">
                <a16:creationId xmlns:a16="http://schemas.microsoft.com/office/drawing/2014/main" id="{489B076E-41AE-419E-8203-7B57A5515E10}"/>
              </a:ext>
            </a:extLst>
          </p:cNvPr>
          <p:cNvCxnSpPr>
            <a:cxnSpLocks/>
          </p:cNvCxnSpPr>
          <p:nvPr>
            <p:custDataLst>
              <p:tags r:id="rId139"/>
            </p:custDataLst>
          </p:nvPr>
        </p:nvCxnSpPr>
        <p:spPr>
          <a:xfrm flipH="1">
            <a:off x="4896480" y="3428996"/>
            <a:ext cx="1200152" cy="2358187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4" name="PA_直接连接符 45">
            <a:extLst>
              <a:ext uri="{FF2B5EF4-FFF2-40B4-BE49-F238E27FC236}">
                <a16:creationId xmlns:a16="http://schemas.microsoft.com/office/drawing/2014/main" id="{79BFFFCD-9C79-4035-8ECE-9DC409C8230D}"/>
              </a:ext>
            </a:extLst>
          </p:cNvPr>
          <p:cNvCxnSpPr>
            <a:cxnSpLocks/>
          </p:cNvCxnSpPr>
          <p:nvPr>
            <p:custDataLst>
              <p:tags r:id="rId140"/>
            </p:custDataLst>
          </p:nvPr>
        </p:nvCxnSpPr>
        <p:spPr>
          <a:xfrm flipV="1">
            <a:off x="6096630" y="1426023"/>
            <a:ext cx="2002971" cy="2002972"/>
          </a:xfrm>
          <a:prstGeom prst="line">
            <a:avLst/>
          </a:prstGeom>
          <a:ln w="5715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5" name="PA_直接连接符 45">
            <a:extLst>
              <a:ext uri="{FF2B5EF4-FFF2-40B4-BE49-F238E27FC236}">
                <a16:creationId xmlns:a16="http://schemas.microsoft.com/office/drawing/2014/main" id="{8EFB5B05-1EF6-44D4-A907-77D2D16E871F}"/>
              </a:ext>
            </a:extLst>
          </p:cNvPr>
          <p:cNvCxnSpPr>
            <a:cxnSpLocks/>
          </p:cNvCxnSpPr>
          <p:nvPr>
            <p:custDataLst>
              <p:tags r:id="rId141"/>
            </p:custDataLst>
          </p:nvPr>
        </p:nvCxnSpPr>
        <p:spPr>
          <a:xfrm flipV="1">
            <a:off x="6096630" y="647694"/>
            <a:ext cx="662214" cy="2781301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6" name="PA_直接连接符 45">
            <a:extLst>
              <a:ext uri="{FF2B5EF4-FFF2-40B4-BE49-F238E27FC236}">
                <a16:creationId xmlns:a16="http://schemas.microsoft.com/office/drawing/2014/main" id="{CCBCBA1B-2B5E-417D-AA23-9511EFF9CACF}"/>
              </a:ext>
            </a:extLst>
          </p:cNvPr>
          <p:cNvCxnSpPr>
            <a:cxnSpLocks/>
          </p:cNvCxnSpPr>
          <p:nvPr>
            <p:custDataLst>
              <p:tags r:id="rId142"/>
            </p:custDataLst>
          </p:nvPr>
        </p:nvCxnSpPr>
        <p:spPr>
          <a:xfrm flipH="1" flipV="1">
            <a:off x="4075493" y="1835144"/>
            <a:ext cx="2021137" cy="1593852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7" name="PA_直接连接符 45">
            <a:extLst>
              <a:ext uri="{FF2B5EF4-FFF2-40B4-BE49-F238E27FC236}">
                <a16:creationId xmlns:a16="http://schemas.microsoft.com/office/drawing/2014/main" id="{FFAD1E96-F708-4E88-A5E5-A3D0887C6FBD}"/>
              </a:ext>
            </a:extLst>
          </p:cNvPr>
          <p:cNvCxnSpPr>
            <a:cxnSpLocks/>
          </p:cNvCxnSpPr>
          <p:nvPr>
            <p:custDataLst>
              <p:tags r:id="rId143"/>
            </p:custDataLst>
          </p:nvPr>
        </p:nvCxnSpPr>
        <p:spPr>
          <a:xfrm flipH="1">
            <a:off x="5882318" y="3428996"/>
            <a:ext cx="214314" cy="1866898"/>
          </a:xfrm>
          <a:prstGeom prst="line">
            <a:avLst/>
          </a:prstGeom>
          <a:ln w="5715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8" name="PA_直接连接符 45">
            <a:extLst>
              <a:ext uri="{FF2B5EF4-FFF2-40B4-BE49-F238E27FC236}">
                <a16:creationId xmlns:a16="http://schemas.microsoft.com/office/drawing/2014/main" id="{882CAF4A-C5FB-4CF3-8C43-B6420B2B25B9}"/>
              </a:ext>
            </a:extLst>
          </p:cNvPr>
          <p:cNvCxnSpPr>
            <a:cxnSpLocks/>
          </p:cNvCxnSpPr>
          <p:nvPr>
            <p:custDataLst>
              <p:tags r:id="rId144"/>
            </p:custDataLst>
          </p:nvPr>
        </p:nvCxnSpPr>
        <p:spPr>
          <a:xfrm flipH="1">
            <a:off x="4572630" y="3428998"/>
            <a:ext cx="1524000" cy="1485896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9" name="PA_直接连接符 45">
            <a:extLst>
              <a:ext uri="{FF2B5EF4-FFF2-40B4-BE49-F238E27FC236}">
                <a16:creationId xmlns:a16="http://schemas.microsoft.com/office/drawing/2014/main" id="{277B42CA-6AD1-4152-859C-8AADF0999F78}"/>
              </a:ext>
            </a:extLst>
          </p:cNvPr>
          <p:cNvCxnSpPr>
            <a:cxnSpLocks/>
          </p:cNvCxnSpPr>
          <p:nvPr>
            <p:custDataLst>
              <p:tags r:id="rId145"/>
            </p:custDataLst>
          </p:nvPr>
        </p:nvCxnSpPr>
        <p:spPr>
          <a:xfrm flipV="1">
            <a:off x="6096630" y="1925489"/>
            <a:ext cx="2250440" cy="1503507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0" name="PA_直接连接符 45">
            <a:extLst>
              <a:ext uri="{FF2B5EF4-FFF2-40B4-BE49-F238E27FC236}">
                <a16:creationId xmlns:a16="http://schemas.microsoft.com/office/drawing/2014/main" id="{7FF93ED9-E81B-46BF-B945-A8D6C4C2F60D}"/>
              </a:ext>
            </a:extLst>
          </p:cNvPr>
          <p:cNvCxnSpPr>
            <a:cxnSpLocks/>
          </p:cNvCxnSpPr>
          <p:nvPr>
            <p:custDataLst>
              <p:tags r:id="rId146"/>
            </p:custDataLst>
          </p:nvPr>
        </p:nvCxnSpPr>
        <p:spPr>
          <a:xfrm flipV="1">
            <a:off x="6096630" y="2571744"/>
            <a:ext cx="2876550" cy="857253"/>
          </a:xfrm>
          <a:prstGeom prst="line">
            <a:avLst/>
          </a:prstGeom>
          <a:ln w="5715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1" name="PA_直接连接符 45">
            <a:extLst>
              <a:ext uri="{FF2B5EF4-FFF2-40B4-BE49-F238E27FC236}">
                <a16:creationId xmlns:a16="http://schemas.microsoft.com/office/drawing/2014/main" id="{594E044A-8B47-4FF0-A974-C1A75B8F6B2E}"/>
              </a:ext>
            </a:extLst>
          </p:cNvPr>
          <p:cNvCxnSpPr>
            <a:cxnSpLocks/>
          </p:cNvCxnSpPr>
          <p:nvPr>
            <p:custDataLst>
              <p:tags r:id="rId147"/>
            </p:custDataLst>
          </p:nvPr>
        </p:nvCxnSpPr>
        <p:spPr>
          <a:xfrm>
            <a:off x="6096630" y="3428997"/>
            <a:ext cx="3048000" cy="869488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2" name="PA_直接连接符 45">
            <a:extLst>
              <a:ext uri="{FF2B5EF4-FFF2-40B4-BE49-F238E27FC236}">
                <a16:creationId xmlns:a16="http://schemas.microsoft.com/office/drawing/2014/main" id="{98786172-1F7C-48A5-AC4C-F67972751143}"/>
              </a:ext>
            </a:extLst>
          </p:cNvPr>
          <p:cNvCxnSpPr>
            <a:cxnSpLocks/>
          </p:cNvCxnSpPr>
          <p:nvPr>
            <p:custDataLst>
              <p:tags r:id="rId148"/>
            </p:custDataLst>
          </p:nvPr>
        </p:nvCxnSpPr>
        <p:spPr>
          <a:xfrm flipV="1">
            <a:off x="6096630" y="580565"/>
            <a:ext cx="2848429" cy="2848430"/>
          </a:xfrm>
          <a:prstGeom prst="line">
            <a:avLst/>
          </a:prstGeom>
          <a:ln w="5715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3" name="PA_直接连接符 45">
            <a:extLst>
              <a:ext uri="{FF2B5EF4-FFF2-40B4-BE49-F238E27FC236}">
                <a16:creationId xmlns:a16="http://schemas.microsoft.com/office/drawing/2014/main" id="{7A0F28AC-A85C-4AA9-B029-818004E38E70}"/>
              </a:ext>
            </a:extLst>
          </p:cNvPr>
          <p:cNvCxnSpPr>
            <a:cxnSpLocks/>
          </p:cNvCxnSpPr>
          <p:nvPr>
            <p:custDataLst>
              <p:tags r:id="rId149"/>
            </p:custDataLst>
          </p:nvPr>
        </p:nvCxnSpPr>
        <p:spPr>
          <a:xfrm flipH="1" flipV="1">
            <a:off x="3254370" y="3428998"/>
            <a:ext cx="2842260" cy="1"/>
          </a:xfrm>
          <a:prstGeom prst="line">
            <a:avLst/>
          </a:prstGeom>
          <a:ln w="53975" cap="rnd">
            <a:solidFill>
              <a:srgbClr val="1DC4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4" name="PA_直接连接符 45">
            <a:extLst>
              <a:ext uri="{FF2B5EF4-FFF2-40B4-BE49-F238E27FC236}">
                <a16:creationId xmlns:a16="http://schemas.microsoft.com/office/drawing/2014/main" id="{CB598AA8-242A-4F8B-9417-FEC08225091B}"/>
              </a:ext>
            </a:extLst>
          </p:cNvPr>
          <p:cNvCxnSpPr>
            <a:cxnSpLocks/>
          </p:cNvCxnSpPr>
          <p:nvPr>
            <p:custDataLst>
              <p:tags r:id="rId150"/>
            </p:custDataLst>
          </p:nvPr>
        </p:nvCxnSpPr>
        <p:spPr>
          <a:xfrm>
            <a:off x="6096632" y="3428996"/>
            <a:ext cx="1924048" cy="1619248"/>
          </a:xfrm>
          <a:prstGeom prst="line">
            <a:avLst/>
          </a:prstGeom>
          <a:ln w="76200" cap="rnd">
            <a:solidFill>
              <a:srgbClr val="254A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05" name="PA_椭圆 49">
            <a:extLst>
              <a:ext uri="{FF2B5EF4-FFF2-40B4-BE49-F238E27FC236}">
                <a16:creationId xmlns:a16="http://schemas.microsoft.com/office/drawing/2014/main" id="{2765548A-A689-473E-88D6-7763AA5B42CA}"/>
              </a:ext>
            </a:extLst>
          </p:cNvPr>
          <p:cNvSpPr/>
          <p:nvPr>
            <p:custDataLst>
              <p:tags r:id="rId151"/>
            </p:custDataLst>
          </p:nvPr>
        </p:nvSpPr>
        <p:spPr>
          <a:xfrm>
            <a:off x="5372100" y="2705101"/>
            <a:ext cx="1447800" cy="1447798"/>
          </a:xfrm>
          <a:prstGeom prst="ellipse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6" name="PA_椭圆 2">
            <a:extLst>
              <a:ext uri="{FF2B5EF4-FFF2-40B4-BE49-F238E27FC236}">
                <a16:creationId xmlns:a16="http://schemas.microsoft.com/office/drawing/2014/main" id="{37F50CFA-7941-4373-A8C2-28CF9FABC622}"/>
              </a:ext>
            </a:extLst>
          </p:cNvPr>
          <p:cNvSpPr/>
          <p:nvPr>
            <p:custDataLst>
              <p:tags r:id="rId152"/>
            </p:custDataLst>
          </p:nvPr>
        </p:nvSpPr>
        <p:spPr>
          <a:xfrm>
            <a:off x="-971550" y="-3638550"/>
            <a:ext cx="14135100" cy="14135100"/>
          </a:xfrm>
          <a:prstGeom prst="ellipse">
            <a:avLst/>
          </a:prstGeom>
          <a:solidFill>
            <a:srgbClr val="1C233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sp>
        <p:nvSpPr>
          <p:cNvPr id="3207" name="PA_文本框 79">
            <a:extLst>
              <a:ext uri="{FF2B5EF4-FFF2-40B4-BE49-F238E27FC236}">
                <a16:creationId xmlns:a16="http://schemas.microsoft.com/office/drawing/2014/main" id="{7DD17D62-53AB-4E2F-AA74-951146E2C666}"/>
              </a:ext>
            </a:extLst>
          </p:cNvPr>
          <p:cNvSpPr txBox="1"/>
          <p:nvPr>
            <p:custDataLst>
              <p:tags r:id="rId153"/>
            </p:custDataLst>
          </p:nvPr>
        </p:nvSpPr>
        <p:spPr>
          <a:xfrm>
            <a:off x="3281988" y="-336347"/>
            <a:ext cx="203648" cy="227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en-US" altLang="zh-CN" sz="3600" dirty="0">
                <a:ln w="254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254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254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254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254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905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905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635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635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</p:txBody>
      </p:sp>
      <p:sp>
        <p:nvSpPr>
          <p:cNvPr id="3208" name="PA_文本框 79">
            <a:extLst>
              <a:ext uri="{FF2B5EF4-FFF2-40B4-BE49-F238E27FC236}">
                <a16:creationId xmlns:a16="http://schemas.microsoft.com/office/drawing/2014/main" id="{D05FFE8B-F60B-4A99-A40B-2D8BB268D859}"/>
              </a:ext>
            </a:extLst>
          </p:cNvPr>
          <p:cNvSpPr txBox="1"/>
          <p:nvPr>
            <p:custDataLst>
              <p:tags r:id="rId154"/>
            </p:custDataLst>
          </p:nvPr>
        </p:nvSpPr>
        <p:spPr>
          <a:xfrm>
            <a:off x="3625762" y="-336347"/>
            <a:ext cx="203648" cy="227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en-US" altLang="zh-CN" sz="3600" dirty="0">
                <a:ln w="254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254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254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254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254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905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905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635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635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</p:txBody>
      </p:sp>
      <p:sp>
        <p:nvSpPr>
          <p:cNvPr id="3209" name="PA_文本框 79">
            <a:extLst>
              <a:ext uri="{FF2B5EF4-FFF2-40B4-BE49-F238E27FC236}">
                <a16:creationId xmlns:a16="http://schemas.microsoft.com/office/drawing/2014/main" id="{DA27C4D6-F921-41E5-A7C0-8DE881C5003D}"/>
              </a:ext>
            </a:extLst>
          </p:cNvPr>
          <p:cNvSpPr txBox="1"/>
          <p:nvPr>
            <p:custDataLst>
              <p:tags r:id="rId155"/>
            </p:custDataLst>
          </p:nvPr>
        </p:nvSpPr>
        <p:spPr>
          <a:xfrm>
            <a:off x="3969536" y="-336347"/>
            <a:ext cx="203648" cy="227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en-US" altLang="zh-CN" sz="3600" dirty="0">
                <a:ln w="254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254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254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254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254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905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905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635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635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</p:txBody>
      </p:sp>
      <p:sp>
        <p:nvSpPr>
          <p:cNvPr id="3210" name="PA_文本框 79">
            <a:extLst>
              <a:ext uri="{FF2B5EF4-FFF2-40B4-BE49-F238E27FC236}">
                <a16:creationId xmlns:a16="http://schemas.microsoft.com/office/drawing/2014/main" id="{52A3633C-883F-43CE-B2AE-BC00386DEF31}"/>
              </a:ext>
            </a:extLst>
          </p:cNvPr>
          <p:cNvSpPr txBox="1"/>
          <p:nvPr>
            <p:custDataLst>
              <p:tags r:id="rId156"/>
            </p:custDataLst>
          </p:nvPr>
        </p:nvSpPr>
        <p:spPr>
          <a:xfrm>
            <a:off x="4313310" y="-336347"/>
            <a:ext cx="203648" cy="227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en-US" altLang="zh-CN" sz="3600" dirty="0">
                <a:ln w="254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254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254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254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254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905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905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635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635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3600" dirty="0">
                <a:ln w="12700">
                  <a:noFill/>
                </a:ln>
                <a:solidFill>
                  <a:schemeClr val="bg1"/>
                </a:soli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endParaRPr lang="zh-CN" altLang="en-US" sz="3600" dirty="0">
              <a:ln w="12700">
                <a:noFill/>
              </a:ln>
              <a:solidFill>
                <a:schemeClr val="bg1"/>
              </a:solidFill>
              <a:latin typeface="Bell MT" panose="02020503060305020303" pitchFamily="18" charset="0"/>
              <a:ea typeface="Abraham Lincoln" pitchFamily="2" charset="0"/>
            </a:endParaRPr>
          </a:p>
        </p:txBody>
      </p:sp>
      <p:sp>
        <p:nvSpPr>
          <p:cNvPr id="1115" name="文本框 1114">
            <a:extLst>
              <a:ext uri="{FF2B5EF4-FFF2-40B4-BE49-F238E27FC236}">
                <a16:creationId xmlns:a16="http://schemas.microsoft.com/office/drawing/2014/main" id="{32D15F59-8B0F-461A-9FA1-DCC445E492E8}"/>
              </a:ext>
            </a:extLst>
          </p:cNvPr>
          <p:cNvSpPr txBox="1"/>
          <p:nvPr/>
        </p:nvSpPr>
        <p:spPr>
          <a:xfrm>
            <a:off x="5775325" y="5660218"/>
            <a:ext cx="641350" cy="307777"/>
          </a:xfrm>
          <a:prstGeom prst="rect">
            <a:avLst/>
          </a:prstGeom>
          <a:solidFill>
            <a:srgbClr val="1C2334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引领</a:t>
            </a:r>
          </a:p>
        </p:txBody>
      </p:sp>
      <p:sp>
        <p:nvSpPr>
          <p:cNvPr id="1116" name="文本框 1115">
            <a:extLst>
              <a:ext uri="{FF2B5EF4-FFF2-40B4-BE49-F238E27FC236}">
                <a16:creationId xmlns:a16="http://schemas.microsoft.com/office/drawing/2014/main" id="{FFF6AEBF-F92A-41C5-90C1-FE3D462B764B}"/>
              </a:ext>
            </a:extLst>
          </p:cNvPr>
          <p:cNvSpPr txBox="1"/>
          <p:nvPr/>
        </p:nvSpPr>
        <p:spPr>
          <a:xfrm>
            <a:off x="5726157" y="5895847"/>
            <a:ext cx="739686" cy="276999"/>
          </a:xfrm>
          <a:prstGeom prst="rect">
            <a:avLst/>
          </a:prstGeom>
          <a:solidFill>
            <a:srgbClr val="1C233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Guided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117" name="文本框 1116">
            <a:extLst>
              <a:ext uri="{FF2B5EF4-FFF2-40B4-BE49-F238E27FC236}">
                <a16:creationId xmlns:a16="http://schemas.microsoft.com/office/drawing/2014/main" id="{62DD8377-8500-4C78-AB69-2D579533E40D}"/>
              </a:ext>
            </a:extLst>
          </p:cNvPr>
          <p:cNvSpPr txBox="1"/>
          <p:nvPr/>
        </p:nvSpPr>
        <p:spPr>
          <a:xfrm>
            <a:off x="5772150" y="5660218"/>
            <a:ext cx="647700" cy="307777"/>
          </a:xfrm>
          <a:prstGeom prst="rect">
            <a:avLst/>
          </a:prstGeom>
          <a:solidFill>
            <a:srgbClr val="1C2334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碰撞</a:t>
            </a:r>
          </a:p>
        </p:txBody>
      </p:sp>
      <p:sp>
        <p:nvSpPr>
          <p:cNvPr id="1118" name="文本框 1117">
            <a:extLst>
              <a:ext uri="{FF2B5EF4-FFF2-40B4-BE49-F238E27FC236}">
                <a16:creationId xmlns:a16="http://schemas.microsoft.com/office/drawing/2014/main" id="{E15307F6-3078-456B-AF65-7EF2600B5424}"/>
              </a:ext>
            </a:extLst>
          </p:cNvPr>
          <p:cNvSpPr txBox="1"/>
          <p:nvPr/>
        </p:nvSpPr>
        <p:spPr>
          <a:xfrm>
            <a:off x="5724525" y="5895847"/>
            <a:ext cx="742950" cy="276999"/>
          </a:xfrm>
          <a:prstGeom prst="rect">
            <a:avLst/>
          </a:prstGeom>
          <a:solidFill>
            <a:srgbClr val="1C233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Collided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211" name="PA_椭圆 6">
            <a:extLst>
              <a:ext uri="{FF2B5EF4-FFF2-40B4-BE49-F238E27FC236}">
                <a16:creationId xmlns:a16="http://schemas.microsoft.com/office/drawing/2014/main" id="{103DE60F-9DB3-46CD-B2EF-1EC612CA4A16}"/>
              </a:ext>
            </a:extLst>
          </p:cNvPr>
          <p:cNvSpPr/>
          <p:nvPr>
            <p:custDataLst>
              <p:tags r:id="rId157"/>
            </p:custDataLst>
          </p:nvPr>
        </p:nvSpPr>
        <p:spPr>
          <a:xfrm>
            <a:off x="5873353" y="3168650"/>
            <a:ext cx="301628" cy="3016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2" name="PA_椭圆 7">
            <a:extLst>
              <a:ext uri="{FF2B5EF4-FFF2-40B4-BE49-F238E27FC236}">
                <a16:creationId xmlns:a16="http://schemas.microsoft.com/office/drawing/2014/main" id="{C40A97D4-04DE-49C9-86A5-3499A3CEB825}"/>
              </a:ext>
            </a:extLst>
          </p:cNvPr>
          <p:cNvSpPr/>
          <p:nvPr>
            <p:custDataLst>
              <p:tags r:id="rId158"/>
            </p:custDataLst>
          </p:nvPr>
        </p:nvSpPr>
        <p:spPr>
          <a:xfrm>
            <a:off x="6037660" y="3189298"/>
            <a:ext cx="280987" cy="280977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3" name="PA_椭圆 6">
            <a:extLst>
              <a:ext uri="{FF2B5EF4-FFF2-40B4-BE49-F238E27FC236}">
                <a16:creationId xmlns:a16="http://schemas.microsoft.com/office/drawing/2014/main" id="{9F61F265-6DC5-442D-8537-3AC017ED5852}"/>
              </a:ext>
            </a:extLst>
          </p:cNvPr>
          <p:cNvSpPr/>
          <p:nvPr>
            <p:custDataLst>
              <p:tags r:id="rId159"/>
            </p:custDataLst>
          </p:nvPr>
        </p:nvSpPr>
        <p:spPr>
          <a:xfrm>
            <a:off x="-1295966" y="-1741503"/>
            <a:ext cx="10341316" cy="1034100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14" name="PA_椭圆 6">
            <a:extLst>
              <a:ext uri="{FF2B5EF4-FFF2-40B4-BE49-F238E27FC236}">
                <a16:creationId xmlns:a16="http://schemas.microsoft.com/office/drawing/2014/main" id="{A13C28B8-6813-470F-AE55-D277AD2A6DBD}"/>
              </a:ext>
            </a:extLst>
          </p:cNvPr>
          <p:cNvSpPr/>
          <p:nvPr>
            <p:custDataLst>
              <p:tags r:id="rId160"/>
            </p:custDataLst>
          </p:nvPr>
        </p:nvSpPr>
        <p:spPr>
          <a:xfrm>
            <a:off x="3156970" y="-1741503"/>
            <a:ext cx="10341316" cy="1034100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15" name="PA_椭圆 6">
            <a:extLst>
              <a:ext uri="{FF2B5EF4-FFF2-40B4-BE49-F238E27FC236}">
                <a16:creationId xmlns:a16="http://schemas.microsoft.com/office/drawing/2014/main" id="{4EB35D2E-AC4E-4E7B-8BB1-FC699EAC1235}"/>
              </a:ext>
            </a:extLst>
          </p:cNvPr>
          <p:cNvSpPr/>
          <p:nvPr>
            <p:custDataLst>
              <p:tags r:id="rId161"/>
            </p:custDataLst>
          </p:nvPr>
        </p:nvSpPr>
        <p:spPr>
          <a:xfrm>
            <a:off x="-1295966" y="-1741503"/>
            <a:ext cx="10341316" cy="1034100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16" name="PA_椭圆 6">
            <a:extLst>
              <a:ext uri="{FF2B5EF4-FFF2-40B4-BE49-F238E27FC236}">
                <a16:creationId xmlns:a16="http://schemas.microsoft.com/office/drawing/2014/main" id="{889F52F8-2275-4B14-8B19-BCB3146FEA7B}"/>
              </a:ext>
            </a:extLst>
          </p:cNvPr>
          <p:cNvSpPr/>
          <p:nvPr>
            <p:custDataLst>
              <p:tags r:id="rId162"/>
            </p:custDataLst>
          </p:nvPr>
        </p:nvSpPr>
        <p:spPr>
          <a:xfrm>
            <a:off x="3156970" y="-1741503"/>
            <a:ext cx="10341316" cy="1034100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17" name="PA_椭圆 6">
            <a:extLst>
              <a:ext uri="{FF2B5EF4-FFF2-40B4-BE49-F238E27FC236}">
                <a16:creationId xmlns:a16="http://schemas.microsoft.com/office/drawing/2014/main" id="{6FB0EA65-EC09-4C4A-BFCB-5CBEB969EDBF}"/>
              </a:ext>
            </a:extLst>
          </p:cNvPr>
          <p:cNvSpPr/>
          <p:nvPr>
            <p:custDataLst>
              <p:tags r:id="rId163"/>
            </p:custDataLst>
          </p:nvPr>
        </p:nvSpPr>
        <p:spPr>
          <a:xfrm>
            <a:off x="-1295966" y="-1741503"/>
            <a:ext cx="10341316" cy="1034100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18" name="PA_椭圆 6">
            <a:extLst>
              <a:ext uri="{FF2B5EF4-FFF2-40B4-BE49-F238E27FC236}">
                <a16:creationId xmlns:a16="http://schemas.microsoft.com/office/drawing/2014/main" id="{95D26B04-4D72-4DBE-83EC-EAB7ED58B1CB}"/>
              </a:ext>
            </a:extLst>
          </p:cNvPr>
          <p:cNvSpPr/>
          <p:nvPr>
            <p:custDataLst>
              <p:tags r:id="rId164"/>
            </p:custDataLst>
          </p:nvPr>
        </p:nvSpPr>
        <p:spPr>
          <a:xfrm>
            <a:off x="3156970" y="-1741503"/>
            <a:ext cx="10341316" cy="10341006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B22F5FD3-1CF0-4734-8DE3-F86014BEC083}"/>
              </a:ext>
            </a:extLst>
          </p:cNvPr>
          <p:cNvGrpSpPr/>
          <p:nvPr/>
        </p:nvGrpSpPr>
        <p:grpSpPr>
          <a:xfrm>
            <a:off x="4853242" y="2186242"/>
            <a:ext cx="2485516" cy="2485516"/>
            <a:chOff x="5094604" y="2295048"/>
            <a:chExt cx="2609216" cy="2609216"/>
          </a:xfrm>
        </p:grpSpPr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94C50FC2-12B6-4DD5-901F-DA1777AB5C04}"/>
                </a:ext>
              </a:extLst>
            </p:cNvPr>
            <p:cNvSpPr/>
            <p:nvPr/>
          </p:nvSpPr>
          <p:spPr>
            <a:xfrm>
              <a:off x="5094604" y="2295048"/>
              <a:ext cx="2609216" cy="2609216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CD032137-8B86-499A-87E2-549B003B5E80}"/>
                </a:ext>
              </a:extLst>
            </p:cNvPr>
            <p:cNvGrpSpPr/>
            <p:nvPr/>
          </p:nvGrpSpPr>
          <p:grpSpPr>
            <a:xfrm>
              <a:off x="5424767" y="2645574"/>
              <a:ext cx="1948890" cy="1908164"/>
              <a:chOff x="5424767" y="2645574"/>
              <a:chExt cx="1948890" cy="1908164"/>
            </a:xfrm>
          </p:grpSpPr>
          <p:sp>
            <p:nvSpPr>
              <p:cNvPr id="93" name="弧形 92">
                <a:extLst>
                  <a:ext uri="{FF2B5EF4-FFF2-40B4-BE49-F238E27FC236}">
                    <a16:creationId xmlns:a16="http://schemas.microsoft.com/office/drawing/2014/main" id="{4D066451-D0B1-444D-9A61-DCAA47F9A145}"/>
                  </a:ext>
                </a:extLst>
              </p:cNvPr>
              <p:cNvSpPr/>
              <p:nvPr/>
            </p:nvSpPr>
            <p:spPr>
              <a:xfrm>
                <a:off x="5445124" y="2645574"/>
                <a:ext cx="1908176" cy="1908164"/>
              </a:xfrm>
              <a:prstGeom prst="arc">
                <a:avLst>
                  <a:gd name="adj1" fmla="val 14489313"/>
                  <a:gd name="adj2" fmla="val 18530552"/>
                </a:avLst>
              </a:prstGeom>
              <a:noFill/>
              <a:ln w="19050" cap="rnd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94" name="弧形 93">
                <a:extLst>
                  <a:ext uri="{FF2B5EF4-FFF2-40B4-BE49-F238E27FC236}">
                    <a16:creationId xmlns:a16="http://schemas.microsoft.com/office/drawing/2014/main" id="{3A19C92B-2C67-4134-92B0-621AD194B59E}"/>
                  </a:ext>
                </a:extLst>
              </p:cNvPr>
              <p:cNvSpPr/>
              <p:nvPr/>
            </p:nvSpPr>
            <p:spPr>
              <a:xfrm flipH="1" flipV="1">
                <a:off x="5445124" y="2645574"/>
                <a:ext cx="1908176" cy="1908164"/>
              </a:xfrm>
              <a:prstGeom prst="arc">
                <a:avLst>
                  <a:gd name="adj1" fmla="val 14489313"/>
                  <a:gd name="adj2" fmla="val 18576535"/>
                </a:avLst>
              </a:prstGeom>
              <a:noFill/>
              <a:ln w="19050" cap="rnd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F6B5E818-588F-4A77-A6BE-EA03AC63000D}"/>
                  </a:ext>
                </a:extLst>
              </p:cNvPr>
              <p:cNvSpPr/>
              <p:nvPr/>
            </p:nvSpPr>
            <p:spPr>
              <a:xfrm flipV="1">
                <a:off x="5424767" y="3581656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83C8819B-D338-4631-8F9D-CC81E27EA8F3}"/>
                  </a:ext>
                </a:extLst>
              </p:cNvPr>
              <p:cNvSpPr/>
              <p:nvPr/>
            </p:nvSpPr>
            <p:spPr>
              <a:xfrm flipV="1">
                <a:off x="5436543" y="3432036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97" name="椭圆 96">
                <a:extLst>
                  <a:ext uri="{FF2B5EF4-FFF2-40B4-BE49-F238E27FC236}">
                    <a16:creationId xmlns:a16="http://schemas.microsoft.com/office/drawing/2014/main" id="{BDB45280-CE69-455F-8295-0AFE04224638}"/>
                  </a:ext>
                </a:extLst>
              </p:cNvPr>
              <p:cNvSpPr/>
              <p:nvPr/>
            </p:nvSpPr>
            <p:spPr>
              <a:xfrm flipV="1">
                <a:off x="5471580" y="3286099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CA6AD4FC-FFF0-4C24-94E9-A2D23260D9E6}"/>
                  </a:ext>
                </a:extLst>
              </p:cNvPr>
              <p:cNvSpPr/>
              <p:nvPr/>
            </p:nvSpPr>
            <p:spPr>
              <a:xfrm flipV="1">
                <a:off x="5529013" y="3147439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CF375038-AF18-4324-865E-79E21C98A845}"/>
                  </a:ext>
                </a:extLst>
              </p:cNvPr>
              <p:cNvSpPr/>
              <p:nvPr/>
            </p:nvSpPr>
            <p:spPr>
              <a:xfrm flipV="1">
                <a:off x="5607432" y="3019472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7AB97443-1E63-440E-947A-10033837C000}"/>
                  </a:ext>
                </a:extLst>
              </p:cNvPr>
              <p:cNvSpPr/>
              <p:nvPr/>
            </p:nvSpPr>
            <p:spPr>
              <a:xfrm flipV="1">
                <a:off x="5704903" y="2905347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37FB7C11-1070-40ED-AF70-17810D9570C6}"/>
                  </a:ext>
                </a:extLst>
              </p:cNvPr>
              <p:cNvSpPr/>
              <p:nvPr/>
            </p:nvSpPr>
            <p:spPr>
              <a:xfrm flipV="1">
                <a:off x="5819028" y="2807876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8EE18555-8EFF-415D-A893-9DD7CBFB9D59}"/>
                  </a:ext>
                </a:extLst>
              </p:cNvPr>
              <p:cNvSpPr/>
              <p:nvPr/>
            </p:nvSpPr>
            <p:spPr>
              <a:xfrm flipV="1">
                <a:off x="5704903" y="4257964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884C4670-E402-4BB3-BB3B-04C3FD3AB266}"/>
                  </a:ext>
                </a:extLst>
              </p:cNvPr>
              <p:cNvSpPr/>
              <p:nvPr/>
            </p:nvSpPr>
            <p:spPr>
              <a:xfrm flipV="1">
                <a:off x="5607432" y="4143840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BF57883D-0E9D-4545-A8D0-C6E9A0F5276F}"/>
                  </a:ext>
                </a:extLst>
              </p:cNvPr>
              <p:cNvSpPr/>
              <p:nvPr/>
            </p:nvSpPr>
            <p:spPr>
              <a:xfrm flipV="1">
                <a:off x="5529013" y="4015873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7B74C484-D81C-454A-BAF3-5333E75D1B9F}"/>
                  </a:ext>
                </a:extLst>
              </p:cNvPr>
              <p:cNvSpPr/>
              <p:nvPr/>
            </p:nvSpPr>
            <p:spPr>
              <a:xfrm flipV="1">
                <a:off x="5471580" y="3877213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27A79FE4-EAB9-4943-88FE-24854D3B859D}"/>
                  </a:ext>
                </a:extLst>
              </p:cNvPr>
              <p:cNvSpPr/>
              <p:nvPr/>
            </p:nvSpPr>
            <p:spPr>
              <a:xfrm flipV="1">
                <a:off x="5436543" y="3731277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45632E49-50B0-4868-9908-6570F466E460}"/>
                  </a:ext>
                </a:extLst>
              </p:cNvPr>
              <p:cNvSpPr/>
              <p:nvPr/>
            </p:nvSpPr>
            <p:spPr>
              <a:xfrm flipV="1">
                <a:off x="7057520" y="2905347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44149653-1A01-4222-9FEB-BFCA14EB66A2}"/>
                  </a:ext>
                </a:extLst>
              </p:cNvPr>
              <p:cNvSpPr/>
              <p:nvPr/>
            </p:nvSpPr>
            <p:spPr>
              <a:xfrm flipV="1">
                <a:off x="7154993" y="3019472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7E785F4A-B9B3-417D-BB8E-0DFC82160F92}"/>
                  </a:ext>
                </a:extLst>
              </p:cNvPr>
              <p:cNvSpPr/>
              <p:nvPr/>
            </p:nvSpPr>
            <p:spPr>
              <a:xfrm flipV="1">
                <a:off x="7233410" y="3147439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B8DBDCFB-A82C-4DF0-9B11-13BC9323D4A5}"/>
                  </a:ext>
                </a:extLst>
              </p:cNvPr>
              <p:cNvSpPr/>
              <p:nvPr/>
            </p:nvSpPr>
            <p:spPr>
              <a:xfrm flipV="1">
                <a:off x="7290845" y="3286099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51C936AF-EFDC-4F95-AE70-DE3C5733F1B2}"/>
                  </a:ext>
                </a:extLst>
              </p:cNvPr>
              <p:cNvSpPr/>
              <p:nvPr/>
            </p:nvSpPr>
            <p:spPr>
              <a:xfrm flipV="1">
                <a:off x="7325881" y="3432036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EC386F85-1792-4ACA-AC62-8DD976D8FB5A}"/>
                  </a:ext>
                </a:extLst>
              </p:cNvPr>
              <p:cNvSpPr/>
              <p:nvPr/>
            </p:nvSpPr>
            <p:spPr>
              <a:xfrm flipV="1">
                <a:off x="7337657" y="3581656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B2580F8F-0ED2-4CAB-9340-65BCF3B81498}"/>
                  </a:ext>
                </a:extLst>
              </p:cNvPr>
              <p:cNvSpPr/>
              <p:nvPr/>
            </p:nvSpPr>
            <p:spPr>
              <a:xfrm flipV="1">
                <a:off x="7325881" y="3731277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5AB30D69-DBD3-44DD-A387-4635975BA149}"/>
                  </a:ext>
                </a:extLst>
              </p:cNvPr>
              <p:cNvSpPr/>
              <p:nvPr/>
            </p:nvSpPr>
            <p:spPr>
              <a:xfrm flipV="1">
                <a:off x="7290845" y="3877213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8A793AEE-0A4A-4F40-B451-E4B830786E52}"/>
                  </a:ext>
                </a:extLst>
              </p:cNvPr>
              <p:cNvSpPr/>
              <p:nvPr/>
            </p:nvSpPr>
            <p:spPr>
              <a:xfrm flipV="1">
                <a:off x="7233410" y="4015873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B70E6AA3-9D88-4200-88E4-5E8BE0726F5D}"/>
                  </a:ext>
                </a:extLst>
              </p:cNvPr>
              <p:cNvSpPr/>
              <p:nvPr/>
            </p:nvSpPr>
            <p:spPr>
              <a:xfrm flipV="1">
                <a:off x="7154993" y="4143840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110CAF4F-2E1B-4C15-BE39-9F74BC07B02B}"/>
                  </a:ext>
                </a:extLst>
              </p:cNvPr>
              <p:cNvSpPr/>
              <p:nvPr/>
            </p:nvSpPr>
            <p:spPr>
              <a:xfrm flipV="1">
                <a:off x="7057520" y="4257964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0826C6AA-A0D0-4B0F-8AD2-2314FFD43330}"/>
                  </a:ext>
                </a:extLst>
              </p:cNvPr>
              <p:cNvSpPr/>
              <p:nvPr/>
            </p:nvSpPr>
            <p:spPr>
              <a:xfrm flipV="1">
                <a:off x="6943396" y="4355437"/>
                <a:ext cx="36000" cy="3600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64" name="组合 463">
            <a:extLst>
              <a:ext uri="{FF2B5EF4-FFF2-40B4-BE49-F238E27FC236}">
                <a16:creationId xmlns:a16="http://schemas.microsoft.com/office/drawing/2014/main" id="{3CCFB32F-3215-4E74-99A7-75495DE4F546}"/>
              </a:ext>
            </a:extLst>
          </p:cNvPr>
          <p:cNvGrpSpPr/>
          <p:nvPr/>
        </p:nvGrpSpPr>
        <p:grpSpPr>
          <a:xfrm>
            <a:off x="5832844" y="1197520"/>
            <a:ext cx="526312" cy="526312"/>
            <a:chOff x="6122959" y="1257118"/>
            <a:chExt cx="552506" cy="552506"/>
          </a:xfrm>
        </p:grpSpPr>
        <p:sp>
          <p:nvSpPr>
            <p:cNvPr id="20" name="PA_饼状 1">
              <a:extLst>
                <a:ext uri="{FF2B5EF4-FFF2-40B4-BE49-F238E27FC236}">
                  <a16:creationId xmlns:a16="http://schemas.microsoft.com/office/drawing/2014/main" id="{03214C41-FB9F-4F4E-8A64-C1F3E0F60419}"/>
                </a:ext>
              </a:extLst>
            </p:cNvPr>
            <p:cNvSpPr/>
            <p:nvPr>
              <p:custDataLst>
                <p:tags r:id="rId238"/>
              </p:custDataLst>
            </p:nvPr>
          </p:nvSpPr>
          <p:spPr>
            <a:xfrm rot="10800000" flipH="1">
              <a:off x="6122959" y="1257118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7D25594B-D2AA-441E-B4C4-001C6D36EF05}"/>
                </a:ext>
              </a:extLst>
            </p:cNvPr>
            <p:cNvSpPr/>
            <p:nvPr/>
          </p:nvSpPr>
          <p:spPr>
            <a:xfrm>
              <a:off x="6122959" y="1257118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87258A96-605E-4F35-AE2E-065789BF8EB8}"/>
                </a:ext>
              </a:extLst>
            </p:cNvPr>
            <p:cNvGrpSpPr/>
            <p:nvPr/>
          </p:nvGrpSpPr>
          <p:grpSpPr>
            <a:xfrm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id="{A3A2440B-3014-4A51-8535-F54CA1B789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9CED623F-ECD7-4A25-B023-79699A230272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DA5131BD-4016-43EE-A7E9-AD7700021269}"/>
                </a:ext>
              </a:extLst>
            </p:cNvPr>
            <p:cNvGrpSpPr/>
            <p:nvPr/>
          </p:nvGrpSpPr>
          <p:grpSpPr>
            <a:xfrm rot="9000000"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id="{A1D4A7F6-D4D6-4186-A443-AD4D039401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A77757CA-84FA-49E6-86D6-DF3B9BEE4F83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65" name="组合 464">
            <a:extLst>
              <a:ext uri="{FF2B5EF4-FFF2-40B4-BE49-F238E27FC236}">
                <a16:creationId xmlns:a16="http://schemas.microsoft.com/office/drawing/2014/main" id="{F14E4B91-E108-41F1-9007-FBBFD14D58DB}"/>
              </a:ext>
            </a:extLst>
          </p:cNvPr>
          <p:cNvGrpSpPr/>
          <p:nvPr/>
        </p:nvGrpSpPr>
        <p:grpSpPr>
          <a:xfrm>
            <a:off x="7224659" y="1774029"/>
            <a:ext cx="526312" cy="526312"/>
            <a:chOff x="7584043" y="1862319"/>
            <a:chExt cx="552506" cy="552506"/>
          </a:xfrm>
        </p:grpSpPr>
        <p:sp>
          <p:nvSpPr>
            <p:cNvPr id="19" name="PA_饼状 1">
              <a:extLst>
                <a:ext uri="{FF2B5EF4-FFF2-40B4-BE49-F238E27FC236}">
                  <a16:creationId xmlns:a16="http://schemas.microsoft.com/office/drawing/2014/main" id="{B7C7B258-81B7-4578-AA4D-D42A79BD4400}"/>
                </a:ext>
              </a:extLst>
            </p:cNvPr>
            <p:cNvSpPr/>
            <p:nvPr>
              <p:custDataLst>
                <p:tags r:id="rId237"/>
              </p:custDataLst>
            </p:nvPr>
          </p:nvSpPr>
          <p:spPr>
            <a:xfrm rot="10800000" flipH="1">
              <a:off x="7584043" y="1862319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0B497198-D59F-4D3D-A893-C17847341695}"/>
                </a:ext>
              </a:extLst>
            </p:cNvPr>
            <p:cNvSpPr/>
            <p:nvPr/>
          </p:nvSpPr>
          <p:spPr>
            <a:xfrm>
              <a:off x="7584043" y="1862319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BEDE41DD-49A5-4F88-A1EB-19EE10D81A90}"/>
                </a:ext>
              </a:extLst>
            </p:cNvPr>
            <p:cNvGrpSpPr/>
            <p:nvPr/>
          </p:nvGrpSpPr>
          <p:grpSpPr>
            <a:xfrm>
              <a:off x="7584043" y="1862319"/>
              <a:ext cx="552506" cy="552506"/>
              <a:chOff x="6961396" y="1528448"/>
              <a:chExt cx="552506" cy="552506"/>
            </a:xfrm>
          </p:grpSpPr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id="{051E4D8B-F49B-4AC7-82C9-DA1D3B6DDD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FD74613D-ABA6-4DEF-B96E-1FCA8F6E3C98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07CFD3F7-1702-4FE9-9892-62019C42DF7D}"/>
                </a:ext>
              </a:extLst>
            </p:cNvPr>
            <p:cNvGrpSpPr/>
            <p:nvPr/>
          </p:nvGrpSpPr>
          <p:grpSpPr>
            <a:xfrm rot="9000000">
              <a:off x="7584043" y="1862319"/>
              <a:ext cx="552506" cy="552506"/>
              <a:chOff x="6961396" y="1528448"/>
              <a:chExt cx="552506" cy="552506"/>
            </a:xfrm>
          </p:grpSpPr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id="{A3CF1F1E-E147-4DD9-A2B3-8030F4AB6DD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2745852D-E850-4041-A38B-8A4627C1ABFB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66" name="组合 465">
            <a:extLst>
              <a:ext uri="{FF2B5EF4-FFF2-40B4-BE49-F238E27FC236}">
                <a16:creationId xmlns:a16="http://schemas.microsoft.com/office/drawing/2014/main" id="{CE3B02D4-F9AD-45BE-AEF8-F8E368822F14}"/>
              </a:ext>
            </a:extLst>
          </p:cNvPr>
          <p:cNvGrpSpPr/>
          <p:nvPr/>
        </p:nvGrpSpPr>
        <p:grpSpPr>
          <a:xfrm>
            <a:off x="7801168" y="3165844"/>
            <a:ext cx="526312" cy="526312"/>
            <a:chOff x="8189244" y="3323403"/>
            <a:chExt cx="552506" cy="552506"/>
          </a:xfrm>
        </p:grpSpPr>
        <p:sp>
          <p:nvSpPr>
            <p:cNvPr id="18" name="PA_饼状 1">
              <a:extLst>
                <a:ext uri="{FF2B5EF4-FFF2-40B4-BE49-F238E27FC236}">
                  <a16:creationId xmlns:a16="http://schemas.microsoft.com/office/drawing/2014/main" id="{F1C179C8-A76E-4C0E-9058-3654FAE1751D}"/>
                </a:ext>
              </a:extLst>
            </p:cNvPr>
            <p:cNvSpPr/>
            <p:nvPr>
              <p:custDataLst>
                <p:tags r:id="rId236"/>
              </p:custDataLst>
            </p:nvPr>
          </p:nvSpPr>
          <p:spPr>
            <a:xfrm rot="10800000" flipH="1">
              <a:off x="8189244" y="3323403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EA3197FE-CF02-4646-9DC2-766777FACD22}"/>
                </a:ext>
              </a:extLst>
            </p:cNvPr>
            <p:cNvSpPr/>
            <p:nvPr/>
          </p:nvSpPr>
          <p:spPr>
            <a:xfrm>
              <a:off x="8189244" y="3323403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3299851E-81F8-4D55-B7B2-3F933D7F5450}"/>
                </a:ext>
              </a:extLst>
            </p:cNvPr>
            <p:cNvGrpSpPr/>
            <p:nvPr/>
          </p:nvGrpSpPr>
          <p:grpSpPr>
            <a:xfrm>
              <a:off x="8189244" y="3323403"/>
              <a:ext cx="552506" cy="552506"/>
              <a:chOff x="6961396" y="1528448"/>
              <a:chExt cx="552506" cy="552506"/>
            </a:xfrm>
          </p:grpSpPr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4AA4F329-4D0D-4501-A7EA-E933BCD86E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503A0455-220E-47E5-8873-CE1A8D7EE813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FF978B4B-89CB-495F-AE4C-382CD1E1F19C}"/>
                </a:ext>
              </a:extLst>
            </p:cNvPr>
            <p:cNvGrpSpPr/>
            <p:nvPr/>
          </p:nvGrpSpPr>
          <p:grpSpPr>
            <a:xfrm rot="9000000">
              <a:off x="8189244" y="3323403"/>
              <a:ext cx="552506" cy="552506"/>
              <a:chOff x="6961396" y="1528448"/>
              <a:chExt cx="552506" cy="552506"/>
            </a:xfrm>
          </p:grpSpPr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CC16C7BF-E22A-462B-9D91-C9BC9EFB5A8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DB17E714-484C-4E10-A421-94032B35482A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67" name="组合 466">
            <a:extLst>
              <a:ext uri="{FF2B5EF4-FFF2-40B4-BE49-F238E27FC236}">
                <a16:creationId xmlns:a16="http://schemas.microsoft.com/office/drawing/2014/main" id="{F6158E4F-C744-44EF-A9BC-463F04B65E7C}"/>
              </a:ext>
            </a:extLst>
          </p:cNvPr>
          <p:cNvGrpSpPr/>
          <p:nvPr/>
        </p:nvGrpSpPr>
        <p:grpSpPr>
          <a:xfrm>
            <a:off x="7224660" y="4557659"/>
            <a:ext cx="526313" cy="526313"/>
            <a:chOff x="7584043" y="4784486"/>
            <a:chExt cx="552507" cy="552507"/>
          </a:xfrm>
        </p:grpSpPr>
        <p:sp>
          <p:nvSpPr>
            <p:cNvPr id="17" name="PA_饼状 1">
              <a:extLst>
                <a:ext uri="{FF2B5EF4-FFF2-40B4-BE49-F238E27FC236}">
                  <a16:creationId xmlns:a16="http://schemas.microsoft.com/office/drawing/2014/main" id="{64D757C1-5A41-4167-A3D3-F75E452F6BE7}"/>
                </a:ext>
              </a:extLst>
            </p:cNvPr>
            <p:cNvSpPr/>
            <p:nvPr>
              <p:custDataLst>
                <p:tags r:id="rId235"/>
              </p:custDataLst>
            </p:nvPr>
          </p:nvSpPr>
          <p:spPr>
            <a:xfrm rot="10800000" flipH="1">
              <a:off x="7584044" y="4784486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8F494C42-4D31-478A-A3CE-4AEAFD4A1237}"/>
                </a:ext>
              </a:extLst>
            </p:cNvPr>
            <p:cNvSpPr/>
            <p:nvPr/>
          </p:nvSpPr>
          <p:spPr>
            <a:xfrm>
              <a:off x="7584043" y="4784487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652703BD-65B1-4684-9D26-AF69C66D715B}"/>
                </a:ext>
              </a:extLst>
            </p:cNvPr>
            <p:cNvGrpSpPr/>
            <p:nvPr/>
          </p:nvGrpSpPr>
          <p:grpSpPr>
            <a:xfrm flipH="1">
              <a:off x="7584043" y="4784487"/>
              <a:ext cx="552506" cy="552506"/>
              <a:chOff x="6961396" y="1528448"/>
              <a:chExt cx="552506" cy="552506"/>
            </a:xfrm>
          </p:grpSpPr>
          <p:cxnSp>
            <p:nvCxnSpPr>
              <p:cNvPr id="143" name="直接连接符 142">
                <a:extLst>
                  <a:ext uri="{FF2B5EF4-FFF2-40B4-BE49-F238E27FC236}">
                    <a16:creationId xmlns:a16="http://schemas.microsoft.com/office/drawing/2014/main" id="{3C59BC88-3EF1-4369-9E62-4CC611434D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252BB7B3-0B74-48B4-9ADB-5FCA364F1993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72C48866-8F06-4FED-963D-FC3A77092CF1}"/>
                </a:ext>
              </a:extLst>
            </p:cNvPr>
            <p:cNvGrpSpPr/>
            <p:nvPr/>
          </p:nvGrpSpPr>
          <p:grpSpPr>
            <a:xfrm rot="9000000">
              <a:off x="7584043" y="4784487"/>
              <a:ext cx="552506" cy="552506"/>
              <a:chOff x="6961396" y="1528448"/>
              <a:chExt cx="552506" cy="552506"/>
            </a:xfrm>
          </p:grpSpPr>
          <p:cxnSp>
            <p:nvCxnSpPr>
              <p:cNvPr id="146" name="直接连接符 145">
                <a:extLst>
                  <a:ext uri="{FF2B5EF4-FFF2-40B4-BE49-F238E27FC236}">
                    <a16:creationId xmlns:a16="http://schemas.microsoft.com/office/drawing/2014/main" id="{7AD7EC0C-8EF1-49C6-B230-D988E4B71CC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A083CC69-8317-4382-A3E8-4D2F3D12BB8D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68" name="组合 467">
            <a:extLst>
              <a:ext uri="{FF2B5EF4-FFF2-40B4-BE49-F238E27FC236}">
                <a16:creationId xmlns:a16="http://schemas.microsoft.com/office/drawing/2014/main" id="{680A920F-EF10-4E43-BBA6-AD340C7432C6}"/>
              </a:ext>
            </a:extLst>
          </p:cNvPr>
          <p:cNvGrpSpPr/>
          <p:nvPr/>
        </p:nvGrpSpPr>
        <p:grpSpPr>
          <a:xfrm>
            <a:off x="5832844" y="5134168"/>
            <a:ext cx="526313" cy="526313"/>
            <a:chOff x="6122959" y="5389687"/>
            <a:chExt cx="552507" cy="552507"/>
          </a:xfrm>
        </p:grpSpPr>
        <p:sp>
          <p:nvSpPr>
            <p:cNvPr id="16" name="PA_饼状 1">
              <a:extLst>
                <a:ext uri="{FF2B5EF4-FFF2-40B4-BE49-F238E27FC236}">
                  <a16:creationId xmlns:a16="http://schemas.microsoft.com/office/drawing/2014/main" id="{28DEC826-6AA2-4DE8-BCF5-AC13C3C5B1AA}"/>
                </a:ext>
              </a:extLst>
            </p:cNvPr>
            <p:cNvSpPr/>
            <p:nvPr>
              <p:custDataLst>
                <p:tags r:id="rId234"/>
              </p:custDataLst>
            </p:nvPr>
          </p:nvSpPr>
          <p:spPr>
            <a:xfrm rot="10800000" flipH="1">
              <a:off x="6122960" y="5389687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669954DA-D965-42FB-A97F-A11F9BFB160B}"/>
                </a:ext>
              </a:extLst>
            </p:cNvPr>
            <p:cNvSpPr/>
            <p:nvPr/>
          </p:nvSpPr>
          <p:spPr>
            <a:xfrm>
              <a:off x="6122959" y="5389688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49" name="组合 148">
              <a:extLst>
                <a:ext uri="{FF2B5EF4-FFF2-40B4-BE49-F238E27FC236}">
                  <a16:creationId xmlns:a16="http://schemas.microsoft.com/office/drawing/2014/main" id="{7221BADC-63CD-4CFB-A5E1-C067770CE44C}"/>
                </a:ext>
              </a:extLst>
            </p:cNvPr>
            <p:cNvGrpSpPr/>
            <p:nvPr/>
          </p:nvGrpSpPr>
          <p:grpSpPr>
            <a:xfrm>
              <a:off x="6122959" y="5389688"/>
              <a:ext cx="552506" cy="552506"/>
              <a:chOff x="6961396" y="1528448"/>
              <a:chExt cx="552506" cy="552506"/>
            </a:xfrm>
          </p:grpSpPr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2B92AA8E-F043-49E2-944A-C00B80A032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3A035810-08CE-48D8-A68A-7F22792534B8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5C09D3FF-6B98-4B09-B4C4-1E4815B6C73E}"/>
                </a:ext>
              </a:extLst>
            </p:cNvPr>
            <p:cNvGrpSpPr/>
            <p:nvPr/>
          </p:nvGrpSpPr>
          <p:grpSpPr>
            <a:xfrm rot="9000000">
              <a:off x="6122959" y="5389688"/>
              <a:ext cx="552506" cy="552506"/>
              <a:chOff x="6961396" y="1528448"/>
              <a:chExt cx="552506" cy="552506"/>
            </a:xfrm>
          </p:grpSpPr>
          <p:cxnSp>
            <p:nvCxnSpPr>
              <p:cNvPr id="153" name="直接连接符 152">
                <a:extLst>
                  <a:ext uri="{FF2B5EF4-FFF2-40B4-BE49-F238E27FC236}">
                    <a16:creationId xmlns:a16="http://schemas.microsoft.com/office/drawing/2014/main" id="{20A4B4CD-8E12-432D-AB18-08FBD4D7D70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62387354-C1C7-4671-AE4D-EC157B4AAC29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69" name="组合 468">
            <a:extLst>
              <a:ext uri="{FF2B5EF4-FFF2-40B4-BE49-F238E27FC236}">
                <a16:creationId xmlns:a16="http://schemas.microsoft.com/office/drawing/2014/main" id="{0C13BA1D-D97C-42A8-B04F-CD5001F96071}"/>
              </a:ext>
            </a:extLst>
          </p:cNvPr>
          <p:cNvGrpSpPr/>
          <p:nvPr/>
        </p:nvGrpSpPr>
        <p:grpSpPr>
          <a:xfrm>
            <a:off x="4441028" y="4557659"/>
            <a:ext cx="526313" cy="526313"/>
            <a:chOff x="4661874" y="4784486"/>
            <a:chExt cx="552507" cy="552507"/>
          </a:xfrm>
        </p:grpSpPr>
        <p:sp>
          <p:nvSpPr>
            <p:cNvPr id="15" name="PA_饼状 1">
              <a:extLst>
                <a:ext uri="{FF2B5EF4-FFF2-40B4-BE49-F238E27FC236}">
                  <a16:creationId xmlns:a16="http://schemas.microsoft.com/office/drawing/2014/main" id="{4559945C-BE27-4811-A999-5F768D268029}"/>
                </a:ext>
              </a:extLst>
            </p:cNvPr>
            <p:cNvSpPr/>
            <p:nvPr>
              <p:custDataLst>
                <p:tags r:id="rId233"/>
              </p:custDataLst>
            </p:nvPr>
          </p:nvSpPr>
          <p:spPr>
            <a:xfrm rot="10800000" flipH="1">
              <a:off x="4661875" y="4784486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160AC005-7ED5-46FE-A6FD-902DDA5BB2B7}"/>
                </a:ext>
              </a:extLst>
            </p:cNvPr>
            <p:cNvSpPr/>
            <p:nvPr/>
          </p:nvSpPr>
          <p:spPr>
            <a:xfrm>
              <a:off x="4661874" y="4784487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15C79BDE-DB9F-4C35-8382-F9A70BDAA79D}"/>
                </a:ext>
              </a:extLst>
            </p:cNvPr>
            <p:cNvGrpSpPr/>
            <p:nvPr/>
          </p:nvGrpSpPr>
          <p:grpSpPr>
            <a:xfrm>
              <a:off x="4661874" y="4784487"/>
              <a:ext cx="552506" cy="552506"/>
              <a:chOff x="6961396" y="1528448"/>
              <a:chExt cx="552506" cy="552506"/>
            </a:xfrm>
          </p:grpSpPr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8C0B34EE-2BB1-4143-83D3-E4C7CED91D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FE96395C-19A4-4C52-A97A-713C73064011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59" name="组合 158">
              <a:extLst>
                <a:ext uri="{FF2B5EF4-FFF2-40B4-BE49-F238E27FC236}">
                  <a16:creationId xmlns:a16="http://schemas.microsoft.com/office/drawing/2014/main" id="{CC4732F0-2657-4C4A-9281-34B719D94D88}"/>
                </a:ext>
              </a:extLst>
            </p:cNvPr>
            <p:cNvGrpSpPr/>
            <p:nvPr/>
          </p:nvGrpSpPr>
          <p:grpSpPr>
            <a:xfrm rot="9000000">
              <a:off x="4661874" y="4784487"/>
              <a:ext cx="552506" cy="552506"/>
              <a:chOff x="6961396" y="1528448"/>
              <a:chExt cx="552506" cy="552506"/>
            </a:xfrm>
          </p:grpSpPr>
          <p:cxnSp>
            <p:nvCxnSpPr>
              <p:cNvPr id="160" name="直接连接符 159">
                <a:extLst>
                  <a:ext uri="{FF2B5EF4-FFF2-40B4-BE49-F238E27FC236}">
                    <a16:creationId xmlns:a16="http://schemas.microsoft.com/office/drawing/2014/main" id="{30C49B07-5D60-4740-A149-523F4C86B93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34F6B446-D0EA-4AA5-A7A4-7866F66B89B0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70" name="组合 469">
            <a:extLst>
              <a:ext uri="{FF2B5EF4-FFF2-40B4-BE49-F238E27FC236}">
                <a16:creationId xmlns:a16="http://schemas.microsoft.com/office/drawing/2014/main" id="{F3C094CA-1991-4FED-82B4-583F48AD73BA}"/>
              </a:ext>
            </a:extLst>
          </p:cNvPr>
          <p:cNvGrpSpPr/>
          <p:nvPr/>
        </p:nvGrpSpPr>
        <p:grpSpPr>
          <a:xfrm>
            <a:off x="3864520" y="3165844"/>
            <a:ext cx="526313" cy="526312"/>
            <a:chOff x="4056674" y="3323403"/>
            <a:chExt cx="552507" cy="552506"/>
          </a:xfrm>
        </p:grpSpPr>
        <p:sp>
          <p:nvSpPr>
            <p:cNvPr id="14" name="PA_饼状 1">
              <a:extLst>
                <a:ext uri="{FF2B5EF4-FFF2-40B4-BE49-F238E27FC236}">
                  <a16:creationId xmlns:a16="http://schemas.microsoft.com/office/drawing/2014/main" id="{B1DD3859-8D8F-46B0-AF2D-64A05820D2CD}"/>
                </a:ext>
              </a:extLst>
            </p:cNvPr>
            <p:cNvSpPr/>
            <p:nvPr>
              <p:custDataLst>
                <p:tags r:id="rId232"/>
              </p:custDataLst>
            </p:nvPr>
          </p:nvSpPr>
          <p:spPr>
            <a:xfrm rot="10800000" flipH="1">
              <a:off x="4056675" y="3323403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A8E4B374-4053-402A-8FC3-8DFD0F33556F}"/>
                </a:ext>
              </a:extLst>
            </p:cNvPr>
            <p:cNvSpPr/>
            <p:nvPr/>
          </p:nvSpPr>
          <p:spPr>
            <a:xfrm>
              <a:off x="4056674" y="3323403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63" name="组合 162">
              <a:extLst>
                <a:ext uri="{FF2B5EF4-FFF2-40B4-BE49-F238E27FC236}">
                  <a16:creationId xmlns:a16="http://schemas.microsoft.com/office/drawing/2014/main" id="{FBDFF0F5-6B6E-468E-852B-85C8CB6C07B0}"/>
                </a:ext>
              </a:extLst>
            </p:cNvPr>
            <p:cNvGrpSpPr/>
            <p:nvPr/>
          </p:nvGrpSpPr>
          <p:grpSpPr>
            <a:xfrm>
              <a:off x="4056674" y="3323403"/>
              <a:ext cx="552506" cy="552506"/>
              <a:chOff x="6961396" y="1528448"/>
              <a:chExt cx="552506" cy="552506"/>
            </a:xfrm>
          </p:grpSpPr>
          <p:cxnSp>
            <p:nvCxnSpPr>
              <p:cNvPr id="164" name="直接连接符 163">
                <a:extLst>
                  <a:ext uri="{FF2B5EF4-FFF2-40B4-BE49-F238E27FC236}">
                    <a16:creationId xmlns:a16="http://schemas.microsoft.com/office/drawing/2014/main" id="{4E937FAD-689D-4DE9-82E5-4E8466FE89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1F1DB7A6-3952-47D1-9FC9-F27B12A0B8B6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id="{0EC5EA47-0ED6-4A6F-9845-7621C53146AC}"/>
                </a:ext>
              </a:extLst>
            </p:cNvPr>
            <p:cNvGrpSpPr/>
            <p:nvPr/>
          </p:nvGrpSpPr>
          <p:grpSpPr>
            <a:xfrm rot="9000000">
              <a:off x="4056674" y="3323403"/>
              <a:ext cx="552506" cy="552506"/>
              <a:chOff x="6961396" y="1528448"/>
              <a:chExt cx="552506" cy="552506"/>
            </a:xfrm>
          </p:grpSpPr>
          <p:cxnSp>
            <p:nvCxnSpPr>
              <p:cNvPr id="167" name="直接连接符 166">
                <a:extLst>
                  <a:ext uri="{FF2B5EF4-FFF2-40B4-BE49-F238E27FC236}">
                    <a16:creationId xmlns:a16="http://schemas.microsoft.com/office/drawing/2014/main" id="{E273118A-D687-45F1-ABA7-DD911899186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E06EF523-94DC-438D-8C66-E5CB657FC374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71" name="组合 470">
            <a:extLst>
              <a:ext uri="{FF2B5EF4-FFF2-40B4-BE49-F238E27FC236}">
                <a16:creationId xmlns:a16="http://schemas.microsoft.com/office/drawing/2014/main" id="{AACD7861-AC5F-4933-B254-99308A24E8ED}"/>
              </a:ext>
            </a:extLst>
          </p:cNvPr>
          <p:cNvGrpSpPr/>
          <p:nvPr/>
        </p:nvGrpSpPr>
        <p:grpSpPr>
          <a:xfrm>
            <a:off x="4441028" y="1774029"/>
            <a:ext cx="526312" cy="526312"/>
            <a:chOff x="4661874" y="1862319"/>
            <a:chExt cx="552506" cy="552506"/>
          </a:xfrm>
        </p:grpSpPr>
        <p:sp>
          <p:nvSpPr>
            <p:cNvPr id="13" name="PA_饼状 1">
              <a:extLst>
                <a:ext uri="{FF2B5EF4-FFF2-40B4-BE49-F238E27FC236}">
                  <a16:creationId xmlns:a16="http://schemas.microsoft.com/office/drawing/2014/main" id="{1EEBDFE0-9ED2-4DD9-B10C-7AC0A8572A6A}"/>
                </a:ext>
              </a:extLst>
            </p:cNvPr>
            <p:cNvSpPr/>
            <p:nvPr>
              <p:custDataLst>
                <p:tags r:id="rId231"/>
              </p:custDataLst>
            </p:nvPr>
          </p:nvSpPr>
          <p:spPr>
            <a:xfrm rot="10800000" flipH="1">
              <a:off x="4661874" y="1862319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F49C410B-7484-4379-962F-1F45EEFAEE46}"/>
                </a:ext>
              </a:extLst>
            </p:cNvPr>
            <p:cNvSpPr/>
            <p:nvPr/>
          </p:nvSpPr>
          <p:spPr>
            <a:xfrm>
              <a:off x="4661874" y="1862319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CF8D199F-1CC8-4C1B-BCB5-8DB736FA5280}"/>
                </a:ext>
              </a:extLst>
            </p:cNvPr>
            <p:cNvGrpSpPr/>
            <p:nvPr/>
          </p:nvGrpSpPr>
          <p:grpSpPr>
            <a:xfrm>
              <a:off x="4661874" y="1862319"/>
              <a:ext cx="552506" cy="552506"/>
              <a:chOff x="6961396" y="1528448"/>
              <a:chExt cx="552506" cy="552506"/>
            </a:xfrm>
          </p:grpSpPr>
          <p:cxnSp>
            <p:nvCxnSpPr>
              <p:cNvPr id="171" name="直接连接符 170">
                <a:extLst>
                  <a:ext uri="{FF2B5EF4-FFF2-40B4-BE49-F238E27FC236}">
                    <a16:creationId xmlns:a16="http://schemas.microsoft.com/office/drawing/2014/main" id="{D5D22F03-9541-413A-8ED7-BB3A9771B1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id="{555E1776-0527-45B5-BD8C-3AE80CB41D75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id="{CA5BF8CF-C8F9-4198-8623-7BA2E5C6AD5F}"/>
                </a:ext>
              </a:extLst>
            </p:cNvPr>
            <p:cNvGrpSpPr/>
            <p:nvPr/>
          </p:nvGrpSpPr>
          <p:grpSpPr>
            <a:xfrm rot="9000000">
              <a:off x="4661874" y="1862319"/>
              <a:ext cx="552506" cy="552506"/>
              <a:chOff x="6961396" y="1528448"/>
              <a:chExt cx="552506" cy="552506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92F54712-6AB5-4A6E-AFE3-3322C2CBA7A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2F2B20BB-A4B9-4D48-B3FD-F22555ECCA08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47" name="组合 446">
            <a:extLst>
              <a:ext uri="{FF2B5EF4-FFF2-40B4-BE49-F238E27FC236}">
                <a16:creationId xmlns:a16="http://schemas.microsoft.com/office/drawing/2014/main" id="{D1E6011B-F442-46AD-893F-F580878623BE}"/>
              </a:ext>
            </a:extLst>
          </p:cNvPr>
          <p:cNvGrpSpPr/>
          <p:nvPr/>
        </p:nvGrpSpPr>
        <p:grpSpPr>
          <a:xfrm>
            <a:off x="5832844" y="-272508"/>
            <a:ext cx="526312" cy="526313"/>
            <a:chOff x="6122959" y="-286071"/>
            <a:chExt cx="552506" cy="552507"/>
          </a:xfrm>
        </p:grpSpPr>
        <p:sp>
          <p:nvSpPr>
            <p:cNvPr id="21" name="PA_饼状 1">
              <a:extLst>
                <a:ext uri="{FF2B5EF4-FFF2-40B4-BE49-F238E27FC236}">
                  <a16:creationId xmlns:a16="http://schemas.microsoft.com/office/drawing/2014/main" id="{3B9A5571-0451-4931-904D-D590B3F19701}"/>
                </a:ext>
              </a:extLst>
            </p:cNvPr>
            <p:cNvSpPr/>
            <p:nvPr>
              <p:custDataLst>
                <p:tags r:id="rId230"/>
              </p:custDataLst>
            </p:nvPr>
          </p:nvSpPr>
          <p:spPr>
            <a:xfrm rot="10800000" flipH="1">
              <a:off x="6122959" y="-286070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76" name="椭圆 175">
              <a:extLst>
                <a:ext uri="{FF2B5EF4-FFF2-40B4-BE49-F238E27FC236}">
                  <a16:creationId xmlns:a16="http://schemas.microsoft.com/office/drawing/2014/main" id="{F5E98F1C-F386-4469-9FA1-D53995DB8471}"/>
                </a:ext>
              </a:extLst>
            </p:cNvPr>
            <p:cNvSpPr/>
            <p:nvPr/>
          </p:nvSpPr>
          <p:spPr>
            <a:xfrm>
              <a:off x="6122959" y="-286071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id="{EDDDDEBF-18B8-4182-A0A1-CCC4CB591972}"/>
                </a:ext>
              </a:extLst>
            </p:cNvPr>
            <p:cNvGrpSpPr/>
            <p:nvPr/>
          </p:nvGrpSpPr>
          <p:grpSpPr>
            <a:xfrm>
              <a:off x="6122959" y="-286071"/>
              <a:ext cx="552506" cy="552506"/>
              <a:chOff x="6961396" y="1528448"/>
              <a:chExt cx="552506" cy="552506"/>
            </a:xfrm>
          </p:grpSpPr>
          <p:cxnSp>
            <p:nvCxnSpPr>
              <p:cNvPr id="178" name="直接连接符 177">
                <a:extLst>
                  <a:ext uri="{FF2B5EF4-FFF2-40B4-BE49-F238E27FC236}">
                    <a16:creationId xmlns:a16="http://schemas.microsoft.com/office/drawing/2014/main" id="{25D69E50-06D6-4A7C-92D8-044CBEEE4C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id="{8C3E69E5-E9C5-460D-8C81-DB453301DF25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FDD14EAE-39F6-433A-BFA8-6FABD6CCD55B}"/>
                </a:ext>
              </a:extLst>
            </p:cNvPr>
            <p:cNvGrpSpPr/>
            <p:nvPr/>
          </p:nvGrpSpPr>
          <p:grpSpPr>
            <a:xfrm rot="9000000">
              <a:off x="6122959" y="-286071"/>
              <a:ext cx="552506" cy="552506"/>
              <a:chOff x="6961396" y="1528448"/>
              <a:chExt cx="552506" cy="552506"/>
            </a:xfrm>
          </p:grpSpPr>
          <p:cxnSp>
            <p:nvCxnSpPr>
              <p:cNvPr id="181" name="直接连接符 180">
                <a:extLst>
                  <a:ext uri="{FF2B5EF4-FFF2-40B4-BE49-F238E27FC236}">
                    <a16:creationId xmlns:a16="http://schemas.microsoft.com/office/drawing/2014/main" id="{1AB632FA-7FB2-4158-9413-3AB6091B844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2" name="椭圆 181">
                <a:extLst>
                  <a:ext uri="{FF2B5EF4-FFF2-40B4-BE49-F238E27FC236}">
                    <a16:creationId xmlns:a16="http://schemas.microsoft.com/office/drawing/2014/main" id="{3202FFE1-DF40-4AF9-AEE9-E45AC8833EA4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49" name="组合 448">
            <a:extLst>
              <a:ext uri="{FF2B5EF4-FFF2-40B4-BE49-F238E27FC236}">
                <a16:creationId xmlns:a16="http://schemas.microsoft.com/office/drawing/2014/main" id="{7FB6AB9E-44E6-443A-BF0B-3272341A9416}"/>
              </a:ext>
            </a:extLst>
          </p:cNvPr>
          <p:cNvGrpSpPr/>
          <p:nvPr/>
        </p:nvGrpSpPr>
        <p:grpSpPr>
          <a:xfrm>
            <a:off x="7148644" y="-10779"/>
            <a:ext cx="526312" cy="526312"/>
            <a:chOff x="7504244" y="-11316"/>
            <a:chExt cx="552506" cy="552506"/>
          </a:xfrm>
        </p:grpSpPr>
        <p:sp>
          <p:nvSpPr>
            <p:cNvPr id="36" name="PA_饼状 1">
              <a:extLst>
                <a:ext uri="{FF2B5EF4-FFF2-40B4-BE49-F238E27FC236}">
                  <a16:creationId xmlns:a16="http://schemas.microsoft.com/office/drawing/2014/main" id="{92AA0131-BF95-4871-8C42-B1BE6A24DBC0}"/>
                </a:ext>
              </a:extLst>
            </p:cNvPr>
            <p:cNvSpPr/>
            <p:nvPr>
              <p:custDataLst>
                <p:tags r:id="rId229"/>
              </p:custDataLst>
            </p:nvPr>
          </p:nvSpPr>
          <p:spPr>
            <a:xfrm rot="10800000" flipH="1">
              <a:off x="7504244" y="-11316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83" name="椭圆 182">
              <a:extLst>
                <a:ext uri="{FF2B5EF4-FFF2-40B4-BE49-F238E27FC236}">
                  <a16:creationId xmlns:a16="http://schemas.microsoft.com/office/drawing/2014/main" id="{8D579223-FC89-4703-B0AC-0B3B06BC9ADD}"/>
                </a:ext>
              </a:extLst>
            </p:cNvPr>
            <p:cNvSpPr/>
            <p:nvPr/>
          </p:nvSpPr>
          <p:spPr>
            <a:xfrm>
              <a:off x="7504244" y="-11316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CB55D055-592A-488E-98EE-DDDC0BC60255}"/>
                </a:ext>
              </a:extLst>
            </p:cNvPr>
            <p:cNvGrpSpPr/>
            <p:nvPr/>
          </p:nvGrpSpPr>
          <p:grpSpPr>
            <a:xfrm>
              <a:off x="7504244" y="-11316"/>
              <a:ext cx="552506" cy="552506"/>
              <a:chOff x="6961396" y="1528448"/>
              <a:chExt cx="552506" cy="552506"/>
            </a:xfrm>
          </p:grpSpPr>
          <p:cxnSp>
            <p:nvCxnSpPr>
              <p:cNvPr id="185" name="直接连接符 184">
                <a:extLst>
                  <a:ext uri="{FF2B5EF4-FFF2-40B4-BE49-F238E27FC236}">
                    <a16:creationId xmlns:a16="http://schemas.microsoft.com/office/drawing/2014/main" id="{730A2127-4D6F-4B20-A580-F11018D99F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4FB5C372-0725-464D-A2BC-5CA4A094FCE1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87" name="组合 186">
              <a:extLst>
                <a:ext uri="{FF2B5EF4-FFF2-40B4-BE49-F238E27FC236}">
                  <a16:creationId xmlns:a16="http://schemas.microsoft.com/office/drawing/2014/main" id="{8F131721-62BA-406A-B526-A9E9DE045E62}"/>
                </a:ext>
              </a:extLst>
            </p:cNvPr>
            <p:cNvGrpSpPr/>
            <p:nvPr/>
          </p:nvGrpSpPr>
          <p:grpSpPr>
            <a:xfrm rot="9000000">
              <a:off x="7504244" y="-11316"/>
              <a:ext cx="552506" cy="552506"/>
              <a:chOff x="6961396" y="1528448"/>
              <a:chExt cx="552506" cy="552506"/>
            </a:xfrm>
          </p:grpSpPr>
          <p:cxnSp>
            <p:nvCxnSpPr>
              <p:cNvPr id="188" name="直接连接符 187">
                <a:extLst>
                  <a:ext uri="{FF2B5EF4-FFF2-40B4-BE49-F238E27FC236}">
                    <a16:creationId xmlns:a16="http://schemas.microsoft.com/office/drawing/2014/main" id="{0A220D80-EB45-4F3F-B53F-D36DF23331E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9" name="椭圆 188">
                <a:extLst>
                  <a:ext uri="{FF2B5EF4-FFF2-40B4-BE49-F238E27FC236}">
                    <a16:creationId xmlns:a16="http://schemas.microsoft.com/office/drawing/2014/main" id="{A5D00767-35AD-4CCA-A820-6D0790FE9016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50" name="组合 449">
            <a:extLst>
              <a:ext uri="{FF2B5EF4-FFF2-40B4-BE49-F238E27FC236}">
                <a16:creationId xmlns:a16="http://schemas.microsoft.com/office/drawing/2014/main" id="{F78845F3-8C85-4C35-B0F5-4B5EF2327C38}"/>
              </a:ext>
            </a:extLst>
          </p:cNvPr>
          <p:cNvGrpSpPr/>
          <p:nvPr/>
        </p:nvGrpSpPr>
        <p:grpSpPr>
          <a:xfrm>
            <a:off x="8264126" y="734562"/>
            <a:ext cx="526312" cy="526312"/>
            <a:chOff x="8675242" y="771120"/>
            <a:chExt cx="552506" cy="552506"/>
          </a:xfrm>
        </p:grpSpPr>
        <p:sp>
          <p:nvSpPr>
            <p:cNvPr id="35" name="PA_饼状 1">
              <a:extLst>
                <a:ext uri="{FF2B5EF4-FFF2-40B4-BE49-F238E27FC236}">
                  <a16:creationId xmlns:a16="http://schemas.microsoft.com/office/drawing/2014/main" id="{5DD2A1A5-76D8-4E30-8229-4B13B2F233E0}"/>
                </a:ext>
              </a:extLst>
            </p:cNvPr>
            <p:cNvSpPr/>
            <p:nvPr>
              <p:custDataLst>
                <p:tags r:id="rId228"/>
              </p:custDataLst>
            </p:nvPr>
          </p:nvSpPr>
          <p:spPr>
            <a:xfrm rot="10800000" flipH="1">
              <a:off x="8675242" y="771120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90" name="椭圆 189">
              <a:extLst>
                <a:ext uri="{FF2B5EF4-FFF2-40B4-BE49-F238E27FC236}">
                  <a16:creationId xmlns:a16="http://schemas.microsoft.com/office/drawing/2014/main" id="{69523FE1-C861-4D67-AC92-080622DEBB23}"/>
                </a:ext>
              </a:extLst>
            </p:cNvPr>
            <p:cNvSpPr/>
            <p:nvPr/>
          </p:nvSpPr>
          <p:spPr>
            <a:xfrm>
              <a:off x="8675242" y="771120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91" name="组合 190">
              <a:extLst>
                <a:ext uri="{FF2B5EF4-FFF2-40B4-BE49-F238E27FC236}">
                  <a16:creationId xmlns:a16="http://schemas.microsoft.com/office/drawing/2014/main" id="{DCE7F342-BF41-4855-BBB1-3A85813F7256}"/>
                </a:ext>
              </a:extLst>
            </p:cNvPr>
            <p:cNvGrpSpPr/>
            <p:nvPr/>
          </p:nvGrpSpPr>
          <p:grpSpPr>
            <a:xfrm>
              <a:off x="8675242" y="771120"/>
              <a:ext cx="552506" cy="552506"/>
              <a:chOff x="6961396" y="1528448"/>
              <a:chExt cx="552506" cy="552506"/>
            </a:xfrm>
          </p:grpSpPr>
          <p:cxnSp>
            <p:nvCxnSpPr>
              <p:cNvPr id="192" name="直接连接符 191">
                <a:extLst>
                  <a:ext uri="{FF2B5EF4-FFF2-40B4-BE49-F238E27FC236}">
                    <a16:creationId xmlns:a16="http://schemas.microsoft.com/office/drawing/2014/main" id="{8CA84A9D-9C28-4834-AE23-6761578A35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85EE6395-7FD6-479E-8D6C-D71BC39D46A6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09AF825F-7DCD-460A-9463-374A471D33BE}"/>
                </a:ext>
              </a:extLst>
            </p:cNvPr>
            <p:cNvGrpSpPr/>
            <p:nvPr/>
          </p:nvGrpSpPr>
          <p:grpSpPr>
            <a:xfrm rot="9000000">
              <a:off x="8675242" y="771120"/>
              <a:ext cx="552506" cy="552506"/>
              <a:chOff x="6961396" y="1528448"/>
              <a:chExt cx="552506" cy="552506"/>
            </a:xfrm>
          </p:grpSpPr>
          <p:cxnSp>
            <p:nvCxnSpPr>
              <p:cNvPr id="195" name="直接连接符 194">
                <a:extLst>
                  <a:ext uri="{FF2B5EF4-FFF2-40B4-BE49-F238E27FC236}">
                    <a16:creationId xmlns:a16="http://schemas.microsoft.com/office/drawing/2014/main" id="{52D53E93-6FB4-4E16-A304-7E2AD4FE9D2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6" name="椭圆 195">
                <a:extLst>
                  <a:ext uri="{FF2B5EF4-FFF2-40B4-BE49-F238E27FC236}">
                    <a16:creationId xmlns:a16="http://schemas.microsoft.com/office/drawing/2014/main" id="{86848189-7B27-4152-BC2E-20DB2120BE65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51" name="组合 450">
            <a:extLst>
              <a:ext uri="{FF2B5EF4-FFF2-40B4-BE49-F238E27FC236}">
                <a16:creationId xmlns:a16="http://schemas.microsoft.com/office/drawing/2014/main" id="{3010498D-9D02-4611-B581-301BB5B674D0}"/>
              </a:ext>
            </a:extLst>
          </p:cNvPr>
          <p:cNvGrpSpPr/>
          <p:nvPr/>
        </p:nvGrpSpPr>
        <p:grpSpPr>
          <a:xfrm>
            <a:off x="9009467" y="1850044"/>
            <a:ext cx="526312" cy="526313"/>
            <a:chOff x="9457678" y="1942117"/>
            <a:chExt cx="552506" cy="552507"/>
          </a:xfrm>
        </p:grpSpPr>
        <p:sp>
          <p:nvSpPr>
            <p:cNvPr id="34" name="PA_饼状 1">
              <a:extLst>
                <a:ext uri="{FF2B5EF4-FFF2-40B4-BE49-F238E27FC236}">
                  <a16:creationId xmlns:a16="http://schemas.microsoft.com/office/drawing/2014/main" id="{8FF77089-4E00-4A1D-9C8E-F03547298B8E}"/>
                </a:ext>
              </a:extLst>
            </p:cNvPr>
            <p:cNvSpPr/>
            <p:nvPr>
              <p:custDataLst>
                <p:tags r:id="rId227"/>
              </p:custDataLst>
            </p:nvPr>
          </p:nvSpPr>
          <p:spPr>
            <a:xfrm rot="10800000" flipH="1">
              <a:off x="9457678" y="1942118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id="{02573CD9-D690-4B24-AACF-0E3735DFF35D}"/>
                </a:ext>
              </a:extLst>
            </p:cNvPr>
            <p:cNvSpPr/>
            <p:nvPr/>
          </p:nvSpPr>
          <p:spPr>
            <a:xfrm>
              <a:off x="9457678" y="1942117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98" name="组合 197">
              <a:extLst>
                <a:ext uri="{FF2B5EF4-FFF2-40B4-BE49-F238E27FC236}">
                  <a16:creationId xmlns:a16="http://schemas.microsoft.com/office/drawing/2014/main" id="{CD59E6B0-5FC4-4BEB-BDC8-5996C69D7965}"/>
                </a:ext>
              </a:extLst>
            </p:cNvPr>
            <p:cNvGrpSpPr/>
            <p:nvPr/>
          </p:nvGrpSpPr>
          <p:grpSpPr>
            <a:xfrm>
              <a:off x="9457678" y="1942117"/>
              <a:ext cx="552506" cy="552506"/>
              <a:chOff x="6961396" y="1528448"/>
              <a:chExt cx="552506" cy="552506"/>
            </a:xfrm>
          </p:grpSpPr>
          <p:cxnSp>
            <p:nvCxnSpPr>
              <p:cNvPr id="199" name="直接连接符 198">
                <a:extLst>
                  <a:ext uri="{FF2B5EF4-FFF2-40B4-BE49-F238E27FC236}">
                    <a16:creationId xmlns:a16="http://schemas.microsoft.com/office/drawing/2014/main" id="{7F3336A1-B586-42CF-97C8-74887C981E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0ABE4B74-52C5-488D-952C-C3315C345225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201" name="组合 200">
              <a:extLst>
                <a:ext uri="{FF2B5EF4-FFF2-40B4-BE49-F238E27FC236}">
                  <a16:creationId xmlns:a16="http://schemas.microsoft.com/office/drawing/2014/main" id="{84114C3F-DB72-43F2-8D0D-1E2421658908}"/>
                </a:ext>
              </a:extLst>
            </p:cNvPr>
            <p:cNvGrpSpPr/>
            <p:nvPr/>
          </p:nvGrpSpPr>
          <p:grpSpPr>
            <a:xfrm rot="9000000">
              <a:off x="9457678" y="1942117"/>
              <a:ext cx="552506" cy="552506"/>
              <a:chOff x="6961396" y="1528448"/>
              <a:chExt cx="552506" cy="552506"/>
            </a:xfrm>
          </p:grpSpPr>
          <p:cxnSp>
            <p:nvCxnSpPr>
              <p:cNvPr id="202" name="直接连接符 201">
                <a:extLst>
                  <a:ext uri="{FF2B5EF4-FFF2-40B4-BE49-F238E27FC236}">
                    <a16:creationId xmlns:a16="http://schemas.microsoft.com/office/drawing/2014/main" id="{35B553A5-1AEA-4D06-AAAC-B4DA59BC74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id="{60B95C22-7A3B-4A81-91AB-45EA8B763AEA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52" name="组合 451">
            <a:extLst>
              <a:ext uri="{FF2B5EF4-FFF2-40B4-BE49-F238E27FC236}">
                <a16:creationId xmlns:a16="http://schemas.microsoft.com/office/drawing/2014/main" id="{FF8E24BF-7147-44C1-87CA-E7A661247EBA}"/>
              </a:ext>
            </a:extLst>
          </p:cNvPr>
          <p:cNvGrpSpPr/>
          <p:nvPr/>
        </p:nvGrpSpPr>
        <p:grpSpPr>
          <a:xfrm>
            <a:off x="9271195" y="3165844"/>
            <a:ext cx="526312" cy="526313"/>
            <a:chOff x="9732432" y="3323403"/>
            <a:chExt cx="552506" cy="552507"/>
          </a:xfrm>
        </p:grpSpPr>
        <p:sp>
          <p:nvSpPr>
            <p:cNvPr id="33" name="PA_饼状 1">
              <a:extLst>
                <a:ext uri="{FF2B5EF4-FFF2-40B4-BE49-F238E27FC236}">
                  <a16:creationId xmlns:a16="http://schemas.microsoft.com/office/drawing/2014/main" id="{74B0AE94-C4C7-4FEC-9EFC-FAA55810D56A}"/>
                </a:ext>
              </a:extLst>
            </p:cNvPr>
            <p:cNvSpPr/>
            <p:nvPr>
              <p:custDataLst>
                <p:tags r:id="rId226"/>
              </p:custDataLst>
            </p:nvPr>
          </p:nvSpPr>
          <p:spPr>
            <a:xfrm rot="10800000" flipH="1">
              <a:off x="9732432" y="3323404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id="{9E5E2B6D-7CC1-4334-B0DA-606880214E0C}"/>
                </a:ext>
              </a:extLst>
            </p:cNvPr>
            <p:cNvSpPr/>
            <p:nvPr/>
          </p:nvSpPr>
          <p:spPr>
            <a:xfrm>
              <a:off x="9732432" y="3323403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205" name="组合 204">
              <a:extLst>
                <a:ext uri="{FF2B5EF4-FFF2-40B4-BE49-F238E27FC236}">
                  <a16:creationId xmlns:a16="http://schemas.microsoft.com/office/drawing/2014/main" id="{35C19BEB-D746-42B9-BEB3-5838F135F2FC}"/>
                </a:ext>
              </a:extLst>
            </p:cNvPr>
            <p:cNvGrpSpPr/>
            <p:nvPr/>
          </p:nvGrpSpPr>
          <p:grpSpPr>
            <a:xfrm>
              <a:off x="9732432" y="3323403"/>
              <a:ext cx="552506" cy="552506"/>
              <a:chOff x="6961396" y="1528448"/>
              <a:chExt cx="552506" cy="552506"/>
            </a:xfrm>
          </p:grpSpPr>
          <p:cxnSp>
            <p:nvCxnSpPr>
              <p:cNvPr id="206" name="直接连接符 205">
                <a:extLst>
                  <a:ext uri="{FF2B5EF4-FFF2-40B4-BE49-F238E27FC236}">
                    <a16:creationId xmlns:a16="http://schemas.microsoft.com/office/drawing/2014/main" id="{099EF823-A85E-48C1-AB90-D898B07022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id="{4FCB9F68-6EA9-4194-8EA6-99B1573E8383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208" name="组合 207">
              <a:extLst>
                <a:ext uri="{FF2B5EF4-FFF2-40B4-BE49-F238E27FC236}">
                  <a16:creationId xmlns:a16="http://schemas.microsoft.com/office/drawing/2014/main" id="{465729AF-7838-442E-842D-9BB47446EC47}"/>
                </a:ext>
              </a:extLst>
            </p:cNvPr>
            <p:cNvGrpSpPr/>
            <p:nvPr/>
          </p:nvGrpSpPr>
          <p:grpSpPr>
            <a:xfrm rot="9000000">
              <a:off x="9732432" y="3323403"/>
              <a:ext cx="552506" cy="552506"/>
              <a:chOff x="6961396" y="1528448"/>
              <a:chExt cx="552506" cy="552506"/>
            </a:xfrm>
          </p:grpSpPr>
          <p:cxnSp>
            <p:nvCxnSpPr>
              <p:cNvPr id="209" name="直接连接符 208">
                <a:extLst>
                  <a:ext uri="{FF2B5EF4-FFF2-40B4-BE49-F238E27FC236}">
                    <a16:creationId xmlns:a16="http://schemas.microsoft.com/office/drawing/2014/main" id="{C85742EB-E6F1-47FA-BAB9-64F5E9205B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0" name="椭圆 209">
                <a:extLst>
                  <a:ext uri="{FF2B5EF4-FFF2-40B4-BE49-F238E27FC236}">
                    <a16:creationId xmlns:a16="http://schemas.microsoft.com/office/drawing/2014/main" id="{ACDBA570-A760-417F-8CCB-4C91337F9421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53" name="组合 452">
            <a:extLst>
              <a:ext uri="{FF2B5EF4-FFF2-40B4-BE49-F238E27FC236}">
                <a16:creationId xmlns:a16="http://schemas.microsoft.com/office/drawing/2014/main" id="{94C785A9-A0CC-43A3-BDA9-5958D0F881E5}"/>
              </a:ext>
            </a:extLst>
          </p:cNvPr>
          <p:cNvGrpSpPr/>
          <p:nvPr/>
        </p:nvGrpSpPr>
        <p:grpSpPr>
          <a:xfrm>
            <a:off x="9009467" y="4481644"/>
            <a:ext cx="526312" cy="526313"/>
            <a:chOff x="9457678" y="4704688"/>
            <a:chExt cx="552506" cy="552507"/>
          </a:xfrm>
        </p:grpSpPr>
        <p:sp>
          <p:nvSpPr>
            <p:cNvPr id="32" name="PA_饼状 1">
              <a:extLst>
                <a:ext uri="{FF2B5EF4-FFF2-40B4-BE49-F238E27FC236}">
                  <a16:creationId xmlns:a16="http://schemas.microsoft.com/office/drawing/2014/main" id="{8116F4BD-9A58-4D88-A8E0-3261A96DD04C}"/>
                </a:ext>
              </a:extLst>
            </p:cNvPr>
            <p:cNvSpPr/>
            <p:nvPr>
              <p:custDataLst>
                <p:tags r:id="rId225"/>
              </p:custDataLst>
            </p:nvPr>
          </p:nvSpPr>
          <p:spPr>
            <a:xfrm rot="10800000" flipH="1">
              <a:off x="9457678" y="4704688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11" name="椭圆 210">
              <a:extLst>
                <a:ext uri="{FF2B5EF4-FFF2-40B4-BE49-F238E27FC236}">
                  <a16:creationId xmlns:a16="http://schemas.microsoft.com/office/drawing/2014/main" id="{C8A0A883-7C0E-406D-AAF7-801E55A0FAE8}"/>
                </a:ext>
              </a:extLst>
            </p:cNvPr>
            <p:cNvSpPr/>
            <p:nvPr/>
          </p:nvSpPr>
          <p:spPr>
            <a:xfrm>
              <a:off x="9457678" y="4704689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212" name="组合 211">
              <a:extLst>
                <a:ext uri="{FF2B5EF4-FFF2-40B4-BE49-F238E27FC236}">
                  <a16:creationId xmlns:a16="http://schemas.microsoft.com/office/drawing/2014/main" id="{7A123756-1B6F-4CA8-B8FC-A8C55C71DC07}"/>
                </a:ext>
              </a:extLst>
            </p:cNvPr>
            <p:cNvGrpSpPr/>
            <p:nvPr/>
          </p:nvGrpSpPr>
          <p:grpSpPr>
            <a:xfrm>
              <a:off x="9457678" y="4704689"/>
              <a:ext cx="552506" cy="552506"/>
              <a:chOff x="6961396" y="1528448"/>
              <a:chExt cx="552506" cy="552506"/>
            </a:xfrm>
          </p:grpSpPr>
          <p:cxnSp>
            <p:nvCxnSpPr>
              <p:cNvPr id="213" name="直接连接符 212">
                <a:extLst>
                  <a:ext uri="{FF2B5EF4-FFF2-40B4-BE49-F238E27FC236}">
                    <a16:creationId xmlns:a16="http://schemas.microsoft.com/office/drawing/2014/main" id="{AFB04E2D-4C24-4EF2-BA0A-0273C4AD0E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4" name="椭圆 213">
                <a:extLst>
                  <a:ext uri="{FF2B5EF4-FFF2-40B4-BE49-F238E27FC236}">
                    <a16:creationId xmlns:a16="http://schemas.microsoft.com/office/drawing/2014/main" id="{50BFAD03-DCB8-4259-A497-083F21165AA9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215" name="组合 214">
              <a:extLst>
                <a:ext uri="{FF2B5EF4-FFF2-40B4-BE49-F238E27FC236}">
                  <a16:creationId xmlns:a16="http://schemas.microsoft.com/office/drawing/2014/main" id="{1073C15C-B841-4EE7-8496-33596F05FC83}"/>
                </a:ext>
              </a:extLst>
            </p:cNvPr>
            <p:cNvGrpSpPr/>
            <p:nvPr/>
          </p:nvGrpSpPr>
          <p:grpSpPr>
            <a:xfrm rot="9000000">
              <a:off x="9457678" y="4704689"/>
              <a:ext cx="552506" cy="552506"/>
              <a:chOff x="6961396" y="1528448"/>
              <a:chExt cx="552506" cy="552506"/>
            </a:xfrm>
          </p:grpSpPr>
          <p:cxnSp>
            <p:nvCxnSpPr>
              <p:cNvPr id="216" name="直接连接符 215">
                <a:extLst>
                  <a:ext uri="{FF2B5EF4-FFF2-40B4-BE49-F238E27FC236}">
                    <a16:creationId xmlns:a16="http://schemas.microsoft.com/office/drawing/2014/main" id="{869BEB3C-BEBE-4D9E-BB78-68B3B75B619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7" name="椭圆 216">
                <a:extLst>
                  <a:ext uri="{FF2B5EF4-FFF2-40B4-BE49-F238E27FC236}">
                    <a16:creationId xmlns:a16="http://schemas.microsoft.com/office/drawing/2014/main" id="{5F71DC6F-BF54-4BD8-8A29-68FCCC8E2D5B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54" name="组合 453">
            <a:extLst>
              <a:ext uri="{FF2B5EF4-FFF2-40B4-BE49-F238E27FC236}">
                <a16:creationId xmlns:a16="http://schemas.microsoft.com/office/drawing/2014/main" id="{27CE9AD9-ACB3-43F2-919D-F057E132FC87}"/>
              </a:ext>
            </a:extLst>
          </p:cNvPr>
          <p:cNvGrpSpPr/>
          <p:nvPr/>
        </p:nvGrpSpPr>
        <p:grpSpPr>
          <a:xfrm>
            <a:off x="8264126" y="5597125"/>
            <a:ext cx="526312" cy="526313"/>
            <a:chOff x="8675242" y="5875685"/>
            <a:chExt cx="552506" cy="552507"/>
          </a:xfrm>
        </p:grpSpPr>
        <p:sp>
          <p:nvSpPr>
            <p:cNvPr id="31" name="PA_饼状 1">
              <a:extLst>
                <a:ext uri="{FF2B5EF4-FFF2-40B4-BE49-F238E27FC236}">
                  <a16:creationId xmlns:a16="http://schemas.microsoft.com/office/drawing/2014/main" id="{F7A3144F-163B-458E-9354-12CCCACF9C0F}"/>
                </a:ext>
              </a:extLst>
            </p:cNvPr>
            <p:cNvSpPr/>
            <p:nvPr>
              <p:custDataLst>
                <p:tags r:id="rId224"/>
              </p:custDataLst>
            </p:nvPr>
          </p:nvSpPr>
          <p:spPr>
            <a:xfrm rot="10800000" flipH="1">
              <a:off x="8675242" y="5875685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97CFF06D-CB21-4D83-AAB2-C48F81449503}"/>
                </a:ext>
              </a:extLst>
            </p:cNvPr>
            <p:cNvSpPr/>
            <p:nvPr/>
          </p:nvSpPr>
          <p:spPr>
            <a:xfrm>
              <a:off x="8675242" y="5875686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219" name="组合 218">
              <a:extLst>
                <a:ext uri="{FF2B5EF4-FFF2-40B4-BE49-F238E27FC236}">
                  <a16:creationId xmlns:a16="http://schemas.microsoft.com/office/drawing/2014/main" id="{3B5927C2-49EF-42CD-BD55-809430C921F1}"/>
                </a:ext>
              </a:extLst>
            </p:cNvPr>
            <p:cNvGrpSpPr/>
            <p:nvPr/>
          </p:nvGrpSpPr>
          <p:grpSpPr>
            <a:xfrm>
              <a:off x="8675242" y="5875686"/>
              <a:ext cx="552506" cy="552506"/>
              <a:chOff x="6961396" y="1528448"/>
              <a:chExt cx="552506" cy="552506"/>
            </a:xfrm>
          </p:grpSpPr>
          <p:cxnSp>
            <p:nvCxnSpPr>
              <p:cNvPr id="220" name="直接连接符 219">
                <a:extLst>
                  <a:ext uri="{FF2B5EF4-FFF2-40B4-BE49-F238E27FC236}">
                    <a16:creationId xmlns:a16="http://schemas.microsoft.com/office/drawing/2014/main" id="{E793EA89-A069-4079-AC48-8527BE53F8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1" name="椭圆 220">
                <a:extLst>
                  <a:ext uri="{FF2B5EF4-FFF2-40B4-BE49-F238E27FC236}">
                    <a16:creationId xmlns:a16="http://schemas.microsoft.com/office/drawing/2014/main" id="{7CFF5437-26E6-4AF1-83B9-3BED15BC3B38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222" name="组合 221">
              <a:extLst>
                <a:ext uri="{FF2B5EF4-FFF2-40B4-BE49-F238E27FC236}">
                  <a16:creationId xmlns:a16="http://schemas.microsoft.com/office/drawing/2014/main" id="{9327E9F6-4293-4FB9-8F5E-040D379B1B65}"/>
                </a:ext>
              </a:extLst>
            </p:cNvPr>
            <p:cNvGrpSpPr/>
            <p:nvPr/>
          </p:nvGrpSpPr>
          <p:grpSpPr>
            <a:xfrm rot="9000000">
              <a:off x="8675242" y="5875686"/>
              <a:ext cx="552506" cy="552506"/>
              <a:chOff x="6961396" y="1528448"/>
              <a:chExt cx="552506" cy="552506"/>
            </a:xfrm>
          </p:grpSpPr>
          <p:cxnSp>
            <p:nvCxnSpPr>
              <p:cNvPr id="223" name="直接连接符 222">
                <a:extLst>
                  <a:ext uri="{FF2B5EF4-FFF2-40B4-BE49-F238E27FC236}">
                    <a16:creationId xmlns:a16="http://schemas.microsoft.com/office/drawing/2014/main" id="{162E4DBF-9FEF-4651-AA49-F061F85DA15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4" name="椭圆 223">
                <a:extLst>
                  <a:ext uri="{FF2B5EF4-FFF2-40B4-BE49-F238E27FC236}">
                    <a16:creationId xmlns:a16="http://schemas.microsoft.com/office/drawing/2014/main" id="{C1DE9BC2-681D-446C-94C5-D994AEDDD93E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55" name="组合 454">
            <a:extLst>
              <a:ext uri="{FF2B5EF4-FFF2-40B4-BE49-F238E27FC236}">
                <a16:creationId xmlns:a16="http://schemas.microsoft.com/office/drawing/2014/main" id="{04C5FA23-2CD3-48B6-BF8B-06DF76AC5FCB}"/>
              </a:ext>
            </a:extLst>
          </p:cNvPr>
          <p:cNvGrpSpPr/>
          <p:nvPr/>
        </p:nvGrpSpPr>
        <p:grpSpPr>
          <a:xfrm>
            <a:off x="7148644" y="6342467"/>
            <a:ext cx="526312" cy="526313"/>
            <a:chOff x="7504244" y="6658121"/>
            <a:chExt cx="552506" cy="552507"/>
          </a:xfrm>
        </p:grpSpPr>
        <p:sp>
          <p:nvSpPr>
            <p:cNvPr id="30" name="PA_饼状 1">
              <a:extLst>
                <a:ext uri="{FF2B5EF4-FFF2-40B4-BE49-F238E27FC236}">
                  <a16:creationId xmlns:a16="http://schemas.microsoft.com/office/drawing/2014/main" id="{8CE9D837-72A2-40E6-8029-7BAD07ABDE9B}"/>
                </a:ext>
              </a:extLst>
            </p:cNvPr>
            <p:cNvSpPr/>
            <p:nvPr>
              <p:custDataLst>
                <p:tags r:id="rId223"/>
              </p:custDataLst>
            </p:nvPr>
          </p:nvSpPr>
          <p:spPr>
            <a:xfrm rot="10800000" flipH="1">
              <a:off x="7504244" y="6658121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25" name="椭圆 224">
              <a:extLst>
                <a:ext uri="{FF2B5EF4-FFF2-40B4-BE49-F238E27FC236}">
                  <a16:creationId xmlns:a16="http://schemas.microsoft.com/office/drawing/2014/main" id="{B0E91AF8-2FDB-4F8A-BCEA-D9AFA65E1689}"/>
                </a:ext>
              </a:extLst>
            </p:cNvPr>
            <p:cNvSpPr/>
            <p:nvPr/>
          </p:nvSpPr>
          <p:spPr>
            <a:xfrm>
              <a:off x="7504244" y="6658122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226" name="组合 225">
              <a:extLst>
                <a:ext uri="{FF2B5EF4-FFF2-40B4-BE49-F238E27FC236}">
                  <a16:creationId xmlns:a16="http://schemas.microsoft.com/office/drawing/2014/main" id="{4448DD2F-9718-4232-A733-307A4DC420BF}"/>
                </a:ext>
              </a:extLst>
            </p:cNvPr>
            <p:cNvGrpSpPr/>
            <p:nvPr/>
          </p:nvGrpSpPr>
          <p:grpSpPr>
            <a:xfrm>
              <a:off x="7504244" y="6658122"/>
              <a:ext cx="552506" cy="552506"/>
              <a:chOff x="6961396" y="1528448"/>
              <a:chExt cx="552506" cy="552506"/>
            </a:xfrm>
          </p:grpSpPr>
          <p:cxnSp>
            <p:nvCxnSpPr>
              <p:cNvPr id="227" name="直接连接符 226">
                <a:extLst>
                  <a:ext uri="{FF2B5EF4-FFF2-40B4-BE49-F238E27FC236}">
                    <a16:creationId xmlns:a16="http://schemas.microsoft.com/office/drawing/2014/main" id="{73CAC6E0-148F-4CD3-B722-3BB439C5FD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8" name="椭圆 227">
                <a:extLst>
                  <a:ext uri="{FF2B5EF4-FFF2-40B4-BE49-F238E27FC236}">
                    <a16:creationId xmlns:a16="http://schemas.microsoft.com/office/drawing/2014/main" id="{F0F2A1D1-C1BA-4C3F-A742-38F54696E47E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229" name="组合 228">
              <a:extLst>
                <a:ext uri="{FF2B5EF4-FFF2-40B4-BE49-F238E27FC236}">
                  <a16:creationId xmlns:a16="http://schemas.microsoft.com/office/drawing/2014/main" id="{95F35694-17B2-4CA4-B1BF-2827D3BD1D2E}"/>
                </a:ext>
              </a:extLst>
            </p:cNvPr>
            <p:cNvGrpSpPr/>
            <p:nvPr/>
          </p:nvGrpSpPr>
          <p:grpSpPr>
            <a:xfrm rot="9000000">
              <a:off x="7504244" y="6658122"/>
              <a:ext cx="552506" cy="552506"/>
              <a:chOff x="6961396" y="1528448"/>
              <a:chExt cx="552506" cy="552506"/>
            </a:xfrm>
          </p:grpSpPr>
          <p:cxnSp>
            <p:nvCxnSpPr>
              <p:cNvPr id="230" name="直接连接符 229">
                <a:extLst>
                  <a:ext uri="{FF2B5EF4-FFF2-40B4-BE49-F238E27FC236}">
                    <a16:creationId xmlns:a16="http://schemas.microsoft.com/office/drawing/2014/main" id="{1EAF15D8-E9F3-4092-87CF-B8ABA60BFC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1" name="椭圆 230">
                <a:extLst>
                  <a:ext uri="{FF2B5EF4-FFF2-40B4-BE49-F238E27FC236}">
                    <a16:creationId xmlns:a16="http://schemas.microsoft.com/office/drawing/2014/main" id="{06030699-31B6-4AA2-A677-D416301AFDBE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56" name="组合 455">
            <a:extLst>
              <a:ext uri="{FF2B5EF4-FFF2-40B4-BE49-F238E27FC236}">
                <a16:creationId xmlns:a16="http://schemas.microsoft.com/office/drawing/2014/main" id="{0719A3BE-36D6-49E1-9208-0E7BCC04E299}"/>
              </a:ext>
            </a:extLst>
          </p:cNvPr>
          <p:cNvGrpSpPr/>
          <p:nvPr/>
        </p:nvGrpSpPr>
        <p:grpSpPr>
          <a:xfrm>
            <a:off x="5832844" y="6604196"/>
            <a:ext cx="526313" cy="526313"/>
            <a:chOff x="6122959" y="6932876"/>
            <a:chExt cx="552507" cy="552507"/>
          </a:xfrm>
        </p:grpSpPr>
        <p:sp>
          <p:nvSpPr>
            <p:cNvPr id="29" name="PA_饼状 1">
              <a:extLst>
                <a:ext uri="{FF2B5EF4-FFF2-40B4-BE49-F238E27FC236}">
                  <a16:creationId xmlns:a16="http://schemas.microsoft.com/office/drawing/2014/main" id="{F35B1BBD-D159-4809-B0F1-323728205EDB}"/>
                </a:ext>
              </a:extLst>
            </p:cNvPr>
            <p:cNvSpPr/>
            <p:nvPr>
              <p:custDataLst>
                <p:tags r:id="rId222"/>
              </p:custDataLst>
            </p:nvPr>
          </p:nvSpPr>
          <p:spPr>
            <a:xfrm rot="10800000" flipH="1">
              <a:off x="6122960" y="6932876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32" name="椭圆 231">
              <a:extLst>
                <a:ext uri="{FF2B5EF4-FFF2-40B4-BE49-F238E27FC236}">
                  <a16:creationId xmlns:a16="http://schemas.microsoft.com/office/drawing/2014/main" id="{242B2B5F-9B00-44F4-B7EC-5957C9FF9B5F}"/>
                </a:ext>
              </a:extLst>
            </p:cNvPr>
            <p:cNvSpPr/>
            <p:nvPr/>
          </p:nvSpPr>
          <p:spPr>
            <a:xfrm>
              <a:off x="6122959" y="6932877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233" name="组合 232">
              <a:extLst>
                <a:ext uri="{FF2B5EF4-FFF2-40B4-BE49-F238E27FC236}">
                  <a16:creationId xmlns:a16="http://schemas.microsoft.com/office/drawing/2014/main" id="{4E7FFC0B-7A83-46EE-81DB-2A6488830AFE}"/>
                </a:ext>
              </a:extLst>
            </p:cNvPr>
            <p:cNvGrpSpPr/>
            <p:nvPr/>
          </p:nvGrpSpPr>
          <p:grpSpPr>
            <a:xfrm>
              <a:off x="6122959" y="6932877"/>
              <a:ext cx="552506" cy="552506"/>
              <a:chOff x="6961396" y="1528448"/>
              <a:chExt cx="552506" cy="552506"/>
            </a:xfrm>
          </p:grpSpPr>
          <p:cxnSp>
            <p:nvCxnSpPr>
              <p:cNvPr id="234" name="直接连接符 233">
                <a:extLst>
                  <a:ext uri="{FF2B5EF4-FFF2-40B4-BE49-F238E27FC236}">
                    <a16:creationId xmlns:a16="http://schemas.microsoft.com/office/drawing/2014/main" id="{C5699B66-5963-498E-BB31-38F5773595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5" name="椭圆 234">
                <a:extLst>
                  <a:ext uri="{FF2B5EF4-FFF2-40B4-BE49-F238E27FC236}">
                    <a16:creationId xmlns:a16="http://schemas.microsoft.com/office/drawing/2014/main" id="{4BDD3D27-8F0A-4D8D-ABE9-0E7610948977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236" name="组合 235">
              <a:extLst>
                <a:ext uri="{FF2B5EF4-FFF2-40B4-BE49-F238E27FC236}">
                  <a16:creationId xmlns:a16="http://schemas.microsoft.com/office/drawing/2014/main" id="{83BC8636-47E8-4190-A3BC-5FF5360BA9EE}"/>
                </a:ext>
              </a:extLst>
            </p:cNvPr>
            <p:cNvGrpSpPr/>
            <p:nvPr/>
          </p:nvGrpSpPr>
          <p:grpSpPr>
            <a:xfrm rot="9000000">
              <a:off x="6122959" y="6932877"/>
              <a:ext cx="552506" cy="552506"/>
              <a:chOff x="6961396" y="1528448"/>
              <a:chExt cx="552506" cy="552506"/>
            </a:xfrm>
          </p:grpSpPr>
          <p:cxnSp>
            <p:nvCxnSpPr>
              <p:cNvPr id="237" name="直接连接符 236">
                <a:extLst>
                  <a:ext uri="{FF2B5EF4-FFF2-40B4-BE49-F238E27FC236}">
                    <a16:creationId xmlns:a16="http://schemas.microsoft.com/office/drawing/2014/main" id="{4ACDAF9E-33A7-4F7C-A7BD-4B5720C6802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8" name="椭圆 237">
                <a:extLst>
                  <a:ext uri="{FF2B5EF4-FFF2-40B4-BE49-F238E27FC236}">
                    <a16:creationId xmlns:a16="http://schemas.microsoft.com/office/drawing/2014/main" id="{D9F8861E-AB40-4382-A63C-BDA5EC3E2756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57" name="组合 456">
            <a:extLst>
              <a:ext uri="{FF2B5EF4-FFF2-40B4-BE49-F238E27FC236}">
                <a16:creationId xmlns:a16="http://schemas.microsoft.com/office/drawing/2014/main" id="{9430C4D7-00BC-4367-B891-FF880AAAA54F}"/>
              </a:ext>
            </a:extLst>
          </p:cNvPr>
          <p:cNvGrpSpPr/>
          <p:nvPr/>
        </p:nvGrpSpPr>
        <p:grpSpPr>
          <a:xfrm>
            <a:off x="4517044" y="6342467"/>
            <a:ext cx="526313" cy="526313"/>
            <a:chOff x="4741673" y="6658121"/>
            <a:chExt cx="552507" cy="552507"/>
          </a:xfrm>
        </p:grpSpPr>
        <p:sp>
          <p:nvSpPr>
            <p:cNvPr id="28" name="PA_饼状 1">
              <a:extLst>
                <a:ext uri="{FF2B5EF4-FFF2-40B4-BE49-F238E27FC236}">
                  <a16:creationId xmlns:a16="http://schemas.microsoft.com/office/drawing/2014/main" id="{D5419BC7-1CA1-4DEB-B9E2-B3B7877ECDE2}"/>
                </a:ext>
              </a:extLst>
            </p:cNvPr>
            <p:cNvSpPr/>
            <p:nvPr>
              <p:custDataLst>
                <p:tags r:id="rId221"/>
              </p:custDataLst>
            </p:nvPr>
          </p:nvSpPr>
          <p:spPr>
            <a:xfrm rot="10800000" flipH="1">
              <a:off x="4741674" y="6658121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39" name="椭圆 238">
              <a:extLst>
                <a:ext uri="{FF2B5EF4-FFF2-40B4-BE49-F238E27FC236}">
                  <a16:creationId xmlns:a16="http://schemas.microsoft.com/office/drawing/2014/main" id="{E555C7B4-FBA2-4313-B7EC-A94293EA9DAC}"/>
                </a:ext>
              </a:extLst>
            </p:cNvPr>
            <p:cNvSpPr/>
            <p:nvPr/>
          </p:nvSpPr>
          <p:spPr>
            <a:xfrm>
              <a:off x="4741673" y="6658122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240" name="组合 239">
              <a:extLst>
                <a:ext uri="{FF2B5EF4-FFF2-40B4-BE49-F238E27FC236}">
                  <a16:creationId xmlns:a16="http://schemas.microsoft.com/office/drawing/2014/main" id="{4B41A514-8931-47DE-A2C7-4A8254B1BD1B}"/>
                </a:ext>
              </a:extLst>
            </p:cNvPr>
            <p:cNvGrpSpPr/>
            <p:nvPr/>
          </p:nvGrpSpPr>
          <p:grpSpPr>
            <a:xfrm>
              <a:off x="4741673" y="6658122"/>
              <a:ext cx="552506" cy="552506"/>
              <a:chOff x="6961396" y="1528448"/>
              <a:chExt cx="552506" cy="552506"/>
            </a:xfrm>
          </p:grpSpPr>
          <p:cxnSp>
            <p:nvCxnSpPr>
              <p:cNvPr id="241" name="直接连接符 240">
                <a:extLst>
                  <a:ext uri="{FF2B5EF4-FFF2-40B4-BE49-F238E27FC236}">
                    <a16:creationId xmlns:a16="http://schemas.microsoft.com/office/drawing/2014/main" id="{50BD42CE-830D-4B15-9320-F17A3598D2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2" name="椭圆 241">
                <a:extLst>
                  <a:ext uri="{FF2B5EF4-FFF2-40B4-BE49-F238E27FC236}">
                    <a16:creationId xmlns:a16="http://schemas.microsoft.com/office/drawing/2014/main" id="{6FC6EC1A-291E-4E0B-93A5-6053A4ABC8CA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243" name="组合 242">
              <a:extLst>
                <a:ext uri="{FF2B5EF4-FFF2-40B4-BE49-F238E27FC236}">
                  <a16:creationId xmlns:a16="http://schemas.microsoft.com/office/drawing/2014/main" id="{E6680D08-5C64-4E5C-B265-8F15CA186761}"/>
                </a:ext>
              </a:extLst>
            </p:cNvPr>
            <p:cNvGrpSpPr/>
            <p:nvPr/>
          </p:nvGrpSpPr>
          <p:grpSpPr>
            <a:xfrm rot="9000000">
              <a:off x="4741673" y="6658122"/>
              <a:ext cx="552506" cy="552506"/>
              <a:chOff x="6961396" y="1528448"/>
              <a:chExt cx="552506" cy="552506"/>
            </a:xfrm>
          </p:grpSpPr>
          <p:cxnSp>
            <p:nvCxnSpPr>
              <p:cNvPr id="244" name="直接连接符 243">
                <a:extLst>
                  <a:ext uri="{FF2B5EF4-FFF2-40B4-BE49-F238E27FC236}">
                    <a16:creationId xmlns:a16="http://schemas.microsoft.com/office/drawing/2014/main" id="{55359461-9B90-418C-9132-338C33FDCD8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5" name="椭圆 244">
                <a:extLst>
                  <a:ext uri="{FF2B5EF4-FFF2-40B4-BE49-F238E27FC236}">
                    <a16:creationId xmlns:a16="http://schemas.microsoft.com/office/drawing/2014/main" id="{26C4EE7B-28B6-4486-8F81-A8736D9AF90E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58" name="组合 457">
            <a:extLst>
              <a:ext uri="{FF2B5EF4-FFF2-40B4-BE49-F238E27FC236}">
                <a16:creationId xmlns:a16="http://schemas.microsoft.com/office/drawing/2014/main" id="{38822FAD-E2AA-449B-BC0D-83AC9824E077}"/>
              </a:ext>
            </a:extLst>
          </p:cNvPr>
          <p:cNvGrpSpPr/>
          <p:nvPr/>
        </p:nvGrpSpPr>
        <p:grpSpPr>
          <a:xfrm>
            <a:off x="3401561" y="5597125"/>
            <a:ext cx="526312" cy="526313"/>
            <a:chOff x="3570675" y="5875685"/>
            <a:chExt cx="552506" cy="552507"/>
          </a:xfrm>
        </p:grpSpPr>
        <p:sp>
          <p:nvSpPr>
            <p:cNvPr id="27" name="PA_饼状 1">
              <a:extLst>
                <a:ext uri="{FF2B5EF4-FFF2-40B4-BE49-F238E27FC236}">
                  <a16:creationId xmlns:a16="http://schemas.microsoft.com/office/drawing/2014/main" id="{78FEFE4F-33B3-4445-872F-6CBEE1BC1143}"/>
                </a:ext>
              </a:extLst>
            </p:cNvPr>
            <p:cNvSpPr/>
            <p:nvPr>
              <p:custDataLst>
                <p:tags r:id="rId220"/>
              </p:custDataLst>
            </p:nvPr>
          </p:nvSpPr>
          <p:spPr>
            <a:xfrm rot="10800000" flipH="1">
              <a:off x="3570675" y="5875685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46" name="椭圆 245">
              <a:extLst>
                <a:ext uri="{FF2B5EF4-FFF2-40B4-BE49-F238E27FC236}">
                  <a16:creationId xmlns:a16="http://schemas.microsoft.com/office/drawing/2014/main" id="{572CC4D9-ED61-4D1E-B61E-CC6B9ABFF72C}"/>
                </a:ext>
              </a:extLst>
            </p:cNvPr>
            <p:cNvSpPr/>
            <p:nvPr/>
          </p:nvSpPr>
          <p:spPr>
            <a:xfrm>
              <a:off x="3570675" y="5875686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247" name="组合 246">
              <a:extLst>
                <a:ext uri="{FF2B5EF4-FFF2-40B4-BE49-F238E27FC236}">
                  <a16:creationId xmlns:a16="http://schemas.microsoft.com/office/drawing/2014/main" id="{7DEAABF2-1D13-47AD-A0BD-28FD9002B0A3}"/>
                </a:ext>
              </a:extLst>
            </p:cNvPr>
            <p:cNvGrpSpPr/>
            <p:nvPr/>
          </p:nvGrpSpPr>
          <p:grpSpPr>
            <a:xfrm>
              <a:off x="3570675" y="5875686"/>
              <a:ext cx="552506" cy="552506"/>
              <a:chOff x="6961396" y="1528448"/>
              <a:chExt cx="552506" cy="552506"/>
            </a:xfrm>
          </p:grpSpPr>
          <p:cxnSp>
            <p:nvCxnSpPr>
              <p:cNvPr id="248" name="直接连接符 247">
                <a:extLst>
                  <a:ext uri="{FF2B5EF4-FFF2-40B4-BE49-F238E27FC236}">
                    <a16:creationId xmlns:a16="http://schemas.microsoft.com/office/drawing/2014/main" id="{7D53DD59-438B-49C3-AC5B-36BA61DA90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9" name="椭圆 248">
                <a:extLst>
                  <a:ext uri="{FF2B5EF4-FFF2-40B4-BE49-F238E27FC236}">
                    <a16:creationId xmlns:a16="http://schemas.microsoft.com/office/drawing/2014/main" id="{15D30C42-924C-4C4D-9868-7E3792C97CBB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250" name="组合 249">
              <a:extLst>
                <a:ext uri="{FF2B5EF4-FFF2-40B4-BE49-F238E27FC236}">
                  <a16:creationId xmlns:a16="http://schemas.microsoft.com/office/drawing/2014/main" id="{7845D1A5-30BC-4D0C-B270-7406BA5384C6}"/>
                </a:ext>
              </a:extLst>
            </p:cNvPr>
            <p:cNvGrpSpPr/>
            <p:nvPr/>
          </p:nvGrpSpPr>
          <p:grpSpPr>
            <a:xfrm rot="9000000">
              <a:off x="3570675" y="5875686"/>
              <a:ext cx="552506" cy="552506"/>
              <a:chOff x="6961396" y="1528448"/>
              <a:chExt cx="552506" cy="552506"/>
            </a:xfrm>
          </p:grpSpPr>
          <p:cxnSp>
            <p:nvCxnSpPr>
              <p:cNvPr id="251" name="直接连接符 250">
                <a:extLst>
                  <a:ext uri="{FF2B5EF4-FFF2-40B4-BE49-F238E27FC236}">
                    <a16:creationId xmlns:a16="http://schemas.microsoft.com/office/drawing/2014/main" id="{36B8DF7E-FE5A-47EA-868A-FEB9B591A1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2" name="椭圆 251">
                <a:extLst>
                  <a:ext uri="{FF2B5EF4-FFF2-40B4-BE49-F238E27FC236}">
                    <a16:creationId xmlns:a16="http://schemas.microsoft.com/office/drawing/2014/main" id="{F93AD137-DF24-4B58-A4E3-C7ED7647DFD4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59" name="组合 458">
            <a:extLst>
              <a:ext uri="{FF2B5EF4-FFF2-40B4-BE49-F238E27FC236}">
                <a16:creationId xmlns:a16="http://schemas.microsoft.com/office/drawing/2014/main" id="{FA358D2C-96CD-4CE2-A38A-569CFF244F60}"/>
              </a:ext>
            </a:extLst>
          </p:cNvPr>
          <p:cNvGrpSpPr/>
          <p:nvPr/>
        </p:nvGrpSpPr>
        <p:grpSpPr>
          <a:xfrm>
            <a:off x="2656221" y="4481645"/>
            <a:ext cx="526313" cy="526312"/>
            <a:chOff x="2788240" y="4704689"/>
            <a:chExt cx="552507" cy="552506"/>
          </a:xfrm>
        </p:grpSpPr>
        <p:sp>
          <p:nvSpPr>
            <p:cNvPr id="26" name="PA_饼状 1">
              <a:extLst>
                <a:ext uri="{FF2B5EF4-FFF2-40B4-BE49-F238E27FC236}">
                  <a16:creationId xmlns:a16="http://schemas.microsoft.com/office/drawing/2014/main" id="{707E1262-E1DC-4C2E-9535-DD9731DCF166}"/>
                </a:ext>
              </a:extLst>
            </p:cNvPr>
            <p:cNvSpPr/>
            <p:nvPr>
              <p:custDataLst>
                <p:tags r:id="rId219"/>
              </p:custDataLst>
            </p:nvPr>
          </p:nvSpPr>
          <p:spPr>
            <a:xfrm rot="10800000" flipH="1">
              <a:off x="2788241" y="4704689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53" name="椭圆 252">
              <a:extLst>
                <a:ext uri="{FF2B5EF4-FFF2-40B4-BE49-F238E27FC236}">
                  <a16:creationId xmlns:a16="http://schemas.microsoft.com/office/drawing/2014/main" id="{F78ABFB7-36F1-452E-A739-9F2F7881E718}"/>
                </a:ext>
              </a:extLst>
            </p:cNvPr>
            <p:cNvSpPr/>
            <p:nvPr/>
          </p:nvSpPr>
          <p:spPr>
            <a:xfrm>
              <a:off x="2788240" y="4704689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254" name="组合 253">
              <a:extLst>
                <a:ext uri="{FF2B5EF4-FFF2-40B4-BE49-F238E27FC236}">
                  <a16:creationId xmlns:a16="http://schemas.microsoft.com/office/drawing/2014/main" id="{961FEB15-C005-4FB0-BBC2-CC6761B7B5A6}"/>
                </a:ext>
              </a:extLst>
            </p:cNvPr>
            <p:cNvGrpSpPr/>
            <p:nvPr/>
          </p:nvGrpSpPr>
          <p:grpSpPr>
            <a:xfrm>
              <a:off x="2788240" y="4704689"/>
              <a:ext cx="552506" cy="552506"/>
              <a:chOff x="6961396" y="1528448"/>
              <a:chExt cx="552506" cy="552506"/>
            </a:xfrm>
          </p:grpSpPr>
          <p:cxnSp>
            <p:nvCxnSpPr>
              <p:cNvPr id="255" name="直接连接符 254">
                <a:extLst>
                  <a:ext uri="{FF2B5EF4-FFF2-40B4-BE49-F238E27FC236}">
                    <a16:creationId xmlns:a16="http://schemas.microsoft.com/office/drawing/2014/main" id="{04E258F1-1AA5-43C7-A192-02683D53FA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6" name="椭圆 255">
                <a:extLst>
                  <a:ext uri="{FF2B5EF4-FFF2-40B4-BE49-F238E27FC236}">
                    <a16:creationId xmlns:a16="http://schemas.microsoft.com/office/drawing/2014/main" id="{331E25F3-8AC8-4EA2-AB3A-7D047474BCDD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257" name="组合 256">
              <a:extLst>
                <a:ext uri="{FF2B5EF4-FFF2-40B4-BE49-F238E27FC236}">
                  <a16:creationId xmlns:a16="http://schemas.microsoft.com/office/drawing/2014/main" id="{1072807D-674B-4DA5-AB18-CD34D56B1700}"/>
                </a:ext>
              </a:extLst>
            </p:cNvPr>
            <p:cNvGrpSpPr/>
            <p:nvPr/>
          </p:nvGrpSpPr>
          <p:grpSpPr>
            <a:xfrm rot="9000000">
              <a:off x="2788240" y="4704689"/>
              <a:ext cx="552506" cy="552506"/>
              <a:chOff x="6961396" y="1528448"/>
              <a:chExt cx="552506" cy="552506"/>
            </a:xfrm>
          </p:grpSpPr>
          <p:cxnSp>
            <p:nvCxnSpPr>
              <p:cNvPr id="258" name="直接连接符 257">
                <a:extLst>
                  <a:ext uri="{FF2B5EF4-FFF2-40B4-BE49-F238E27FC236}">
                    <a16:creationId xmlns:a16="http://schemas.microsoft.com/office/drawing/2014/main" id="{3D77B381-A90F-45CE-B0C4-91E22C171B7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9" name="椭圆 258">
                <a:extLst>
                  <a:ext uri="{FF2B5EF4-FFF2-40B4-BE49-F238E27FC236}">
                    <a16:creationId xmlns:a16="http://schemas.microsoft.com/office/drawing/2014/main" id="{669620F9-9944-45C9-BE2B-8BE17D0F58D8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60" name="组合 459">
            <a:extLst>
              <a:ext uri="{FF2B5EF4-FFF2-40B4-BE49-F238E27FC236}">
                <a16:creationId xmlns:a16="http://schemas.microsoft.com/office/drawing/2014/main" id="{C4214754-A84F-45C7-BD30-64E7DAFD6F1C}"/>
              </a:ext>
            </a:extLst>
          </p:cNvPr>
          <p:cNvGrpSpPr/>
          <p:nvPr/>
        </p:nvGrpSpPr>
        <p:grpSpPr>
          <a:xfrm>
            <a:off x="2394492" y="3165844"/>
            <a:ext cx="526313" cy="526313"/>
            <a:chOff x="2513485" y="3323402"/>
            <a:chExt cx="552507" cy="552507"/>
          </a:xfrm>
        </p:grpSpPr>
        <p:sp>
          <p:nvSpPr>
            <p:cNvPr id="25" name="PA_饼状 1">
              <a:extLst>
                <a:ext uri="{FF2B5EF4-FFF2-40B4-BE49-F238E27FC236}">
                  <a16:creationId xmlns:a16="http://schemas.microsoft.com/office/drawing/2014/main" id="{D80F9820-8B51-43E8-9AA7-4E4D770E25E7}"/>
                </a:ext>
              </a:extLst>
            </p:cNvPr>
            <p:cNvSpPr/>
            <p:nvPr>
              <p:custDataLst>
                <p:tags r:id="rId218"/>
              </p:custDataLst>
            </p:nvPr>
          </p:nvSpPr>
          <p:spPr>
            <a:xfrm rot="10800000" flipH="1">
              <a:off x="2513486" y="3323402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60" name="椭圆 259">
              <a:extLst>
                <a:ext uri="{FF2B5EF4-FFF2-40B4-BE49-F238E27FC236}">
                  <a16:creationId xmlns:a16="http://schemas.microsoft.com/office/drawing/2014/main" id="{2A94EDEC-76B2-4B68-8305-184CF072770A}"/>
                </a:ext>
              </a:extLst>
            </p:cNvPr>
            <p:cNvSpPr/>
            <p:nvPr/>
          </p:nvSpPr>
          <p:spPr>
            <a:xfrm>
              <a:off x="2513485" y="3323403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261" name="组合 260">
              <a:extLst>
                <a:ext uri="{FF2B5EF4-FFF2-40B4-BE49-F238E27FC236}">
                  <a16:creationId xmlns:a16="http://schemas.microsoft.com/office/drawing/2014/main" id="{E4F5A53C-B6E5-40DE-82BF-8183F31E8FD4}"/>
                </a:ext>
              </a:extLst>
            </p:cNvPr>
            <p:cNvGrpSpPr/>
            <p:nvPr/>
          </p:nvGrpSpPr>
          <p:grpSpPr>
            <a:xfrm>
              <a:off x="2513485" y="3323403"/>
              <a:ext cx="552506" cy="552506"/>
              <a:chOff x="6961396" y="1528448"/>
              <a:chExt cx="552506" cy="552506"/>
            </a:xfrm>
          </p:grpSpPr>
          <p:cxnSp>
            <p:nvCxnSpPr>
              <p:cNvPr id="262" name="直接连接符 261">
                <a:extLst>
                  <a:ext uri="{FF2B5EF4-FFF2-40B4-BE49-F238E27FC236}">
                    <a16:creationId xmlns:a16="http://schemas.microsoft.com/office/drawing/2014/main" id="{7D67DFBC-CF83-4E5E-BB59-6C7538BD42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3" name="椭圆 262">
                <a:extLst>
                  <a:ext uri="{FF2B5EF4-FFF2-40B4-BE49-F238E27FC236}">
                    <a16:creationId xmlns:a16="http://schemas.microsoft.com/office/drawing/2014/main" id="{DCFD9D94-C14A-46B9-9F8A-106CE928FC86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264" name="组合 263">
              <a:extLst>
                <a:ext uri="{FF2B5EF4-FFF2-40B4-BE49-F238E27FC236}">
                  <a16:creationId xmlns:a16="http://schemas.microsoft.com/office/drawing/2014/main" id="{48F97BE0-D826-4AF1-85F7-FCCF1154DEBE}"/>
                </a:ext>
              </a:extLst>
            </p:cNvPr>
            <p:cNvGrpSpPr/>
            <p:nvPr/>
          </p:nvGrpSpPr>
          <p:grpSpPr>
            <a:xfrm rot="9000000">
              <a:off x="2513485" y="3323403"/>
              <a:ext cx="552506" cy="552506"/>
              <a:chOff x="6961396" y="1528448"/>
              <a:chExt cx="552506" cy="552506"/>
            </a:xfrm>
          </p:grpSpPr>
          <p:cxnSp>
            <p:nvCxnSpPr>
              <p:cNvPr id="265" name="直接连接符 264">
                <a:extLst>
                  <a:ext uri="{FF2B5EF4-FFF2-40B4-BE49-F238E27FC236}">
                    <a16:creationId xmlns:a16="http://schemas.microsoft.com/office/drawing/2014/main" id="{737447FE-75B3-4DF3-97B4-B5C6D81135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6" name="椭圆 265">
                <a:extLst>
                  <a:ext uri="{FF2B5EF4-FFF2-40B4-BE49-F238E27FC236}">
                    <a16:creationId xmlns:a16="http://schemas.microsoft.com/office/drawing/2014/main" id="{7E205BC5-13DD-4671-84B5-4D7A9909FF99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61" name="组合 460">
            <a:extLst>
              <a:ext uri="{FF2B5EF4-FFF2-40B4-BE49-F238E27FC236}">
                <a16:creationId xmlns:a16="http://schemas.microsoft.com/office/drawing/2014/main" id="{F0E56779-161B-47A3-9CA7-47E9AF7C1958}"/>
              </a:ext>
            </a:extLst>
          </p:cNvPr>
          <p:cNvGrpSpPr/>
          <p:nvPr/>
        </p:nvGrpSpPr>
        <p:grpSpPr>
          <a:xfrm>
            <a:off x="2656221" y="1850043"/>
            <a:ext cx="526313" cy="526312"/>
            <a:chOff x="2788240" y="1942117"/>
            <a:chExt cx="552507" cy="552506"/>
          </a:xfrm>
        </p:grpSpPr>
        <p:sp>
          <p:nvSpPr>
            <p:cNvPr id="24" name="PA_饼状 1">
              <a:extLst>
                <a:ext uri="{FF2B5EF4-FFF2-40B4-BE49-F238E27FC236}">
                  <a16:creationId xmlns:a16="http://schemas.microsoft.com/office/drawing/2014/main" id="{274112DE-F99C-47CB-B72F-26D0B14E5381}"/>
                </a:ext>
              </a:extLst>
            </p:cNvPr>
            <p:cNvSpPr/>
            <p:nvPr>
              <p:custDataLst>
                <p:tags r:id="rId217"/>
              </p:custDataLst>
            </p:nvPr>
          </p:nvSpPr>
          <p:spPr>
            <a:xfrm rot="10800000" flipH="1">
              <a:off x="2788241" y="1942117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67" name="椭圆 266">
              <a:extLst>
                <a:ext uri="{FF2B5EF4-FFF2-40B4-BE49-F238E27FC236}">
                  <a16:creationId xmlns:a16="http://schemas.microsoft.com/office/drawing/2014/main" id="{695F3C62-CEB8-4BCB-9ECA-B0944FB281EB}"/>
                </a:ext>
              </a:extLst>
            </p:cNvPr>
            <p:cNvSpPr/>
            <p:nvPr/>
          </p:nvSpPr>
          <p:spPr>
            <a:xfrm>
              <a:off x="2788240" y="1942117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268" name="组合 267">
              <a:extLst>
                <a:ext uri="{FF2B5EF4-FFF2-40B4-BE49-F238E27FC236}">
                  <a16:creationId xmlns:a16="http://schemas.microsoft.com/office/drawing/2014/main" id="{6527214D-3DF3-4896-9A01-7F8EFA7B9D0E}"/>
                </a:ext>
              </a:extLst>
            </p:cNvPr>
            <p:cNvGrpSpPr/>
            <p:nvPr/>
          </p:nvGrpSpPr>
          <p:grpSpPr>
            <a:xfrm>
              <a:off x="2788240" y="1942117"/>
              <a:ext cx="552506" cy="552506"/>
              <a:chOff x="6961396" y="1528448"/>
              <a:chExt cx="552506" cy="552506"/>
            </a:xfrm>
          </p:grpSpPr>
          <p:cxnSp>
            <p:nvCxnSpPr>
              <p:cNvPr id="269" name="直接连接符 268">
                <a:extLst>
                  <a:ext uri="{FF2B5EF4-FFF2-40B4-BE49-F238E27FC236}">
                    <a16:creationId xmlns:a16="http://schemas.microsoft.com/office/drawing/2014/main" id="{FA358A02-9CBC-4E3F-B918-5FB9E19A14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0" name="椭圆 269">
                <a:extLst>
                  <a:ext uri="{FF2B5EF4-FFF2-40B4-BE49-F238E27FC236}">
                    <a16:creationId xmlns:a16="http://schemas.microsoft.com/office/drawing/2014/main" id="{B6FDF735-8669-45A7-8422-3691A1EB81A3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271" name="组合 270">
              <a:extLst>
                <a:ext uri="{FF2B5EF4-FFF2-40B4-BE49-F238E27FC236}">
                  <a16:creationId xmlns:a16="http://schemas.microsoft.com/office/drawing/2014/main" id="{DB8EF48C-5FD2-4AE4-9163-2BED1CE37875}"/>
                </a:ext>
              </a:extLst>
            </p:cNvPr>
            <p:cNvGrpSpPr/>
            <p:nvPr/>
          </p:nvGrpSpPr>
          <p:grpSpPr>
            <a:xfrm rot="9000000">
              <a:off x="2788240" y="1942117"/>
              <a:ext cx="552506" cy="552506"/>
              <a:chOff x="6961396" y="1528448"/>
              <a:chExt cx="552506" cy="552506"/>
            </a:xfrm>
          </p:grpSpPr>
          <p:cxnSp>
            <p:nvCxnSpPr>
              <p:cNvPr id="272" name="直接连接符 271">
                <a:extLst>
                  <a:ext uri="{FF2B5EF4-FFF2-40B4-BE49-F238E27FC236}">
                    <a16:creationId xmlns:a16="http://schemas.microsoft.com/office/drawing/2014/main" id="{17211202-AF41-4FB8-B42D-8E3FFE4B9AB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3" name="椭圆 272">
                <a:extLst>
                  <a:ext uri="{FF2B5EF4-FFF2-40B4-BE49-F238E27FC236}">
                    <a16:creationId xmlns:a16="http://schemas.microsoft.com/office/drawing/2014/main" id="{01F360E1-FE1A-4E0C-A7C2-047EFDA34DD9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62" name="组合 461">
            <a:extLst>
              <a:ext uri="{FF2B5EF4-FFF2-40B4-BE49-F238E27FC236}">
                <a16:creationId xmlns:a16="http://schemas.microsoft.com/office/drawing/2014/main" id="{03B37A6D-DF94-4DCE-A671-1C0ECB0F5084}"/>
              </a:ext>
            </a:extLst>
          </p:cNvPr>
          <p:cNvGrpSpPr/>
          <p:nvPr/>
        </p:nvGrpSpPr>
        <p:grpSpPr>
          <a:xfrm>
            <a:off x="3401561" y="734562"/>
            <a:ext cx="526312" cy="526312"/>
            <a:chOff x="3570675" y="771120"/>
            <a:chExt cx="552506" cy="552506"/>
          </a:xfrm>
        </p:grpSpPr>
        <p:sp>
          <p:nvSpPr>
            <p:cNvPr id="23" name="PA_饼状 1">
              <a:extLst>
                <a:ext uri="{FF2B5EF4-FFF2-40B4-BE49-F238E27FC236}">
                  <a16:creationId xmlns:a16="http://schemas.microsoft.com/office/drawing/2014/main" id="{42A0901B-499E-481F-93EF-D116FC7D591C}"/>
                </a:ext>
              </a:extLst>
            </p:cNvPr>
            <p:cNvSpPr/>
            <p:nvPr>
              <p:custDataLst>
                <p:tags r:id="rId216"/>
              </p:custDataLst>
            </p:nvPr>
          </p:nvSpPr>
          <p:spPr>
            <a:xfrm rot="10800000" flipH="1">
              <a:off x="3570675" y="771120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74" name="椭圆 273">
              <a:extLst>
                <a:ext uri="{FF2B5EF4-FFF2-40B4-BE49-F238E27FC236}">
                  <a16:creationId xmlns:a16="http://schemas.microsoft.com/office/drawing/2014/main" id="{781C4C1F-4285-40EE-889B-01838FAEF84E}"/>
                </a:ext>
              </a:extLst>
            </p:cNvPr>
            <p:cNvSpPr/>
            <p:nvPr/>
          </p:nvSpPr>
          <p:spPr>
            <a:xfrm>
              <a:off x="3570675" y="771120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275" name="组合 274">
              <a:extLst>
                <a:ext uri="{FF2B5EF4-FFF2-40B4-BE49-F238E27FC236}">
                  <a16:creationId xmlns:a16="http://schemas.microsoft.com/office/drawing/2014/main" id="{4C76FDCF-53EA-4537-A2C3-C8B93C09B453}"/>
                </a:ext>
              </a:extLst>
            </p:cNvPr>
            <p:cNvGrpSpPr/>
            <p:nvPr/>
          </p:nvGrpSpPr>
          <p:grpSpPr>
            <a:xfrm>
              <a:off x="3570675" y="771120"/>
              <a:ext cx="552506" cy="552506"/>
              <a:chOff x="6961396" y="1528448"/>
              <a:chExt cx="552506" cy="552506"/>
            </a:xfrm>
          </p:grpSpPr>
          <p:cxnSp>
            <p:nvCxnSpPr>
              <p:cNvPr id="276" name="直接连接符 275">
                <a:extLst>
                  <a:ext uri="{FF2B5EF4-FFF2-40B4-BE49-F238E27FC236}">
                    <a16:creationId xmlns:a16="http://schemas.microsoft.com/office/drawing/2014/main" id="{698B196E-9EB6-488D-8CA1-EC644B3EE7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7" name="椭圆 276">
                <a:extLst>
                  <a:ext uri="{FF2B5EF4-FFF2-40B4-BE49-F238E27FC236}">
                    <a16:creationId xmlns:a16="http://schemas.microsoft.com/office/drawing/2014/main" id="{CE0A6231-16F6-491F-9C96-D8C786F9D3B5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278" name="组合 277">
              <a:extLst>
                <a:ext uri="{FF2B5EF4-FFF2-40B4-BE49-F238E27FC236}">
                  <a16:creationId xmlns:a16="http://schemas.microsoft.com/office/drawing/2014/main" id="{5408EB41-09EC-40B3-AA5E-D544ED22A56F}"/>
                </a:ext>
              </a:extLst>
            </p:cNvPr>
            <p:cNvGrpSpPr/>
            <p:nvPr/>
          </p:nvGrpSpPr>
          <p:grpSpPr>
            <a:xfrm rot="9000000">
              <a:off x="3570675" y="771120"/>
              <a:ext cx="552506" cy="552506"/>
              <a:chOff x="6961396" y="1528448"/>
              <a:chExt cx="552506" cy="552506"/>
            </a:xfrm>
          </p:grpSpPr>
          <p:cxnSp>
            <p:nvCxnSpPr>
              <p:cNvPr id="279" name="直接连接符 278">
                <a:extLst>
                  <a:ext uri="{FF2B5EF4-FFF2-40B4-BE49-F238E27FC236}">
                    <a16:creationId xmlns:a16="http://schemas.microsoft.com/office/drawing/2014/main" id="{C00BDB28-F7AA-4A45-809D-CC467C5352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0" name="椭圆 279">
                <a:extLst>
                  <a:ext uri="{FF2B5EF4-FFF2-40B4-BE49-F238E27FC236}">
                    <a16:creationId xmlns:a16="http://schemas.microsoft.com/office/drawing/2014/main" id="{8794962E-465A-448C-8CB8-6A3153458B20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63" name="组合 462">
            <a:extLst>
              <a:ext uri="{FF2B5EF4-FFF2-40B4-BE49-F238E27FC236}">
                <a16:creationId xmlns:a16="http://schemas.microsoft.com/office/drawing/2014/main" id="{E781BDC8-5D10-443F-8C75-ECF241F46A7E}"/>
              </a:ext>
            </a:extLst>
          </p:cNvPr>
          <p:cNvGrpSpPr/>
          <p:nvPr/>
        </p:nvGrpSpPr>
        <p:grpSpPr>
          <a:xfrm>
            <a:off x="4517043" y="-10779"/>
            <a:ext cx="526312" cy="526312"/>
            <a:chOff x="4741673" y="-11316"/>
            <a:chExt cx="552506" cy="552506"/>
          </a:xfrm>
        </p:grpSpPr>
        <p:sp>
          <p:nvSpPr>
            <p:cNvPr id="22" name="PA_饼状 1">
              <a:extLst>
                <a:ext uri="{FF2B5EF4-FFF2-40B4-BE49-F238E27FC236}">
                  <a16:creationId xmlns:a16="http://schemas.microsoft.com/office/drawing/2014/main" id="{097D3A61-AB5E-4BD5-AB9B-0AA94B4A3FB3}"/>
                </a:ext>
              </a:extLst>
            </p:cNvPr>
            <p:cNvSpPr/>
            <p:nvPr>
              <p:custDataLst>
                <p:tags r:id="rId215"/>
              </p:custDataLst>
            </p:nvPr>
          </p:nvSpPr>
          <p:spPr>
            <a:xfrm rot="10800000" flipH="1">
              <a:off x="4741673" y="-11316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1" name="椭圆 280">
              <a:extLst>
                <a:ext uri="{FF2B5EF4-FFF2-40B4-BE49-F238E27FC236}">
                  <a16:creationId xmlns:a16="http://schemas.microsoft.com/office/drawing/2014/main" id="{C0C87279-1BE0-45BF-8F3F-A44329682AE0}"/>
                </a:ext>
              </a:extLst>
            </p:cNvPr>
            <p:cNvSpPr/>
            <p:nvPr/>
          </p:nvSpPr>
          <p:spPr>
            <a:xfrm>
              <a:off x="4741673" y="-11316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282" name="组合 281">
              <a:extLst>
                <a:ext uri="{FF2B5EF4-FFF2-40B4-BE49-F238E27FC236}">
                  <a16:creationId xmlns:a16="http://schemas.microsoft.com/office/drawing/2014/main" id="{7DD15059-D1CF-485C-8126-63DB6C7C4980}"/>
                </a:ext>
              </a:extLst>
            </p:cNvPr>
            <p:cNvGrpSpPr/>
            <p:nvPr/>
          </p:nvGrpSpPr>
          <p:grpSpPr>
            <a:xfrm>
              <a:off x="4741673" y="-11316"/>
              <a:ext cx="552506" cy="552506"/>
              <a:chOff x="6961396" y="1528448"/>
              <a:chExt cx="552506" cy="552506"/>
            </a:xfrm>
          </p:grpSpPr>
          <p:cxnSp>
            <p:nvCxnSpPr>
              <p:cNvPr id="283" name="直接连接符 282">
                <a:extLst>
                  <a:ext uri="{FF2B5EF4-FFF2-40B4-BE49-F238E27FC236}">
                    <a16:creationId xmlns:a16="http://schemas.microsoft.com/office/drawing/2014/main" id="{D3BEDE20-EEF0-4922-A12C-3EC7A59244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4" name="椭圆 283">
                <a:extLst>
                  <a:ext uri="{FF2B5EF4-FFF2-40B4-BE49-F238E27FC236}">
                    <a16:creationId xmlns:a16="http://schemas.microsoft.com/office/drawing/2014/main" id="{C45BAA0B-3546-402E-95F6-845680D20A8B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285" name="组合 284">
              <a:extLst>
                <a:ext uri="{FF2B5EF4-FFF2-40B4-BE49-F238E27FC236}">
                  <a16:creationId xmlns:a16="http://schemas.microsoft.com/office/drawing/2014/main" id="{86C5ABAE-8AC4-46AD-8974-9ED95093135E}"/>
                </a:ext>
              </a:extLst>
            </p:cNvPr>
            <p:cNvGrpSpPr/>
            <p:nvPr/>
          </p:nvGrpSpPr>
          <p:grpSpPr>
            <a:xfrm rot="9000000">
              <a:off x="4741673" y="-11316"/>
              <a:ext cx="552506" cy="552506"/>
              <a:chOff x="6961396" y="1528448"/>
              <a:chExt cx="552506" cy="552506"/>
            </a:xfrm>
          </p:grpSpPr>
          <p:cxnSp>
            <p:nvCxnSpPr>
              <p:cNvPr id="286" name="直接连接符 285">
                <a:extLst>
                  <a:ext uri="{FF2B5EF4-FFF2-40B4-BE49-F238E27FC236}">
                    <a16:creationId xmlns:a16="http://schemas.microsoft.com/office/drawing/2014/main" id="{C16D58CD-D0C6-4078-BD08-4A3BE790CDE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7" name="椭圆 286">
                <a:extLst>
                  <a:ext uri="{FF2B5EF4-FFF2-40B4-BE49-F238E27FC236}">
                    <a16:creationId xmlns:a16="http://schemas.microsoft.com/office/drawing/2014/main" id="{51FBDAA6-76C9-4D31-903B-100ADAC4CC08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29" name="组合 428">
            <a:extLst>
              <a:ext uri="{FF2B5EF4-FFF2-40B4-BE49-F238E27FC236}">
                <a16:creationId xmlns:a16="http://schemas.microsoft.com/office/drawing/2014/main" id="{7BF69A99-4B23-417E-9E66-756EBBAE8900}"/>
              </a:ext>
            </a:extLst>
          </p:cNvPr>
          <p:cNvGrpSpPr/>
          <p:nvPr/>
        </p:nvGrpSpPr>
        <p:grpSpPr>
          <a:xfrm>
            <a:off x="2338371" y="-328628"/>
            <a:ext cx="526312" cy="526312"/>
            <a:chOff x="2454571" y="-344984"/>
            <a:chExt cx="552506" cy="552506"/>
          </a:xfrm>
        </p:grpSpPr>
        <p:sp>
          <p:nvSpPr>
            <p:cNvPr id="37" name="PA_饼状 1">
              <a:extLst>
                <a:ext uri="{FF2B5EF4-FFF2-40B4-BE49-F238E27FC236}">
                  <a16:creationId xmlns:a16="http://schemas.microsoft.com/office/drawing/2014/main" id="{E8E444E5-DA41-40BB-92CA-F1932F6E5354}"/>
                </a:ext>
              </a:extLst>
            </p:cNvPr>
            <p:cNvSpPr/>
            <p:nvPr>
              <p:custDataLst>
                <p:tags r:id="rId214"/>
              </p:custDataLst>
            </p:nvPr>
          </p:nvSpPr>
          <p:spPr>
            <a:xfrm rot="10800000" flipH="1">
              <a:off x="2454571" y="-344984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88" name="椭圆 287">
              <a:extLst>
                <a:ext uri="{FF2B5EF4-FFF2-40B4-BE49-F238E27FC236}">
                  <a16:creationId xmlns:a16="http://schemas.microsoft.com/office/drawing/2014/main" id="{25D265FF-5E60-4500-A2CF-F569E144EB2B}"/>
                </a:ext>
              </a:extLst>
            </p:cNvPr>
            <p:cNvSpPr/>
            <p:nvPr/>
          </p:nvSpPr>
          <p:spPr>
            <a:xfrm>
              <a:off x="2454571" y="-34498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289" name="组合 288">
              <a:extLst>
                <a:ext uri="{FF2B5EF4-FFF2-40B4-BE49-F238E27FC236}">
                  <a16:creationId xmlns:a16="http://schemas.microsoft.com/office/drawing/2014/main" id="{DB14C097-61A4-48E3-B103-0196F0699DE8}"/>
                </a:ext>
              </a:extLst>
            </p:cNvPr>
            <p:cNvGrpSpPr/>
            <p:nvPr/>
          </p:nvGrpSpPr>
          <p:grpSpPr>
            <a:xfrm>
              <a:off x="2454571" y="-344984"/>
              <a:ext cx="552506" cy="552506"/>
              <a:chOff x="6961396" y="1528448"/>
              <a:chExt cx="552506" cy="552506"/>
            </a:xfrm>
          </p:grpSpPr>
          <p:cxnSp>
            <p:nvCxnSpPr>
              <p:cNvPr id="290" name="直接连接符 289">
                <a:extLst>
                  <a:ext uri="{FF2B5EF4-FFF2-40B4-BE49-F238E27FC236}">
                    <a16:creationId xmlns:a16="http://schemas.microsoft.com/office/drawing/2014/main" id="{9E028412-84C9-434D-A322-3F62A4F8C1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1" name="椭圆 290">
                <a:extLst>
                  <a:ext uri="{FF2B5EF4-FFF2-40B4-BE49-F238E27FC236}">
                    <a16:creationId xmlns:a16="http://schemas.microsoft.com/office/drawing/2014/main" id="{26A31DE6-B35C-409A-ACDB-4A1526950782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292" name="组合 291">
              <a:extLst>
                <a:ext uri="{FF2B5EF4-FFF2-40B4-BE49-F238E27FC236}">
                  <a16:creationId xmlns:a16="http://schemas.microsoft.com/office/drawing/2014/main" id="{4D5A9015-01CB-4F3B-838B-581509744F14}"/>
                </a:ext>
              </a:extLst>
            </p:cNvPr>
            <p:cNvGrpSpPr/>
            <p:nvPr/>
          </p:nvGrpSpPr>
          <p:grpSpPr>
            <a:xfrm rot="9000000">
              <a:off x="2454571" y="-344984"/>
              <a:ext cx="552506" cy="552506"/>
              <a:chOff x="6961396" y="1528448"/>
              <a:chExt cx="552506" cy="552506"/>
            </a:xfrm>
          </p:grpSpPr>
          <p:cxnSp>
            <p:nvCxnSpPr>
              <p:cNvPr id="293" name="直接连接符 292">
                <a:extLst>
                  <a:ext uri="{FF2B5EF4-FFF2-40B4-BE49-F238E27FC236}">
                    <a16:creationId xmlns:a16="http://schemas.microsoft.com/office/drawing/2014/main" id="{8756A01D-D827-467A-A3E3-5075E657417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4" name="椭圆 293">
                <a:extLst>
                  <a:ext uri="{FF2B5EF4-FFF2-40B4-BE49-F238E27FC236}">
                    <a16:creationId xmlns:a16="http://schemas.microsoft.com/office/drawing/2014/main" id="{0FE7D2F0-7764-44AD-806C-6D17863F7E1F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30" name="组合 429">
            <a:extLst>
              <a:ext uri="{FF2B5EF4-FFF2-40B4-BE49-F238E27FC236}">
                <a16:creationId xmlns:a16="http://schemas.microsoft.com/office/drawing/2014/main" id="{03DD80B0-869E-4F97-84DB-7C5856B95431}"/>
              </a:ext>
            </a:extLst>
          </p:cNvPr>
          <p:cNvGrpSpPr/>
          <p:nvPr/>
        </p:nvGrpSpPr>
        <p:grpSpPr>
          <a:xfrm>
            <a:off x="1723779" y="420254"/>
            <a:ext cx="526312" cy="526312"/>
            <a:chOff x="1809392" y="441169"/>
            <a:chExt cx="552506" cy="552506"/>
          </a:xfrm>
        </p:grpSpPr>
        <p:sp>
          <p:nvSpPr>
            <p:cNvPr id="38" name="PA_饼状 1">
              <a:extLst>
                <a:ext uri="{FF2B5EF4-FFF2-40B4-BE49-F238E27FC236}">
                  <a16:creationId xmlns:a16="http://schemas.microsoft.com/office/drawing/2014/main" id="{822109AF-B282-4D32-8DAA-3B32432E9E76}"/>
                </a:ext>
              </a:extLst>
            </p:cNvPr>
            <p:cNvSpPr/>
            <p:nvPr>
              <p:custDataLst>
                <p:tags r:id="rId213"/>
              </p:custDataLst>
            </p:nvPr>
          </p:nvSpPr>
          <p:spPr>
            <a:xfrm rot="10800000" flipH="1">
              <a:off x="1809392" y="441169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295" name="椭圆 294">
              <a:extLst>
                <a:ext uri="{FF2B5EF4-FFF2-40B4-BE49-F238E27FC236}">
                  <a16:creationId xmlns:a16="http://schemas.microsoft.com/office/drawing/2014/main" id="{DC462E63-2AA2-4E6B-86A1-7B01CCAFBE04}"/>
                </a:ext>
              </a:extLst>
            </p:cNvPr>
            <p:cNvSpPr/>
            <p:nvPr/>
          </p:nvSpPr>
          <p:spPr>
            <a:xfrm>
              <a:off x="1809392" y="441169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296" name="组合 295">
              <a:extLst>
                <a:ext uri="{FF2B5EF4-FFF2-40B4-BE49-F238E27FC236}">
                  <a16:creationId xmlns:a16="http://schemas.microsoft.com/office/drawing/2014/main" id="{03100A35-9D11-4235-8BFE-62DFC48BD6FB}"/>
                </a:ext>
              </a:extLst>
            </p:cNvPr>
            <p:cNvGrpSpPr/>
            <p:nvPr/>
          </p:nvGrpSpPr>
          <p:grpSpPr>
            <a:xfrm>
              <a:off x="1809392" y="441169"/>
              <a:ext cx="552506" cy="552506"/>
              <a:chOff x="6961396" y="1528448"/>
              <a:chExt cx="552506" cy="552506"/>
            </a:xfrm>
          </p:grpSpPr>
          <p:cxnSp>
            <p:nvCxnSpPr>
              <p:cNvPr id="297" name="直接连接符 296">
                <a:extLst>
                  <a:ext uri="{FF2B5EF4-FFF2-40B4-BE49-F238E27FC236}">
                    <a16:creationId xmlns:a16="http://schemas.microsoft.com/office/drawing/2014/main" id="{FB591FEF-CCF7-439C-AB70-0042582D2D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8" name="椭圆 297">
                <a:extLst>
                  <a:ext uri="{FF2B5EF4-FFF2-40B4-BE49-F238E27FC236}">
                    <a16:creationId xmlns:a16="http://schemas.microsoft.com/office/drawing/2014/main" id="{1666B29F-3793-4496-A35E-BF452668F57D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299" name="组合 298">
              <a:extLst>
                <a:ext uri="{FF2B5EF4-FFF2-40B4-BE49-F238E27FC236}">
                  <a16:creationId xmlns:a16="http://schemas.microsoft.com/office/drawing/2014/main" id="{F3086791-AC1D-4E82-929D-ECFBB18BFB4A}"/>
                </a:ext>
              </a:extLst>
            </p:cNvPr>
            <p:cNvGrpSpPr/>
            <p:nvPr/>
          </p:nvGrpSpPr>
          <p:grpSpPr>
            <a:xfrm rot="9000000">
              <a:off x="1809392" y="441169"/>
              <a:ext cx="552506" cy="552506"/>
              <a:chOff x="6961396" y="1528448"/>
              <a:chExt cx="552506" cy="552506"/>
            </a:xfrm>
          </p:grpSpPr>
          <p:cxnSp>
            <p:nvCxnSpPr>
              <p:cNvPr id="300" name="直接连接符 299">
                <a:extLst>
                  <a:ext uri="{FF2B5EF4-FFF2-40B4-BE49-F238E27FC236}">
                    <a16:creationId xmlns:a16="http://schemas.microsoft.com/office/drawing/2014/main" id="{CC52DAE7-1C62-414B-AA11-D1F3546CF49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1" name="椭圆 300">
                <a:extLst>
                  <a:ext uri="{FF2B5EF4-FFF2-40B4-BE49-F238E27FC236}">
                    <a16:creationId xmlns:a16="http://schemas.microsoft.com/office/drawing/2014/main" id="{079CDABA-9FD3-4C42-9601-0C1F8F4E7ABC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31" name="组合 430">
            <a:extLst>
              <a:ext uri="{FF2B5EF4-FFF2-40B4-BE49-F238E27FC236}">
                <a16:creationId xmlns:a16="http://schemas.microsoft.com/office/drawing/2014/main" id="{17F17CB5-72EF-4658-AB38-7C56FB43EF47}"/>
              </a:ext>
            </a:extLst>
          </p:cNvPr>
          <p:cNvGrpSpPr/>
          <p:nvPr/>
        </p:nvGrpSpPr>
        <p:grpSpPr>
          <a:xfrm>
            <a:off x="1267096" y="1274648"/>
            <a:ext cx="526312" cy="526313"/>
            <a:chOff x="1329980" y="1338085"/>
            <a:chExt cx="552506" cy="552507"/>
          </a:xfrm>
        </p:grpSpPr>
        <p:sp>
          <p:nvSpPr>
            <p:cNvPr id="39" name="PA_饼状 1">
              <a:extLst>
                <a:ext uri="{FF2B5EF4-FFF2-40B4-BE49-F238E27FC236}">
                  <a16:creationId xmlns:a16="http://schemas.microsoft.com/office/drawing/2014/main" id="{77456279-DFBA-470F-B360-B636C61D0B03}"/>
                </a:ext>
              </a:extLst>
            </p:cNvPr>
            <p:cNvSpPr/>
            <p:nvPr>
              <p:custDataLst>
                <p:tags r:id="rId212"/>
              </p:custDataLst>
            </p:nvPr>
          </p:nvSpPr>
          <p:spPr>
            <a:xfrm rot="10800000" flipH="1">
              <a:off x="1329980" y="1338085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2" name="椭圆 301">
              <a:extLst>
                <a:ext uri="{FF2B5EF4-FFF2-40B4-BE49-F238E27FC236}">
                  <a16:creationId xmlns:a16="http://schemas.microsoft.com/office/drawing/2014/main" id="{CAC4262D-8CB5-40B0-AFC5-3EE9215A75AE}"/>
                </a:ext>
              </a:extLst>
            </p:cNvPr>
            <p:cNvSpPr/>
            <p:nvPr/>
          </p:nvSpPr>
          <p:spPr>
            <a:xfrm>
              <a:off x="1329980" y="1338086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303" name="组合 302">
              <a:extLst>
                <a:ext uri="{FF2B5EF4-FFF2-40B4-BE49-F238E27FC236}">
                  <a16:creationId xmlns:a16="http://schemas.microsoft.com/office/drawing/2014/main" id="{7CFF75D6-B73E-47D9-A0A4-BBA2B5A5E3FD}"/>
                </a:ext>
              </a:extLst>
            </p:cNvPr>
            <p:cNvGrpSpPr/>
            <p:nvPr/>
          </p:nvGrpSpPr>
          <p:grpSpPr>
            <a:xfrm>
              <a:off x="1329980" y="1338086"/>
              <a:ext cx="552506" cy="552506"/>
              <a:chOff x="6961396" y="1528448"/>
              <a:chExt cx="552506" cy="552506"/>
            </a:xfrm>
          </p:grpSpPr>
          <p:cxnSp>
            <p:nvCxnSpPr>
              <p:cNvPr id="304" name="直接连接符 303">
                <a:extLst>
                  <a:ext uri="{FF2B5EF4-FFF2-40B4-BE49-F238E27FC236}">
                    <a16:creationId xmlns:a16="http://schemas.microsoft.com/office/drawing/2014/main" id="{A81A1232-EE31-4E91-8397-D758AEE3C6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5" name="椭圆 304">
                <a:extLst>
                  <a:ext uri="{FF2B5EF4-FFF2-40B4-BE49-F238E27FC236}">
                    <a16:creationId xmlns:a16="http://schemas.microsoft.com/office/drawing/2014/main" id="{3A718CF0-34CF-4B71-974A-06D720D6F66C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306" name="组合 305">
              <a:extLst>
                <a:ext uri="{FF2B5EF4-FFF2-40B4-BE49-F238E27FC236}">
                  <a16:creationId xmlns:a16="http://schemas.microsoft.com/office/drawing/2014/main" id="{7E57C92E-DB20-4D8A-9754-2B3AA80874B4}"/>
                </a:ext>
              </a:extLst>
            </p:cNvPr>
            <p:cNvGrpSpPr/>
            <p:nvPr/>
          </p:nvGrpSpPr>
          <p:grpSpPr>
            <a:xfrm rot="9000000">
              <a:off x="1329980" y="1338086"/>
              <a:ext cx="552506" cy="552506"/>
              <a:chOff x="6961396" y="1528448"/>
              <a:chExt cx="552506" cy="552506"/>
            </a:xfrm>
          </p:grpSpPr>
          <p:cxnSp>
            <p:nvCxnSpPr>
              <p:cNvPr id="307" name="直接连接符 306">
                <a:extLst>
                  <a:ext uri="{FF2B5EF4-FFF2-40B4-BE49-F238E27FC236}">
                    <a16:creationId xmlns:a16="http://schemas.microsoft.com/office/drawing/2014/main" id="{90A558D0-7E7F-4012-9CDD-E8F5322669E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8" name="椭圆 307">
                <a:extLst>
                  <a:ext uri="{FF2B5EF4-FFF2-40B4-BE49-F238E27FC236}">
                    <a16:creationId xmlns:a16="http://schemas.microsoft.com/office/drawing/2014/main" id="{D59F870B-9480-4920-803E-7C264345A858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32" name="组合 431">
            <a:extLst>
              <a:ext uri="{FF2B5EF4-FFF2-40B4-BE49-F238E27FC236}">
                <a16:creationId xmlns:a16="http://schemas.microsoft.com/office/drawing/2014/main" id="{44CE95CC-A242-46C1-8704-BCB3EBC9558D}"/>
              </a:ext>
            </a:extLst>
          </p:cNvPr>
          <p:cNvGrpSpPr/>
          <p:nvPr/>
        </p:nvGrpSpPr>
        <p:grpSpPr>
          <a:xfrm>
            <a:off x="985871" y="2201721"/>
            <a:ext cx="526313" cy="526312"/>
            <a:chOff x="1034759" y="2311297"/>
            <a:chExt cx="552507" cy="552506"/>
          </a:xfrm>
        </p:grpSpPr>
        <p:sp>
          <p:nvSpPr>
            <p:cNvPr id="40" name="PA_饼状 1">
              <a:extLst>
                <a:ext uri="{FF2B5EF4-FFF2-40B4-BE49-F238E27FC236}">
                  <a16:creationId xmlns:a16="http://schemas.microsoft.com/office/drawing/2014/main" id="{5058742B-391B-40B9-975E-86DAEA6B0045}"/>
                </a:ext>
              </a:extLst>
            </p:cNvPr>
            <p:cNvSpPr/>
            <p:nvPr>
              <p:custDataLst>
                <p:tags r:id="rId211"/>
              </p:custDataLst>
            </p:nvPr>
          </p:nvSpPr>
          <p:spPr>
            <a:xfrm rot="10800000" flipH="1">
              <a:off x="1034760" y="2311297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09" name="椭圆 308">
              <a:extLst>
                <a:ext uri="{FF2B5EF4-FFF2-40B4-BE49-F238E27FC236}">
                  <a16:creationId xmlns:a16="http://schemas.microsoft.com/office/drawing/2014/main" id="{85ED8176-C3D3-483B-BBBC-6AE4D9FFB5EC}"/>
                </a:ext>
              </a:extLst>
            </p:cNvPr>
            <p:cNvSpPr/>
            <p:nvPr/>
          </p:nvSpPr>
          <p:spPr>
            <a:xfrm>
              <a:off x="1034759" y="2311297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310" name="组合 309">
              <a:extLst>
                <a:ext uri="{FF2B5EF4-FFF2-40B4-BE49-F238E27FC236}">
                  <a16:creationId xmlns:a16="http://schemas.microsoft.com/office/drawing/2014/main" id="{452A9F49-413E-441E-9E95-A16274351DE3}"/>
                </a:ext>
              </a:extLst>
            </p:cNvPr>
            <p:cNvGrpSpPr/>
            <p:nvPr/>
          </p:nvGrpSpPr>
          <p:grpSpPr>
            <a:xfrm>
              <a:off x="1034759" y="2311297"/>
              <a:ext cx="552506" cy="552506"/>
              <a:chOff x="6961396" y="1528448"/>
              <a:chExt cx="552506" cy="552506"/>
            </a:xfrm>
          </p:grpSpPr>
          <p:cxnSp>
            <p:nvCxnSpPr>
              <p:cNvPr id="311" name="直接连接符 310">
                <a:extLst>
                  <a:ext uri="{FF2B5EF4-FFF2-40B4-BE49-F238E27FC236}">
                    <a16:creationId xmlns:a16="http://schemas.microsoft.com/office/drawing/2014/main" id="{742A75AC-2039-4C3E-9BA1-4790C0C641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2" name="椭圆 311">
                <a:extLst>
                  <a:ext uri="{FF2B5EF4-FFF2-40B4-BE49-F238E27FC236}">
                    <a16:creationId xmlns:a16="http://schemas.microsoft.com/office/drawing/2014/main" id="{4188A406-5942-4187-A7A7-42E21995D1C6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313" name="组合 312">
              <a:extLst>
                <a:ext uri="{FF2B5EF4-FFF2-40B4-BE49-F238E27FC236}">
                  <a16:creationId xmlns:a16="http://schemas.microsoft.com/office/drawing/2014/main" id="{94614C63-DD55-40F9-9C71-E7B5B4EC1F76}"/>
                </a:ext>
              </a:extLst>
            </p:cNvPr>
            <p:cNvGrpSpPr/>
            <p:nvPr/>
          </p:nvGrpSpPr>
          <p:grpSpPr>
            <a:xfrm rot="9000000">
              <a:off x="1034759" y="2311297"/>
              <a:ext cx="552506" cy="552506"/>
              <a:chOff x="6961396" y="1528448"/>
              <a:chExt cx="552506" cy="552506"/>
            </a:xfrm>
          </p:grpSpPr>
          <p:cxnSp>
            <p:nvCxnSpPr>
              <p:cNvPr id="314" name="直接连接符 313">
                <a:extLst>
                  <a:ext uri="{FF2B5EF4-FFF2-40B4-BE49-F238E27FC236}">
                    <a16:creationId xmlns:a16="http://schemas.microsoft.com/office/drawing/2014/main" id="{5673D77F-7B7F-431D-86A6-75C670AB688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5" name="椭圆 314">
                <a:extLst>
                  <a:ext uri="{FF2B5EF4-FFF2-40B4-BE49-F238E27FC236}">
                    <a16:creationId xmlns:a16="http://schemas.microsoft.com/office/drawing/2014/main" id="{8DECBED0-5F74-44D6-9762-EEF695A27A78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33" name="组合 432">
            <a:extLst>
              <a:ext uri="{FF2B5EF4-FFF2-40B4-BE49-F238E27FC236}">
                <a16:creationId xmlns:a16="http://schemas.microsoft.com/office/drawing/2014/main" id="{52C0DC36-AE2C-4290-A6BF-D1B103DCF238}"/>
              </a:ext>
            </a:extLst>
          </p:cNvPr>
          <p:cNvGrpSpPr/>
          <p:nvPr/>
        </p:nvGrpSpPr>
        <p:grpSpPr>
          <a:xfrm>
            <a:off x="890914" y="3165844"/>
            <a:ext cx="526312" cy="526312"/>
            <a:chOff x="935076" y="3323403"/>
            <a:chExt cx="552506" cy="552506"/>
          </a:xfrm>
        </p:grpSpPr>
        <p:sp>
          <p:nvSpPr>
            <p:cNvPr id="41" name="PA_饼状 1">
              <a:extLst>
                <a:ext uri="{FF2B5EF4-FFF2-40B4-BE49-F238E27FC236}">
                  <a16:creationId xmlns:a16="http://schemas.microsoft.com/office/drawing/2014/main" id="{AA943E19-285A-4751-898E-B1F86511AC31}"/>
                </a:ext>
              </a:extLst>
            </p:cNvPr>
            <p:cNvSpPr/>
            <p:nvPr>
              <p:custDataLst>
                <p:tags r:id="rId210"/>
              </p:custDataLst>
            </p:nvPr>
          </p:nvSpPr>
          <p:spPr>
            <a:xfrm rot="10800000" flipH="1">
              <a:off x="935076" y="3323403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16" name="椭圆 315">
              <a:extLst>
                <a:ext uri="{FF2B5EF4-FFF2-40B4-BE49-F238E27FC236}">
                  <a16:creationId xmlns:a16="http://schemas.microsoft.com/office/drawing/2014/main" id="{5F50A098-A624-427D-9960-2ECDA1DE03FC}"/>
                </a:ext>
              </a:extLst>
            </p:cNvPr>
            <p:cNvSpPr/>
            <p:nvPr/>
          </p:nvSpPr>
          <p:spPr>
            <a:xfrm>
              <a:off x="935076" y="3323403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317" name="组合 316">
              <a:extLst>
                <a:ext uri="{FF2B5EF4-FFF2-40B4-BE49-F238E27FC236}">
                  <a16:creationId xmlns:a16="http://schemas.microsoft.com/office/drawing/2014/main" id="{7B9C40BF-AF18-4479-B43F-52FE7BBCEB7B}"/>
                </a:ext>
              </a:extLst>
            </p:cNvPr>
            <p:cNvGrpSpPr/>
            <p:nvPr/>
          </p:nvGrpSpPr>
          <p:grpSpPr>
            <a:xfrm flipH="1">
              <a:off x="935076" y="3323403"/>
              <a:ext cx="552506" cy="552506"/>
              <a:chOff x="6961396" y="1528448"/>
              <a:chExt cx="552506" cy="552506"/>
            </a:xfrm>
          </p:grpSpPr>
          <p:cxnSp>
            <p:nvCxnSpPr>
              <p:cNvPr id="318" name="直接连接符 317">
                <a:extLst>
                  <a:ext uri="{FF2B5EF4-FFF2-40B4-BE49-F238E27FC236}">
                    <a16:creationId xmlns:a16="http://schemas.microsoft.com/office/drawing/2014/main" id="{1E60E783-0237-4DDC-A729-4B5FBDC7F1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9" name="椭圆 318">
                <a:extLst>
                  <a:ext uri="{FF2B5EF4-FFF2-40B4-BE49-F238E27FC236}">
                    <a16:creationId xmlns:a16="http://schemas.microsoft.com/office/drawing/2014/main" id="{ECFA68D5-23D8-409F-8D64-5BE4A51D6B66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320" name="组合 319">
              <a:extLst>
                <a:ext uri="{FF2B5EF4-FFF2-40B4-BE49-F238E27FC236}">
                  <a16:creationId xmlns:a16="http://schemas.microsoft.com/office/drawing/2014/main" id="{4073E685-43E9-4F39-A58A-CDFFB948C957}"/>
                </a:ext>
              </a:extLst>
            </p:cNvPr>
            <p:cNvGrpSpPr/>
            <p:nvPr/>
          </p:nvGrpSpPr>
          <p:grpSpPr>
            <a:xfrm rot="9000000">
              <a:off x="935076" y="3323403"/>
              <a:ext cx="552506" cy="552506"/>
              <a:chOff x="6961396" y="1528448"/>
              <a:chExt cx="552506" cy="552506"/>
            </a:xfrm>
          </p:grpSpPr>
          <p:cxnSp>
            <p:nvCxnSpPr>
              <p:cNvPr id="321" name="直接连接符 320">
                <a:extLst>
                  <a:ext uri="{FF2B5EF4-FFF2-40B4-BE49-F238E27FC236}">
                    <a16:creationId xmlns:a16="http://schemas.microsoft.com/office/drawing/2014/main" id="{B7E71A57-4DE0-4F31-B7C9-1264592A520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2" name="椭圆 321">
                <a:extLst>
                  <a:ext uri="{FF2B5EF4-FFF2-40B4-BE49-F238E27FC236}">
                    <a16:creationId xmlns:a16="http://schemas.microsoft.com/office/drawing/2014/main" id="{A232568C-7887-45CD-84C2-11E6FECFE9AE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34" name="组合 433">
            <a:extLst>
              <a:ext uri="{FF2B5EF4-FFF2-40B4-BE49-F238E27FC236}">
                <a16:creationId xmlns:a16="http://schemas.microsoft.com/office/drawing/2014/main" id="{677A7FDA-9056-4794-A902-35AF0599D678}"/>
              </a:ext>
            </a:extLst>
          </p:cNvPr>
          <p:cNvGrpSpPr/>
          <p:nvPr/>
        </p:nvGrpSpPr>
        <p:grpSpPr>
          <a:xfrm>
            <a:off x="985871" y="4129967"/>
            <a:ext cx="526312" cy="526312"/>
            <a:chOff x="1034759" y="4335509"/>
            <a:chExt cx="552506" cy="552506"/>
          </a:xfrm>
        </p:grpSpPr>
        <p:sp>
          <p:nvSpPr>
            <p:cNvPr id="42" name="PA_饼状 1">
              <a:extLst>
                <a:ext uri="{FF2B5EF4-FFF2-40B4-BE49-F238E27FC236}">
                  <a16:creationId xmlns:a16="http://schemas.microsoft.com/office/drawing/2014/main" id="{527AEC5D-9ED2-4019-8A7F-88EE091BFF3B}"/>
                </a:ext>
              </a:extLst>
            </p:cNvPr>
            <p:cNvSpPr/>
            <p:nvPr>
              <p:custDataLst>
                <p:tags r:id="rId209"/>
              </p:custDataLst>
            </p:nvPr>
          </p:nvSpPr>
          <p:spPr>
            <a:xfrm rot="10800000" flipH="1">
              <a:off x="1034759" y="4335509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23" name="椭圆 322">
              <a:extLst>
                <a:ext uri="{FF2B5EF4-FFF2-40B4-BE49-F238E27FC236}">
                  <a16:creationId xmlns:a16="http://schemas.microsoft.com/office/drawing/2014/main" id="{26A7F792-BAEE-40D3-B975-3DE50404578D}"/>
                </a:ext>
              </a:extLst>
            </p:cNvPr>
            <p:cNvSpPr/>
            <p:nvPr/>
          </p:nvSpPr>
          <p:spPr>
            <a:xfrm>
              <a:off x="1034759" y="4335509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324" name="组合 323">
              <a:extLst>
                <a:ext uri="{FF2B5EF4-FFF2-40B4-BE49-F238E27FC236}">
                  <a16:creationId xmlns:a16="http://schemas.microsoft.com/office/drawing/2014/main" id="{5F2597E3-FF04-430F-85C6-E56CAECB724F}"/>
                </a:ext>
              </a:extLst>
            </p:cNvPr>
            <p:cNvGrpSpPr/>
            <p:nvPr/>
          </p:nvGrpSpPr>
          <p:grpSpPr>
            <a:xfrm>
              <a:off x="1034759" y="4335509"/>
              <a:ext cx="552506" cy="552506"/>
              <a:chOff x="6961396" y="1528448"/>
              <a:chExt cx="552506" cy="552506"/>
            </a:xfrm>
          </p:grpSpPr>
          <p:cxnSp>
            <p:nvCxnSpPr>
              <p:cNvPr id="325" name="直接连接符 324">
                <a:extLst>
                  <a:ext uri="{FF2B5EF4-FFF2-40B4-BE49-F238E27FC236}">
                    <a16:creationId xmlns:a16="http://schemas.microsoft.com/office/drawing/2014/main" id="{9A4A57F8-AC08-4B2E-8133-82D940E642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6" name="椭圆 325">
                <a:extLst>
                  <a:ext uri="{FF2B5EF4-FFF2-40B4-BE49-F238E27FC236}">
                    <a16:creationId xmlns:a16="http://schemas.microsoft.com/office/drawing/2014/main" id="{1B3FA9E0-7C31-4031-A02E-F71187C2D83A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327" name="组合 326">
              <a:extLst>
                <a:ext uri="{FF2B5EF4-FFF2-40B4-BE49-F238E27FC236}">
                  <a16:creationId xmlns:a16="http://schemas.microsoft.com/office/drawing/2014/main" id="{B3449483-9E1B-4F79-92F6-10EBC2F2AD9D}"/>
                </a:ext>
              </a:extLst>
            </p:cNvPr>
            <p:cNvGrpSpPr/>
            <p:nvPr/>
          </p:nvGrpSpPr>
          <p:grpSpPr>
            <a:xfrm rot="9000000">
              <a:off x="1034759" y="4335509"/>
              <a:ext cx="552506" cy="552506"/>
              <a:chOff x="6961396" y="1528448"/>
              <a:chExt cx="552506" cy="552506"/>
            </a:xfrm>
          </p:grpSpPr>
          <p:cxnSp>
            <p:nvCxnSpPr>
              <p:cNvPr id="328" name="直接连接符 327">
                <a:extLst>
                  <a:ext uri="{FF2B5EF4-FFF2-40B4-BE49-F238E27FC236}">
                    <a16:creationId xmlns:a16="http://schemas.microsoft.com/office/drawing/2014/main" id="{53CAB11E-E8EE-4D2D-888D-E4550FE3AD7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9" name="椭圆 328">
                <a:extLst>
                  <a:ext uri="{FF2B5EF4-FFF2-40B4-BE49-F238E27FC236}">
                    <a16:creationId xmlns:a16="http://schemas.microsoft.com/office/drawing/2014/main" id="{042FFB8F-99A6-4856-9F35-104DA0D3AEE0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35" name="组合 434">
            <a:extLst>
              <a:ext uri="{FF2B5EF4-FFF2-40B4-BE49-F238E27FC236}">
                <a16:creationId xmlns:a16="http://schemas.microsoft.com/office/drawing/2014/main" id="{2B9C3402-2A2D-4EB0-8608-414CD4D17ED9}"/>
              </a:ext>
            </a:extLst>
          </p:cNvPr>
          <p:cNvGrpSpPr/>
          <p:nvPr/>
        </p:nvGrpSpPr>
        <p:grpSpPr>
          <a:xfrm>
            <a:off x="1267096" y="5057039"/>
            <a:ext cx="526312" cy="526312"/>
            <a:chOff x="1329980" y="5308720"/>
            <a:chExt cx="552506" cy="552506"/>
          </a:xfrm>
        </p:grpSpPr>
        <p:sp>
          <p:nvSpPr>
            <p:cNvPr id="43" name="PA_饼状 1">
              <a:extLst>
                <a:ext uri="{FF2B5EF4-FFF2-40B4-BE49-F238E27FC236}">
                  <a16:creationId xmlns:a16="http://schemas.microsoft.com/office/drawing/2014/main" id="{8A09FC5B-1A2F-4F4A-A568-4A9891CF705D}"/>
                </a:ext>
              </a:extLst>
            </p:cNvPr>
            <p:cNvSpPr/>
            <p:nvPr>
              <p:custDataLst>
                <p:tags r:id="rId208"/>
              </p:custDataLst>
            </p:nvPr>
          </p:nvSpPr>
          <p:spPr>
            <a:xfrm rot="10800000" flipH="1">
              <a:off x="1329980" y="5308720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30" name="椭圆 329">
              <a:extLst>
                <a:ext uri="{FF2B5EF4-FFF2-40B4-BE49-F238E27FC236}">
                  <a16:creationId xmlns:a16="http://schemas.microsoft.com/office/drawing/2014/main" id="{4A38191C-1500-4FFB-9F60-74C1995265C4}"/>
                </a:ext>
              </a:extLst>
            </p:cNvPr>
            <p:cNvSpPr/>
            <p:nvPr/>
          </p:nvSpPr>
          <p:spPr>
            <a:xfrm>
              <a:off x="1329980" y="5308720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331" name="组合 330">
              <a:extLst>
                <a:ext uri="{FF2B5EF4-FFF2-40B4-BE49-F238E27FC236}">
                  <a16:creationId xmlns:a16="http://schemas.microsoft.com/office/drawing/2014/main" id="{DD833744-A9F7-492D-9F49-C36626A1CBF3}"/>
                </a:ext>
              </a:extLst>
            </p:cNvPr>
            <p:cNvGrpSpPr/>
            <p:nvPr/>
          </p:nvGrpSpPr>
          <p:grpSpPr>
            <a:xfrm>
              <a:off x="1329980" y="5308720"/>
              <a:ext cx="552506" cy="552506"/>
              <a:chOff x="6961396" y="1528448"/>
              <a:chExt cx="552506" cy="552506"/>
            </a:xfrm>
          </p:grpSpPr>
          <p:cxnSp>
            <p:nvCxnSpPr>
              <p:cNvPr id="332" name="直接连接符 331">
                <a:extLst>
                  <a:ext uri="{FF2B5EF4-FFF2-40B4-BE49-F238E27FC236}">
                    <a16:creationId xmlns:a16="http://schemas.microsoft.com/office/drawing/2014/main" id="{70BD671D-A24C-4CBD-943C-E6B293E59F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3" name="椭圆 332">
                <a:extLst>
                  <a:ext uri="{FF2B5EF4-FFF2-40B4-BE49-F238E27FC236}">
                    <a16:creationId xmlns:a16="http://schemas.microsoft.com/office/drawing/2014/main" id="{B685D395-4520-4521-938D-02330ACB352E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334" name="组合 333">
              <a:extLst>
                <a:ext uri="{FF2B5EF4-FFF2-40B4-BE49-F238E27FC236}">
                  <a16:creationId xmlns:a16="http://schemas.microsoft.com/office/drawing/2014/main" id="{D13637ED-1A69-4AA4-B3B7-610E5ACEC0BE}"/>
                </a:ext>
              </a:extLst>
            </p:cNvPr>
            <p:cNvGrpSpPr/>
            <p:nvPr/>
          </p:nvGrpSpPr>
          <p:grpSpPr>
            <a:xfrm rot="9000000">
              <a:off x="1329980" y="5308720"/>
              <a:ext cx="552506" cy="552506"/>
              <a:chOff x="6961396" y="1528448"/>
              <a:chExt cx="552506" cy="552506"/>
            </a:xfrm>
          </p:grpSpPr>
          <p:cxnSp>
            <p:nvCxnSpPr>
              <p:cNvPr id="335" name="直接连接符 334">
                <a:extLst>
                  <a:ext uri="{FF2B5EF4-FFF2-40B4-BE49-F238E27FC236}">
                    <a16:creationId xmlns:a16="http://schemas.microsoft.com/office/drawing/2014/main" id="{AFE29B98-E300-4D2C-B26F-883D085D2F6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6" name="椭圆 335">
                <a:extLst>
                  <a:ext uri="{FF2B5EF4-FFF2-40B4-BE49-F238E27FC236}">
                    <a16:creationId xmlns:a16="http://schemas.microsoft.com/office/drawing/2014/main" id="{78123BE4-2B74-46D7-81D1-B46A7F9F5CBB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36" name="组合 435">
            <a:extLst>
              <a:ext uri="{FF2B5EF4-FFF2-40B4-BE49-F238E27FC236}">
                <a16:creationId xmlns:a16="http://schemas.microsoft.com/office/drawing/2014/main" id="{77CBE2E3-6993-4ADA-B384-967A7A9A90B7}"/>
              </a:ext>
            </a:extLst>
          </p:cNvPr>
          <p:cNvGrpSpPr/>
          <p:nvPr/>
        </p:nvGrpSpPr>
        <p:grpSpPr>
          <a:xfrm>
            <a:off x="1723779" y="5911433"/>
            <a:ext cx="526312" cy="526312"/>
            <a:chOff x="1809392" y="6205636"/>
            <a:chExt cx="552506" cy="552506"/>
          </a:xfrm>
        </p:grpSpPr>
        <p:sp>
          <p:nvSpPr>
            <p:cNvPr id="44" name="PA_饼状 1">
              <a:extLst>
                <a:ext uri="{FF2B5EF4-FFF2-40B4-BE49-F238E27FC236}">
                  <a16:creationId xmlns:a16="http://schemas.microsoft.com/office/drawing/2014/main" id="{2B7ED2BC-F273-470F-988B-099B867F6F88}"/>
                </a:ext>
              </a:extLst>
            </p:cNvPr>
            <p:cNvSpPr/>
            <p:nvPr>
              <p:custDataLst>
                <p:tags r:id="rId207"/>
              </p:custDataLst>
            </p:nvPr>
          </p:nvSpPr>
          <p:spPr>
            <a:xfrm rot="10800000" flipH="1">
              <a:off x="1809392" y="6205636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37" name="椭圆 336">
              <a:extLst>
                <a:ext uri="{FF2B5EF4-FFF2-40B4-BE49-F238E27FC236}">
                  <a16:creationId xmlns:a16="http://schemas.microsoft.com/office/drawing/2014/main" id="{D3037A38-E235-4F2C-92AC-B33ABA631530}"/>
                </a:ext>
              </a:extLst>
            </p:cNvPr>
            <p:cNvSpPr/>
            <p:nvPr/>
          </p:nvSpPr>
          <p:spPr>
            <a:xfrm>
              <a:off x="1809392" y="6205636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338" name="组合 337">
              <a:extLst>
                <a:ext uri="{FF2B5EF4-FFF2-40B4-BE49-F238E27FC236}">
                  <a16:creationId xmlns:a16="http://schemas.microsoft.com/office/drawing/2014/main" id="{70BE47C9-83CE-42CE-944D-5E6B32E05816}"/>
                </a:ext>
              </a:extLst>
            </p:cNvPr>
            <p:cNvGrpSpPr/>
            <p:nvPr/>
          </p:nvGrpSpPr>
          <p:grpSpPr>
            <a:xfrm>
              <a:off x="1809392" y="6205636"/>
              <a:ext cx="552506" cy="552506"/>
              <a:chOff x="6961396" y="1528448"/>
              <a:chExt cx="552506" cy="552506"/>
            </a:xfrm>
          </p:grpSpPr>
          <p:cxnSp>
            <p:nvCxnSpPr>
              <p:cNvPr id="339" name="直接连接符 338">
                <a:extLst>
                  <a:ext uri="{FF2B5EF4-FFF2-40B4-BE49-F238E27FC236}">
                    <a16:creationId xmlns:a16="http://schemas.microsoft.com/office/drawing/2014/main" id="{B0EB0393-AE22-4EDA-912A-BA39612BAD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0" name="椭圆 339">
                <a:extLst>
                  <a:ext uri="{FF2B5EF4-FFF2-40B4-BE49-F238E27FC236}">
                    <a16:creationId xmlns:a16="http://schemas.microsoft.com/office/drawing/2014/main" id="{2873714B-D5C8-4C38-8480-8E2A251C15B4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341" name="组合 340">
              <a:extLst>
                <a:ext uri="{FF2B5EF4-FFF2-40B4-BE49-F238E27FC236}">
                  <a16:creationId xmlns:a16="http://schemas.microsoft.com/office/drawing/2014/main" id="{2BC72009-2FBB-4252-9C0C-6B23101C26C9}"/>
                </a:ext>
              </a:extLst>
            </p:cNvPr>
            <p:cNvGrpSpPr/>
            <p:nvPr/>
          </p:nvGrpSpPr>
          <p:grpSpPr>
            <a:xfrm rot="9000000">
              <a:off x="1809392" y="6205636"/>
              <a:ext cx="552506" cy="552506"/>
              <a:chOff x="6961396" y="1528448"/>
              <a:chExt cx="552506" cy="552506"/>
            </a:xfrm>
          </p:grpSpPr>
          <p:cxnSp>
            <p:nvCxnSpPr>
              <p:cNvPr id="342" name="直接连接符 341">
                <a:extLst>
                  <a:ext uri="{FF2B5EF4-FFF2-40B4-BE49-F238E27FC236}">
                    <a16:creationId xmlns:a16="http://schemas.microsoft.com/office/drawing/2014/main" id="{4607F70D-07FE-498D-B976-5FC60666497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3" name="椭圆 342">
                <a:extLst>
                  <a:ext uri="{FF2B5EF4-FFF2-40B4-BE49-F238E27FC236}">
                    <a16:creationId xmlns:a16="http://schemas.microsoft.com/office/drawing/2014/main" id="{68B95575-2C38-4CCD-BE19-497E7F42A0C8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37" name="组合 436">
            <a:extLst>
              <a:ext uri="{FF2B5EF4-FFF2-40B4-BE49-F238E27FC236}">
                <a16:creationId xmlns:a16="http://schemas.microsoft.com/office/drawing/2014/main" id="{539A669F-F45E-4AC1-ADEB-86BCAF0161D6}"/>
              </a:ext>
            </a:extLst>
          </p:cNvPr>
          <p:cNvGrpSpPr/>
          <p:nvPr/>
        </p:nvGrpSpPr>
        <p:grpSpPr>
          <a:xfrm>
            <a:off x="2338371" y="6660316"/>
            <a:ext cx="526312" cy="526312"/>
            <a:chOff x="2454571" y="6991790"/>
            <a:chExt cx="552506" cy="552506"/>
          </a:xfrm>
        </p:grpSpPr>
        <p:sp>
          <p:nvSpPr>
            <p:cNvPr id="45" name="PA_饼状 1">
              <a:extLst>
                <a:ext uri="{FF2B5EF4-FFF2-40B4-BE49-F238E27FC236}">
                  <a16:creationId xmlns:a16="http://schemas.microsoft.com/office/drawing/2014/main" id="{15684775-93B4-470D-AB6A-8AE0B781C500}"/>
                </a:ext>
              </a:extLst>
            </p:cNvPr>
            <p:cNvSpPr/>
            <p:nvPr>
              <p:custDataLst>
                <p:tags r:id="rId206"/>
              </p:custDataLst>
            </p:nvPr>
          </p:nvSpPr>
          <p:spPr>
            <a:xfrm rot="10800000" flipH="1">
              <a:off x="2454571" y="6991790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44" name="椭圆 343">
              <a:extLst>
                <a:ext uri="{FF2B5EF4-FFF2-40B4-BE49-F238E27FC236}">
                  <a16:creationId xmlns:a16="http://schemas.microsoft.com/office/drawing/2014/main" id="{13FD88C9-48D4-4773-AC64-47A16E238551}"/>
                </a:ext>
              </a:extLst>
            </p:cNvPr>
            <p:cNvSpPr/>
            <p:nvPr/>
          </p:nvSpPr>
          <p:spPr>
            <a:xfrm>
              <a:off x="2454571" y="6991790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345" name="组合 344">
              <a:extLst>
                <a:ext uri="{FF2B5EF4-FFF2-40B4-BE49-F238E27FC236}">
                  <a16:creationId xmlns:a16="http://schemas.microsoft.com/office/drawing/2014/main" id="{C9766864-6C84-4343-8721-31758B5A5AF1}"/>
                </a:ext>
              </a:extLst>
            </p:cNvPr>
            <p:cNvGrpSpPr/>
            <p:nvPr/>
          </p:nvGrpSpPr>
          <p:grpSpPr>
            <a:xfrm>
              <a:off x="2454571" y="6991790"/>
              <a:ext cx="552506" cy="552506"/>
              <a:chOff x="6961396" y="1528448"/>
              <a:chExt cx="552506" cy="552506"/>
            </a:xfrm>
          </p:grpSpPr>
          <p:cxnSp>
            <p:nvCxnSpPr>
              <p:cNvPr id="346" name="直接连接符 345">
                <a:extLst>
                  <a:ext uri="{FF2B5EF4-FFF2-40B4-BE49-F238E27FC236}">
                    <a16:creationId xmlns:a16="http://schemas.microsoft.com/office/drawing/2014/main" id="{93879319-5A6F-4344-9BC6-C019FA6FF0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7" name="椭圆 346">
                <a:extLst>
                  <a:ext uri="{FF2B5EF4-FFF2-40B4-BE49-F238E27FC236}">
                    <a16:creationId xmlns:a16="http://schemas.microsoft.com/office/drawing/2014/main" id="{EEF68BF6-AE21-4992-A364-14FD7694FF81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348" name="组合 347">
              <a:extLst>
                <a:ext uri="{FF2B5EF4-FFF2-40B4-BE49-F238E27FC236}">
                  <a16:creationId xmlns:a16="http://schemas.microsoft.com/office/drawing/2014/main" id="{4DD73F82-984C-46B6-B357-7EA6FA65DF44}"/>
                </a:ext>
              </a:extLst>
            </p:cNvPr>
            <p:cNvGrpSpPr/>
            <p:nvPr/>
          </p:nvGrpSpPr>
          <p:grpSpPr>
            <a:xfrm rot="9000000">
              <a:off x="2454571" y="6991790"/>
              <a:ext cx="552506" cy="552506"/>
              <a:chOff x="6961396" y="1528448"/>
              <a:chExt cx="552506" cy="552506"/>
            </a:xfrm>
          </p:grpSpPr>
          <p:cxnSp>
            <p:nvCxnSpPr>
              <p:cNvPr id="349" name="直接连接符 348">
                <a:extLst>
                  <a:ext uri="{FF2B5EF4-FFF2-40B4-BE49-F238E27FC236}">
                    <a16:creationId xmlns:a16="http://schemas.microsoft.com/office/drawing/2014/main" id="{4E4DC11D-47EE-42CB-8C5F-16A75C60A0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0" name="椭圆 349">
                <a:extLst>
                  <a:ext uri="{FF2B5EF4-FFF2-40B4-BE49-F238E27FC236}">
                    <a16:creationId xmlns:a16="http://schemas.microsoft.com/office/drawing/2014/main" id="{ECD8D0C5-4E82-4BAE-A490-4A875C21B0B5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46" name="组合 445">
            <a:extLst>
              <a:ext uri="{FF2B5EF4-FFF2-40B4-BE49-F238E27FC236}">
                <a16:creationId xmlns:a16="http://schemas.microsoft.com/office/drawing/2014/main" id="{5E3F9417-4479-4C53-940C-48157A450B5C}"/>
              </a:ext>
            </a:extLst>
          </p:cNvPr>
          <p:cNvGrpSpPr/>
          <p:nvPr/>
        </p:nvGrpSpPr>
        <p:grpSpPr>
          <a:xfrm>
            <a:off x="9327317" y="6660316"/>
            <a:ext cx="526312" cy="526313"/>
            <a:chOff x="9791347" y="6991789"/>
            <a:chExt cx="552506" cy="552507"/>
          </a:xfrm>
        </p:grpSpPr>
        <p:sp>
          <p:nvSpPr>
            <p:cNvPr id="46" name="PA_饼状 1">
              <a:extLst>
                <a:ext uri="{FF2B5EF4-FFF2-40B4-BE49-F238E27FC236}">
                  <a16:creationId xmlns:a16="http://schemas.microsoft.com/office/drawing/2014/main" id="{68170D31-91F4-4E39-AABC-AC76BC030EE5}"/>
                </a:ext>
              </a:extLst>
            </p:cNvPr>
            <p:cNvSpPr/>
            <p:nvPr>
              <p:custDataLst>
                <p:tags r:id="rId205"/>
              </p:custDataLst>
            </p:nvPr>
          </p:nvSpPr>
          <p:spPr>
            <a:xfrm rot="10800000" flipH="1">
              <a:off x="9791347" y="6991789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51" name="椭圆 350">
              <a:extLst>
                <a:ext uri="{FF2B5EF4-FFF2-40B4-BE49-F238E27FC236}">
                  <a16:creationId xmlns:a16="http://schemas.microsoft.com/office/drawing/2014/main" id="{1D804776-D8CC-40AD-A468-C3D70FA357F6}"/>
                </a:ext>
              </a:extLst>
            </p:cNvPr>
            <p:cNvSpPr/>
            <p:nvPr/>
          </p:nvSpPr>
          <p:spPr>
            <a:xfrm>
              <a:off x="9791347" y="6991790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352" name="组合 351">
              <a:extLst>
                <a:ext uri="{FF2B5EF4-FFF2-40B4-BE49-F238E27FC236}">
                  <a16:creationId xmlns:a16="http://schemas.microsoft.com/office/drawing/2014/main" id="{ADBD402B-1720-4373-A3BE-6BDEA5A19461}"/>
                </a:ext>
              </a:extLst>
            </p:cNvPr>
            <p:cNvGrpSpPr/>
            <p:nvPr/>
          </p:nvGrpSpPr>
          <p:grpSpPr>
            <a:xfrm>
              <a:off x="9791347" y="6991790"/>
              <a:ext cx="552506" cy="552506"/>
              <a:chOff x="6961396" y="1528448"/>
              <a:chExt cx="552506" cy="552506"/>
            </a:xfrm>
          </p:grpSpPr>
          <p:cxnSp>
            <p:nvCxnSpPr>
              <p:cNvPr id="353" name="直接连接符 352">
                <a:extLst>
                  <a:ext uri="{FF2B5EF4-FFF2-40B4-BE49-F238E27FC236}">
                    <a16:creationId xmlns:a16="http://schemas.microsoft.com/office/drawing/2014/main" id="{6DA68671-48A8-43B4-8B01-30FACA5CA7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4" name="椭圆 353">
                <a:extLst>
                  <a:ext uri="{FF2B5EF4-FFF2-40B4-BE49-F238E27FC236}">
                    <a16:creationId xmlns:a16="http://schemas.microsoft.com/office/drawing/2014/main" id="{2F4CB8E3-245C-43DE-AFE8-14ADE47ED99A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355" name="组合 354">
              <a:extLst>
                <a:ext uri="{FF2B5EF4-FFF2-40B4-BE49-F238E27FC236}">
                  <a16:creationId xmlns:a16="http://schemas.microsoft.com/office/drawing/2014/main" id="{A68006D7-CDAF-4994-9883-F6BCCBFB21E9}"/>
                </a:ext>
              </a:extLst>
            </p:cNvPr>
            <p:cNvGrpSpPr/>
            <p:nvPr/>
          </p:nvGrpSpPr>
          <p:grpSpPr>
            <a:xfrm rot="9000000">
              <a:off x="9791347" y="6991790"/>
              <a:ext cx="552506" cy="552506"/>
              <a:chOff x="6961396" y="1528448"/>
              <a:chExt cx="552506" cy="552506"/>
            </a:xfrm>
          </p:grpSpPr>
          <p:cxnSp>
            <p:nvCxnSpPr>
              <p:cNvPr id="356" name="直接连接符 355">
                <a:extLst>
                  <a:ext uri="{FF2B5EF4-FFF2-40B4-BE49-F238E27FC236}">
                    <a16:creationId xmlns:a16="http://schemas.microsoft.com/office/drawing/2014/main" id="{B9487000-91FB-4110-AE86-1CF55860A88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7" name="椭圆 356">
                <a:extLst>
                  <a:ext uri="{FF2B5EF4-FFF2-40B4-BE49-F238E27FC236}">
                    <a16:creationId xmlns:a16="http://schemas.microsoft.com/office/drawing/2014/main" id="{0A7DCA69-42C8-44BA-8036-95D76242030C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45" name="组合 444">
            <a:extLst>
              <a:ext uri="{FF2B5EF4-FFF2-40B4-BE49-F238E27FC236}">
                <a16:creationId xmlns:a16="http://schemas.microsoft.com/office/drawing/2014/main" id="{192B5C22-D2B6-43C7-98B4-1FDDCCD7513E}"/>
              </a:ext>
            </a:extLst>
          </p:cNvPr>
          <p:cNvGrpSpPr/>
          <p:nvPr/>
        </p:nvGrpSpPr>
        <p:grpSpPr>
          <a:xfrm>
            <a:off x="9941909" y="5911433"/>
            <a:ext cx="526312" cy="526313"/>
            <a:chOff x="10436526" y="6205635"/>
            <a:chExt cx="552506" cy="552507"/>
          </a:xfrm>
        </p:grpSpPr>
        <p:sp>
          <p:nvSpPr>
            <p:cNvPr id="47" name="PA_饼状 1">
              <a:extLst>
                <a:ext uri="{FF2B5EF4-FFF2-40B4-BE49-F238E27FC236}">
                  <a16:creationId xmlns:a16="http://schemas.microsoft.com/office/drawing/2014/main" id="{EC24FC07-0111-45F6-AC70-AE6F9AA79C85}"/>
                </a:ext>
              </a:extLst>
            </p:cNvPr>
            <p:cNvSpPr/>
            <p:nvPr>
              <p:custDataLst>
                <p:tags r:id="rId204"/>
              </p:custDataLst>
            </p:nvPr>
          </p:nvSpPr>
          <p:spPr>
            <a:xfrm rot="10800000" flipH="1">
              <a:off x="10436526" y="6205635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58" name="椭圆 357">
              <a:extLst>
                <a:ext uri="{FF2B5EF4-FFF2-40B4-BE49-F238E27FC236}">
                  <a16:creationId xmlns:a16="http://schemas.microsoft.com/office/drawing/2014/main" id="{3B97DA7A-253B-4AE2-B8E8-D8AD599EF1C7}"/>
                </a:ext>
              </a:extLst>
            </p:cNvPr>
            <p:cNvSpPr/>
            <p:nvPr/>
          </p:nvSpPr>
          <p:spPr>
            <a:xfrm>
              <a:off x="10436526" y="6205636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359" name="组合 358">
              <a:extLst>
                <a:ext uri="{FF2B5EF4-FFF2-40B4-BE49-F238E27FC236}">
                  <a16:creationId xmlns:a16="http://schemas.microsoft.com/office/drawing/2014/main" id="{57418923-FCEE-412E-AA22-31A2B34124F6}"/>
                </a:ext>
              </a:extLst>
            </p:cNvPr>
            <p:cNvGrpSpPr/>
            <p:nvPr/>
          </p:nvGrpSpPr>
          <p:grpSpPr>
            <a:xfrm>
              <a:off x="10436526" y="6205636"/>
              <a:ext cx="552506" cy="552506"/>
              <a:chOff x="6961396" y="1528448"/>
              <a:chExt cx="552506" cy="552506"/>
            </a:xfrm>
          </p:grpSpPr>
          <p:cxnSp>
            <p:nvCxnSpPr>
              <p:cNvPr id="360" name="直接连接符 359">
                <a:extLst>
                  <a:ext uri="{FF2B5EF4-FFF2-40B4-BE49-F238E27FC236}">
                    <a16:creationId xmlns:a16="http://schemas.microsoft.com/office/drawing/2014/main" id="{2F427136-6B7C-4540-8683-AEA0D8FD52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1" name="椭圆 360">
                <a:extLst>
                  <a:ext uri="{FF2B5EF4-FFF2-40B4-BE49-F238E27FC236}">
                    <a16:creationId xmlns:a16="http://schemas.microsoft.com/office/drawing/2014/main" id="{BED774E8-C4A4-40B4-8AA2-CE97AB69AD19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362" name="组合 361">
              <a:extLst>
                <a:ext uri="{FF2B5EF4-FFF2-40B4-BE49-F238E27FC236}">
                  <a16:creationId xmlns:a16="http://schemas.microsoft.com/office/drawing/2014/main" id="{05252196-9EAC-424D-8CD9-6C7FFD68634E}"/>
                </a:ext>
              </a:extLst>
            </p:cNvPr>
            <p:cNvGrpSpPr/>
            <p:nvPr/>
          </p:nvGrpSpPr>
          <p:grpSpPr>
            <a:xfrm rot="9000000">
              <a:off x="10436526" y="6205636"/>
              <a:ext cx="552506" cy="552506"/>
              <a:chOff x="6961396" y="1528448"/>
              <a:chExt cx="552506" cy="552506"/>
            </a:xfrm>
          </p:grpSpPr>
          <p:cxnSp>
            <p:nvCxnSpPr>
              <p:cNvPr id="363" name="直接连接符 362">
                <a:extLst>
                  <a:ext uri="{FF2B5EF4-FFF2-40B4-BE49-F238E27FC236}">
                    <a16:creationId xmlns:a16="http://schemas.microsoft.com/office/drawing/2014/main" id="{69B4C9CA-9410-4ADE-92DF-1BD6B0A7F6E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4" name="椭圆 363">
                <a:extLst>
                  <a:ext uri="{FF2B5EF4-FFF2-40B4-BE49-F238E27FC236}">
                    <a16:creationId xmlns:a16="http://schemas.microsoft.com/office/drawing/2014/main" id="{AA9A5298-BD08-4DED-BD37-F9E495988967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44" name="组合 443">
            <a:extLst>
              <a:ext uri="{FF2B5EF4-FFF2-40B4-BE49-F238E27FC236}">
                <a16:creationId xmlns:a16="http://schemas.microsoft.com/office/drawing/2014/main" id="{EB692CDA-E2B1-424E-990B-CFC8604A3F34}"/>
              </a:ext>
            </a:extLst>
          </p:cNvPr>
          <p:cNvGrpSpPr/>
          <p:nvPr/>
        </p:nvGrpSpPr>
        <p:grpSpPr>
          <a:xfrm>
            <a:off x="10398592" y="5057039"/>
            <a:ext cx="526312" cy="526313"/>
            <a:chOff x="10915938" y="5308719"/>
            <a:chExt cx="552506" cy="552507"/>
          </a:xfrm>
        </p:grpSpPr>
        <p:sp>
          <p:nvSpPr>
            <p:cNvPr id="48" name="PA_饼状 1">
              <a:extLst>
                <a:ext uri="{FF2B5EF4-FFF2-40B4-BE49-F238E27FC236}">
                  <a16:creationId xmlns:a16="http://schemas.microsoft.com/office/drawing/2014/main" id="{79559022-E0C4-4016-A560-BC3BACA8EBF1}"/>
                </a:ext>
              </a:extLst>
            </p:cNvPr>
            <p:cNvSpPr/>
            <p:nvPr>
              <p:custDataLst>
                <p:tags r:id="rId203"/>
              </p:custDataLst>
            </p:nvPr>
          </p:nvSpPr>
          <p:spPr>
            <a:xfrm rot="10800000" flipH="1">
              <a:off x="10915938" y="5308719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65" name="椭圆 364">
              <a:extLst>
                <a:ext uri="{FF2B5EF4-FFF2-40B4-BE49-F238E27FC236}">
                  <a16:creationId xmlns:a16="http://schemas.microsoft.com/office/drawing/2014/main" id="{BA644641-F35F-4BE3-87E0-7B0B3E994859}"/>
                </a:ext>
              </a:extLst>
            </p:cNvPr>
            <p:cNvSpPr/>
            <p:nvPr/>
          </p:nvSpPr>
          <p:spPr>
            <a:xfrm>
              <a:off x="10915938" y="5308720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366" name="组合 365">
              <a:extLst>
                <a:ext uri="{FF2B5EF4-FFF2-40B4-BE49-F238E27FC236}">
                  <a16:creationId xmlns:a16="http://schemas.microsoft.com/office/drawing/2014/main" id="{70FA5175-12F2-444F-B3EC-F491E590C23B}"/>
                </a:ext>
              </a:extLst>
            </p:cNvPr>
            <p:cNvGrpSpPr/>
            <p:nvPr/>
          </p:nvGrpSpPr>
          <p:grpSpPr>
            <a:xfrm>
              <a:off x="10915938" y="5308720"/>
              <a:ext cx="552506" cy="552506"/>
              <a:chOff x="6961396" y="1528448"/>
              <a:chExt cx="552506" cy="552506"/>
            </a:xfrm>
          </p:grpSpPr>
          <p:cxnSp>
            <p:nvCxnSpPr>
              <p:cNvPr id="367" name="直接连接符 366">
                <a:extLst>
                  <a:ext uri="{FF2B5EF4-FFF2-40B4-BE49-F238E27FC236}">
                    <a16:creationId xmlns:a16="http://schemas.microsoft.com/office/drawing/2014/main" id="{F114700D-EEB3-4567-94DB-F1EBA21EFF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8" name="椭圆 367">
                <a:extLst>
                  <a:ext uri="{FF2B5EF4-FFF2-40B4-BE49-F238E27FC236}">
                    <a16:creationId xmlns:a16="http://schemas.microsoft.com/office/drawing/2014/main" id="{CA2426BB-8C61-49AA-AD96-31CBD8CC6452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369" name="组合 368">
              <a:extLst>
                <a:ext uri="{FF2B5EF4-FFF2-40B4-BE49-F238E27FC236}">
                  <a16:creationId xmlns:a16="http://schemas.microsoft.com/office/drawing/2014/main" id="{D9EB9530-24C7-4EE5-90C6-03D0D182EA51}"/>
                </a:ext>
              </a:extLst>
            </p:cNvPr>
            <p:cNvGrpSpPr/>
            <p:nvPr/>
          </p:nvGrpSpPr>
          <p:grpSpPr>
            <a:xfrm rot="9000000">
              <a:off x="10915938" y="5308720"/>
              <a:ext cx="552506" cy="552506"/>
              <a:chOff x="6961396" y="1528448"/>
              <a:chExt cx="552506" cy="552506"/>
            </a:xfrm>
          </p:grpSpPr>
          <p:cxnSp>
            <p:nvCxnSpPr>
              <p:cNvPr id="370" name="直接连接符 369">
                <a:extLst>
                  <a:ext uri="{FF2B5EF4-FFF2-40B4-BE49-F238E27FC236}">
                    <a16:creationId xmlns:a16="http://schemas.microsoft.com/office/drawing/2014/main" id="{505A9021-F410-4326-8F3A-E17240F69D8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1" name="椭圆 370">
                <a:extLst>
                  <a:ext uri="{FF2B5EF4-FFF2-40B4-BE49-F238E27FC236}">
                    <a16:creationId xmlns:a16="http://schemas.microsoft.com/office/drawing/2014/main" id="{01C97724-9BD8-4AE3-A36B-B2FCE8490A29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43" name="组合 442">
            <a:extLst>
              <a:ext uri="{FF2B5EF4-FFF2-40B4-BE49-F238E27FC236}">
                <a16:creationId xmlns:a16="http://schemas.microsoft.com/office/drawing/2014/main" id="{B8671569-528F-406A-B158-FD771C7031AB}"/>
              </a:ext>
            </a:extLst>
          </p:cNvPr>
          <p:cNvGrpSpPr/>
          <p:nvPr/>
        </p:nvGrpSpPr>
        <p:grpSpPr>
          <a:xfrm>
            <a:off x="10679816" y="4129967"/>
            <a:ext cx="526312" cy="526312"/>
            <a:chOff x="11211158" y="4335509"/>
            <a:chExt cx="552506" cy="552506"/>
          </a:xfrm>
        </p:grpSpPr>
        <p:sp>
          <p:nvSpPr>
            <p:cNvPr id="49" name="PA_饼状 1">
              <a:extLst>
                <a:ext uri="{FF2B5EF4-FFF2-40B4-BE49-F238E27FC236}">
                  <a16:creationId xmlns:a16="http://schemas.microsoft.com/office/drawing/2014/main" id="{9E7B0E3B-E81D-4614-BD0B-0828DFFB32FB}"/>
                </a:ext>
              </a:extLst>
            </p:cNvPr>
            <p:cNvSpPr/>
            <p:nvPr>
              <p:custDataLst>
                <p:tags r:id="rId202"/>
              </p:custDataLst>
            </p:nvPr>
          </p:nvSpPr>
          <p:spPr>
            <a:xfrm rot="10800000" flipH="1">
              <a:off x="11211158" y="4335509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72" name="椭圆 371">
              <a:extLst>
                <a:ext uri="{FF2B5EF4-FFF2-40B4-BE49-F238E27FC236}">
                  <a16:creationId xmlns:a16="http://schemas.microsoft.com/office/drawing/2014/main" id="{C1E4730C-5DA3-4EDD-AF17-5433350C91DD}"/>
                </a:ext>
              </a:extLst>
            </p:cNvPr>
            <p:cNvSpPr/>
            <p:nvPr/>
          </p:nvSpPr>
          <p:spPr>
            <a:xfrm>
              <a:off x="11211158" y="4335509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373" name="组合 372">
              <a:extLst>
                <a:ext uri="{FF2B5EF4-FFF2-40B4-BE49-F238E27FC236}">
                  <a16:creationId xmlns:a16="http://schemas.microsoft.com/office/drawing/2014/main" id="{A8052BA9-4159-484A-99A5-E183B339DEE7}"/>
                </a:ext>
              </a:extLst>
            </p:cNvPr>
            <p:cNvGrpSpPr/>
            <p:nvPr/>
          </p:nvGrpSpPr>
          <p:grpSpPr>
            <a:xfrm>
              <a:off x="11211158" y="4335509"/>
              <a:ext cx="552506" cy="552506"/>
              <a:chOff x="6961396" y="1528448"/>
              <a:chExt cx="552506" cy="552506"/>
            </a:xfrm>
          </p:grpSpPr>
          <p:cxnSp>
            <p:nvCxnSpPr>
              <p:cNvPr id="374" name="直接连接符 373">
                <a:extLst>
                  <a:ext uri="{FF2B5EF4-FFF2-40B4-BE49-F238E27FC236}">
                    <a16:creationId xmlns:a16="http://schemas.microsoft.com/office/drawing/2014/main" id="{99A8DF58-9478-466B-9210-754BAF86D1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5" name="椭圆 374">
                <a:extLst>
                  <a:ext uri="{FF2B5EF4-FFF2-40B4-BE49-F238E27FC236}">
                    <a16:creationId xmlns:a16="http://schemas.microsoft.com/office/drawing/2014/main" id="{28C88F83-FA1A-4B6F-AAD3-E635D8278A17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376" name="组合 375">
              <a:extLst>
                <a:ext uri="{FF2B5EF4-FFF2-40B4-BE49-F238E27FC236}">
                  <a16:creationId xmlns:a16="http://schemas.microsoft.com/office/drawing/2014/main" id="{818B6973-65C1-45BD-AD66-C60B69E39548}"/>
                </a:ext>
              </a:extLst>
            </p:cNvPr>
            <p:cNvGrpSpPr/>
            <p:nvPr/>
          </p:nvGrpSpPr>
          <p:grpSpPr>
            <a:xfrm rot="9000000">
              <a:off x="11211158" y="4335509"/>
              <a:ext cx="552506" cy="552506"/>
              <a:chOff x="6961396" y="1528448"/>
              <a:chExt cx="552506" cy="552506"/>
            </a:xfrm>
          </p:grpSpPr>
          <p:cxnSp>
            <p:nvCxnSpPr>
              <p:cNvPr id="377" name="直接连接符 376">
                <a:extLst>
                  <a:ext uri="{FF2B5EF4-FFF2-40B4-BE49-F238E27FC236}">
                    <a16:creationId xmlns:a16="http://schemas.microsoft.com/office/drawing/2014/main" id="{1BB8D1E8-C3A4-496B-A13B-D838CA0D31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8" name="椭圆 377">
                <a:extLst>
                  <a:ext uri="{FF2B5EF4-FFF2-40B4-BE49-F238E27FC236}">
                    <a16:creationId xmlns:a16="http://schemas.microsoft.com/office/drawing/2014/main" id="{0E06D75B-F729-48A5-B71C-28BAAEB3C8A4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42" name="组合 441">
            <a:extLst>
              <a:ext uri="{FF2B5EF4-FFF2-40B4-BE49-F238E27FC236}">
                <a16:creationId xmlns:a16="http://schemas.microsoft.com/office/drawing/2014/main" id="{4C848F99-3DDB-4DFA-A5B7-CEF37CBF82C6}"/>
              </a:ext>
            </a:extLst>
          </p:cNvPr>
          <p:cNvGrpSpPr/>
          <p:nvPr/>
        </p:nvGrpSpPr>
        <p:grpSpPr>
          <a:xfrm>
            <a:off x="10774774" y="3165844"/>
            <a:ext cx="526312" cy="526312"/>
            <a:chOff x="11310842" y="3323403"/>
            <a:chExt cx="552506" cy="552506"/>
          </a:xfrm>
        </p:grpSpPr>
        <p:sp>
          <p:nvSpPr>
            <p:cNvPr id="50" name="PA_饼状 1">
              <a:extLst>
                <a:ext uri="{FF2B5EF4-FFF2-40B4-BE49-F238E27FC236}">
                  <a16:creationId xmlns:a16="http://schemas.microsoft.com/office/drawing/2014/main" id="{7D81B022-3C10-48F1-90CB-4CD8CA9CEC0A}"/>
                </a:ext>
              </a:extLst>
            </p:cNvPr>
            <p:cNvSpPr/>
            <p:nvPr>
              <p:custDataLst>
                <p:tags r:id="rId201"/>
              </p:custDataLst>
            </p:nvPr>
          </p:nvSpPr>
          <p:spPr>
            <a:xfrm rot="10800000" flipH="1">
              <a:off x="11310842" y="3323403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id="{3A60CFBC-D797-4E68-9786-8B606A1F9351}"/>
                </a:ext>
              </a:extLst>
            </p:cNvPr>
            <p:cNvSpPr/>
            <p:nvPr/>
          </p:nvSpPr>
          <p:spPr>
            <a:xfrm>
              <a:off x="11310842" y="3323403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380" name="组合 379">
              <a:extLst>
                <a:ext uri="{FF2B5EF4-FFF2-40B4-BE49-F238E27FC236}">
                  <a16:creationId xmlns:a16="http://schemas.microsoft.com/office/drawing/2014/main" id="{8E9251AE-42F3-4516-ABC1-9C9FFFF7A175}"/>
                </a:ext>
              </a:extLst>
            </p:cNvPr>
            <p:cNvGrpSpPr/>
            <p:nvPr/>
          </p:nvGrpSpPr>
          <p:grpSpPr>
            <a:xfrm>
              <a:off x="11310842" y="3323403"/>
              <a:ext cx="552506" cy="552506"/>
              <a:chOff x="6961396" y="1528448"/>
              <a:chExt cx="552506" cy="552506"/>
            </a:xfrm>
          </p:grpSpPr>
          <p:cxnSp>
            <p:nvCxnSpPr>
              <p:cNvPr id="381" name="直接连接符 380">
                <a:extLst>
                  <a:ext uri="{FF2B5EF4-FFF2-40B4-BE49-F238E27FC236}">
                    <a16:creationId xmlns:a16="http://schemas.microsoft.com/office/drawing/2014/main" id="{695FC4F4-19B3-4B67-8C34-1F8553FA18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2" name="椭圆 381">
                <a:extLst>
                  <a:ext uri="{FF2B5EF4-FFF2-40B4-BE49-F238E27FC236}">
                    <a16:creationId xmlns:a16="http://schemas.microsoft.com/office/drawing/2014/main" id="{88FD3BA6-B7AC-4251-8281-190C0F9465FA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383" name="组合 382">
              <a:extLst>
                <a:ext uri="{FF2B5EF4-FFF2-40B4-BE49-F238E27FC236}">
                  <a16:creationId xmlns:a16="http://schemas.microsoft.com/office/drawing/2014/main" id="{C35803F6-276F-4494-8143-E2E5C19495F8}"/>
                </a:ext>
              </a:extLst>
            </p:cNvPr>
            <p:cNvGrpSpPr/>
            <p:nvPr/>
          </p:nvGrpSpPr>
          <p:grpSpPr>
            <a:xfrm rot="9000000">
              <a:off x="11310842" y="3323403"/>
              <a:ext cx="552506" cy="552506"/>
              <a:chOff x="6961396" y="1528448"/>
              <a:chExt cx="552506" cy="552506"/>
            </a:xfrm>
          </p:grpSpPr>
          <p:cxnSp>
            <p:nvCxnSpPr>
              <p:cNvPr id="384" name="直接连接符 383">
                <a:extLst>
                  <a:ext uri="{FF2B5EF4-FFF2-40B4-BE49-F238E27FC236}">
                    <a16:creationId xmlns:a16="http://schemas.microsoft.com/office/drawing/2014/main" id="{C17AFD7D-BE80-429B-8D14-6B2F590863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5" name="椭圆 384">
                <a:extLst>
                  <a:ext uri="{FF2B5EF4-FFF2-40B4-BE49-F238E27FC236}">
                    <a16:creationId xmlns:a16="http://schemas.microsoft.com/office/drawing/2014/main" id="{72F4BB32-6630-4D31-B952-F44E554FAC1C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41" name="组合 440">
            <a:extLst>
              <a:ext uri="{FF2B5EF4-FFF2-40B4-BE49-F238E27FC236}">
                <a16:creationId xmlns:a16="http://schemas.microsoft.com/office/drawing/2014/main" id="{8FA716D7-60DC-4D69-9153-F1CD914C8B3B}"/>
              </a:ext>
            </a:extLst>
          </p:cNvPr>
          <p:cNvGrpSpPr/>
          <p:nvPr/>
        </p:nvGrpSpPr>
        <p:grpSpPr>
          <a:xfrm>
            <a:off x="10679816" y="2201721"/>
            <a:ext cx="526312" cy="526312"/>
            <a:chOff x="11211158" y="2311297"/>
            <a:chExt cx="552506" cy="552506"/>
          </a:xfrm>
        </p:grpSpPr>
        <p:sp>
          <p:nvSpPr>
            <p:cNvPr id="51" name="PA_饼状 1">
              <a:extLst>
                <a:ext uri="{FF2B5EF4-FFF2-40B4-BE49-F238E27FC236}">
                  <a16:creationId xmlns:a16="http://schemas.microsoft.com/office/drawing/2014/main" id="{D7466735-2D3E-41BD-8132-B4B32DE770D4}"/>
                </a:ext>
              </a:extLst>
            </p:cNvPr>
            <p:cNvSpPr/>
            <p:nvPr>
              <p:custDataLst>
                <p:tags r:id="rId200"/>
              </p:custDataLst>
            </p:nvPr>
          </p:nvSpPr>
          <p:spPr>
            <a:xfrm rot="10800000" flipH="1">
              <a:off x="11211158" y="2311297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86" name="椭圆 385">
              <a:extLst>
                <a:ext uri="{FF2B5EF4-FFF2-40B4-BE49-F238E27FC236}">
                  <a16:creationId xmlns:a16="http://schemas.microsoft.com/office/drawing/2014/main" id="{EDD81946-7D7C-4850-9453-A23A540D63D1}"/>
                </a:ext>
              </a:extLst>
            </p:cNvPr>
            <p:cNvSpPr/>
            <p:nvPr/>
          </p:nvSpPr>
          <p:spPr>
            <a:xfrm>
              <a:off x="11211158" y="2311297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387" name="组合 386">
              <a:extLst>
                <a:ext uri="{FF2B5EF4-FFF2-40B4-BE49-F238E27FC236}">
                  <a16:creationId xmlns:a16="http://schemas.microsoft.com/office/drawing/2014/main" id="{5438E07A-8D2C-4FCD-9D34-9DC7079C6761}"/>
                </a:ext>
              </a:extLst>
            </p:cNvPr>
            <p:cNvGrpSpPr/>
            <p:nvPr/>
          </p:nvGrpSpPr>
          <p:grpSpPr>
            <a:xfrm>
              <a:off x="11211158" y="2311297"/>
              <a:ext cx="552506" cy="552506"/>
              <a:chOff x="6961396" y="1528448"/>
              <a:chExt cx="552506" cy="552506"/>
            </a:xfrm>
          </p:grpSpPr>
          <p:cxnSp>
            <p:nvCxnSpPr>
              <p:cNvPr id="388" name="直接连接符 387">
                <a:extLst>
                  <a:ext uri="{FF2B5EF4-FFF2-40B4-BE49-F238E27FC236}">
                    <a16:creationId xmlns:a16="http://schemas.microsoft.com/office/drawing/2014/main" id="{A54DBFA5-3A88-4CA0-B246-C0B21659D4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9" name="椭圆 388">
                <a:extLst>
                  <a:ext uri="{FF2B5EF4-FFF2-40B4-BE49-F238E27FC236}">
                    <a16:creationId xmlns:a16="http://schemas.microsoft.com/office/drawing/2014/main" id="{62598435-2BE4-45AF-A894-5848BCBD2265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390" name="组合 389">
              <a:extLst>
                <a:ext uri="{FF2B5EF4-FFF2-40B4-BE49-F238E27FC236}">
                  <a16:creationId xmlns:a16="http://schemas.microsoft.com/office/drawing/2014/main" id="{B3469741-4508-4120-AEDA-69FBAD2365B1}"/>
                </a:ext>
              </a:extLst>
            </p:cNvPr>
            <p:cNvGrpSpPr/>
            <p:nvPr/>
          </p:nvGrpSpPr>
          <p:grpSpPr>
            <a:xfrm rot="9000000">
              <a:off x="11211158" y="2311297"/>
              <a:ext cx="552506" cy="552506"/>
              <a:chOff x="6961396" y="1528448"/>
              <a:chExt cx="552506" cy="552506"/>
            </a:xfrm>
          </p:grpSpPr>
          <p:cxnSp>
            <p:nvCxnSpPr>
              <p:cNvPr id="391" name="直接连接符 390">
                <a:extLst>
                  <a:ext uri="{FF2B5EF4-FFF2-40B4-BE49-F238E27FC236}">
                    <a16:creationId xmlns:a16="http://schemas.microsoft.com/office/drawing/2014/main" id="{E906D1E9-B471-47EC-99CE-80F3EFC0FA6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2" name="椭圆 391">
                <a:extLst>
                  <a:ext uri="{FF2B5EF4-FFF2-40B4-BE49-F238E27FC236}">
                    <a16:creationId xmlns:a16="http://schemas.microsoft.com/office/drawing/2014/main" id="{1F25C54A-9741-4C36-95E4-B4AB6EA94F26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40" name="组合 439">
            <a:extLst>
              <a:ext uri="{FF2B5EF4-FFF2-40B4-BE49-F238E27FC236}">
                <a16:creationId xmlns:a16="http://schemas.microsoft.com/office/drawing/2014/main" id="{FC3CCE15-FB94-4BE7-B0FA-659F0AA1637F}"/>
              </a:ext>
            </a:extLst>
          </p:cNvPr>
          <p:cNvGrpSpPr/>
          <p:nvPr/>
        </p:nvGrpSpPr>
        <p:grpSpPr>
          <a:xfrm>
            <a:off x="10398592" y="1274649"/>
            <a:ext cx="526312" cy="526312"/>
            <a:chOff x="10915938" y="1338086"/>
            <a:chExt cx="552506" cy="552506"/>
          </a:xfrm>
        </p:grpSpPr>
        <p:sp>
          <p:nvSpPr>
            <p:cNvPr id="52" name="PA_饼状 1">
              <a:extLst>
                <a:ext uri="{FF2B5EF4-FFF2-40B4-BE49-F238E27FC236}">
                  <a16:creationId xmlns:a16="http://schemas.microsoft.com/office/drawing/2014/main" id="{D322CA88-A6A4-4AE3-8AFD-5A4EA6B66B4F}"/>
                </a:ext>
              </a:extLst>
            </p:cNvPr>
            <p:cNvSpPr/>
            <p:nvPr>
              <p:custDataLst>
                <p:tags r:id="rId199"/>
              </p:custDataLst>
            </p:nvPr>
          </p:nvSpPr>
          <p:spPr>
            <a:xfrm rot="10800000" flipH="1">
              <a:off x="10915938" y="1338086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393" name="椭圆 392">
              <a:extLst>
                <a:ext uri="{FF2B5EF4-FFF2-40B4-BE49-F238E27FC236}">
                  <a16:creationId xmlns:a16="http://schemas.microsoft.com/office/drawing/2014/main" id="{F8DBDF20-EB7A-4CE1-A9E9-9A613F0DDE0E}"/>
                </a:ext>
              </a:extLst>
            </p:cNvPr>
            <p:cNvSpPr/>
            <p:nvPr/>
          </p:nvSpPr>
          <p:spPr>
            <a:xfrm>
              <a:off x="10915938" y="1338086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394" name="组合 393">
              <a:extLst>
                <a:ext uri="{FF2B5EF4-FFF2-40B4-BE49-F238E27FC236}">
                  <a16:creationId xmlns:a16="http://schemas.microsoft.com/office/drawing/2014/main" id="{CC7E0594-C2B4-4CAE-B3A4-CFD0792F9C28}"/>
                </a:ext>
              </a:extLst>
            </p:cNvPr>
            <p:cNvGrpSpPr/>
            <p:nvPr/>
          </p:nvGrpSpPr>
          <p:grpSpPr>
            <a:xfrm>
              <a:off x="10915938" y="1338086"/>
              <a:ext cx="552506" cy="552506"/>
              <a:chOff x="6961396" y="1528448"/>
              <a:chExt cx="552506" cy="552506"/>
            </a:xfrm>
          </p:grpSpPr>
          <p:cxnSp>
            <p:nvCxnSpPr>
              <p:cNvPr id="395" name="直接连接符 394">
                <a:extLst>
                  <a:ext uri="{FF2B5EF4-FFF2-40B4-BE49-F238E27FC236}">
                    <a16:creationId xmlns:a16="http://schemas.microsoft.com/office/drawing/2014/main" id="{183DA4DF-4EA2-4021-BEE1-3810086578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6" name="椭圆 395">
                <a:extLst>
                  <a:ext uri="{FF2B5EF4-FFF2-40B4-BE49-F238E27FC236}">
                    <a16:creationId xmlns:a16="http://schemas.microsoft.com/office/drawing/2014/main" id="{E3F39C04-C226-45E2-8ECD-C9AE564E850E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397" name="组合 396">
              <a:extLst>
                <a:ext uri="{FF2B5EF4-FFF2-40B4-BE49-F238E27FC236}">
                  <a16:creationId xmlns:a16="http://schemas.microsoft.com/office/drawing/2014/main" id="{C41BDB83-BD9B-41F0-BDC5-D3DBBA4DA728}"/>
                </a:ext>
              </a:extLst>
            </p:cNvPr>
            <p:cNvGrpSpPr/>
            <p:nvPr/>
          </p:nvGrpSpPr>
          <p:grpSpPr>
            <a:xfrm rot="9000000">
              <a:off x="10915938" y="1338086"/>
              <a:ext cx="552506" cy="552506"/>
              <a:chOff x="6961396" y="1528448"/>
              <a:chExt cx="552506" cy="552506"/>
            </a:xfrm>
          </p:grpSpPr>
          <p:cxnSp>
            <p:nvCxnSpPr>
              <p:cNvPr id="398" name="直接连接符 397">
                <a:extLst>
                  <a:ext uri="{FF2B5EF4-FFF2-40B4-BE49-F238E27FC236}">
                    <a16:creationId xmlns:a16="http://schemas.microsoft.com/office/drawing/2014/main" id="{071EBAFC-2454-4F6E-98DC-C744D45DEFA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9" name="椭圆 398">
                <a:extLst>
                  <a:ext uri="{FF2B5EF4-FFF2-40B4-BE49-F238E27FC236}">
                    <a16:creationId xmlns:a16="http://schemas.microsoft.com/office/drawing/2014/main" id="{A69F2CC3-8ED9-4EA2-B3A8-7B16A9310BB1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39" name="组合 438">
            <a:extLst>
              <a:ext uri="{FF2B5EF4-FFF2-40B4-BE49-F238E27FC236}">
                <a16:creationId xmlns:a16="http://schemas.microsoft.com/office/drawing/2014/main" id="{B1D7C0A3-C1CD-4E1E-9014-A8917D0A9EF5}"/>
              </a:ext>
            </a:extLst>
          </p:cNvPr>
          <p:cNvGrpSpPr/>
          <p:nvPr/>
        </p:nvGrpSpPr>
        <p:grpSpPr>
          <a:xfrm>
            <a:off x="9941909" y="420254"/>
            <a:ext cx="526312" cy="526312"/>
            <a:chOff x="10436526" y="441169"/>
            <a:chExt cx="552506" cy="552506"/>
          </a:xfrm>
        </p:grpSpPr>
        <p:sp>
          <p:nvSpPr>
            <p:cNvPr id="53" name="PA_饼状 1">
              <a:extLst>
                <a:ext uri="{FF2B5EF4-FFF2-40B4-BE49-F238E27FC236}">
                  <a16:creationId xmlns:a16="http://schemas.microsoft.com/office/drawing/2014/main" id="{FC5D6E78-4582-4F4C-BE72-99E3333762BD}"/>
                </a:ext>
              </a:extLst>
            </p:cNvPr>
            <p:cNvSpPr/>
            <p:nvPr>
              <p:custDataLst>
                <p:tags r:id="rId198"/>
              </p:custDataLst>
            </p:nvPr>
          </p:nvSpPr>
          <p:spPr>
            <a:xfrm rot="10800000" flipH="1">
              <a:off x="10436526" y="441169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00" name="椭圆 399">
              <a:extLst>
                <a:ext uri="{FF2B5EF4-FFF2-40B4-BE49-F238E27FC236}">
                  <a16:creationId xmlns:a16="http://schemas.microsoft.com/office/drawing/2014/main" id="{4CB0C2AF-9AB0-448E-88B2-FA5C00AC6931}"/>
                </a:ext>
              </a:extLst>
            </p:cNvPr>
            <p:cNvSpPr/>
            <p:nvPr/>
          </p:nvSpPr>
          <p:spPr>
            <a:xfrm>
              <a:off x="10436526" y="441169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401" name="组合 400">
              <a:extLst>
                <a:ext uri="{FF2B5EF4-FFF2-40B4-BE49-F238E27FC236}">
                  <a16:creationId xmlns:a16="http://schemas.microsoft.com/office/drawing/2014/main" id="{A036260C-4CD5-49DC-983B-9ED9BC33B9DF}"/>
                </a:ext>
              </a:extLst>
            </p:cNvPr>
            <p:cNvGrpSpPr/>
            <p:nvPr/>
          </p:nvGrpSpPr>
          <p:grpSpPr>
            <a:xfrm>
              <a:off x="10436526" y="441169"/>
              <a:ext cx="552506" cy="552506"/>
              <a:chOff x="6961396" y="1528448"/>
              <a:chExt cx="552506" cy="552506"/>
            </a:xfrm>
          </p:grpSpPr>
          <p:cxnSp>
            <p:nvCxnSpPr>
              <p:cNvPr id="402" name="直接连接符 401">
                <a:extLst>
                  <a:ext uri="{FF2B5EF4-FFF2-40B4-BE49-F238E27FC236}">
                    <a16:creationId xmlns:a16="http://schemas.microsoft.com/office/drawing/2014/main" id="{6EFD7E83-66F7-4A3D-A347-EA474526D1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3" name="椭圆 402">
                <a:extLst>
                  <a:ext uri="{FF2B5EF4-FFF2-40B4-BE49-F238E27FC236}">
                    <a16:creationId xmlns:a16="http://schemas.microsoft.com/office/drawing/2014/main" id="{BFE36510-1092-472C-B037-71B58174518C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404" name="组合 403">
              <a:extLst>
                <a:ext uri="{FF2B5EF4-FFF2-40B4-BE49-F238E27FC236}">
                  <a16:creationId xmlns:a16="http://schemas.microsoft.com/office/drawing/2014/main" id="{39DEF0FA-C5FB-4D8B-B9D6-8B9211CADCAF}"/>
                </a:ext>
              </a:extLst>
            </p:cNvPr>
            <p:cNvGrpSpPr/>
            <p:nvPr/>
          </p:nvGrpSpPr>
          <p:grpSpPr>
            <a:xfrm rot="9000000">
              <a:off x="10436526" y="441169"/>
              <a:ext cx="552506" cy="552506"/>
              <a:chOff x="6961396" y="1528448"/>
              <a:chExt cx="552506" cy="552506"/>
            </a:xfrm>
          </p:grpSpPr>
          <p:cxnSp>
            <p:nvCxnSpPr>
              <p:cNvPr id="405" name="直接连接符 404">
                <a:extLst>
                  <a:ext uri="{FF2B5EF4-FFF2-40B4-BE49-F238E27FC236}">
                    <a16:creationId xmlns:a16="http://schemas.microsoft.com/office/drawing/2014/main" id="{F31B70B9-3653-49D0-BCF2-B26418678A7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6" name="椭圆 405">
                <a:extLst>
                  <a:ext uri="{FF2B5EF4-FFF2-40B4-BE49-F238E27FC236}">
                    <a16:creationId xmlns:a16="http://schemas.microsoft.com/office/drawing/2014/main" id="{D2C187B3-82A4-4D38-9E38-2D006F29A2E0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438" name="组合 437">
            <a:extLst>
              <a:ext uri="{FF2B5EF4-FFF2-40B4-BE49-F238E27FC236}">
                <a16:creationId xmlns:a16="http://schemas.microsoft.com/office/drawing/2014/main" id="{A8654854-C02A-4DA1-97F3-5B345FE9EA11}"/>
              </a:ext>
            </a:extLst>
          </p:cNvPr>
          <p:cNvGrpSpPr/>
          <p:nvPr/>
        </p:nvGrpSpPr>
        <p:grpSpPr>
          <a:xfrm>
            <a:off x="9327317" y="-328629"/>
            <a:ext cx="526312" cy="526313"/>
            <a:chOff x="9791347" y="-344985"/>
            <a:chExt cx="552506" cy="552507"/>
          </a:xfrm>
        </p:grpSpPr>
        <p:sp>
          <p:nvSpPr>
            <p:cNvPr id="54" name="PA_饼状 1">
              <a:extLst>
                <a:ext uri="{FF2B5EF4-FFF2-40B4-BE49-F238E27FC236}">
                  <a16:creationId xmlns:a16="http://schemas.microsoft.com/office/drawing/2014/main" id="{ECD428D4-354C-4864-A247-B887CDB5B15A}"/>
                </a:ext>
              </a:extLst>
            </p:cNvPr>
            <p:cNvSpPr/>
            <p:nvPr>
              <p:custDataLst>
                <p:tags r:id="rId197"/>
              </p:custDataLst>
            </p:nvPr>
          </p:nvSpPr>
          <p:spPr>
            <a:xfrm rot="10800000" flipH="1">
              <a:off x="9791347" y="-344985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07" name="椭圆 406">
              <a:extLst>
                <a:ext uri="{FF2B5EF4-FFF2-40B4-BE49-F238E27FC236}">
                  <a16:creationId xmlns:a16="http://schemas.microsoft.com/office/drawing/2014/main" id="{F5504F95-2F47-4EB6-8D16-87A1DB8B04FA}"/>
                </a:ext>
              </a:extLst>
            </p:cNvPr>
            <p:cNvSpPr/>
            <p:nvPr/>
          </p:nvSpPr>
          <p:spPr>
            <a:xfrm>
              <a:off x="9791347" y="-344984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408" name="组合 407">
              <a:extLst>
                <a:ext uri="{FF2B5EF4-FFF2-40B4-BE49-F238E27FC236}">
                  <a16:creationId xmlns:a16="http://schemas.microsoft.com/office/drawing/2014/main" id="{C83A8925-7C17-4A81-AF87-CA4E5983F058}"/>
                </a:ext>
              </a:extLst>
            </p:cNvPr>
            <p:cNvGrpSpPr/>
            <p:nvPr/>
          </p:nvGrpSpPr>
          <p:grpSpPr>
            <a:xfrm>
              <a:off x="9791347" y="-344984"/>
              <a:ext cx="552506" cy="552506"/>
              <a:chOff x="6961396" y="1528448"/>
              <a:chExt cx="552506" cy="552506"/>
            </a:xfrm>
          </p:grpSpPr>
          <p:cxnSp>
            <p:nvCxnSpPr>
              <p:cNvPr id="409" name="直接连接符 408">
                <a:extLst>
                  <a:ext uri="{FF2B5EF4-FFF2-40B4-BE49-F238E27FC236}">
                    <a16:creationId xmlns:a16="http://schemas.microsoft.com/office/drawing/2014/main" id="{5D35A83B-FA90-4624-83E0-A0F891180A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0" name="椭圆 409">
                <a:extLst>
                  <a:ext uri="{FF2B5EF4-FFF2-40B4-BE49-F238E27FC236}">
                    <a16:creationId xmlns:a16="http://schemas.microsoft.com/office/drawing/2014/main" id="{AFC07B5F-C94C-483F-BF0B-F41493792A27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411" name="组合 410">
              <a:extLst>
                <a:ext uri="{FF2B5EF4-FFF2-40B4-BE49-F238E27FC236}">
                  <a16:creationId xmlns:a16="http://schemas.microsoft.com/office/drawing/2014/main" id="{C713A5C9-11DF-4EFD-8353-9457892F4028}"/>
                </a:ext>
              </a:extLst>
            </p:cNvPr>
            <p:cNvGrpSpPr/>
            <p:nvPr/>
          </p:nvGrpSpPr>
          <p:grpSpPr>
            <a:xfrm rot="9000000">
              <a:off x="9791347" y="-344984"/>
              <a:ext cx="552506" cy="552506"/>
              <a:chOff x="6961396" y="1528448"/>
              <a:chExt cx="552506" cy="552506"/>
            </a:xfrm>
          </p:grpSpPr>
          <p:cxnSp>
            <p:nvCxnSpPr>
              <p:cNvPr id="412" name="直接连接符 411">
                <a:extLst>
                  <a:ext uri="{FF2B5EF4-FFF2-40B4-BE49-F238E27FC236}">
                    <a16:creationId xmlns:a16="http://schemas.microsoft.com/office/drawing/2014/main" id="{4F42DA93-CE0D-4C11-A20B-9781B79560D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3" name="椭圆 412">
                <a:extLst>
                  <a:ext uri="{FF2B5EF4-FFF2-40B4-BE49-F238E27FC236}">
                    <a16:creationId xmlns:a16="http://schemas.microsoft.com/office/drawing/2014/main" id="{A9EF263A-A323-4817-9169-6197455BEE6C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sp>
        <p:nvSpPr>
          <p:cNvPr id="415" name="PA_文本框 1">
            <a:extLst>
              <a:ext uri="{FF2B5EF4-FFF2-40B4-BE49-F238E27FC236}">
                <a16:creationId xmlns:a16="http://schemas.microsoft.com/office/drawing/2014/main" id="{305C0693-C2F0-4BFD-8BAE-BBEBBF313B8A}"/>
              </a:ext>
            </a:extLst>
          </p:cNvPr>
          <p:cNvSpPr txBox="1"/>
          <p:nvPr>
            <p:custDataLst>
              <p:tags r:id="rId165"/>
            </p:custDataLst>
          </p:nvPr>
        </p:nvSpPr>
        <p:spPr>
          <a:xfrm>
            <a:off x="5529094" y="2989222"/>
            <a:ext cx="1170106" cy="883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144" spc="572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</a:t>
            </a:r>
            <a:endParaRPr lang="zh-CN" altLang="en-US" sz="5144" spc="572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48" name="组合 447">
            <a:extLst>
              <a:ext uri="{FF2B5EF4-FFF2-40B4-BE49-F238E27FC236}">
                <a16:creationId xmlns:a16="http://schemas.microsoft.com/office/drawing/2014/main" id="{EFD1488B-8F9C-47CA-8BBE-B801DF7C00A1}"/>
              </a:ext>
            </a:extLst>
          </p:cNvPr>
          <p:cNvGrpSpPr/>
          <p:nvPr/>
        </p:nvGrpSpPr>
        <p:grpSpPr>
          <a:xfrm rot="20580000">
            <a:off x="3140180" y="473188"/>
            <a:ext cx="5911642" cy="5911625"/>
            <a:chOff x="3296285" y="496738"/>
            <a:chExt cx="6205856" cy="6205838"/>
          </a:xfrm>
        </p:grpSpPr>
        <p:sp>
          <p:nvSpPr>
            <p:cNvPr id="472" name="椭圆 471">
              <a:extLst>
                <a:ext uri="{FF2B5EF4-FFF2-40B4-BE49-F238E27FC236}">
                  <a16:creationId xmlns:a16="http://schemas.microsoft.com/office/drawing/2014/main" id="{31696BBC-F2F6-4108-9BE5-7F5D3635B241}"/>
                </a:ext>
              </a:extLst>
            </p:cNvPr>
            <p:cNvSpPr/>
            <p:nvPr/>
          </p:nvSpPr>
          <p:spPr>
            <a:xfrm>
              <a:off x="7220125" y="913584"/>
              <a:ext cx="78265" cy="7826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73" name="椭圆 472">
              <a:extLst>
                <a:ext uri="{FF2B5EF4-FFF2-40B4-BE49-F238E27FC236}">
                  <a16:creationId xmlns:a16="http://schemas.microsoft.com/office/drawing/2014/main" id="{B8870ACB-E706-4AB8-A14E-8CDED8C64839}"/>
                </a:ext>
              </a:extLst>
            </p:cNvPr>
            <p:cNvSpPr/>
            <p:nvPr/>
          </p:nvSpPr>
          <p:spPr>
            <a:xfrm>
              <a:off x="5500035" y="6207471"/>
              <a:ext cx="78265" cy="7826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74" name="弧形 473">
              <a:extLst>
                <a:ext uri="{FF2B5EF4-FFF2-40B4-BE49-F238E27FC236}">
                  <a16:creationId xmlns:a16="http://schemas.microsoft.com/office/drawing/2014/main" id="{FA55DEE3-1AEB-4D1D-84F6-5519C8F7780B}"/>
                </a:ext>
              </a:extLst>
            </p:cNvPr>
            <p:cNvSpPr/>
            <p:nvPr/>
          </p:nvSpPr>
          <p:spPr>
            <a:xfrm>
              <a:off x="3616640" y="817103"/>
              <a:ext cx="5565143" cy="5565106"/>
            </a:xfrm>
            <a:prstGeom prst="arc">
              <a:avLst>
                <a:gd name="adj1" fmla="val 11796134"/>
                <a:gd name="adj2" fmla="val 17097121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475" name="弧形 474">
              <a:extLst>
                <a:ext uri="{FF2B5EF4-FFF2-40B4-BE49-F238E27FC236}">
                  <a16:creationId xmlns:a16="http://schemas.microsoft.com/office/drawing/2014/main" id="{82110599-0CC0-429D-958B-8FDC48DEEF75}"/>
                </a:ext>
              </a:extLst>
            </p:cNvPr>
            <p:cNvSpPr/>
            <p:nvPr/>
          </p:nvSpPr>
          <p:spPr>
            <a:xfrm flipH="1" flipV="1">
              <a:off x="3616640" y="817103"/>
              <a:ext cx="5565143" cy="5565106"/>
            </a:xfrm>
            <a:prstGeom prst="arc">
              <a:avLst>
                <a:gd name="adj1" fmla="val 11796134"/>
                <a:gd name="adj2" fmla="val 17097121"/>
              </a:avLst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  <p:sp>
          <p:nvSpPr>
            <p:cNvPr id="476" name="椭圆 475">
              <a:extLst>
                <a:ext uri="{FF2B5EF4-FFF2-40B4-BE49-F238E27FC236}">
                  <a16:creationId xmlns:a16="http://schemas.microsoft.com/office/drawing/2014/main" id="{941D160B-C494-4A13-BE8C-2CB6D5A0292A}"/>
                </a:ext>
              </a:extLst>
            </p:cNvPr>
            <p:cNvSpPr/>
            <p:nvPr/>
          </p:nvSpPr>
          <p:spPr>
            <a:xfrm>
              <a:off x="3597274" y="3580883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77" name="椭圆 476">
              <a:extLst>
                <a:ext uri="{FF2B5EF4-FFF2-40B4-BE49-F238E27FC236}">
                  <a16:creationId xmlns:a16="http://schemas.microsoft.com/office/drawing/2014/main" id="{5B8ECC4F-8CBC-452E-B9E7-AC0A9D657395}"/>
                </a:ext>
              </a:extLst>
            </p:cNvPr>
            <p:cNvSpPr/>
            <p:nvPr/>
          </p:nvSpPr>
          <p:spPr>
            <a:xfrm>
              <a:off x="3612522" y="3289963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78" name="椭圆 477">
              <a:extLst>
                <a:ext uri="{FF2B5EF4-FFF2-40B4-BE49-F238E27FC236}">
                  <a16:creationId xmlns:a16="http://schemas.microsoft.com/office/drawing/2014/main" id="{327B4613-B620-40F8-9280-AB3FD6D0B085}"/>
                </a:ext>
              </a:extLst>
            </p:cNvPr>
            <p:cNvSpPr/>
            <p:nvPr/>
          </p:nvSpPr>
          <p:spPr>
            <a:xfrm>
              <a:off x="3658092" y="3002232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79" name="椭圆 478">
              <a:extLst>
                <a:ext uri="{FF2B5EF4-FFF2-40B4-BE49-F238E27FC236}">
                  <a16:creationId xmlns:a16="http://schemas.microsoft.com/office/drawing/2014/main" id="{93D6F600-7C4B-46E4-AD1A-93FA0D457DF9}"/>
                </a:ext>
              </a:extLst>
            </p:cNvPr>
            <p:cNvSpPr/>
            <p:nvPr/>
          </p:nvSpPr>
          <p:spPr>
            <a:xfrm>
              <a:off x="5248422" y="6123426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80" name="椭圆 479">
              <a:extLst>
                <a:ext uri="{FF2B5EF4-FFF2-40B4-BE49-F238E27FC236}">
                  <a16:creationId xmlns:a16="http://schemas.microsoft.com/office/drawing/2014/main" id="{1EF0A4B0-C673-4284-9654-40A88B1DA95D}"/>
                </a:ext>
              </a:extLst>
            </p:cNvPr>
            <p:cNvSpPr/>
            <p:nvPr/>
          </p:nvSpPr>
          <p:spPr>
            <a:xfrm>
              <a:off x="4988856" y="5991171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81" name="椭圆 480">
              <a:extLst>
                <a:ext uri="{FF2B5EF4-FFF2-40B4-BE49-F238E27FC236}">
                  <a16:creationId xmlns:a16="http://schemas.microsoft.com/office/drawing/2014/main" id="{73EFCF9A-8875-4992-9E63-3660F43C8AC7}"/>
                </a:ext>
              </a:extLst>
            </p:cNvPr>
            <p:cNvSpPr/>
            <p:nvPr/>
          </p:nvSpPr>
          <p:spPr>
            <a:xfrm>
              <a:off x="4744537" y="5832506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82" name="椭圆 481">
              <a:extLst>
                <a:ext uri="{FF2B5EF4-FFF2-40B4-BE49-F238E27FC236}">
                  <a16:creationId xmlns:a16="http://schemas.microsoft.com/office/drawing/2014/main" id="{DF6EF1F1-5B10-4CAE-8C89-73F4E8E76CE7}"/>
                </a:ext>
              </a:extLst>
            </p:cNvPr>
            <p:cNvSpPr/>
            <p:nvPr/>
          </p:nvSpPr>
          <p:spPr>
            <a:xfrm>
              <a:off x="4518136" y="5649172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83" name="椭圆 482">
              <a:extLst>
                <a:ext uri="{FF2B5EF4-FFF2-40B4-BE49-F238E27FC236}">
                  <a16:creationId xmlns:a16="http://schemas.microsoft.com/office/drawing/2014/main" id="{B4F684D3-4316-40EA-B75F-C1AED6BB4C73}"/>
                </a:ext>
              </a:extLst>
            </p:cNvPr>
            <p:cNvSpPr/>
            <p:nvPr/>
          </p:nvSpPr>
          <p:spPr>
            <a:xfrm>
              <a:off x="4312142" y="5443179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84" name="椭圆 483">
              <a:extLst>
                <a:ext uri="{FF2B5EF4-FFF2-40B4-BE49-F238E27FC236}">
                  <a16:creationId xmlns:a16="http://schemas.microsoft.com/office/drawing/2014/main" id="{CFDD1914-AE26-4D58-AB62-0C4EF02337C2}"/>
                </a:ext>
              </a:extLst>
            </p:cNvPr>
            <p:cNvSpPr/>
            <p:nvPr/>
          </p:nvSpPr>
          <p:spPr>
            <a:xfrm>
              <a:off x="4128807" y="5216783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85" name="椭圆 484">
              <a:extLst>
                <a:ext uri="{FF2B5EF4-FFF2-40B4-BE49-F238E27FC236}">
                  <a16:creationId xmlns:a16="http://schemas.microsoft.com/office/drawing/2014/main" id="{769D7478-452C-45E8-BBF7-975B5A19E952}"/>
                </a:ext>
              </a:extLst>
            </p:cNvPr>
            <p:cNvSpPr/>
            <p:nvPr/>
          </p:nvSpPr>
          <p:spPr>
            <a:xfrm>
              <a:off x="3970139" y="4972461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86" name="椭圆 485">
              <a:extLst>
                <a:ext uri="{FF2B5EF4-FFF2-40B4-BE49-F238E27FC236}">
                  <a16:creationId xmlns:a16="http://schemas.microsoft.com/office/drawing/2014/main" id="{D318D034-B1EA-4A84-AF86-B2924B748530}"/>
                </a:ext>
              </a:extLst>
            </p:cNvPr>
            <p:cNvSpPr/>
            <p:nvPr/>
          </p:nvSpPr>
          <p:spPr>
            <a:xfrm>
              <a:off x="3837883" y="4712897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87" name="椭圆 486">
              <a:extLst>
                <a:ext uri="{FF2B5EF4-FFF2-40B4-BE49-F238E27FC236}">
                  <a16:creationId xmlns:a16="http://schemas.microsoft.com/office/drawing/2014/main" id="{2596F856-A759-4A77-81C3-938B673BFB18}"/>
                </a:ext>
              </a:extLst>
            </p:cNvPr>
            <p:cNvSpPr/>
            <p:nvPr/>
          </p:nvSpPr>
          <p:spPr>
            <a:xfrm>
              <a:off x="3733476" y="4440925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88" name="椭圆 487">
              <a:extLst>
                <a:ext uri="{FF2B5EF4-FFF2-40B4-BE49-F238E27FC236}">
                  <a16:creationId xmlns:a16="http://schemas.microsoft.com/office/drawing/2014/main" id="{6A399390-BEC9-4B48-961C-D66901479726}"/>
                </a:ext>
              </a:extLst>
            </p:cNvPr>
            <p:cNvSpPr/>
            <p:nvPr/>
          </p:nvSpPr>
          <p:spPr>
            <a:xfrm>
              <a:off x="3658084" y="4159535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89" name="椭圆 488">
              <a:extLst>
                <a:ext uri="{FF2B5EF4-FFF2-40B4-BE49-F238E27FC236}">
                  <a16:creationId xmlns:a16="http://schemas.microsoft.com/office/drawing/2014/main" id="{FEA49C1E-6DAD-42EF-9AB6-88DDD33B96AC}"/>
                </a:ext>
              </a:extLst>
            </p:cNvPr>
            <p:cNvSpPr/>
            <p:nvPr/>
          </p:nvSpPr>
          <p:spPr>
            <a:xfrm>
              <a:off x="3612513" y="3871804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90" name="椭圆 489">
              <a:extLst>
                <a:ext uri="{FF2B5EF4-FFF2-40B4-BE49-F238E27FC236}">
                  <a16:creationId xmlns:a16="http://schemas.microsoft.com/office/drawing/2014/main" id="{7CE9951D-46C4-4B1B-B710-9F8231CF741A}"/>
                </a:ext>
              </a:extLst>
            </p:cNvPr>
            <p:cNvSpPr/>
            <p:nvPr/>
          </p:nvSpPr>
          <p:spPr>
            <a:xfrm>
              <a:off x="7512454" y="1038337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91" name="椭圆 490">
              <a:extLst>
                <a:ext uri="{FF2B5EF4-FFF2-40B4-BE49-F238E27FC236}">
                  <a16:creationId xmlns:a16="http://schemas.microsoft.com/office/drawing/2014/main" id="{994FEE05-1155-4AE0-8952-7D1CEC340DD8}"/>
                </a:ext>
              </a:extLst>
            </p:cNvPr>
            <p:cNvSpPr/>
            <p:nvPr/>
          </p:nvSpPr>
          <p:spPr>
            <a:xfrm>
              <a:off x="7772017" y="1170593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92" name="椭圆 491">
              <a:extLst>
                <a:ext uri="{FF2B5EF4-FFF2-40B4-BE49-F238E27FC236}">
                  <a16:creationId xmlns:a16="http://schemas.microsoft.com/office/drawing/2014/main" id="{BB5249F5-08B1-4028-BD78-9D63B1D1B2BD}"/>
                </a:ext>
              </a:extLst>
            </p:cNvPr>
            <p:cNvSpPr/>
            <p:nvPr/>
          </p:nvSpPr>
          <p:spPr>
            <a:xfrm>
              <a:off x="8016335" y="1329257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93" name="椭圆 492">
              <a:extLst>
                <a:ext uri="{FF2B5EF4-FFF2-40B4-BE49-F238E27FC236}">
                  <a16:creationId xmlns:a16="http://schemas.microsoft.com/office/drawing/2014/main" id="{3BFF87D7-407E-4F76-AF41-7CE769FA55FD}"/>
                </a:ext>
              </a:extLst>
            </p:cNvPr>
            <p:cNvSpPr/>
            <p:nvPr/>
          </p:nvSpPr>
          <p:spPr>
            <a:xfrm>
              <a:off x="8242727" y="1512591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94" name="椭圆 493">
              <a:extLst>
                <a:ext uri="{FF2B5EF4-FFF2-40B4-BE49-F238E27FC236}">
                  <a16:creationId xmlns:a16="http://schemas.microsoft.com/office/drawing/2014/main" id="{3722C3A2-1DD7-47C2-9026-CA79ED39592D}"/>
                </a:ext>
              </a:extLst>
            </p:cNvPr>
            <p:cNvSpPr/>
            <p:nvPr/>
          </p:nvSpPr>
          <p:spPr>
            <a:xfrm>
              <a:off x="8448718" y="1718584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95" name="椭圆 494">
              <a:extLst>
                <a:ext uri="{FF2B5EF4-FFF2-40B4-BE49-F238E27FC236}">
                  <a16:creationId xmlns:a16="http://schemas.microsoft.com/office/drawing/2014/main" id="{5222208B-B2B3-4A05-B779-B1A5F093490F}"/>
                </a:ext>
              </a:extLst>
            </p:cNvPr>
            <p:cNvSpPr/>
            <p:nvPr/>
          </p:nvSpPr>
          <p:spPr>
            <a:xfrm>
              <a:off x="8632053" y="1944981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96" name="椭圆 495">
              <a:extLst>
                <a:ext uri="{FF2B5EF4-FFF2-40B4-BE49-F238E27FC236}">
                  <a16:creationId xmlns:a16="http://schemas.microsoft.com/office/drawing/2014/main" id="{712D2EE6-7E0E-40A7-92F8-D78530629C15}"/>
                </a:ext>
              </a:extLst>
            </p:cNvPr>
            <p:cNvSpPr/>
            <p:nvPr/>
          </p:nvSpPr>
          <p:spPr>
            <a:xfrm>
              <a:off x="8790711" y="2189303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97" name="椭圆 496">
              <a:extLst>
                <a:ext uri="{FF2B5EF4-FFF2-40B4-BE49-F238E27FC236}">
                  <a16:creationId xmlns:a16="http://schemas.microsoft.com/office/drawing/2014/main" id="{78E5A0F8-9FC3-498F-999B-F45EAC72FED3}"/>
                </a:ext>
              </a:extLst>
            </p:cNvPr>
            <p:cNvSpPr/>
            <p:nvPr/>
          </p:nvSpPr>
          <p:spPr>
            <a:xfrm>
              <a:off x="8922963" y="2448869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id="{6D2DC2A3-7720-42EB-B479-96F13E1DF03B}"/>
                </a:ext>
              </a:extLst>
            </p:cNvPr>
            <p:cNvSpPr/>
            <p:nvPr/>
          </p:nvSpPr>
          <p:spPr>
            <a:xfrm>
              <a:off x="9027348" y="2720838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id="{0AF73F1F-9A84-407C-B4F9-73FC5CE9386E}"/>
                </a:ext>
              </a:extLst>
            </p:cNvPr>
            <p:cNvSpPr/>
            <p:nvPr/>
          </p:nvSpPr>
          <p:spPr>
            <a:xfrm>
              <a:off x="9102719" y="3002232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id="{1EEDB440-623F-4487-BB1A-15280CA84EC4}"/>
                </a:ext>
              </a:extLst>
            </p:cNvPr>
            <p:cNvSpPr/>
            <p:nvPr/>
          </p:nvSpPr>
          <p:spPr>
            <a:xfrm>
              <a:off x="9148290" y="3289962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id="{2C2BBDC0-449E-486E-8353-10224061A0C5}"/>
                </a:ext>
              </a:extLst>
            </p:cNvPr>
            <p:cNvSpPr/>
            <p:nvPr/>
          </p:nvSpPr>
          <p:spPr>
            <a:xfrm>
              <a:off x="9163565" y="3580886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id="{98645BF0-A6A9-4CEC-9BB6-981BB189E49C}"/>
                </a:ext>
              </a:extLst>
            </p:cNvPr>
            <p:cNvSpPr/>
            <p:nvPr/>
          </p:nvSpPr>
          <p:spPr>
            <a:xfrm>
              <a:off x="9148338" y="3871805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id="{FF21CECB-2F94-4108-B82C-0DBD7F2AF85C}"/>
                </a:ext>
              </a:extLst>
            </p:cNvPr>
            <p:cNvSpPr/>
            <p:nvPr/>
          </p:nvSpPr>
          <p:spPr>
            <a:xfrm>
              <a:off x="9102768" y="4159540"/>
              <a:ext cx="37548" cy="3754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504" name="PA_椭圆 42">
              <a:extLst>
                <a:ext uri="{FF2B5EF4-FFF2-40B4-BE49-F238E27FC236}">
                  <a16:creationId xmlns:a16="http://schemas.microsoft.com/office/drawing/2014/main" id="{2229B8DA-1FF4-4B29-9336-EBA52447FBC0}"/>
                </a:ext>
              </a:extLst>
            </p:cNvPr>
            <p:cNvSpPr/>
            <p:nvPr>
              <p:custDataLst>
                <p:tags r:id="rId196"/>
              </p:custDataLst>
            </p:nvPr>
          </p:nvSpPr>
          <p:spPr>
            <a:xfrm>
              <a:off x="3296285" y="496738"/>
              <a:ext cx="6205856" cy="620583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715"/>
            </a:p>
          </p:txBody>
        </p:sp>
      </p:grpSp>
      <p:sp>
        <p:nvSpPr>
          <p:cNvPr id="505" name="椭圆 504">
            <a:extLst>
              <a:ext uri="{FF2B5EF4-FFF2-40B4-BE49-F238E27FC236}">
                <a16:creationId xmlns:a16="http://schemas.microsoft.com/office/drawing/2014/main" id="{C8445FE5-6DFF-4268-B95F-06DEF117FE0D}"/>
              </a:ext>
            </a:extLst>
          </p:cNvPr>
          <p:cNvSpPr/>
          <p:nvPr/>
        </p:nvSpPr>
        <p:spPr>
          <a:xfrm flipV="1">
            <a:off x="344166" y="-2322798"/>
            <a:ext cx="11503669" cy="11503595"/>
          </a:xfrm>
          <a:prstGeom prst="ellipse">
            <a:avLst/>
          </a:prstGeom>
          <a:noFill/>
          <a:ln w="22225" cap="rnd">
            <a:solidFill>
              <a:schemeClr val="bg1">
                <a:lumMod val="85000"/>
              </a:schemeClr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7105" tIns="43552" rIns="87105" bIns="4355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15"/>
          </a:p>
        </p:txBody>
      </p:sp>
      <p:grpSp>
        <p:nvGrpSpPr>
          <p:cNvPr id="1004" name="组合 1003">
            <a:extLst>
              <a:ext uri="{FF2B5EF4-FFF2-40B4-BE49-F238E27FC236}">
                <a16:creationId xmlns:a16="http://schemas.microsoft.com/office/drawing/2014/main" id="{A18ECF3E-2982-4B3E-9E87-F73A03C4A998}"/>
              </a:ext>
            </a:extLst>
          </p:cNvPr>
          <p:cNvGrpSpPr/>
          <p:nvPr/>
        </p:nvGrpSpPr>
        <p:grpSpPr>
          <a:xfrm>
            <a:off x="3087900" y="-942254"/>
            <a:ext cx="526312" cy="526312"/>
            <a:chOff x="6122959" y="1257118"/>
            <a:chExt cx="552506" cy="552506"/>
          </a:xfrm>
        </p:grpSpPr>
        <p:sp>
          <p:nvSpPr>
            <p:cNvPr id="1005" name="PA_饼状 1">
              <a:extLst>
                <a:ext uri="{FF2B5EF4-FFF2-40B4-BE49-F238E27FC236}">
                  <a16:creationId xmlns:a16="http://schemas.microsoft.com/office/drawing/2014/main" id="{FA1B6ADE-03D6-4C27-AC74-7B3B0EA01D11}"/>
                </a:ext>
              </a:extLst>
            </p:cNvPr>
            <p:cNvSpPr/>
            <p:nvPr>
              <p:custDataLst>
                <p:tags r:id="rId195"/>
              </p:custDataLst>
            </p:nvPr>
          </p:nvSpPr>
          <p:spPr>
            <a:xfrm rot="10800000" flipH="1">
              <a:off x="6122959" y="1257118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06" name="椭圆 1005">
              <a:extLst>
                <a:ext uri="{FF2B5EF4-FFF2-40B4-BE49-F238E27FC236}">
                  <a16:creationId xmlns:a16="http://schemas.microsoft.com/office/drawing/2014/main" id="{E2E6FA08-0B35-46C6-8BC6-573C6A19727B}"/>
                </a:ext>
              </a:extLst>
            </p:cNvPr>
            <p:cNvSpPr/>
            <p:nvPr/>
          </p:nvSpPr>
          <p:spPr>
            <a:xfrm>
              <a:off x="6122959" y="1257118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007" name="组合 1006">
              <a:extLst>
                <a:ext uri="{FF2B5EF4-FFF2-40B4-BE49-F238E27FC236}">
                  <a16:creationId xmlns:a16="http://schemas.microsoft.com/office/drawing/2014/main" id="{224BA178-86A5-4A09-81BF-A28760124EC4}"/>
                </a:ext>
              </a:extLst>
            </p:cNvPr>
            <p:cNvGrpSpPr/>
            <p:nvPr/>
          </p:nvGrpSpPr>
          <p:grpSpPr>
            <a:xfrm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011" name="直接连接符 1010">
                <a:extLst>
                  <a:ext uri="{FF2B5EF4-FFF2-40B4-BE49-F238E27FC236}">
                    <a16:creationId xmlns:a16="http://schemas.microsoft.com/office/drawing/2014/main" id="{1B628666-519B-49A4-A6E3-83730EFF8F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2" name="椭圆 1011">
                <a:extLst>
                  <a:ext uri="{FF2B5EF4-FFF2-40B4-BE49-F238E27FC236}">
                    <a16:creationId xmlns:a16="http://schemas.microsoft.com/office/drawing/2014/main" id="{24A90C76-CCEC-445E-9916-93DAC694AA96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008" name="组合 1007">
              <a:extLst>
                <a:ext uri="{FF2B5EF4-FFF2-40B4-BE49-F238E27FC236}">
                  <a16:creationId xmlns:a16="http://schemas.microsoft.com/office/drawing/2014/main" id="{B5114731-E15C-47B5-9C49-E03D4C44FEFA}"/>
                </a:ext>
              </a:extLst>
            </p:cNvPr>
            <p:cNvGrpSpPr/>
            <p:nvPr/>
          </p:nvGrpSpPr>
          <p:grpSpPr>
            <a:xfrm rot="9000000"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009" name="直接连接符 1008">
                <a:extLst>
                  <a:ext uri="{FF2B5EF4-FFF2-40B4-BE49-F238E27FC236}">
                    <a16:creationId xmlns:a16="http://schemas.microsoft.com/office/drawing/2014/main" id="{12767AD5-4C0C-4C0A-8CAA-890A9CA2A1B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0" name="椭圆 1009">
                <a:extLst>
                  <a:ext uri="{FF2B5EF4-FFF2-40B4-BE49-F238E27FC236}">
                    <a16:creationId xmlns:a16="http://schemas.microsoft.com/office/drawing/2014/main" id="{C820B8DB-5272-49C7-9D03-AE9D6DF56231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1013" name="组合 1012">
            <a:extLst>
              <a:ext uri="{FF2B5EF4-FFF2-40B4-BE49-F238E27FC236}">
                <a16:creationId xmlns:a16="http://schemas.microsoft.com/office/drawing/2014/main" id="{AC8C83E6-9A6E-447D-853F-4412D3097DAF}"/>
              </a:ext>
            </a:extLst>
          </p:cNvPr>
          <p:cNvGrpSpPr/>
          <p:nvPr/>
        </p:nvGrpSpPr>
        <p:grpSpPr>
          <a:xfrm>
            <a:off x="3942094" y="-1398830"/>
            <a:ext cx="526312" cy="526312"/>
            <a:chOff x="6122959" y="1257118"/>
            <a:chExt cx="552506" cy="552506"/>
          </a:xfrm>
        </p:grpSpPr>
        <p:sp>
          <p:nvSpPr>
            <p:cNvPr id="1014" name="PA_饼状 1">
              <a:extLst>
                <a:ext uri="{FF2B5EF4-FFF2-40B4-BE49-F238E27FC236}">
                  <a16:creationId xmlns:a16="http://schemas.microsoft.com/office/drawing/2014/main" id="{D3C9904E-B26D-4EDE-8857-6DEE81D31CA8}"/>
                </a:ext>
              </a:extLst>
            </p:cNvPr>
            <p:cNvSpPr/>
            <p:nvPr>
              <p:custDataLst>
                <p:tags r:id="rId194"/>
              </p:custDataLst>
            </p:nvPr>
          </p:nvSpPr>
          <p:spPr>
            <a:xfrm rot="10800000" flipH="1">
              <a:off x="6122959" y="1257118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15" name="椭圆 1014">
              <a:extLst>
                <a:ext uri="{FF2B5EF4-FFF2-40B4-BE49-F238E27FC236}">
                  <a16:creationId xmlns:a16="http://schemas.microsoft.com/office/drawing/2014/main" id="{14DF85C7-F70C-4896-B60E-7C4A30CC330B}"/>
                </a:ext>
              </a:extLst>
            </p:cNvPr>
            <p:cNvSpPr/>
            <p:nvPr/>
          </p:nvSpPr>
          <p:spPr>
            <a:xfrm>
              <a:off x="6122959" y="1257118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016" name="组合 1015">
              <a:extLst>
                <a:ext uri="{FF2B5EF4-FFF2-40B4-BE49-F238E27FC236}">
                  <a16:creationId xmlns:a16="http://schemas.microsoft.com/office/drawing/2014/main" id="{2A072601-1226-4217-A7C9-043860B516DA}"/>
                </a:ext>
              </a:extLst>
            </p:cNvPr>
            <p:cNvGrpSpPr/>
            <p:nvPr/>
          </p:nvGrpSpPr>
          <p:grpSpPr>
            <a:xfrm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020" name="直接连接符 1019">
                <a:extLst>
                  <a:ext uri="{FF2B5EF4-FFF2-40B4-BE49-F238E27FC236}">
                    <a16:creationId xmlns:a16="http://schemas.microsoft.com/office/drawing/2014/main" id="{756FBBAC-8951-4787-B4E6-6DFCEFA5F0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1" name="椭圆 1020">
                <a:extLst>
                  <a:ext uri="{FF2B5EF4-FFF2-40B4-BE49-F238E27FC236}">
                    <a16:creationId xmlns:a16="http://schemas.microsoft.com/office/drawing/2014/main" id="{8857EDD5-0DC8-4D87-A626-F048F2FCCE65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017" name="组合 1016">
              <a:extLst>
                <a:ext uri="{FF2B5EF4-FFF2-40B4-BE49-F238E27FC236}">
                  <a16:creationId xmlns:a16="http://schemas.microsoft.com/office/drawing/2014/main" id="{B7266985-36D2-4024-9765-F89FC5AED80B}"/>
                </a:ext>
              </a:extLst>
            </p:cNvPr>
            <p:cNvGrpSpPr/>
            <p:nvPr/>
          </p:nvGrpSpPr>
          <p:grpSpPr>
            <a:xfrm rot="9000000"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018" name="直接连接符 1017">
                <a:extLst>
                  <a:ext uri="{FF2B5EF4-FFF2-40B4-BE49-F238E27FC236}">
                    <a16:creationId xmlns:a16="http://schemas.microsoft.com/office/drawing/2014/main" id="{E588433E-EAAE-49CA-B630-DFA7772511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9" name="椭圆 1018">
                <a:extLst>
                  <a:ext uri="{FF2B5EF4-FFF2-40B4-BE49-F238E27FC236}">
                    <a16:creationId xmlns:a16="http://schemas.microsoft.com/office/drawing/2014/main" id="{5BBD17B5-CA63-4CDF-8510-4A9531317DC5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1022" name="组合 1021">
            <a:extLst>
              <a:ext uri="{FF2B5EF4-FFF2-40B4-BE49-F238E27FC236}">
                <a16:creationId xmlns:a16="http://schemas.microsoft.com/office/drawing/2014/main" id="{A11ECBA6-1A20-4AFE-B4A8-2BCD75D2A1C7}"/>
              </a:ext>
            </a:extLst>
          </p:cNvPr>
          <p:cNvGrpSpPr/>
          <p:nvPr/>
        </p:nvGrpSpPr>
        <p:grpSpPr>
          <a:xfrm>
            <a:off x="4868948" y="-1679989"/>
            <a:ext cx="526312" cy="526312"/>
            <a:chOff x="6122959" y="1257118"/>
            <a:chExt cx="552506" cy="552506"/>
          </a:xfrm>
        </p:grpSpPr>
        <p:sp>
          <p:nvSpPr>
            <p:cNvPr id="1023" name="PA_饼状 1">
              <a:extLst>
                <a:ext uri="{FF2B5EF4-FFF2-40B4-BE49-F238E27FC236}">
                  <a16:creationId xmlns:a16="http://schemas.microsoft.com/office/drawing/2014/main" id="{C5571F22-96A0-48B2-AD5F-4261303617E1}"/>
                </a:ext>
              </a:extLst>
            </p:cNvPr>
            <p:cNvSpPr/>
            <p:nvPr>
              <p:custDataLst>
                <p:tags r:id="rId193"/>
              </p:custDataLst>
            </p:nvPr>
          </p:nvSpPr>
          <p:spPr>
            <a:xfrm rot="10800000" flipH="1">
              <a:off x="6122959" y="1257118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24" name="椭圆 1023">
              <a:extLst>
                <a:ext uri="{FF2B5EF4-FFF2-40B4-BE49-F238E27FC236}">
                  <a16:creationId xmlns:a16="http://schemas.microsoft.com/office/drawing/2014/main" id="{EAC3DC06-0F8E-4F79-8C4B-57102216200F}"/>
                </a:ext>
              </a:extLst>
            </p:cNvPr>
            <p:cNvSpPr/>
            <p:nvPr/>
          </p:nvSpPr>
          <p:spPr>
            <a:xfrm>
              <a:off x="6122959" y="1257118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025" name="组合 1024">
              <a:extLst>
                <a:ext uri="{FF2B5EF4-FFF2-40B4-BE49-F238E27FC236}">
                  <a16:creationId xmlns:a16="http://schemas.microsoft.com/office/drawing/2014/main" id="{DAE0FBCF-2A65-49C2-AD73-F1EE7AB6E724}"/>
                </a:ext>
              </a:extLst>
            </p:cNvPr>
            <p:cNvGrpSpPr/>
            <p:nvPr/>
          </p:nvGrpSpPr>
          <p:grpSpPr>
            <a:xfrm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029" name="直接连接符 1028">
                <a:extLst>
                  <a:ext uri="{FF2B5EF4-FFF2-40B4-BE49-F238E27FC236}">
                    <a16:creationId xmlns:a16="http://schemas.microsoft.com/office/drawing/2014/main" id="{50BE6758-452A-4F4D-8113-A090E400DF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0" name="椭圆 1029">
                <a:extLst>
                  <a:ext uri="{FF2B5EF4-FFF2-40B4-BE49-F238E27FC236}">
                    <a16:creationId xmlns:a16="http://schemas.microsoft.com/office/drawing/2014/main" id="{B4D8E694-CA64-41CD-8ADE-0EF3F771E029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026" name="组合 1025">
              <a:extLst>
                <a:ext uri="{FF2B5EF4-FFF2-40B4-BE49-F238E27FC236}">
                  <a16:creationId xmlns:a16="http://schemas.microsoft.com/office/drawing/2014/main" id="{242E4939-C8CE-4725-A41E-EC7127C04A51}"/>
                </a:ext>
              </a:extLst>
            </p:cNvPr>
            <p:cNvGrpSpPr/>
            <p:nvPr/>
          </p:nvGrpSpPr>
          <p:grpSpPr>
            <a:xfrm rot="9000000"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027" name="直接连接符 1026">
                <a:extLst>
                  <a:ext uri="{FF2B5EF4-FFF2-40B4-BE49-F238E27FC236}">
                    <a16:creationId xmlns:a16="http://schemas.microsoft.com/office/drawing/2014/main" id="{8473771C-435A-4E9C-886A-AE443122105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8" name="椭圆 1027">
                <a:extLst>
                  <a:ext uri="{FF2B5EF4-FFF2-40B4-BE49-F238E27FC236}">
                    <a16:creationId xmlns:a16="http://schemas.microsoft.com/office/drawing/2014/main" id="{91514FF4-4D9E-4A4A-A209-5BC3C752911B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1031" name="组合 1030">
            <a:extLst>
              <a:ext uri="{FF2B5EF4-FFF2-40B4-BE49-F238E27FC236}">
                <a16:creationId xmlns:a16="http://schemas.microsoft.com/office/drawing/2014/main" id="{17223F99-1D73-4439-B512-8493C4395F41}"/>
              </a:ext>
            </a:extLst>
          </p:cNvPr>
          <p:cNvGrpSpPr/>
          <p:nvPr/>
        </p:nvGrpSpPr>
        <p:grpSpPr>
          <a:xfrm>
            <a:off x="5832844" y="-1774924"/>
            <a:ext cx="526312" cy="526312"/>
            <a:chOff x="6122959" y="1257118"/>
            <a:chExt cx="552506" cy="552506"/>
          </a:xfrm>
        </p:grpSpPr>
        <p:sp>
          <p:nvSpPr>
            <p:cNvPr id="1032" name="PA_饼状 1">
              <a:extLst>
                <a:ext uri="{FF2B5EF4-FFF2-40B4-BE49-F238E27FC236}">
                  <a16:creationId xmlns:a16="http://schemas.microsoft.com/office/drawing/2014/main" id="{23333C3D-0500-4A7B-ABAD-C8377AC946C0}"/>
                </a:ext>
              </a:extLst>
            </p:cNvPr>
            <p:cNvSpPr/>
            <p:nvPr>
              <p:custDataLst>
                <p:tags r:id="rId192"/>
              </p:custDataLst>
            </p:nvPr>
          </p:nvSpPr>
          <p:spPr>
            <a:xfrm rot="10800000" flipH="1">
              <a:off x="6122959" y="1257118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33" name="椭圆 1032">
              <a:extLst>
                <a:ext uri="{FF2B5EF4-FFF2-40B4-BE49-F238E27FC236}">
                  <a16:creationId xmlns:a16="http://schemas.microsoft.com/office/drawing/2014/main" id="{23121243-380C-40F5-9E33-30CEB4761687}"/>
                </a:ext>
              </a:extLst>
            </p:cNvPr>
            <p:cNvSpPr/>
            <p:nvPr/>
          </p:nvSpPr>
          <p:spPr>
            <a:xfrm>
              <a:off x="6122959" y="1257118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034" name="组合 1033">
              <a:extLst>
                <a:ext uri="{FF2B5EF4-FFF2-40B4-BE49-F238E27FC236}">
                  <a16:creationId xmlns:a16="http://schemas.microsoft.com/office/drawing/2014/main" id="{D9644144-9F43-4EDB-9458-FB1CA461795A}"/>
                </a:ext>
              </a:extLst>
            </p:cNvPr>
            <p:cNvGrpSpPr/>
            <p:nvPr/>
          </p:nvGrpSpPr>
          <p:grpSpPr>
            <a:xfrm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038" name="直接连接符 1037">
                <a:extLst>
                  <a:ext uri="{FF2B5EF4-FFF2-40B4-BE49-F238E27FC236}">
                    <a16:creationId xmlns:a16="http://schemas.microsoft.com/office/drawing/2014/main" id="{CA516E10-9C29-4D53-841B-568F26112F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9" name="椭圆 1038">
                <a:extLst>
                  <a:ext uri="{FF2B5EF4-FFF2-40B4-BE49-F238E27FC236}">
                    <a16:creationId xmlns:a16="http://schemas.microsoft.com/office/drawing/2014/main" id="{4B2E5E7A-0D58-4118-87E7-8335B609ACB9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035" name="组合 1034">
              <a:extLst>
                <a:ext uri="{FF2B5EF4-FFF2-40B4-BE49-F238E27FC236}">
                  <a16:creationId xmlns:a16="http://schemas.microsoft.com/office/drawing/2014/main" id="{91A45485-4A4B-4022-83FD-D8859BE5FA02}"/>
                </a:ext>
              </a:extLst>
            </p:cNvPr>
            <p:cNvGrpSpPr/>
            <p:nvPr/>
          </p:nvGrpSpPr>
          <p:grpSpPr>
            <a:xfrm rot="9000000"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036" name="直接连接符 1035">
                <a:extLst>
                  <a:ext uri="{FF2B5EF4-FFF2-40B4-BE49-F238E27FC236}">
                    <a16:creationId xmlns:a16="http://schemas.microsoft.com/office/drawing/2014/main" id="{F7497DB7-D52B-49CA-83F1-3A75F0C1191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7" name="椭圆 1036">
                <a:extLst>
                  <a:ext uri="{FF2B5EF4-FFF2-40B4-BE49-F238E27FC236}">
                    <a16:creationId xmlns:a16="http://schemas.microsoft.com/office/drawing/2014/main" id="{152EAE2D-D609-4ADE-88A7-08CF8E59990D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03F6886F-CDB9-477D-A276-1B790A28A396}"/>
              </a:ext>
            </a:extLst>
          </p:cNvPr>
          <p:cNvGrpSpPr/>
          <p:nvPr/>
        </p:nvGrpSpPr>
        <p:grpSpPr>
          <a:xfrm>
            <a:off x="6796740" y="-1679989"/>
            <a:ext cx="526312" cy="526312"/>
            <a:chOff x="6122959" y="1257118"/>
            <a:chExt cx="552506" cy="552506"/>
          </a:xfrm>
        </p:grpSpPr>
        <p:sp>
          <p:nvSpPr>
            <p:cNvPr id="1041" name="PA_饼状 1">
              <a:extLst>
                <a:ext uri="{FF2B5EF4-FFF2-40B4-BE49-F238E27FC236}">
                  <a16:creationId xmlns:a16="http://schemas.microsoft.com/office/drawing/2014/main" id="{EF27E476-2FD1-419E-A7E5-56F6D0A17668}"/>
                </a:ext>
              </a:extLst>
            </p:cNvPr>
            <p:cNvSpPr/>
            <p:nvPr>
              <p:custDataLst>
                <p:tags r:id="rId191"/>
              </p:custDataLst>
            </p:nvPr>
          </p:nvSpPr>
          <p:spPr>
            <a:xfrm rot="10800000" flipH="1">
              <a:off x="6122959" y="1257118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42" name="椭圆 1041">
              <a:extLst>
                <a:ext uri="{FF2B5EF4-FFF2-40B4-BE49-F238E27FC236}">
                  <a16:creationId xmlns:a16="http://schemas.microsoft.com/office/drawing/2014/main" id="{C53B4412-306E-4DC8-BBF9-BD6B52A79BDE}"/>
                </a:ext>
              </a:extLst>
            </p:cNvPr>
            <p:cNvSpPr/>
            <p:nvPr/>
          </p:nvSpPr>
          <p:spPr>
            <a:xfrm>
              <a:off x="6122959" y="1257118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043" name="组合 1042">
              <a:extLst>
                <a:ext uri="{FF2B5EF4-FFF2-40B4-BE49-F238E27FC236}">
                  <a16:creationId xmlns:a16="http://schemas.microsoft.com/office/drawing/2014/main" id="{B4F56DFA-636B-418D-BD91-8F80DBB47AD9}"/>
                </a:ext>
              </a:extLst>
            </p:cNvPr>
            <p:cNvGrpSpPr/>
            <p:nvPr/>
          </p:nvGrpSpPr>
          <p:grpSpPr>
            <a:xfrm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047" name="直接连接符 1046">
                <a:extLst>
                  <a:ext uri="{FF2B5EF4-FFF2-40B4-BE49-F238E27FC236}">
                    <a16:creationId xmlns:a16="http://schemas.microsoft.com/office/drawing/2014/main" id="{3118E50E-C9AE-45C9-BC29-7F1E036D3E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8" name="椭圆 1047">
                <a:extLst>
                  <a:ext uri="{FF2B5EF4-FFF2-40B4-BE49-F238E27FC236}">
                    <a16:creationId xmlns:a16="http://schemas.microsoft.com/office/drawing/2014/main" id="{62FF9EB0-0E44-46B0-82B5-AEE4C7112FC4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044" name="组合 1043">
              <a:extLst>
                <a:ext uri="{FF2B5EF4-FFF2-40B4-BE49-F238E27FC236}">
                  <a16:creationId xmlns:a16="http://schemas.microsoft.com/office/drawing/2014/main" id="{B2483F25-EA49-4357-AFDD-70C3AA37960F}"/>
                </a:ext>
              </a:extLst>
            </p:cNvPr>
            <p:cNvGrpSpPr/>
            <p:nvPr/>
          </p:nvGrpSpPr>
          <p:grpSpPr>
            <a:xfrm rot="9000000"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045" name="直接连接符 1044">
                <a:extLst>
                  <a:ext uri="{FF2B5EF4-FFF2-40B4-BE49-F238E27FC236}">
                    <a16:creationId xmlns:a16="http://schemas.microsoft.com/office/drawing/2014/main" id="{038313A9-928B-4BC3-A6EC-EE0566EA7B6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6" name="椭圆 1045">
                <a:extLst>
                  <a:ext uri="{FF2B5EF4-FFF2-40B4-BE49-F238E27FC236}">
                    <a16:creationId xmlns:a16="http://schemas.microsoft.com/office/drawing/2014/main" id="{EA9290F9-8759-4BDB-B05A-C4B357A3AE79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1049" name="组合 1048">
            <a:extLst>
              <a:ext uri="{FF2B5EF4-FFF2-40B4-BE49-F238E27FC236}">
                <a16:creationId xmlns:a16="http://schemas.microsoft.com/office/drawing/2014/main" id="{941668B2-A7E0-40E4-A712-FE3531ECAA69}"/>
              </a:ext>
            </a:extLst>
          </p:cNvPr>
          <p:cNvGrpSpPr/>
          <p:nvPr/>
        </p:nvGrpSpPr>
        <p:grpSpPr>
          <a:xfrm>
            <a:off x="7723594" y="-1398830"/>
            <a:ext cx="526312" cy="526312"/>
            <a:chOff x="6122959" y="1257118"/>
            <a:chExt cx="552506" cy="552506"/>
          </a:xfrm>
        </p:grpSpPr>
        <p:sp>
          <p:nvSpPr>
            <p:cNvPr id="1050" name="PA_饼状 1">
              <a:extLst>
                <a:ext uri="{FF2B5EF4-FFF2-40B4-BE49-F238E27FC236}">
                  <a16:creationId xmlns:a16="http://schemas.microsoft.com/office/drawing/2014/main" id="{5312D258-FD33-4D7A-913E-C0AC4DF3E280}"/>
                </a:ext>
              </a:extLst>
            </p:cNvPr>
            <p:cNvSpPr/>
            <p:nvPr>
              <p:custDataLst>
                <p:tags r:id="rId190"/>
              </p:custDataLst>
            </p:nvPr>
          </p:nvSpPr>
          <p:spPr>
            <a:xfrm rot="10800000" flipH="1">
              <a:off x="6122959" y="1257118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51" name="椭圆 1050">
              <a:extLst>
                <a:ext uri="{FF2B5EF4-FFF2-40B4-BE49-F238E27FC236}">
                  <a16:creationId xmlns:a16="http://schemas.microsoft.com/office/drawing/2014/main" id="{EAE12E42-7035-43EA-816A-4E2D5E29D953}"/>
                </a:ext>
              </a:extLst>
            </p:cNvPr>
            <p:cNvSpPr/>
            <p:nvPr/>
          </p:nvSpPr>
          <p:spPr>
            <a:xfrm>
              <a:off x="6122959" y="1257118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052" name="组合 1051">
              <a:extLst>
                <a:ext uri="{FF2B5EF4-FFF2-40B4-BE49-F238E27FC236}">
                  <a16:creationId xmlns:a16="http://schemas.microsoft.com/office/drawing/2014/main" id="{FEEB61A9-C687-45B4-B73C-B8BEFC642988}"/>
                </a:ext>
              </a:extLst>
            </p:cNvPr>
            <p:cNvGrpSpPr/>
            <p:nvPr/>
          </p:nvGrpSpPr>
          <p:grpSpPr>
            <a:xfrm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056" name="直接连接符 1055">
                <a:extLst>
                  <a:ext uri="{FF2B5EF4-FFF2-40B4-BE49-F238E27FC236}">
                    <a16:creationId xmlns:a16="http://schemas.microsoft.com/office/drawing/2014/main" id="{B8DE3D8C-94A7-4AB7-9D31-4F5352AF94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7" name="椭圆 1056">
                <a:extLst>
                  <a:ext uri="{FF2B5EF4-FFF2-40B4-BE49-F238E27FC236}">
                    <a16:creationId xmlns:a16="http://schemas.microsoft.com/office/drawing/2014/main" id="{50BAAF04-9FFF-4785-8EAE-A9DB199603E5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053" name="组合 1052">
              <a:extLst>
                <a:ext uri="{FF2B5EF4-FFF2-40B4-BE49-F238E27FC236}">
                  <a16:creationId xmlns:a16="http://schemas.microsoft.com/office/drawing/2014/main" id="{B3936AE6-E507-4226-94AB-09CA64BC35A4}"/>
                </a:ext>
              </a:extLst>
            </p:cNvPr>
            <p:cNvGrpSpPr/>
            <p:nvPr/>
          </p:nvGrpSpPr>
          <p:grpSpPr>
            <a:xfrm rot="9000000"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054" name="直接连接符 1053">
                <a:extLst>
                  <a:ext uri="{FF2B5EF4-FFF2-40B4-BE49-F238E27FC236}">
                    <a16:creationId xmlns:a16="http://schemas.microsoft.com/office/drawing/2014/main" id="{B789C61F-A70C-4378-80C4-B5FB791286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5" name="椭圆 1054">
                <a:extLst>
                  <a:ext uri="{FF2B5EF4-FFF2-40B4-BE49-F238E27FC236}">
                    <a16:creationId xmlns:a16="http://schemas.microsoft.com/office/drawing/2014/main" id="{17A24A69-1AA7-46D6-BD73-E1A0320282C3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1058" name="组合 1057">
            <a:extLst>
              <a:ext uri="{FF2B5EF4-FFF2-40B4-BE49-F238E27FC236}">
                <a16:creationId xmlns:a16="http://schemas.microsoft.com/office/drawing/2014/main" id="{76B7D792-33E4-4DFE-82B0-E9CFFBA10165}"/>
              </a:ext>
            </a:extLst>
          </p:cNvPr>
          <p:cNvGrpSpPr/>
          <p:nvPr/>
        </p:nvGrpSpPr>
        <p:grpSpPr>
          <a:xfrm>
            <a:off x="8577787" y="-942254"/>
            <a:ext cx="526312" cy="526312"/>
            <a:chOff x="6122959" y="1257118"/>
            <a:chExt cx="552506" cy="552506"/>
          </a:xfrm>
        </p:grpSpPr>
        <p:sp>
          <p:nvSpPr>
            <p:cNvPr id="1059" name="PA_饼状 1">
              <a:extLst>
                <a:ext uri="{FF2B5EF4-FFF2-40B4-BE49-F238E27FC236}">
                  <a16:creationId xmlns:a16="http://schemas.microsoft.com/office/drawing/2014/main" id="{142F549A-70EB-4894-B1EC-659AEF72AC06}"/>
                </a:ext>
              </a:extLst>
            </p:cNvPr>
            <p:cNvSpPr/>
            <p:nvPr>
              <p:custDataLst>
                <p:tags r:id="rId189"/>
              </p:custDataLst>
            </p:nvPr>
          </p:nvSpPr>
          <p:spPr>
            <a:xfrm rot="10800000" flipH="1">
              <a:off x="6122959" y="1257118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060" name="椭圆 1059">
              <a:extLst>
                <a:ext uri="{FF2B5EF4-FFF2-40B4-BE49-F238E27FC236}">
                  <a16:creationId xmlns:a16="http://schemas.microsoft.com/office/drawing/2014/main" id="{4E2A26F8-EB8B-412B-8477-22EC41D88EF2}"/>
                </a:ext>
              </a:extLst>
            </p:cNvPr>
            <p:cNvSpPr/>
            <p:nvPr/>
          </p:nvSpPr>
          <p:spPr>
            <a:xfrm>
              <a:off x="6122959" y="1257118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061" name="组合 1060">
              <a:extLst>
                <a:ext uri="{FF2B5EF4-FFF2-40B4-BE49-F238E27FC236}">
                  <a16:creationId xmlns:a16="http://schemas.microsoft.com/office/drawing/2014/main" id="{2B6BD2C5-A751-4236-9E0A-8648F2A008AA}"/>
                </a:ext>
              </a:extLst>
            </p:cNvPr>
            <p:cNvGrpSpPr/>
            <p:nvPr/>
          </p:nvGrpSpPr>
          <p:grpSpPr>
            <a:xfrm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065" name="直接连接符 1064">
                <a:extLst>
                  <a:ext uri="{FF2B5EF4-FFF2-40B4-BE49-F238E27FC236}">
                    <a16:creationId xmlns:a16="http://schemas.microsoft.com/office/drawing/2014/main" id="{26F4E2FC-C768-4AF2-9E40-7E0615FD8A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6" name="椭圆 1065">
                <a:extLst>
                  <a:ext uri="{FF2B5EF4-FFF2-40B4-BE49-F238E27FC236}">
                    <a16:creationId xmlns:a16="http://schemas.microsoft.com/office/drawing/2014/main" id="{D89B3658-4667-4BBF-9F1E-4D50F9AD8455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062" name="组合 1061">
              <a:extLst>
                <a:ext uri="{FF2B5EF4-FFF2-40B4-BE49-F238E27FC236}">
                  <a16:creationId xmlns:a16="http://schemas.microsoft.com/office/drawing/2014/main" id="{EC00DBA1-0DA1-4D7C-A0ED-912BE7EAF570}"/>
                </a:ext>
              </a:extLst>
            </p:cNvPr>
            <p:cNvGrpSpPr/>
            <p:nvPr/>
          </p:nvGrpSpPr>
          <p:grpSpPr>
            <a:xfrm rot="9000000"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063" name="直接连接符 1062">
                <a:extLst>
                  <a:ext uri="{FF2B5EF4-FFF2-40B4-BE49-F238E27FC236}">
                    <a16:creationId xmlns:a16="http://schemas.microsoft.com/office/drawing/2014/main" id="{22F83AD3-9AEB-4B19-91E4-9FEBC186B11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4" name="椭圆 1063">
                <a:extLst>
                  <a:ext uri="{FF2B5EF4-FFF2-40B4-BE49-F238E27FC236}">
                    <a16:creationId xmlns:a16="http://schemas.microsoft.com/office/drawing/2014/main" id="{5C645E26-1894-49A7-85D4-A757AF1765A2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1148" name="组合 1147">
            <a:extLst>
              <a:ext uri="{FF2B5EF4-FFF2-40B4-BE49-F238E27FC236}">
                <a16:creationId xmlns:a16="http://schemas.microsoft.com/office/drawing/2014/main" id="{27B47C10-6BA5-4D2F-99C1-A4B309100349}"/>
              </a:ext>
            </a:extLst>
          </p:cNvPr>
          <p:cNvGrpSpPr/>
          <p:nvPr/>
        </p:nvGrpSpPr>
        <p:grpSpPr>
          <a:xfrm>
            <a:off x="8577787" y="7273942"/>
            <a:ext cx="526312" cy="526312"/>
            <a:chOff x="6122959" y="1257118"/>
            <a:chExt cx="552506" cy="552506"/>
          </a:xfrm>
        </p:grpSpPr>
        <p:sp>
          <p:nvSpPr>
            <p:cNvPr id="1149" name="PA_饼状 1">
              <a:extLst>
                <a:ext uri="{FF2B5EF4-FFF2-40B4-BE49-F238E27FC236}">
                  <a16:creationId xmlns:a16="http://schemas.microsoft.com/office/drawing/2014/main" id="{1F799FA4-B616-4A50-BD9E-CBBE08DD5928}"/>
                </a:ext>
              </a:extLst>
            </p:cNvPr>
            <p:cNvSpPr/>
            <p:nvPr>
              <p:custDataLst>
                <p:tags r:id="rId188"/>
              </p:custDataLst>
            </p:nvPr>
          </p:nvSpPr>
          <p:spPr>
            <a:xfrm rot="10800000" flipH="1">
              <a:off x="6122959" y="1257118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50" name="椭圆 1149">
              <a:extLst>
                <a:ext uri="{FF2B5EF4-FFF2-40B4-BE49-F238E27FC236}">
                  <a16:creationId xmlns:a16="http://schemas.microsoft.com/office/drawing/2014/main" id="{BFE3B4FB-4F8F-46A5-8428-3F8410BC4DCF}"/>
                </a:ext>
              </a:extLst>
            </p:cNvPr>
            <p:cNvSpPr/>
            <p:nvPr/>
          </p:nvSpPr>
          <p:spPr>
            <a:xfrm>
              <a:off x="6122959" y="1257118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151" name="组合 1150">
              <a:extLst>
                <a:ext uri="{FF2B5EF4-FFF2-40B4-BE49-F238E27FC236}">
                  <a16:creationId xmlns:a16="http://schemas.microsoft.com/office/drawing/2014/main" id="{B08B4CD8-9F7B-426B-99D6-0EA358C4EC43}"/>
                </a:ext>
              </a:extLst>
            </p:cNvPr>
            <p:cNvGrpSpPr/>
            <p:nvPr/>
          </p:nvGrpSpPr>
          <p:grpSpPr>
            <a:xfrm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155" name="直接连接符 1154">
                <a:extLst>
                  <a:ext uri="{FF2B5EF4-FFF2-40B4-BE49-F238E27FC236}">
                    <a16:creationId xmlns:a16="http://schemas.microsoft.com/office/drawing/2014/main" id="{CC49ED70-6814-4B57-AB89-9669BD0EA64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6" name="椭圆 1155">
                <a:extLst>
                  <a:ext uri="{FF2B5EF4-FFF2-40B4-BE49-F238E27FC236}">
                    <a16:creationId xmlns:a16="http://schemas.microsoft.com/office/drawing/2014/main" id="{8B8D99CC-7129-4B78-B0E5-074F8D5663C9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152" name="组合 1151">
              <a:extLst>
                <a:ext uri="{FF2B5EF4-FFF2-40B4-BE49-F238E27FC236}">
                  <a16:creationId xmlns:a16="http://schemas.microsoft.com/office/drawing/2014/main" id="{D31FB7DA-F367-40D4-948C-E1F9B96A7CAC}"/>
                </a:ext>
              </a:extLst>
            </p:cNvPr>
            <p:cNvGrpSpPr/>
            <p:nvPr/>
          </p:nvGrpSpPr>
          <p:grpSpPr>
            <a:xfrm rot="9000000"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153" name="直接连接符 1152">
                <a:extLst>
                  <a:ext uri="{FF2B5EF4-FFF2-40B4-BE49-F238E27FC236}">
                    <a16:creationId xmlns:a16="http://schemas.microsoft.com/office/drawing/2014/main" id="{013CB780-EC18-4616-9943-2B44F76036F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4" name="椭圆 1153">
                <a:extLst>
                  <a:ext uri="{FF2B5EF4-FFF2-40B4-BE49-F238E27FC236}">
                    <a16:creationId xmlns:a16="http://schemas.microsoft.com/office/drawing/2014/main" id="{F0FBDB80-9357-4D03-8297-6868C3F194CF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1157" name="组合 1156">
            <a:extLst>
              <a:ext uri="{FF2B5EF4-FFF2-40B4-BE49-F238E27FC236}">
                <a16:creationId xmlns:a16="http://schemas.microsoft.com/office/drawing/2014/main" id="{CEDA58E7-687C-460E-AD0F-FF1A34AF9DCC}"/>
              </a:ext>
            </a:extLst>
          </p:cNvPr>
          <p:cNvGrpSpPr/>
          <p:nvPr/>
        </p:nvGrpSpPr>
        <p:grpSpPr>
          <a:xfrm>
            <a:off x="7723594" y="7730518"/>
            <a:ext cx="526312" cy="526312"/>
            <a:chOff x="6122959" y="1257118"/>
            <a:chExt cx="552506" cy="552506"/>
          </a:xfrm>
        </p:grpSpPr>
        <p:sp>
          <p:nvSpPr>
            <p:cNvPr id="1158" name="PA_饼状 1">
              <a:extLst>
                <a:ext uri="{FF2B5EF4-FFF2-40B4-BE49-F238E27FC236}">
                  <a16:creationId xmlns:a16="http://schemas.microsoft.com/office/drawing/2014/main" id="{1FA77125-DE53-48A7-A710-7A824CB01023}"/>
                </a:ext>
              </a:extLst>
            </p:cNvPr>
            <p:cNvSpPr/>
            <p:nvPr>
              <p:custDataLst>
                <p:tags r:id="rId187"/>
              </p:custDataLst>
            </p:nvPr>
          </p:nvSpPr>
          <p:spPr>
            <a:xfrm rot="10800000" flipH="1">
              <a:off x="6122959" y="1257118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59" name="椭圆 1158">
              <a:extLst>
                <a:ext uri="{FF2B5EF4-FFF2-40B4-BE49-F238E27FC236}">
                  <a16:creationId xmlns:a16="http://schemas.microsoft.com/office/drawing/2014/main" id="{4124F0E0-ABEB-417A-B4F8-554CEA693B45}"/>
                </a:ext>
              </a:extLst>
            </p:cNvPr>
            <p:cNvSpPr/>
            <p:nvPr/>
          </p:nvSpPr>
          <p:spPr>
            <a:xfrm>
              <a:off x="6122959" y="1257118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160" name="组合 1159">
              <a:extLst>
                <a:ext uri="{FF2B5EF4-FFF2-40B4-BE49-F238E27FC236}">
                  <a16:creationId xmlns:a16="http://schemas.microsoft.com/office/drawing/2014/main" id="{9571530B-675B-4519-A35B-7BB3295FCD2D}"/>
                </a:ext>
              </a:extLst>
            </p:cNvPr>
            <p:cNvGrpSpPr/>
            <p:nvPr/>
          </p:nvGrpSpPr>
          <p:grpSpPr>
            <a:xfrm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164" name="直接连接符 1163">
                <a:extLst>
                  <a:ext uri="{FF2B5EF4-FFF2-40B4-BE49-F238E27FC236}">
                    <a16:creationId xmlns:a16="http://schemas.microsoft.com/office/drawing/2014/main" id="{2A3038C0-F0D7-475F-9E36-6FF8A6EE63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65" name="椭圆 1164">
                <a:extLst>
                  <a:ext uri="{FF2B5EF4-FFF2-40B4-BE49-F238E27FC236}">
                    <a16:creationId xmlns:a16="http://schemas.microsoft.com/office/drawing/2014/main" id="{FF902362-3738-4D9F-A0B0-6C16DEC79565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161" name="组合 1160">
              <a:extLst>
                <a:ext uri="{FF2B5EF4-FFF2-40B4-BE49-F238E27FC236}">
                  <a16:creationId xmlns:a16="http://schemas.microsoft.com/office/drawing/2014/main" id="{BF9F5574-7E8F-4526-8E30-4D3603A197B8}"/>
                </a:ext>
              </a:extLst>
            </p:cNvPr>
            <p:cNvGrpSpPr/>
            <p:nvPr/>
          </p:nvGrpSpPr>
          <p:grpSpPr>
            <a:xfrm rot="9000000"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162" name="直接连接符 1161">
                <a:extLst>
                  <a:ext uri="{FF2B5EF4-FFF2-40B4-BE49-F238E27FC236}">
                    <a16:creationId xmlns:a16="http://schemas.microsoft.com/office/drawing/2014/main" id="{556B0FEC-D4C1-455F-9E00-3D7B6024FB5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63" name="椭圆 1162">
                <a:extLst>
                  <a:ext uri="{FF2B5EF4-FFF2-40B4-BE49-F238E27FC236}">
                    <a16:creationId xmlns:a16="http://schemas.microsoft.com/office/drawing/2014/main" id="{CBBFAFDE-DBBA-4C7F-B3E7-685CB5F52D46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1166" name="组合 1165">
            <a:extLst>
              <a:ext uri="{FF2B5EF4-FFF2-40B4-BE49-F238E27FC236}">
                <a16:creationId xmlns:a16="http://schemas.microsoft.com/office/drawing/2014/main" id="{8BDE6F1E-26D4-4F4D-879D-37A1D12FFB40}"/>
              </a:ext>
            </a:extLst>
          </p:cNvPr>
          <p:cNvGrpSpPr/>
          <p:nvPr/>
        </p:nvGrpSpPr>
        <p:grpSpPr>
          <a:xfrm>
            <a:off x="6796740" y="8011676"/>
            <a:ext cx="526312" cy="526312"/>
            <a:chOff x="6122959" y="1257118"/>
            <a:chExt cx="552506" cy="552506"/>
          </a:xfrm>
        </p:grpSpPr>
        <p:sp>
          <p:nvSpPr>
            <p:cNvPr id="1167" name="PA_饼状 1">
              <a:extLst>
                <a:ext uri="{FF2B5EF4-FFF2-40B4-BE49-F238E27FC236}">
                  <a16:creationId xmlns:a16="http://schemas.microsoft.com/office/drawing/2014/main" id="{E622C827-18C4-45B9-A080-6D8CD46CA476}"/>
                </a:ext>
              </a:extLst>
            </p:cNvPr>
            <p:cNvSpPr/>
            <p:nvPr>
              <p:custDataLst>
                <p:tags r:id="rId186"/>
              </p:custDataLst>
            </p:nvPr>
          </p:nvSpPr>
          <p:spPr>
            <a:xfrm rot="10800000" flipH="1">
              <a:off x="6122959" y="1257118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68" name="椭圆 1167">
              <a:extLst>
                <a:ext uri="{FF2B5EF4-FFF2-40B4-BE49-F238E27FC236}">
                  <a16:creationId xmlns:a16="http://schemas.microsoft.com/office/drawing/2014/main" id="{09908ABB-8C32-4A2E-8351-B287D159ACFA}"/>
                </a:ext>
              </a:extLst>
            </p:cNvPr>
            <p:cNvSpPr/>
            <p:nvPr/>
          </p:nvSpPr>
          <p:spPr>
            <a:xfrm>
              <a:off x="6122959" y="1257118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169" name="组合 1168">
              <a:extLst>
                <a:ext uri="{FF2B5EF4-FFF2-40B4-BE49-F238E27FC236}">
                  <a16:creationId xmlns:a16="http://schemas.microsoft.com/office/drawing/2014/main" id="{E622DB17-124C-4A9B-A7CB-8E4B25E3C8CB}"/>
                </a:ext>
              </a:extLst>
            </p:cNvPr>
            <p:cNvGrpSpPr/>
            <p:nvPr/>
          </p:nvGrpSpPr>
          <p:grpSpPr>
            <a:xfrm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173" name="直接连接符 1172">
                <a:extLst>
                  <a:ext uri="{FF2B5EF4-FFF2-40B4-BE49-F238E27FC236}">
                    <a16:creationId xmlns:a16="http://schemas.microsoft.com/office/drawing/2014/main" id="{A51FDBDE-7696-44ED-814C-C4A8D1681CA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4" name="椭圆 1173">
                <a:extLst>
                  <a:ext uri="{FF2B5EF4-FFF2-40B4-BE49-F238E27FC236}">
                    <a16:creationId xmlns:a16="http://schemas.microsoft.com/office/drawing/2014/main" id="{790EC5A6-0C5C-4184-8A09-39BA5746B43F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170" name="组合 1169">
              <a:extLst>
                <a:ext uri="{FF2B5EF4-FFF2-40B4-BE49-F238E27FC236}">
                  <a16:creationId xmlns:a16="http://schemas.microsoft.com/office/drawing/2014/main" id="{BEEBBC4D-1AE2-4FE9-9F47-E7991323C79F}"/>
                </a:ext>
              </a:extLst>
            </p:cNvPr>
            <p:cNvGrpSpPr/>
            <p:nvPr/>
          </p:nvGrpSpPr>
          <p:grpSpPr>
            <a:xfrm rot="9000000"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171" name="直接连接符 1170">
                <a:extLst>
                  <a:ext uri="{FF2B5EF4-FFF2-40B4-BE49-F238E27FC236}">
                    <a16:creationId xmlns:a16="http://schemas.microsoft.com/office/drawing/2014/main" id="{8FDF14C1-84C4-4ED5-9D9E-56AF3A492DE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2" name="椭圆 1171">
                <a:extLst>
                  <a:ext uri="{FF2B5EF4-FFF2-40B4-BE49-F238E27FC236}">
                    <a16:creationId xmlns:a16="http://schemas.microsoft.com/office/drawing/2014/main" id="{E4855276-14FD-473A-8727-C03F4E7C94CC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1175" name="组合 1174">
            <a:extLst>
              <a:ext uri="{FF2B5EF4-FFF2-40B4-BE49-F238E27FC236}">
                <a16:creationId xmlns:a16="http://schemas.microsoft.com/office/drawing/2014/main" id="{EC91039C-220B-4D2C-93C6-99F189DACDA9}"/>
              </a:ext>
            </a:extLst>
          </p:cNvPr>
          <p:cNvGrpSpPr/>
          <p:nvPr/>
        </p:nvGrpSpPr>
        <p:grpSpPr>
          <a:xfrm>
            <a:off x="5832844" y="8106612"/>
            <a:ext cx="526312" cy="526312"/>
            <a:chOff x="6122959" y="1257118"/>
            <a:chExt cx="552506" cy="552506"/>
          </a:xfrm>
        </p:grpSpPr>
        <p:sp>
          <p:nvSpPr>
            <p:cNvPr id="1176" name="PA_饼状 1">
              <a:extLst>
                <a:ext uri="{FF2B5EF4-FFF2-40B4-BE49-F238E27FC236}">
                  <a16:creationId xmlns:a16="http://schemas.microsoft.com/office/drawing/2014/main" id="{A6994B4B-799E-41DB-8D7E-1B2C8E019DEB}"/>
                </a:ext>
              </a:extLst>
            </p:cNvPr>
            <p:cNvSpPr/>
            <p:nvPr>
              <p:custDataLst>
                <p:tags r:id="rId185"/>
              </p:custDataLst>
            </p:nvPr>
          </p:nvSpPr>
          <p:spPr>
            <a:xfrm rot="10800000" flipH="1">
              <a:off x="6122959" y="1257118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77" name="椭圆 1176">
              <a:extLst>
                <a:ext uri="{FF2B5EF4-FFF2-40B4-BE49-F238E27FC236}">
                  <a16:creationId xmlns:a16="http://schemas.microsoft.com/office/drawing/2014/main" id="{9046E2F8-150F-4AE0-BAF6-27800C6FC388}"/>
                </a:ext>
              </a:extLst>
            </p:cNvPr>
            <p:cNvSpPr/>
            <p:nvPr/>
          </p:nvSpPr>
          <p:spPr>
            <a:xfrm>
              <a:off x="6122959" y="1257118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178" name="组合 1177">
              <a:extLst>
                <a:ext uri="{FF2B5EF4-FFF2-40B4-BE49-F238E27FC236}">
                  <a16:creationId xmlns:a16="http://schemas.microsoft.com/office/drawing/2014/main" id="{23BAA928-B52A-4948-B297-BFC865298BEF}"/>
                </a:ext>
              </a:extLst>
            </p:cNvPr>
            <p:cNvGrpSpPr/>
            <p:nvPr/>
          </p:nvGrpSpPr>
          <p:grpSpPr>
            <a:xfrm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182" name="直接连接符 1181">
                <a:extLst>
                  <a:ext uri="{FF2B5EF4-FFF2-40B4-BE49-F238E27FC236}">
                    <a16:creationId xmlns:a16="http://schemas.microsoft.com/office/drawing/2014/main" id="{C4E3EF53-5DDF-478C-94E9-FB045891CE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3" name="椭圆 1182">
                <a:extLst>
                  <a:ext uri="{FF2B5EF4-FFF2-40B4-BE49-F238E27FC236}">
                    <a16:creationId xmlns:a16="http://schemas.microsoft.com/office/drawing/2014/main" id="{EE8D1C73-AC03-4311-B852-AA89E6BE7A3D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179" name="组合 1178">
              <a:extLst>
                <a:ext uri="{FF2B5EF4-FFF2-40B4-BE49-F238E27FC236}">
                  <a16:creationId xmlns:a16="http://schemas.microsoft.com/office/drawing/2014/main" id="{891183A6-3F15-4BA1-8923-BCFAA42F45DF}"/>
                </a:ext>
              </a:extLst>
            </p:cNvPr>
            <p:cNvGrpSpPr/>
            <p:nvPr/>
          </p:nvGrpSpPr>
          <p:grpSpPr>
            <a:xfrm rot="9000000"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180" name="直接连接符 1179">
                <a:extLst>
                  <a:ext uri="{FF2B5EF4-FFF2-40B4-BE49-F238E27FC236}">
                    <a16:creationId xmlns:a16="http://schemas.microsoft.com/office/drawing/2014/main" id="{018A361D-B085-49F6-9DE6-5D31E4BA5B8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1" name="椭圆 1180">
                <a:extLst>
                  <a:ext uri="{FF2B5EF4-FFF2-40B4-BE49-F238E27FC236}">
                    <a16:creationId xmlns:a16="http://schemas.microsoft.com/office/drawing/2014/main" id="{CAF5D48D-A207-4786-BAF0-D991ADCA0A28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1184" name="组合 1183">
            <a:extLst>
              <a:ext uri="{FF2B5EF4-FFF2-40B4-BE49-F238E27FC236}">
                <a16:creationId xmlns:a16="http://schemas.microsoft.com/office/drawing/2014/main" id="{FB620CA9-F66A-49BF-A733-27CE6B14404A}"/>
              </a:ext>
            </a:extLst>
          </p:cNvPr>
          <p:cNvGrpSpPr/>
          <p:nvPr/>
        </p:nvGrpSpPr>
        <p:grpSpPr>
          <a:xfrm>
            <a:off x="4868948" y="8011676"/>
            <a:ext cx="526312" cy="526312"/>
            <a:chOff x="6122959" y="1257118"/>
            <a:chExt cx="552506" cy="552506"/>
          </a:xfrm>
        </p:grpSpPr>
        <p:sp>
          <p:nvSpPr>
            <p:cNvPr id="1185" name="PA_饼状 1">
              <a:extLst>
                <a:ext uri="{FF2B5EF4-FFF2-40B4-BE49-F238E27FC236}">
                  <a16:creationId xmlns:a16="http://schemas.microsoft.com/office/drawing/2014/main" id="{C8EB5AEE-7D0D-486B-9FA9-FACEF5E429FB}"/>
                </a:ext>
              </a:extLst>
            </p:cNvPr>
            <p:cNvSpPr/>
            <p:nvPr>
              <p:custDataLst>
                <p:tags r:id="rId184"/>
              </p:custDataLst>
            </p:nvPr>
          </p:nvSpPr>
          <p:spPr>
            <a:xfrm rot="10800000" flipH="1">
              <a:off x="6122959" y="1257118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86" name="椭圆 1185">
              <a:extLst>
                <a:ext uri="{FF2B5EF4-FFF2-40B4-BE49-F238E27FC236}">
                  <a16:creationId xmlns:a16="http://schemas.microsoft.com/office/drawing/2014/main" id="{04DB9E9B-5B0F-43ED-9597-F9A337937126}"/>
                </a:ext>
              </a:extLst>
            </p:cNvPr>
            <p:cNvSpPr/>
            <p:nvPr/>
          </p:nvSpPr>
          <p:spPr>
            <a:xfrm>
              <a:off x="6122959" y="1257118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187" name="组合 1186">
              <a:extLst>
                <a:ext uri="{FF2B5EF4-FFF2-40B4-BE49-F238E27FC236}">
                  <a16:creationId xmlns:a16="http://schemas.microsoft.com/office/drawing/2014/main" id="{C76AADC3-87B1-408A-8E75-1AB81A175FD5}"/>
                </a:ext>
              </a:extLst>
            </p:cNvPr>
            <p:cNvGrpSpPr/>
            <p:nvPr/>
          </p:nvGrpSpPr>
          <p:grpSpPr>
            <a:xfrm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191" name="直接连接符 1190">
                <a:extLst>
                  <a:ext uri="{FF2B5EF4-FFF2-40B4-BE49-F238E27FC236}">
                    <a16:creationId xmlns:a16="http://schemas.microsoft.com/office/drawing/2014/main" id="{3164F4D3-35F8-4D9C-9984-22A477072F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92" name="椭圆 1191">
                <a:extLst>
                  <a:ext uri="{FF2B5EF4-FFF2-40B4-BE49-F238E27FC236}">
                    <a16:creationId xmlns:a16="http://schemas.microsoft.com/office/drawing/2014/main" id="{E17A024D-767E-42D6-9EC7-33E0B148F8FF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188" name="组合 1187">
              <a:extLst>
                <a:ext uri="{FF2B5EF4-FFF2-40B4-BE49-F238E27FC236}">
                  <a16:creationId xmlns:a16="http://schemas.microsoft.com/office/drawing/2014/main" id="{EFF47A66-9D1B-4D37-A2A3-A155C86ABEB0}"/>
                </a:ext>
              </a:extLst>
            </p:cNvPr>
            <p:cNvGrpSpPr/>
            <p:nvPr/>
          </p:nvGrpSpPr>
          <p:grpSpPr>
            <a:xfrm rot="9000000"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189" name="直接连接符 1188">
                <a:extLst>
                  <a:ext uri="{FF2B5EF4-FFF2-40B4-BE49-F238E27FC236}">
                    <a16:creationId xmlns:a16="http://schemas.microsoft.com/office/drawing/2014/main" id="{D6EB3EE3-9667-472E-B6EA-D57551C8E59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90" name="椭圆 1189">
                <a:extLst>
                  <a:ext uri="{FF2B5EF4-FFF2-40B4-BE49-F238E27FC236}">
                    <a16:creationId xmlns:a16="http://schemas.microsoft.com/office/drawing/2014/main" id="{01D59C7F-A5E0-4156-B54D-34F7781E35FB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1193" name="组合 1192">
            <a:extLst>
              <a:ext uri="{FF2B5EF4-FFF2-40B4-BE49-F238E27FC236}">
                <a16:creationId xmlns:a16="http://schemas.microsoft.com/office/drawing/2014/main" id="{8049273B-A233-4383-841C-1DA897F9668A}"/>
              </a:ext>
            </a:extLst>
          </p:cNvPr>
          <p:cNvGrpSpPr/>
          <p:nvPr/>
        </p:nvGrpSpPr>
        <p:grpSpPr>
          <a:xfrm>
            <a:off x="3942094" y="7730518"/>
            <a:ext cx="526312" cy="526312"/>
            <a:chOff x="6122959" y="1257118"/>
            <a:chExt cx="552506" cy="552506"/>
          </a:xfrm>
        </p:grpSpPr>
        <p:sp>
          <p:nvSpPr>
            <p:cNvPr id="1194" name="PA_饼状 1">
              <a:extLst>
                <a:ext uri="{FF2B5EF4-FFF2-40B4-BE49-F238E27FC236}">
                  <a16:creationId xmlns:a16="http://schemas.microsoft.com/office/drawing/2014/main" id="{7853C666-C202-40C6-87DC-03BBE55E9F3D}"/>
                </a:ext>
              </a:extLst>
            </p:cNvPr>
            <p:cNvSpPr/>
            <p:nvPr>
              <p:custDataLst>
                <p:tags r:id="rId183"/>
              </p:custDataLst>
            </p:nvPr>
          </p:nvSpPr>
          <p:spPr>
            <a:xfrm rot="10800000" flipH="1">
              <a:off x="6122959" y="1257118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195" name="椭圆 1194">
              <a:extLst>
                <a:ext uri="{FF2B5EF4-FFF2-40B4-BE49-F238E27FC236}">
                  <a16:creationId xmlns:a16="http://schemas.microsoft.com/office/drawing/2014/main" id="{FD51B66E-6A81-4F2D-AD28-769981CF49D2}"/>
                </a:ext>
              </a:extLst>
            </p:cNvPr>
            <p:cNvSpPr/>
            <p:nvPr/>
          </p:nvSpPr>
          <p:spPr>
            <a:xfrm>
              <a:off x="6122959" y="1257118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196" name="组合 1195">
              <a:extLst>
                <a:ext uri="{FF2B5EF4-FFF2-40B4-BE49-F238E27FC236}">
                  <a16:creationId xmlns:a16="http://schemas.microsoft.com/office/drawing/2014/main" id="{9E68D91A-9721-4CB1-9EED-72931EF5DC81}"/>
                </a:ext>
              </a:extLst>
            </p:cNvPr>
            <p:cNvGrpSpPr/>
            <p:nvPr/>
          </p:nvGrpSpPr>
          <p:grpSpPr>
            <a:xfrm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200" name="直接连接符 1199">
                <a:extLst>
                  <a:ext uri="{FF2B5EF4-FFF2-40B4-BE49-F238E27FC236}">
                    <a16:creationId xmlns:a16="http://schemas.microsoft.com/office/drawing/2014/main" id="{990D2B09-0F43-4EF7-90CA-A4EE47453E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1" name="椭圆 1200">
                <a:extLst>
                  <a:ext uri="{FF2B5EF4-FFF2-40B4-BE49-F238E27FC236}">
                    <a16:creationId xmlns:a16="http://schemas.microsoft.com/office/drawing/2014/main" id="{CCF06F9D-5629-4686-8B97-DF3160DE2A46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197" name="组合 1196">
              <a:extLst>
                <a:ext uri="{FF2B5EF4-FFF2-40B4-BE49-F238E27FC236}">
                  <a16:creationId xmlns:a16="http://schemas.microsoft.com/office/drawing/2014/main" id="{7FAABC76-6E51-44E5-8DD9-8EAEC4A202D7}"/>
                </a:ext>
              </a:extLst>
            </p:cNvPr>
            <p:cNvGrpSpPr/>
            <p:nvPr/>
          </p:nvGrpSpPr>
          <p:grpSpPr>
            <a:xfrm rot="9000000"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198" name="直接连接符 1197">
                <a:extLst>
                  <a:ext uri="{FF2B5EF4-FFF2-40B4-BE49-F238E27FC236}">
                    <a16:creationId xmlns:a16="http://schemas.microsoft.com/office/drawing/2014/main" id="{FCED2683-7D77-43C7-AEE8-61C8521A5CA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99" name="椭圆 1198">
                <a:extLst>
                  <a:ext uri="{FF2B5EF4-FFF2-40B4-BE49-F238E27FC236}">
                    <a16:creationId xmlns:a16="http://schemas.microsoft.com/office/drawing/2014/main" id="{12D749C2-0DB4-4048-9BBF-FC40145403EE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1202" name="组合 1201">
            <a:extLst>
              <a:ext uri="{FF2B5EF4-FFF2-40B4-BE49-F238E27FC236}">
                <a16:creationId xmlns:a16="http://schemas.microsoft.com/office/drawing/2014/main" id="{899E7901-367C-4A24-9BA2-58FCAAC2091B}"/>
              </a:ext>
            </a:extLst>
          </p:cNvPr>
          <p:cNvGrpSpPr/>
          <p:nvPr/>
        </p:nvGrpSpPr>
        <p:grpSpPr>
          <a:xfrm>
            <a:off x="3087900" y="7273942"/>
            <a:ext cx="526312" cy="526312"/>
            <a:chOff x="6122959" y="1257118"/>
            <a:chExt cx="552506" cy="552506"/>
          </a:xfrm>
        </p:grpSpPr>
        <p:sp>
          <p:nvSpPr>
            <p:cNvPr id="1203" name="PA_饼状 1">
              <a:extLst>
                <a:ext uri="{FF2B5EF4-FFF2-40B4-BE49-F238E27FC236}">
                  <a16:creationId xmlns:a16="http://schemas.microsoft.com/office/drawing/2014/main" id="{0386CD3E-4209-43A5-99BF-6566579F5B35}"/>
                </a:ext>
              </a:extLst>
            </p:cNvPr>
            <p:cNvSpPr/>
            <p:nvPr>
              <p:custDataLst>
                <p:tags r:id="rId182"/>
              </p:custDataLst>
            </p:nvPr>
          </p:nvSpPr>
          <p:spPr>
            <a:xfrm rot="10800000" flipH="1">
              <a:off x="6122959" y="1257118"/>
              <a:ext cx="552506" cy="552506"/>
            </a:xfrm>
            <a:prstGeom prst="pie">
              <a:avLst>
                <a:gd name="adj1" fmla="val 16288709"/>
                <a:gd name="adj2" fmla="val 13812551"/>
              </a:avLst>
            </a:prstGeom>
            <a:solidFill>
              <a:srgbClr val="E9E7E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1204" name="椭圆 1203">
              <a:extLst>
                <a:ext uri="{FF2B5EF4-FFF2-40B4-BE49-F238E27FC236}">
                  <a16:creationId xmlns:a16="http://schemas.microsoft.com/office/drawing/2014/main" id="{674B1A01-9210-4A37-9313-13DBD041A242}"/>
                </a:ext>
              </a:extLst>
            </p:cNvPr>
            <p:cNvSpPr/>
            <p:nvPr/>
          </p:nvSpPr>
          <p:spPr>
            <a:xfrm>
              <a:off x="6122959" y="1257118"/>
              <a:ext cx="552506" cy="552506"/>
            </a:xfrm>
            <a:prstGeom prst="ellipse">
              <a:avLst/>
            </a:prstGeom>
            <a:noFill/>
            <a:ln w="19050">
              <a:solidFill>
                <a:srgbClr val="E0DDE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grpSp>
          <p:nvGrpSpPr>
            <p:cNvPr id="1205" name="组合 1204">
              <a:extLst>
                <a:ext uri="{FF2B5EF4-FFF2-40B4-BE49-F238E27FC236}">
                  <a16:creationId xmlns:a16="http://schemas.microsoft.com/office/drawing/2014/main" id="{FE09A673-A04E-41FF-8334-C96FE91FD0ED}"/>
                </a:ext>
              </a:extLst>
            </p:cNvPr>
            <p:cNvGrpSpPr/>
            <p:nvPr/>
          </p:nvGrpSpPr>
          <p:grpSpPr>
            <a:xfrm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209" name="直接连接符 1208">
                <a:extLst>
                  <a:ext uri="{FF2B5EF4-FFF2-40B4-BE49-F238E27FC236}">
                    <a16:creationId xmlns:a16="http://schemas.microsoft.com/office/drawing/2014/main" id="{E221AC6C-92AB-4063-8EAF-99FC6D7A51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7649" y="1804701"/>
                <a:ext cx="0" cy="245241"/>
              </a:xfrm>
              <a:prstGeom prst="line">
                <a:avLst/>
              </a:prstGeom>
              <a:ln w="25400" cap="rnd">
                <a:solidFill>
                  <a:srgbClr val="1DC4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10" name="椭圆 1209">
                <a:extLst>
                  <a:ext uri="{FF2B5EF4-FFF2-40B4-BE49-F238E27FC236}">
                    <a16:creationId xmlns:a16="http://schemas.microsoft.com/office/drawing/2014/main" id="{388F6397-5BD3-45B7-AB41-7663F673815C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  <p:grpSp>
          <p:nvGrpSpPr>
            <p:cNvPr id="1206" name="组合 1205">
              <a:extLst>
                <a:ext uri="{FF2B5EF4-FFF2-40B4-BE49-F238E27FC236}">
                  <a16:creationId xmlns:a16="http://schemas.microsoft.com/office/drawing/2014/main" id="{354C12ED-C036-4190-A53B-56386A4180A4}"/>
                </a:ext>
              </a:extLst>
            </p:cNvPr>
            <p:cNvGrpSpPr/>
            <p:nvPr/>
          </p:nvGrpSpPr>
          <p:grpSpPr>
            <a:xfrm rot="9000000">
              <a:off x="6122959" y="1257118"/>
              <a:ext cx="552506" cy="552506"/>
              <a:chOff x="6961396" y="1528448"/>
              <a:chExt cx="552506" cy="552506"/>
            </a:xfrm>
          </p:grpSpPr>
          <p:cxnSp>
            <p:nvCxnSpPr>
              <p:cNvPr id="1207" name="直接连接符 1206">
                <a:extLst>
                  <a:ext uri="{FF2B5EF4-FFF2-40B4-BE49-F238E27FC236}">
                    <a16:creationId xmlns:a16="http://schemas.microsoft.com/office/drawing/2014/main" id="{41A5733F-79DD-4973-9F5D-11EC6CF1323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37649" y="1747523"/>
                <a:ext cx="142082" cy="57178"/>
              </a:xfrm>
              <a:prstGeom prst="line">
                <a:avLst/>
              </a:prstGeom>
              <a:ln w="31750" cap="rnd">
                <a:solidFill>
                  <a:srgbClr val="254AA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8" name="椭圆 1207">
                <a:extLst>
                  <a:ext uri="{FF2B5EF4-FFF2-40B4-BE49-F238E27FC236}">
                    <a16:creationId xmlns:a16="http://schemas.microsoft.com/office/drawing/2014/main" id="{E3A8CD6E-2901-4856-80D8-787B2ECE8835}"/>
                  </a:ext>
                </a:extLst>
              </p:cNvPr>
              <p:cNvSpPr/>
              <p:nvPr/>
            </p:nvSpPr>
            <p:spPr>
              <a:xfrm>
                <a:off x="6961396" y="1528448"/>
                <a:ext cx="552506" cy="552506"/>
              </a:xfrm>
              <a:prstGeom prst="ellipse">
                <a:avLst/>
              </a:prstGeom>
              <a:noFill/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15"/>
              </a:p>
            </p:txBody>
          </p:sp>
        </p:grpSp>
      </p:grpSp>
      <p:grpSp>
        <p:nvGrpSpPr>
          <p:cNvPr id="1484" name="组合 1483">
            <a:extLst>
              <a:ext uri="{FF2B5EF4-FFF2-40B4-BE49-F238E27FC236}">
                <a16:creationId xmlns:a16="http://schemas.microsoft.com/office/drawing/2014/main" id="{9FD1E757-5961-400C-99D9-B1E7ECE3EAFA}"/>
              </a:ext>
            </a:extLst>
          </p:cNvPr>
          <p:cNvGrpSpPr/>
          <p:nvPr/>
        </p:nvGrpSpPr>
        <p:grpSpPr>
          <a:xfrm>
            <a:off x="5714163" y="-44614375"/>
            <a:ext cx="0" cy="44386500"/>
            <a:chOff x="5714163" y="-44614375"/>
            <a:chExt cx="0" cy="44386500"/>
          </a:xfrm>
        </p:grpSpPr>
        <p:cxnSp>
          <p:nvCxnSpPr>
            <p:cNvPr id="1485" name="直接连接符 1484">
              <a:extLst>
                <a:ext uri="{FF2B5EF4-FFF2-40B4-BE49-F238E27FC236}">
                  <a16:creationId xmlns:a16="http://schemas.microsoft.com/office/drawing/2014/main" id="{4AF938D3-96AD-4A4D-8D0A-085225D23D01}"/>
                </a:ext>
              </a:extLst>
            </p:cNvPr>
            <p:cNvCxnSpPr>
              <a:cxnSpLocks/>
            </p:cNvCxnSpPr>
            <p:nvPr/>
          </p:nvCxnSpPr>
          <p:spPr>
            <a:xfrm>
              <a:off x="5714163" y="-104767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86" name="直接连接符 1485">
              <a:extLst>
                <a:ext uri="{FF2B5EF4-FFF2-40B4-BE49-F238E27FC236}">
                  <a16:creationId xmlns:a16="http://schemas.microsoft.com/office/drawing/2014/main" id="{D2741472-AA17-4C64-96B2-04CDB6CB6CDA}"/>
                </a:ext>
              </a:extLst>
            </p:cNvPr>
            <p:cNvCxnSpPr>
              <a:cxnSpLocks/>
            </p:cNvCxnSpPr>
            <p:nvPr/>
          </p:nvCxnSpPr>
          <p:spPr>
            <a:xfrm>
              <a:off x="5714163" y="-129151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87" name="直接连接符 1486">
              <a:extLst>
                <a:ext uri="{FF2B5EF4-FFF2-40B4-BE49-F238E27FC236}">
                  <a16:creationId xmlns:a16="http://schemas.microsoft.com/office/drawing/2014/main" id="{FFED121E-9CE2-43F1-ABE0-043DD6734B04}"/>
                </a:ext>
              </a:extLst>
            </p:cNvPr>
            <p:cNvCxnSpPr>
              <a:cxnSpLocks/>
            </p:cNvCxnSpPr>
            <p:nvPr/>
          </p:nvCxnSpPr>
          <p:spPr>
            <a:xfrm>
              <a:off x="5714163" y="-153535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88" name="直接连接符 1487">
              <a:extLst>
                <a:ext uri="{FF2B5EF4-FFF2-40B4-BE49-F238E27FC236}">
                  <a16:creationId xmlns:a16="http://schemas.microsoft.com/office/drawing/2014/main" id="{3DC32119-AA11-4D2C-A06B-C4C05F1E7420}"/>
                </a:ext>
              </a:extLst>
            </p:cNvPr>
            <p:cNvCxnSpPr>
              <a:cxnSpLocks/>
            </p:cNvCxnSpPr>
            <p:nvPr/>
          </p:nvCxnSpPr>
          <p:spPr>
            <a:xfrm>
              <a:off x="5714163" y="-177919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89" name="直接连接符 1488">
              <a:extLst>
                <a:ext uri="{FF2B5EF4-FFF2-40B4-BE49-F238E27FC236}">
                  <a16:creationId xmlns:a16="http://schemas.microsoft.com/office/drawing/2014/main" id="{44A4C28A-5D7D-4610-A4C9-D0BCEB17BB95}"/>
                </a:ext>
              </a:extLst>
            </p:cNvPr>
            <p:cNvCxnSpPr>
              <a:cxnSpLocks/>
            </p:cNvCxnSpPr>
            <p:nvPr/>
          </p:nvCxnSpPr>
          <p:spPr>
            <a:xfrm>
              <a:off x="5714163" y="-7231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90" name="直接连接符 1489">
              <a:extLst>
                <a:ext uri="{FF2B5EF4-FFF2-40B4-BE49-F238E27FC236}">
                  <a16:creationId xmlns:a16="http://schemas.microsoft.com/office/drawing/2014/main" id="{39B060BE-C049-49D2-8239-9D046D9C0CE7}"/>
                </a:ext>
              </a:extLst>
            </p:cNvPr>
            <p:cNvCxnSpPr>
              <a:cxnSpLocks/>
            </p:cNvCxnSpPr>
            <p:nvPr/>
          </p:nvCxnSpPr>
          <p:spPr>
            <a:xfrm>
              <a:off x="5714163" y="-31615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91" name="直接连接符 1490">
              <a:extLst>
                <a:ext uri="{FF2B5EF4-FFF2-40B4-BE49-F238E27FC236}">
                  <a16:creationId xmlns:a16="http://schemas.microsoft.com/office/drawing/2014/main" id="{3782A931-7271-4C2A-AEFE-D7E5DFFA4C46}"/>
                </a:ext>
              </a:extLst>
            </p:cNvPr>
            <p:cNvCxnSpPr>
              <a:cxnSpLocks/>
            </p:cNvCxnSpPr>
            <p:nvPr/>
          </p:nvCxnSpPr>
          <p:spPr>
            <a:xfrm>
              <a:off x="5714163" y="-55999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92" name="直接连接符 1491">
              <a:extLst>
                <a:ext uri="{FF2B5EF4-FFF2-40B4-BE49-F238E27FC236}">
                  <a16:creationId xmlns:a16="http://schemas.microsoft.com/office/drawing/2014/main" id="{32939609-A609-4993-9DF9-F67E6C81D7CA}"/>
                </a:ext>
              </a:extLst>
            </p:cNvPr>
            <p:cNvCxnSpPr>
              <a:cxnSpLocks/>
            </p:cNvCxnSpPr>
            <p:nvPr/>
          </p:nvCxnSpPr>
          <p:spPr>
            <a:xfrm>
              <a:off x="5714163" y="-80383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93" name="直接连接符 1492">
              <a:extLst>
                <a:ext uri="{FF2B5EF4-FFF2-40B4-BE49-F238E27FC236}">
                  <a16:creationId xmlns:a16="http://schemas.microsoft.com/office/drawing/2014/main" id="{696C6A6C-2E1B-49F8-AD9A-7511A524FCF9}"/>
                </a:ext>
              </a:extLst>
            </p:cNvPr>
            <p:cNvCxnSpPr>
              <a:cxnSpLocks/>
            </p:cNvCxnSpPr>
            <p:nvPr/>
          </p:nvCxnSpPr>
          <p:spPr>
            <a:xfrm>
              <a:off x="5714163" y="-275455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94" name="直接连接符 1493">
              <a:extLst>
                <a:ext uri="{FF2B5EF4-FFF2-40B4-BE49-F238E27FC236}">
                  <a16:creationId xmlns:a16="http://schemas.microsoft.com/office/drawing/2014/main" id="{CBE9C919-64FD-4E35-9F64-E61CBFA202B6}"/>
                </a:ext>
              </a:extLst>
            </p:cNvPr>
            <p:cNvCxnSpPr>
              <a:cxnSpLocks/>
            </p:cNvCxnSpPr>
            <p:nvPr/>
          </p:nvCxnSpPr>
          <p:spPr>
            <a:xfrm>
              <a:off x="5714163" y="-202303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95" name="直接连接符 1494">
              <a:extLst>
                <a:ext uri="{FF2B5EF4-FFF2-40B4-BE49-F238E27FC236}">
                  <a16:creationId xmlns:a16="http://schemas.microsoft.com/office/drawing/2014/main" id="{83A22DAF-0F5C-45ED-92E3-4E7551EFB07E}"/>
                </a:ext>
              </a:extLst>
            </p:cNvPr>
            <p:cNvCxnSpPr>
              <a:cxnSpLocks/>
            </p:cNvCxnSpPr>
            <p:nvPr/>
          </p:nvCxnSpPr>
          <p:spPr>
            <a:xfrm>
              <a:off x="5714163" y="-226687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96" name="直接连接符 1495">
              <a:extLst>
                <a:ext uri="{FF2B5EF4-FFF2-40B4-BE49-F238E27FC236}">
                  <a16:creationId xmlns:a16="http://schemas.microsoft.com/office/drawing/2014/main" id="{1A3B9D0B-E683-4663-A537-D7FDAD66574B}"/>
                </a:ext>
              </a:extLst>
            </p:cNvPr>
            <p:cNvCxnSpPr>
              <a:cxnSpLocks/>
            </p:cNvCxnSpPr>
            <p:nvPr/>
          </p:nvCxnSpPr>
          <p:spPr>
            <a:xfrm>
              <a:off x="5714163" y="-251071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97" name="直接连接符 1496">
              <a:extLst>
                <a:ext uri="{FF2B5EF4-FFF2-40B4-BE49-F238E27FC236}">
                  <a16:creationId xmlns:a16="http://schemas.microsoft.com/office/drawing/2014/main" id="{44D0B72C-BAFD-4B20-B26E-13B798BB5A12}"/>
                </a:ext>
              </a:extLst>
            </p:cNvPr>
            <p:cNvCxnSpPr>
              <a:cxnSpLocks/>
            </p:cNvCxnSpPr>
            <p:nvPr/>
          </p:nvCxnSpPr>
          <p:spPr>
            <a:xfrm>
              <a:off x="5714163" y="-299839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98" name="直接连接符 1497">
              <a:extLst>
                <a:ext uri="{FF2B5EF4-FFF2-40B4-BE49-F238E27FC236}">
                  <a16:creationId xmlns:a16="http://schemas.microsoft.com/office/drawing/2014/main" id="{8D843172-2A21-4499-AA35-4ABF3956C5B0}"/>
                </a:ext>
              </a:extLst>
            </p:cNvPr>
            <p:cNvCxnSpPr>
              <a:cxnSpLocks/>
            </p:cNvCxnSpPr>
            <p:nvPr/>
          </p:nvCxnSpPr>
          <p:spPr>
            <a:xfrm>
              <a:off x="5714163" y="-324223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99" name="直接连接符 1498">
              <a:extLst>
                <a:ext uri="{FF2B5EF4-FFF2-40B4-BE49-F238E27FC236}">
                  <a16:creationId xmlns:a16="http://schemas.microsoft.com/office/drawing/2014/main" id="{E1500B38-01E0-42C3-AA0B-742A8093EDEE}"/>
                </a:ext>
              </a:extLst>
            </p:cNvPr>
            <p:cNvCxnSpPr>
              <a:cxnSpLocks/>
            </p:cNvCxnSpPr>
            <p:nvPr/>
          </p:nvCxnSpPr>
          <p:spPr>
            <a:xfrm>
              <a:off x="5714163" y="-348607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0" name="直接连接符 1499">
              <a:extLst>
                <a:ext uri="{FF2B5EF4-FFF2-40B4-BE49-F238E27FC236}">
                  <a16:creationId xmlns:a16="http://schemas.microsoft.com/office/drawing/2014/main" id="{A9E2BEC2-5D8E-4310-9A9E-906325802E84}"/>
                </a:ext>
              </a:extLst>
            </p:cNvPr>
            <p:cNvCxnSpPr>
              <a:cxnSpLocks/>
            </p:cNvCxnSpPr>
            <p:nvPr/>
          </p:nvCxnSpPr>
          <p:spPr>
            <a:xfrm>
              <a:off x="5714163" y="-446143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1" name="直接连接符 1500">
              <a:extLst>
                <a:ext uri="{FF2B5EF4-FFF2-40B4-BE49-F238E27FC236}">
                  <a16:creationId xmlns:a16="http://schemas.microsoft.com/office/drawing/2014/main" id="{C2003093-4301-477C-BFF6-1C2E89215F9A}"/>
                </a:ext>
              </a:extLst>
            </p:cNvPr>
            <p:cNvCxnSpPr>
              <a:cxnSpLocks/>
            </p:cNvCxnSpPr>
            <p:nvPr/>
          </p:nvCxnSpPr>
          <p:spPr>
            <a:xfrm>
              <a:off x="5714163" y="-372991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2" name="直接连接符 1501">
              <a:extLst>
                <a:ext uri="{FF2B5EF4-FFF2-40B4-BE49-F238E27FC236}">
                  <a16:creationId xmlns:a16="http://schemas.microsoft.com/office/drawing/2014/main" id="{8B04E9C1-D4C0-419F-BDDE-3F5C84992AAE}"/>
                </a:ext>
              </a:extLst>
            </p:cNvPr>
            <p:cNvCxnSpPr>
              <a:cxnSpLocks/>
            </p:cNvCxnSpPr>
            <p:nvPr/>
          </p:nvCxnSpPr>
          <p:spPr>
            <a:xfrm>
              <a:off x="5714163" y="-397375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3" name="直接连接符 1502">
              <a:extLst>
                <a:ext uri="{FF2B5EF4-FFF2-40B4-BE49-F238E27FC236}">
                  <a16:creationId xmlns:a16="http://schemas.microsoft.com/office/drawing/2014/main" id="{354091C0-D897-442A-A0DA-CB49456A4339}"/>
                </a:ext>
              </a:extLst>
            </p:cNvPr>
            <p:cNvCxnSpPr>
              <a:cxnSpLocks/>
            </p:cNvCxnSpPr>
            <p:nvPr/>
          </p:nvCxnSpPr>
          <p:spPr>
            <a:xfrm>
              <a:off x="5714163" y="-421759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504" name="组合 1503">
            <a:extLst>
              <a:ext uri="{FF2B5EF4-FFF2-40B4-BE49-F238E27FC236}">
                <a16:creationId xmlns:a16="http://schemas.microsoft.com/office/drawing/2014/main" id="{E54599A0-6927-47D6-85B3-195E1AD1B7B4}"/>
              </a:ext>
            </a:extLst>
          </p:cNvPr>
          <p:cNvGrpSpPr/>
          <p:nvPr/>
        </p:nvGrpSpPr>
        <p:grpSpPr>
          <a:xfrm>
            <a:off x="6477838" y="-44614375"/>
            <a:ext cx="0" cy="44386500"/>
            <a:chOff x="6477838" y="-44614375"/>
            <a:chExt cx="0" cy="44386500"/>
          </a:xfrm>
        </p:grpSpPr>
        <p:cxnSp>
          <p:nvCxnSpPr>
            <p:cNvPr id="1505" name="直接连接符 1504">
              <a:extLst>
                <a:ext uri="{FF2B5EF4-FFF2-40B4-BE49-F238E27FC236}">
                  <a16:creationId xmlns:a16="http://schemas.microsoft.com/office/drawing/2014/main" id="{57E1B255-EFCB-4CA0-AC06-1812BECC46A7}"/>
                </a:ext>
              </a:extLst>
            </p:cNvPr>
            <p:cNvCxnSpPr>
              <a:cxnSpLocks/>
            </p:cNvCxnSpPr>
            <p:nvPr/>
          </p:nvCxnSpPr>
          <p:spPr>
            <a:xfrm>
              <a:off x="6477838" y="-104767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6" name="直接连接符 1505">
              <a:extLst>
                <a:ext uri="{FF2B5EF4-FFF2-40B4-BE49-F238E27FC236}">
                  <a16:creationId xmlns:a16="http://schemas.microsoft.com/office/drawing/2014/main" id="{FE0ECA10-B07D-419E-B653-7BFF524E097F}"/>
                </a:ext>
              </a:extLst>
            </p:cNvPr>
            <p:cNvCxnSpPr>
              <a:cxnSpLocks/>
            </p:cNvCxnSpPr>
            <p:nvPr/>
          </p:nvCxnSpPr>
          <p:spPr>
            <a:xfrm>
              <a:off x="6477838" y="-129151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7" name="直接连接符 1506">
              <a:extLst>
                <a:ext uri="{FF2B5EF4-FFF2-40B4-BE49-F238E27FC236}">
                  <a16:creationId xmlns:a16="http://schemas.microsoft.com/office/drawing/2014/main" id="{70529BB8-0817-459F-916A-42C5E4684CEC}"/>
                </a:ext>
              </a:extLst>
            </p:cNvPr>
            <p:cNvCxnSpPr>
              <a:cxnSpLocks/>
            </p:cNvCxnSpPr>
            <p:nvPr/>
          </p:nvCxnSpPr>
          <p:spPr>
            <a:xfrm>
              <a:off x="6477838" y="-153535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8" name="直接连接符 1507">
              <a:extLst>
                <a:ext uri="{FF2B5EF4-FFF2-40B4-BE49-F238E27FC236}">
                  <a16:creationId xmlns:a16="http://schemas.microsoft.com/office/drawing/2014/main" id="{511DE39C-90D3-4F80-8057-3B1A68557D24}"/>
                </a:ext>
              </a:extLst>
            </p:cNvPr>
            <p:cNvCxnSpPr>
              <a:cxnSpLocks/>
            </p:cNvCxnSpPr>
            <p:nvPr/>
          </p:nvCxnSpPr>
          <p:spPr>
            <a:xfrm>
              <a:off x="6477838" y="-177919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09" name="直接连接符 1508">
              <a:extLst>
                <a:ext uri="{FF2B5EF4-FFF2-40B4-BE49-F238E27FC236}">
                  <a16:creationId xmlns:a16="http://schemas.microsoft.com/office/drawing/2014/main" id="{EB27283B-30E7-4404-A758-81EB003459D7}"/>
                </a:ext>
              </a:extLst>
            </p:cNvPr>
            <p:cNvCxnSpPr>
              <a:cxnSpLocks/>
            </p:cNvCxnSpPr>
            <p:nvPr/>
          </p:nvCxnSpPr>
          <p:spPr>
            <a:xfrm>
              <a:off x="6477838" y="-7231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0" name="直接连接符 1509">
              <a:extLst>
                <a:ext uri="{FF2B5EF4-FFF2-40B4-BE49-F238E27FC236}">
                  <a16:creationId xmlns:a16="http://schemas.microsoft.com/office/drawing/2014/main" id="{3686AF4C-DE65-4B4B-A517-7D029DCC6F74}"/>
                </a:ext>
              </a:extLst>
            </p:cNvPr>
            <p:cNvCxnSpPr>
              <a:cxnSpLocks/>
            </p:cNvCxnSpPr>
            <p:nvPr/>
          </p:nvCxnSpPr>
          <p:spPr>
            <a:xfrm>
              <a:off x="6477838" y="-31615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1" name="直接连接符 1510">
              <a:extLst>
                <a:ext uri="{FF2B5EF4-FFF2-40B4-BE49-F238E27FC236}">
                  <a16:creationId xmlns:a16="http://schemas.microsoft.com/office/drawing/2014/main" id="{419122ED-7404-40B6-977E-6EC1AADDF67D}"/>
                </a:ext>
              </a:extLst>
            </p:cNvPr>
            <p:cNvCxnSpPr>
              <a:cxnSpLocks/>
            </p:cNvCxnSpPr>
            <p:nvPr/>
          </p:nvCxnSpPr>
          <p:spPr>
            <a:xfrm>
              <a:off x="6477838" y="-55999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2" name="直接连接符 1511">
              <a:extLst>
                <a:ext uri="{FF2B5EF4-FFF2-40B4-BE49-F238E27FC236}">
                  <a16:creationId xmlns:a16="http://schemas.microsoft.com/office/drawing/2014/main" id="{0C5D37D7-6F8C-43A7-B9F2-A4D78E157EC3}"/>
                </a:ext>
              </a:extLst>
            </p:cNvPr>
            <p:cNvCxnSpPr>
              <a:cxnSpLocks/>
            </p:cNvCxnSpPr>
            <p:nvPr/>
          </p:nvCxnSpPr>
          <p:spPr>
            <a:xfrm>
              <a:off x="6477838" y="-80383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3" name="直接连接符 1512">
              <a:extLst>
                <a:ext uri="{FF2B5EF4-FFF2-40B4-BE49-F238E27FC236}">
                  <a16:creationId xmlns:a16="http://schemas.microsoft.com/office/drawing/2014/main" id="{7DE68DD9-DC73-427D-814C-E90526D0FD9E}"/>
                </a:ext>
              </a:extLst>
            </p:cNvPr>
            <p:cNvCxnSpPr>
              <a:cxnSpLocks/>
            </p:cNvCxnSpPr>
            <p:nvPr/>
          </p:nvCxnSpPr>
          <p:spPr>
            <a:xfrm>
              <a:off x="6477838" y="-275455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4" name="直接连接符 1513">
              <a:extLst>
                <a:ext uri="{FF2B5EF4-FFF2-40B4-BE49-F238E27FC236}">
                  <a16:creationId xmlns:a16="http://schemas.microsoft.com/office/drawing/2014/main" id="{EE689903-21E5-4076-A004-8EF57E85ACA2}"/>
                </a:ext>
              </a:extLst>
            </p:cNvPr>
            <p:cNvCxnSpPr>
              <a:cxnSpLocks/>
            </p:cNvCxnSpPr>
            <p:nvPr/>
          </p:nvCxnSpPr>
          <p:spPr>
            <a:xfrm>
              <a:off x="6477838" y="-202303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5" name="直接连接符 1514">
              <a:extLst>
                <a:ext uri="{FF2B5EF4-FFF2-40B4-BE49-F238E27FC236}">
                  <a16:creationId xmlns:a16="http://schemas.microsoft.com/office/drawing/2014/main" id="{48C47730-2E2E-45E2-A3D4-954512BE64C8}"/>
                </a:ext>
              </a:extLst>
            </p:cNvPr>
            <p:cNvCxnSpPr>
              <a:cxnSpLocks/>
            </p:cNvCxnSpPr>
            <p:nvPr/>
          </p:nvCxnSpPr>
          <p:spPr>
            <a:xfrm>
              <a:off x="6477838" y="-226687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6" name="直接连接符 1515">
              <a:extLst>
                <a:ext uri="{FF2B5EF4-FFF2-40B4-BE49-F238E27FC236}">
                  <a16:creationId xmlns:a16="http://schemas.microsoft.com/office/drawing/2014/main" id="{4B983714-88C3-40FF-9E42-4C4A9E3A9672}"/>
                </a:ext>
              </a:extLst>
            </p:cNvPr>
            <p:cNvCxnSpPr>
              <a:cxnSpLocks/>
            </p:cNvCxnSpPr>
            <p:nvPr/>
          </p:nvCxnSpPr>
          <p:spPr>
            <a:xfrm>
              <a:off x="6477838" y="-251071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7" name="直接连接符 1516">
              <a:extLst>
                <a:ext uri="{FF2B5EF4-FFF2-40B4-BE49-F238E27FC236}">
                  <a16:creationId xmlns:a16="http://schemas.microsoft.com/office/drawing/2014/main" id="{0B71DB87-2A7A-4512-ACF9-BDABB543055D}"/>
                </a:ext>
              </a:extLst>
            </p:cNvPr>
            <p:cNvCxnSpPr>
              <a:cxnSpLocks/>
            </p:cNvCxnSpPr>
            <p:nvPr/>
          </p:nvCxnSpPr>
          <p:spPr>
            <a:xfrm>
              <a:off x="6477838" y="-299839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8" name="直接连接符 1517">
              <a:extLst>
                <a:ext uri="{FF2B5EF4-FFF2-40B4-BE49-F238E27FC236}">
                  <a16:creationId xmlns:a16="http://schemas.microsoft.com/office/drawing/2014/main" id="{E091AC09-DB5A-411B-9E43-36CA570E020F}"/>
                </a:ext>
              </a:extLst>
            </p:cNvPr>
            <p:cNvCxnSpPr>
              <a:cxnSpLocks/>
            </p:cNvCxnSpPr>
            <p:nvPr/>
          </p:nvCxnSpPr>
          <p:spPr>
            <a:xfrm>
              <a:off x="6477838" y="-324223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19" name="直接连接符 1518">
              <a:extLst>
                <a:ext uri="{FF2B5EF4-FFF2-40B4-BE49-F238E27FC236}">
                  <a16:creationId xmlns:a16="http://schemas.microsoft.com/office/drawing/2014/main" id="{8A011086-FA35-466A-8F1E-43EB35768ECE}"/>
                </a:ext>
              </a:extLst>
            </p:cNvPr>
            <p:cNvCxnSpPr>
              <a:cxnSpLocks/>
            </p:cNvCxnSpPr>
            <p:nvPr/>
          </p:nvCxnSpPr>
          <p:spPr>
            <a:xfrm>
              <a:off x="6477838" y="-348607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20" name="直接连接符 1519">
              <a:extLst>
                <a:ext uri="{FF2B5EF4-FFF2-40B4-BE49-F238E27FC236}">
                  <a16:creationId xmlns:a16="http://schemas.microsoft.com/office/drawing/2014/main" id="{528EFA37-D2A9-417D-B8F7-D43C98AA0B4A}"/>
                </a:ext>
              </a:extLst>
            </p:cNvPr>
            <p:cNvCxnSpPr>
              <a:cxnSpLocks/>
            </p:cNvCxnSpPr>
            <p:nvPr/>
          </p:nvCxnSpPr>
          <p:spPr>
            <a:xfrm>
              <a:off x="6477838" y="-446143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21" name="直接连接符 1520">
              <a:extLst>
                <a:ext uri="{FF2B5EF4-FFF2-40B4-BE49-F238E27FC236}">
                  <a16:creationId xmlns:a16="http://schemas.microsoft.com/office/drawing/2014/main" id="{2C762D84-2261-410A-87B7-E4C7F7B43D09}"/>
                </a:ext>
              </a:extLst>
            </p:cNvPr>
            <p:cNvCxnSpPr>
              <a:cxnSpLocks/>
            </p:cNvCxnSpPr>
            <p:nvPr/>
          </p:nvCxnSpPr>
          <p:spPr>
            <a:xfrm>
              <a:off x="6477838" y="-372991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22" name="直接连接符 1521">
              <a:extLst>
                <a:ext uri="{FF2B5EF4-FFF2-40B4-BE49-F238E27FC236}">
                  <a16:creationId xmlns:a16="http://schemas.microsoft.com/office/drawing/2014/main" id="{9A5026A3-A809-4429-BABD-0A1B04870E73}"/>
                </a:ext>
              </a:extLst>
            </p:cNvPr>
            <p:cNvCxnSpPr>
              <a:cxnSpLocks/>
            </p:cNvCxnSpPr>
            <p:nvPr/>
          </p:nvCxnSpPr>
          <p:spPr>
            <a:xfrm>
              <a:off x="6477838" y="-397375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23" name="直接连接符 1522">
              <a:extLst>
                <a:ext uri="{FF2B5EF4-FFF2-40B4-BE49-F238E27FC236}">
                  <a16:creationId xmlns:a16="http://schemas.microsoft.com/office/drawing/2014/main" id="{8D25AAB5-FCD4-4849-B5BA-F7D965A83482}"/>
                </a:ext>
              </a:extLst>
            </p:cNvPr>
            <p:cNvCxnSpPr>
              <a:cxnSpLocks/>
            </p:cNvCxnSpPr>
            <p:nvPr/>
          </p:nvCxnSpPr>
          <p:spPr>
            <a:xfrm>
              <a:off x="6477838" y="-42175975"/>
              <a:ext cx="0" cy="495300"/>
            </a:xfrm>
            <a:prstGeom prst="line">
              <a:avLst/>
            </a:prstGeom>
            <a:noFill/>
            <a:ln w="19050" cap="rnd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524" name="矩形 1523">
            <a:extLst>
              <a:ext uri="{FF2B5EF4-FFF2-40B4-BE49-F238E27FC236}">
                <a16:creationId xmlns:a16="http://schemas.microsoft.com/office/drawing/2014/main" id="{631E0B99-7795-4057-8FFE-C6FD4A97150E}"/>
              </a:ext>
            </a:extLst>
          </p:cNvPr>
          <p:cNvSpPr/>
          <p:nvPr/>
        </p:nvSpPr>
        <p:spPr>
          <a:xfrm>
            <a:off x="4078514" y="0"/>
            <a:ext cx="403497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25" name="PA_直接连接符 4">
            <a:extLst>
              <a:ext uri="{FF2B5EF4-FFF2-40B4-BE49-F238E27FC236}">
                <a16:creationId xmlns:a16="http://schemas.microsoft.com/office/drawing/2014/main" id="{9B2694FE-A9D4-4D4B-AC60-AD326BBD8796}"/>
              </a:ext>
            </a:extLst>
          </p:cNvPr>
          <p:cNvCxnSpPr/>
          <p:nvPr>
            <p:custDataLst>
              <p:tags r:id="rId166"/>
            </p:custDataLst>
          </p:nvPr>
        </p:nvCxnSpPr>
        <p:spPr>
          <a:xfrm>
            <a:off x="4790831" y="-185894"/>
            <a:ext cx="0" cy="7229789"/>
          </a:xfrm>
          <a:prstGeom prst="line">
            <a:avLst/>
          </a:prstGeom>
          <a:noFill/>
          <a:ln w="25400" cap="rnd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26" name="PA_直接连接符 5">
            <a:extLst>
              <a:ext uri="{FF2B5EF4-FFF2-40B4-BE49-F238E27FC236}">
                <a16:creationId xmlns:a16="http://schemas.microsoft.com/office/drawing/2014/main" id="{82827CD1-A34F-4CBC-8279-DDE759F785DB}"/>
              </a:ext>
            </a:extLst>
          </p:cNvPr>
          <p:cNvCxnSpPr/>
          <p:nvPr>
            <p:custDataLst>
              <p:tags r:id="rId167"/>
            </p:custDataLst>
          </p:nvPr>
        </p:nvCxnSpPr>
        <p:spPr>
          <a:xfrm>
            <a:off x="7401169" y="-185894"/>
            <a:ext cx="0" cy="7229789"/>
          </a:xfrm>
          <a:prstGeom prst="line">
            <a:avLst/>
          </a:prstGeom>
          <a:noFill/>
          <a:ln w="25400" cap="rnd">
            <a:solidFill>
              <a:schemeClr val="bg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27" name="PA_椭圆 30">
            <a:extLst>
              <a:ext uri="{FF2B5EF4-FFF2-40B4-BE49-F238E27FC236}">
                <a16:creationId xmlns:a16="http://schemas.microsoft.com/office/drawing/2014/main" id="{52A00180-880E-4DED-9D06-DF4D18967D09}"/>
              </a:ext>
            </a:extLst>
          </p:cNvPr>
          <p:cNvSpPr/>
          <p:nvPr>
            <p:custDataLst>
              <p:tags r:id="rId168"/>
            </p:custDataLst>
          </p:nvPr>
        </p:nvSpPr>
        <p:spPr>
          <a:xfrm>
            <a:off x="5985939" y="3169444"/>
            <a:ext cx="220122" cy="220120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528" name="PA_椭圆 30">
            <a:extLst>
              <a:ext uri="{FF2B5EF4-FFF2-40B4-BE49-F238E27FC236}">
                <a16:creationId xmlns:a16="http://schemas.microsoft.com/office/drawing/2014/main" id="{EC56BE3A-E719-49D7-BFA8-F5F619413253}"/>
              </a:ext>
            </a:extLst>
          </p:cNvPr>
          <p:cNvSpPr/>
          <p:nvPr>
            <p:custDataLst>
              <p:tags r:id="rId169"/>
            </p:custDataLst>
          </p:nvPr>
        </p:nvSpPr>
        <p:spPr>
          <a:xfrm>
            <a:off x="5104130" y="3169444"/>
            <a:ext cx="220122" cy="220120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529" name="PA_椭圆 30">
            <a:extLst>
              <a:ext uri="{FF2B5EF4-FFF2-40B4-BE49-F238E27FC236}">
                <a16:creationId xmlns:a16="http://schemas.microsoft.com/office/drawing/2014/main" id="{1DF2D64B-6BBB-494D-8FDB-15AB81DDFB88}"/>
              </a:ext>
            </a:extLst>
          </p:cNvPr>
          <p:cNvSpPr/>
          <p:nvPr>
            <p:custDataLst>
              <p:tags r:id="rId170"/>
            </p:custDataLst>
          </p:nvPr>
        </p:nvSpPr>
        <p:spPr>
          <a:xfrm>
            <a:off x="5104130" y="3169444"/>
            <a:ext cx="220122" cy="220120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530" name="PA_椭圆 30">
            <a:extLst>
              <a:ext uri="{FF2B5EF4-FFF2-40B4-BE49-F238E27FC236}">
                <a16:creationId xmlns:a16="http://schemas.microsoft.com/office/drawing/2014/main" id="{44D9A86F-576A-4B88-A4A4-9F7A95C27BB8}"/>
              </a:ext>
            </a:extLst>
          </p:cNvPr>
          <p:cNvSpPr/>
          <p:nvPr>
            <p:custDataLst>
              <p:tags r:id="rId171"/>
            </p:custDataLst>
          </p:nvPr>
        </p:nvSpPr>
        <p:spPr>
          <a:xfrm>
            <a:off x="5104130" y="3169444"/>
            <a:ext cx="220122" cy="220120"/>
          </a:xfrm>
          <a:prstGeom prst="ellipse">
            <a:avLst/>
          </a:prstGeom>
          <a:noFill/>
          <a:ln w="254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15"/>
          </a:p>
        </p:txBody>
      </p:sp>
      <p:sp>
        <p:nvSpPr>
          <p:cNvPr id="1531" name="PA_文本框 138">
            <a:extLst>
              <a:ext uri="{FF2B5EF4-FFF2-40B4-BE49-F238E27FC236}">
                <a16:creationId xmlns:a16="http://schemas.microsoft.com/office/drawing/2014/main" id="{509E1F86-1387-4C18-B795-B7E45142EF6A}"/>
              </a:ext>
            </a:extLst>
          </p:cNvPr>
          <p:cNvSpPr txBox="1"/>
          <p:nvPr>
            <p:custDataLst>
              <p:tags r:id="rId172"/>
            </p:custDataLst>
          </p:nvPr>
        </p:nvSpPr>
        <p:spPr>
          <a:xfrm>
            <a:off x="5989109" y="4402237"/>
            <a:ext cx="213783" cy="72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en-US" altLang="zh-CN" sz="17000" dirty="0">
                <a:ln w="25400">
                  <a:gradFill flip="none" rotWithShape="1">
                    <a:gsLst>
                      <a:gs pos="83000">
                        <a:srgbClr val="51F5F1"/>
                      </a:gs>
                      <a:gs pos="75000">
                        <a:srgbClr val="00518E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</a:ln>
                <a:gradFill flip="none" rotWithShape="1">
                  <a:gsLst>
                    <a:gs pos="74000">
                      <a:srgbClr val="00518E"/>
                    </a:gs>
                    <a:gs pos="83000">
                      <a:srgbClr val="51F5F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25400">
                  <a:gradFill flip="none" rotWithShape="1">
                    <a:gsLst>
                      <a:gs pos="83000">
                        <a:srgbClr val="51F5F1">
                          <a:alpha val="90000"/>
                        </a:srgbClr>
                      </a:gs>
                      <a:gs pos="75000">
                        <a:srgbClr val="00518E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</a:ln>
                <a:gradFill flip="none" rotWithShape="1">
                  <a:gsLst>
                    <a:gs pos="75000">
                      <a:srgbClr val="00518E"/>
                    </a:gs>
                    <a:gs pos="83000">
                      <a:srgbClr val="51F5F1">
                        <a:alpha val="9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7000" dirty="0">
              <a:ln w="25400">
                <a:gradFill flip="none" rotWithShape="1">
                  <a:gsLst>
                    <a:gs pos="83000">
                      <a:srgbClr val="51F5F1">
                        <a:alpha val="90000"/>
                      </a:srgbClr>
                    </a:gs>
                    <a:gs pos="75000">
                      <a:srgbClr val="00518E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ln>
              <a:gradFill flip="none" rotWithShape="1">
                <a:gsLst>
                  <a:gs pos="75000">
                    <a:srgbClr val="00518E"/>
                  </a:gs>
                  <a:gs pos="83000">
                    <a:srgbClr val="51F5F1">
                      <a:alpha val="9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19050">
                  <a:gradFill flip="none" rotWithShape="1">
                    <a:gsLst>
                      <a:gs pos="83000">
                        <a:srgbClr val="51F5F1">
                          <a:alpha val="80000"/>
                        </a:srgbClr>
                      </a:gs>
                      <a:gs pos="75000">
                        <a:srgbClr val="00518E">
                          <a:alpha val="80000"/>
                        </a:srgb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</a:ln>
                <a:gradFill flip="none" rotWithShape="1">
                  <a:gsLst>
                    <a:gs pos="75000">
                      <a:srgbClr val="00518E">
                        <a:alpha val="80000"/>
                      </a:srgbClr>
                    </a:gs>
                    <a:gs pos="83000">
                      <a:srgbClr val="51F5F1">
                        <a:alpha val="8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7000" dirty="0">
              <a:ln w="19050">
                <a:gradFill flip="none" rotWithShape="1">
                  <a:gsLst>
                    <a:gs pos="83000">
                      <a:srgbClr val="51F5F1">
                        <a:alpha val="80000"/>
                      </a:srgbClr>
                    </a:gs>
                    <a:gs pos="75000">
                      <a:srgbClr val="00518E">
                        <a:alpha val="8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ln>
              <a:gradFill flip="none" rotWithShape="1">
                <a:gsLst>
                  <a:gs pos="75000">
                    <a:srgbClr val="00518E">
                      <a:alpha val="80000"/>
                    </a:srgbClr>
                  </a:gs>
                  <a:gs pos="83000">
                    <a:srgbClr val="51F5F1">
                      <a:alpha val="8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19050">
                  <a:gradFill flip="none" rotWithShape="1">
                    <a:gsLst>
                      <a:gs pos="83000">
                        <a:srgbClr val="51F5F1">
                          <a:alpha val="70000"/>
                        </a:srgbClr>
                      </a:gs>
                      <a:gs pos="75000">
                        <a:srgbClr val="00518E">
                          <a:alpha val="70000"/>
                        </a:srgb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</a:ln>
                <a:gradFill flip="none" rotWithShape="1">
                  <a:gsLst>
                    <a:gs pos="75000">
                      <a:srgbClr val="00518E">
                        <a:alpha val="70000"/>
                      </a:srgbClr>
                    </a:gs>
                    <a:gs pos="83000">
                      <a:srgbClr val="51F5F1">
                        <a:alpha val="7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7000" dirty="0">
              <a:ln w="19050">
                <a:gradFill flip="none" rotWithShape="1">
                  <a:gsLst>
                    <a:gs pos="83000">
                      <a:srgbClr val="51F5F1">
                        <a:alpha val="70000"/>
                      </a:srgbClr>
                    </a:gs>
                    <a:gs pos="75000">
                      <a:srgbClr val="00518E">
                        <a:alpha val="7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ln>
              <a:gradFill flip="none" rotWithShape="1">
                <a:gsLst>
                  <a:gs pos="75000">
                    <a:srgbClr val="00518E">
                      <a:alpha val="70000"/>
                    </a:srgbClr>
                  </a:gs>
                  <a:gs pos="83000">
                    <a:srgbClr val="51F5F1">
                      <a:alpha val="7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12700">
                  <a:gradFill flip="none" rotWithShape="1">
                    <a:gsLst>
                      <a:gs pos="83000">
                        <a:srgbClr val="51F5F1">
                          <a:alpha val="60000"/>
                        </a:srgbClr>
                      </a:gs>
                      <a:gs pos="75000">
                        <a:srgbClr val="00518E">
                          <a:alpha val="60000"/>
                        </a:srgb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</a:ln>
                <a:gradFill flip="none" rotWithShape="1">
                  <a:gsLst>
                    <a:gs pos="75000">
                      <a:srgbClr val="00518E">
                        <a:alpha val="60000"/>
                      </a:srgbClr>
                    </a:gs>
                    <a:gs pos="83000">
                      <a:srgbClr val="51F5F1">
                        <a:alpha val="6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7000" dirty="0">
              <a:ln w="12700">
                <a:gradFill flip="none" rotWithShape="1">
                  <a:gsLst>
                    <a:gs pos="83000">
                      <a:srgbClr val="51F5F1">
                        <a:alpha val="60000"/>
                      </a:srgbClr>
                    </a:gs>
                    <a:gs pos="75000">
                      <a:srgbClr val="00518E">
                        <a:alpha val="6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ln>
              <a:gradFill flip="none" rotWithShape="1">
                <a:gsLst>
                  <a:gs pos="75000">
                    <a:srgbClr val="00518E">
                      <a:alpha val="60000"/>
                    </a:srgbClr>
                  </a:gs>
                  <a:gs pos="83000">
                    <a:srgbClr val="51F5F1">
                      <a:alpha val="6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6350">
                  <a:gradFill flip="none" rotWithShape="1">
                    <a:gsLst>
                      <a:gs pos="83000">
                        <a:srgbClr val="51F5F1">
                          <a:alpha val="50000"/>
                        </a:srgbClr>
                      </a:gs>
                      <a:gs pos="75000">
                        <a:srgbClr val="00518E">
                          <a:alpha val="50000"/>
                        </a:srgb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</a:ln>
                <a:gradFill flip="none" rotWithShape="1">
                  <a:gsLst>
                    <a:gs pos="75000">
                      <a:srgbClr val="00518E">
                        <a:alpha val="50000"/>
                      </a:srgbClr>
                    </a:gs>
                    <a:gs pos="83000">
                      <a:srgbClr val="51F5F1">
                        <a:alpha val="5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7000" dirty="0">
              <a:ln w="6350">
                <a:gradFill flip="none" rotWithShape="1">
                  <a:gsLst>
                    <a:gs pos="83000">
                      <a:srgbClr val="51F5F1">
                        <a:alpha val="50000"/>
                      </a:srgbClr>
                    </a:gs>
                    <a:gs pos="75000">
                      <a:srgbClr val="00518E">
                        <a:alpha val="5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ln>
              <a:gradFill flip="none" rotWithShape="1">
                <a:gsLst>
                  <a:gs pos="75000">
                    <a:srgbClr val="00518E">
                      <a:alpha val="50000"/>
                    </a:srgbClr>
                  </a:gs>
                  <a:gs pos="83000">
                    <a:srgbClr val="51F5F1">
                      <a:alpha val="5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6350">
                  <a:noFill/>
                </a:ln>
                <a:gradFill flip="none" rotWithShape="1">
                  <a:gsLst>
                    <a:gs pos="75000">
                      <a:srgbClr val="00518E">
                        <a:alpha val="40000"/>
                      </a:srgbClr>
                    </a:gs>
                    <a:gs pos="83000">
                      <a:srgbClr val="51F5F1">
                        <a:alpha val="4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7000" dirty="0">
              <a:ln w="6350">
                <a:noFill/>
              </a:ln>
              <a:gradFill flip="none" rotWithShape="1">
                <a:gsLst>
                  <a:gs pos="75000">
                    <a:srgbClr val="00518E">
                      <a:alpha val="40000"/>
                    </a:srgbClr>
                  </a:gs>
                  <a:gs pos="83000">
                    <a:srgbClr val="51F5F1">
                      <a:alpha val="4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6350">
                  <a:noFill/>
                </a:ln>
                <a:gradFill flip="none" rotWithShape="1">
                  <a:gsLst>
                    <a:gs pos="75000">
                      <a:srgbClr val="00518E">
                        <a:alpha val="30000"/>
                      </a:srgbClr>
                    </a:gs>
                    <a:gs pos="83000">
                      <a:srgbClr val="51F5F1">
                        <a:alpha val="3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7000" dirty="0">
              <a:ln w="6350">
                <a:noFill/>
              </a:ln>
              <a:gradFill flip="none" rotWithShape="1">
                <a:gsLst>
                  <a:gs pos="75000">
                    <a:srgbClr val="00518E">
                      <a:alpha val="30000"/>
                    </a:srgbClr>
                  </a:gs>
                  <a:gs pos="83000">
                    <a:srgbClr val="51F5F1">
                      <a:alpha val="3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6350">
                  <a:noFill/>
                </a:ln>
                <a:gradFill flip="none" rotWithShape="1">
                  <a:gsLst>
                    <a:gs pos="75000">
                      <a:srgbClr val="00518E">
                        <a:alpha val="20000"/>
                      </a:srgbClr>
                    </a:gs>
                    <a:gs pos="83000">
                      <a:srgbClr val="51F5F1">
                        <a:alpha val="2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7000" dirty="0">
              <a:ln w="6350">
                <a:noFill/>
              </a:ln>
              <a:gradFill flip="none" rotWithShape="1">
                <a:gsLst>
                  <a:gs pos="75000">
                    <a:srgbClr val="00518E">
                      <a:alpha val="20000"/>
                    </a:srgbClr>
                  </a:gs>
                  <a:gs pos="83000">
                    <a:srgbClr val="51F5F1">
                      <a:alpha val="2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6350">
                  <a:noFill/>
                </a:ln>
                <a:gradFill flip="none" rotWithShape="1">
                  <a:gsLst>
                    <a:gs pos="75000">
                      <a:srgbClr val="00518E">
                        <a:alpha val="10000"/>
                      </a:srgbClr>
                    </a:gs>
                    <a:gs pos="83000">
                      <a:srgbClr val="51F5F1">
                        <a:alpha val="1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6350">
                  <a:noFill/>
                </a:ln>
                <a:gradFill flip="none" rotWithShape="1">
                  <a:gsLst>
                    <a:gs pos="75000">
                      <a:srgbClr val="00518E">
                        <a:alpha val="10000"/>
                      </a:srgbClr>
                    </a:gs>
                    <a:gs pos="83000">
                      <a:srgbClr val="51F5F1">
                        <a:alpha val="1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6350">
                  <a:noFill/>
                </a:ln>
                <a:gradFill flip="none" rotWithShape="1">
                  <a:gsLst>
                    <a:gs pos="75000">
                      <a:srgbClr val="00518E">
                        <a:alpha val="10000"/>
                      </a:srgbClr>
                    </a:gs>
                    <a:gs pos="83000">
                      <a:srgbClr val="51F5F1">
                        <a:alpha val="1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6350">
                  <a:noFill/>
                </a:ln>
                <a:gradFill flip="none" rotWithShape="1">
                  <a:gsLst>
                    <a:gs pos="75000">
                      <a:srgbClr val="00518E">
                        <a:alpha val="10000"/>
                      </a:srgbClr>
                    </a:gs>
                    <a:gs pos="83000">
                      <a:srgbClr val="51F5F1">
                        <a:alpha val="1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6350">
                  <a:noFill/>
                </a:ln>
                <a:gradFill flip="none" rotWithShape="1">
                  <a:gsLst>
                    <a:gs pos="75000">
                      <a:srgbClr val="00518E">
                        <a:alpha val="5000"/>
                      </a:srgbClr>
                    </a:gs>
                    <a:gs pos="83000">
                      <a:srgbClr val="51F5F1">
                        <a:alpha val="5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</p:txBody>
      </p:sp>
      <p:grpSp>
        <p:nvGrpSpPr>
          <p:cNvPr id="1532" name="组合 1531">
            <a:extLst>
              <a:ext uri="{FF2B5EF4-FFF2-40B4-BE49-F238E27FC236}">
                <a16:creationId xmlns:a16="http://schemas.microsoft.com/office/drawing/2014/main" id="{7BE430E7-AA2C-49D1-A7C9-A90778794229}"/>
              </a:ext>
            </a:extLst>
          </p:cNvPr>
          <p:cNvGrpSpPr/>
          <p:nvPr/>
        </p:nvGrpSpPr>
        <p:grpSpPr>
          <a:xfrm>
            <a:off x="0" y="7271770"/>
            <a:ext cx="2603320" cy="2603318"/>
            <a:chOff x="0" y="3688518"/>
            <a:chExt cx="2603320" cy="2603318"/>
          </a:xfrm>
        </p:grpSpPr>
        <p:sp>
          <p:nvSpPr>
            <p:cNvPr id="1533" name="PA_椭圆 6">
              <a:extLst>
                <a:ext uri="{FF2B5EF4-FFF2-40B4-BE49-F238E27FC236}">
                  <a16:creationId xmlns:a16="http://schemas.microsoft.com/office/drawing/2014/main" id="{500C4CE9-1802-4ABD-881D-686BB4086E95}"/>
                </a:ext>
              </a:extLst>
            </p:cNvPr>
            <p:cNvSpPr/>
            <p:nvPr>
              <p:custDataLst>
                <p:tags r:id="rId181"/>
              </p:custDataLst>
            </p:nvPr>
          </p:nvSpPr>
          <p:spPr>
            <a:xfrm>
              <a:off x="0" y="3688556"/>
              <a:ext cx="2603318" cy="260324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  <a:alpha val="60000"/>
                  </a:schemeClr>
                </a:gs>
                <a:gs pos="40000">
                  <a:schemeClr val="tx1">
                    <a:lumMod val="80000"/>
                    <a:lumOff val="20000"/>
                    <a:alpha val="15000"/>
                  </a:schemeClr>
                </a:gs>
                <a:gs pos="8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34" name="矩形 1533">
              <a:extLst>
                <a:ext uri="{FF2B5EF4-FFF2-40B4-BE49-F238E27FC236}">
                  <a16:creationId xmlns:a16="http://schemas.microsoft.com/office/drawing/2014/main" id="{C9B14538-3733-4C86-9704-096482368426}"/>
                </a:ext>
              </a:extLst>
            </p:cNvPr>
            <p:cNvSpPr/>
            <p:nvPr/>
          </p:nvSpPr>
          <p:spPr>
            <a:xfrm>
              <a:off x="0" y="3688518"/>
              <a:ext cx="2603320" cy="2603318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35" name="组合 1534">
            <a:extLst>
              <a:ext uri="{FF2B5EF4-FFF2-40B4-BE49-F238E27FC236}">
                <a16:creationId xmlns:a16="http://schemas.microsoft.com/office/drawing/2014/main" id="{0AD43C68-46AC-4787-BD08-A54AB6C0951B}"/>
              </a:ext>
            </a:extLst>
          </p:cNvPr>
          <p:cNvGrpSpPr/>
          <p:nvPr/>
        </p:nvGrpSpPr>
        <p:grpSpPr>
          <a:xfrm>
            <a:off x="2092261" y="7271770"/>
            <a:ext cx="2603320" cy="2603318"/>
            <a:chOff x="0" y="3688518"/>
            <a:chExt cx="2603320" cy="2603318"/>
          </a:xfrm>
        </p:grpSpPr>
        <p:sp>
          <p:nvSpPr>
            <p:cNvPr id="1536" name="PA_椭圆 6">
              <a:extLst>
                <a:ext uri="{FF2B5EF4-FFF2-40B4-BE49-F238E27FC236}">
                  <a16:creationId xmlns:a16="http://schemas.microsoft.com/office/drawing/2014/main" id="{68260943-2849-4456-BC4A-F412B41E8FD0}"/>
                </a:ext>
              </a:extLst>
            </p:cNvPr>
            <p:cNvSpPr/>
            <p:nvPr>
              <p:custDataLst>
                <p:tags r:id="rId180"/>
              </p:custDataLst>
            </p:nvPr>
          </p:nvSpPr>
          <p:spPr>
            <a:xfrm>
              <a:off x="0" y="3688556"/>
              <a:ext cx="2603318" cy="260324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  <a:alpha val="60000"/>
                  </a:schemeClr>
                </a:gs>
                <a:gs pos="40000">
                  <a:schemeClr val="tx1">
                    <a:lumMod val="80000"/>
                    <a:lumOff val="20000"/>
                    <a:alpha val="15000"/>
                  </a:schemeClr>
                </a:gs>
                <a:gs pos="8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37" name="矩形 1536">
              <a:extLst>
                <a:ext uri="{FF2B5EF4-FFF2-40B4-BE49-F238E27FC236}">
                  <a16:creationId xmlns:a16="http://schemas.microsoft.com/office/drawing/2014/main" id="{4DF64D42-0120-490D-9FE2-09C339368AD2}"/>
                </a:ext>
              </a:extLst>
            </p:cNvPr>
            <p:cNvSpPr/>
            <p:nvPr/>
          </p:nvSpPr>
          <p:spPr>
            <a:xfrm>
              <a:off x="0" y="3688518"/>
              <a:ext cx="2603320" cy="2603318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38" name="组合 1537">
            <a:extLst>
              <a:ext uri="{FF2B5EF4-FFF2-40B4-BE49-F238E27FC236}">
                <a16:creationId xmlns:a16="http://schemas.microsoft.com/office/drawing/2014/main" id="{D2D31819-3352-4CDE-B510-E4FFED5FC16C}"/>
              </a:ext>
            </a:extLst>
          </p:cNvPr>
          <p:cNvGrpSpPr/>
          <p:nvPr/>
        </p:nvGrpSpPr>
        <p:grpSpPr>
          <a:xfrm>
            <a:off x="9588680" y="7271770"/>
            <a:ext cx="2603320" cy="2603318"/>
            <a:chOff x="0" y="3688518"/>
            <a:chExt cx="2603320" cy="2603318"/>
          </a:xfrm>
        </p:grpSpPr>
        <p:sp>
          <p:nvSpPr>
            <p:cNvPr id="1539" name="PA_椭圆 6">
              <a:extLst>
                <a:ext uri="{FF2B5EF4-FFF2-40B4-BE49-F238E27FC236}">
                  <a16:creationId xmlns:a16="http://schemas.microsoft.com/office/drawing/2014/main" id="{02418CA2-6267-4B7D-911B-69312D374F75}"/>
                </a:ext>
              </a:extLst>
            </p:cNvPr>
            <p:cNvSpPr/>
            <p:nvPr>
              <p:custDataLst>
                <p:tags r:id="rId179"/>
              </p:custDataLst>
            </p:nvPr>
          </p:nvSpPr>
          <p:spPr>
            <a:xfrm>
              <a:off x="0" y="3688556"/>
              <a:ext cx="2603318" cy="260324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  <a:alpha val="60000"/>
                  </a:schemeClr>
                </a:gs>
                <a:gs pos="40000">
                  <a:schemeClr val="tx1">
                    <a:lumMod val="80000"/>
                    <a:lumOff val="20000"/>
                    <a:alpha val="15000"/>
                  </a:schemeClr>
                </a:gs>
                <a:gs pos="8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40" name="矩形 1539">
              <a:extLst>
                <a:ext uri="{FF2B5EF4-FFF2-40B4-BE49-F238E27FC236}">
                  <a16:creationId xmlns:a16="http://schemas.microsoft.com/office/drawing/2014/main" id="{CF1E7C9F-B3FD-462D-8470-BD9C42B23661}"/>
                </a:ext>
              </a:extLst>
            </p:cNvPr>
            <p:cNvSpPr/>
            <p:nvPr/>
          </p:nvSpPr>
          <p:spPr>
            <a:xfrm>
              <a:off x="0" y="3688518"/>
              <a:ext cx="2603320" cy="2603318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41" name="组合 1540">
            <a:extLst>
              <a:ext uri="{FF2B5EF4-FFF2-40B4-BE49-F238E27FC236}">
                <a16:creationId xmlns:a16="http://schemas.microsoft.com/office/drawing/2014/main" id="{7956AF16-DD2B-4FBC-B253-4E00DF9C59AA}"/>
              </a:ext>
            </a:extLst>
          </p:cNvPr>
          <p:cNvGrpSpPr/>
          <p:nvPr/>
        </p:nvGrpSpPr>
        <p:grpSpPr>
          <a:xfrm>
            <a:off x="7401169" y="7271770"/>
            <a:ext cx="2603320" cy="2603318"/>
            <a:chOff x="0" y="3688518"/>
            <a:chExt cx="2603320" cy="2603318"/>
          </a:xfrm>
        </p:grpSpPr>
        <p:sp>
          <p:nvSpPr>
            <p:cNvPr id="1542" name="PA_椭圆 6">
              <a:extLst>
                <a:ext uri="{FF2B5EF4-FFF2-40B4-BE49-F238E27FC236}">
                  <a16:creationId xmlns:a16="http://schemas.microsoft.com/office/drawing/2014/main" id="{A6832B74-DADE-464B-BC06-571C36DD4950}"/>
                </a:ext>
              </a:extLst>
            </p:cNvPr>
            <p:cNvSpPr/>
            <p:nvPr>
              <p:custDataLst>
                <p:tags r:id="rId178"/>
              </p:custDataLst>
            </p:nvPr>
          </p:nvSpPr>
          <p:spPr>
            <a:xfrm>
              <a:off x="0" y="3688556"/>
              <a:ext cx="2603318" cy="260324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  <a:alpha val="60000"/>
                  </a:schemeClr>
                </a:gs>
                <a:gs pos="40000">
                  <a:schemeClr val="tx1">
                    <a:lumMod val="80000"/>
                    <a:lumOff val="20000"/>
                    <a:alpha val="15000"/>
                  </a:schemeClr>
                </a:gs>
                <a:gs pos="8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43" name="矩形 1542">
              <a:extLst>
                <a:ext uri="{FF2B5EF4-FFF2-40B4-BE49-F238E27FC236}">
                  <a16:creationId xmlns:a16="http://schemas.microsoft.com/office/drawing/2014/main" id="{027BA89B-6639-4C67-A265-6FAF5991FA86}"/>
                </a:ext>
              </a:extLst>
            </p:cNvPr>
            <p:cNvSpPr/>
            <p:nvPr/>
          </p:nvSpPr>
          <p:spPr>
            <a:xfrm>
              <a:off x="0" y="3688518"/>
              <a:ext cx="2603320" cy="2603318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44" name="组合 1543">
            <a:extLst>
              <a:ext uri="{FF2B5EF4-FFF2-40B4-BE49-F238E27FC236}">
                <a16:creationId xmlns:a16="http://schemas.microsoft.com/office/drawing/2014/main" id="{39C4DF36-B78E-4642-A928-5698995BB0BC}"/>
              </a:ext>
            </a:extLst>
          </p:cNvPr>
          <p:cNvGrpSpPr/>
          <p:nvPr/>
        </p:nvGrpSpPr>
        <p:grpSpPr>
          <a:xfrm>
            <a:off x="0" y="7271770"/>
            <a:ext cx="2603320" cy="2603318"/>
            <a:chOff x="0" y="3688518"/>
            <a:chExt cx="2603320" cy="2603318"/>
          </a:xfrm>
        </p:grpSpPr>
        <p:sp>
          <p:nvSpPr>
            <p:cNvPr id="1545" name="PA_椭圆 6">
              <a:extLst>
                <a:ext uri="{FF2B5EF4-FFF2-40B4-BE49-F238E27FC236}">
                  <a16:creationId xmlns:a16="http://schemas.microsoft.com/office/drawing/2014/main" id="{C9C3BF23-354E-46FA-B78A-A3035AB32C32}"/>
                </a:ext>
              </a:extLst>
            </p:cNvPr>
            <p:cNvSpPr/>
            <p:nvPr>
              <p:custDataLst>
                <p:tags r:id="rId177"/>
              </p:custDataLst>
            </p:nvPr>
          </p:nvSpPr>
          <p:spPr>
            <a:xfrm>
              <a:off x="0" y="3688556"/>
              <a:ext cx="2603318" cy="260324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  <a:alpha val="60000"/>
                  </a:schemeClr>
                </a:gs>
                <a:gs pos="40000">
                  <a:schemeClr val="tx1">
                    <a:lumMod val="80000"/>
                    <a:lumOff val="20000"/>
                    <a:alpha val="15000"/>
                  </a:schemeClr>
                </a:gs>
                <a:gs pos="8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46" name="矩形 1545">
              <a:extLst>
                <a:ext uri="{FF2B5EF4-FFF2-40B4-BE49-F238E27FC236}">
                  <a16:creationId xmlns:a16="http://schemas.microsoft.com/office/drawing/2014/main" id="{55B453A9-3309-4F81-905B-420750EB3131}"/>
                </a:ext>
              </a:extLst>
            </p:cNvPr>
            <p:cNvSpPr/>
            <p:nvPr/>
          </p:nvSpPr>
          <p:spPr>
            <a:xfrm>
              <a:off x="0" y="3688518"/>
              <a:ext cx="2603320" cy="2603318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47" name="组合 1546">
            <a:extLst>
              <a:ext uri="{FF2B5EF4-FFF2-40B4-BE49-F238E27FC236}">
                <a16:creationId xmlns:a16="http://schemas.microsoft.com/office/drawing/2014/main" id="{1BB4B70F-7999-4F91-9277-C5697F007A71}"/>
              </a:ext>
            </a:extLst>
          </p:cNvPr>
          <p:cNvGrpSpPr/>
          <p:nvPr/>
        </p:nvGrpSpPr>
        <p:grpSpPr>
          <a:xfrm>
            <a:off x="7496419" y="7271770"/>
            <a:ext cx="2603320" cy="2603318"/>
            <a:chOff x="0" y="3688518"/>
            <a:chExt cx="2603320" cy="2603318"/>
          </a:xfrm>
        </p:grpSpPr>
        <p:sp>
          <p:nvSpPr>
            <p:cNvPr id="1548" name="PA_椭圆 6">
              <a:extLst>
                <a:ext uri="{FF2B5EF4-FFF2-40B4-BE49-F238E27FC236}">
                  <a16:creationId xmlns:a16="http://schemas.microsoft.com/office/drawing/2014/main" id="{B16F6606-CF2C-4FAB-BC6C-DD208D7A6CDB}"/>
                </a:ext>
              </a:extLst>
            </p:cNvPr>
            <p:cNvSpPr/>
            <p:nvPr>
              <p:custDataLst>
                <p:tags r:id="rId176"/>
              </p:custDataLst>
            </p:nvPr>
          </p:nvSpPr>
          <p:spPr>
            <a:xfrm>
              <a:off x="0" y="3688556"/>
              <a:ext cx="2603318" cy="260324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  <a:alpha val="60000"/>
                  </a:schemeClr>
                </a:gs>
                <a:gs pos="40000">
                  <a:schemeClr val="tx1">
                    <a:lumMod val="80000"/>
                    <a:lumOff val="20000"/>
                    <a:alpha val="15000"/>
                  </a:schemeClr>
                </a:gs>
                <a:gs pos="8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49" name="矩形 1548">
              <a:extLst>
                <a:ext uri="{FF2B5EF4-FFF2-40B4-BE49-F238E27FC236}">
                  <a16:creationId xmlns:a16="http://schemas.microsoft.com/office/drawing/2014/main" id="{181247D8-5695-4E06-B94E-FD8B179E64C9}"/>
                </a:ext>
              </a:extLst>
            </p:cNvPr>
            <p:cNvSpPr/>
            <p:nvPr/>
          </p:nvSpPr>
          <p:spPr>
            <a:xfrm>
              <a:off x="0" y="3688518"/>
              <a:ext cx="2603320" cy="2603318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50" name="组合 1549">
            <a:extLst>
              <a:ext uri="{FF2B5EF4-FFF2-40B4-BE49-F238E27FC236}">
                <a16:creationId xmlns:a16="http://schemas.microsoft.com/office/drawing/2014/main" id="{EACA0BF7-32B9-43AC-93FA-F47A62B80AAE}"/>
              </a:ext>
            </a:extLst>
          </p:cNvPr>
          <p:cNvGrpSpPr/>
          <p:nvPr/>
        </p:nvGrpSpPr>
        <p:grpSpPr>
          <a:xfrm>
            <a:off x="9588680" y="7271770"/>
            <a:ext cx="2603320" cy="2603318"/>
            <a:chOff x="0" y="3688518"/>
            <a:chExt cx="2603320" cy="2603318"/>
          </a:xfrm>
        </p:grpSpPr>
        <p:sp>
          <p:nvSpPr>
            <p:cNvPr id="1551" name="PA_椭圆 6">
              <a:extLst>
                <a:ext uri="{FF2B5EF4-FFF2-40B4-BE49-F238E27FC236}">
                  <a16:creationId xmlns:a16="http://schemas.microsoft.com/office/drawing/2014/main" id="{3A7E7A67-9B0A-4514-8F22-BE5186557B97}"/>
                </a:ext>
              </a:extLst>
            </p:cNvPr>
            <p:cNvSpPr/>
            <p:nvPr>
              <p:custDataLst>
                <p:tags r:id="rId175"/>
              </p:custDataLst>
            </p:nvPr>
          </p:nvSpPr>
          <p:spPr>
            <a:xfrm>
              <a:off x="0" y="3688556"/>
              <a:ext cx="2603318" cy="260324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  <a:alpha val="60000"/>
                  </a:schemeClr>
                </a:gs>
                <a:gs pos="40000">
                  <a:schemeClr val="tx1">
                    <a:lumMod val="80000"/>
                    <a:lumOff val="20000"/>
                    <a:alpha val="15000"/>
                  </a:schemeClr>
                </a:gs>
                <a:gs pos="8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2" name="矩形 1551">
              <a:extLst>
                <a:ext uri="{FF2B5EF4-FFF2-40B4-BE49-F238E27FC236}">
                  <a16:creationId xmlns:a16="http://schemas.microsoft.com/office/drawing/2014/main" id="{45428A31-5434-4C41-9672-1C9717A91E9F}"/>
                </a:ext>
              </a:extLst>
            </p:cNvPr>
            <p:cNvSpPr/>
            <p:nvPr/>
          </p:nvSpPr>
          <p:spPr>
            <a:xfrm>
              <a:off x="0" y="3688518"/>
              <a:ext cx="2603320" cy="2603318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53" name="组合 1552">
            <a:extLst>
              <a:ext uri="{FF2B5EF4-FFF2-40B4-BE49-F238E27FC236}">
                <a16:creationId xmlns:a16="http://schemas.microsoft.com/office/drawing/2014/main" id="{3002976A-747D-4588-8ADB-82A876261AB1}"/>
              </a:ext>
            </a:extLst>
          </p:cNvPr>
          <p:cNvGrpSpPr/>
          <p:nvPr/>
        </p:nvGrpSpPr>
        <p:grpSpPr>
          <a:xfrm>
            <a:off x="1093755" y="7271770"/>
            <a:ext cx="2603320" cy="2603318"/>
            <a:chOff x="0" y="3688518"/>
            <a:chExt cx="2603320" cy="2603318"/>
          </a:xfrm>
        </p:grpSpPr>
        <p:sp>
          <p:nvSpPr>
            <p:cNvPr id="1554" name="PA_椭圆 6">
              <a:extLst>
                <a:ext uri="{FF2B5EF4-FFF2-40B4-BE49-F238E27FC236}">
                  <a16:creationId xmlns:a16="http://schemas.microsoft.com/office/drawing/2014/main" id="{1F938E29-65BF-425E-8CE6-3EC321FE30F9}"/>
                </a:ext>
              </a:extLst>
            </p:cNvPr>
            <p:cNvSpPr/>
            <p:nvPr>
              <p:custDataLst>
                <p:tags r:id="rId174"/>
              </p:custDataLst>
            </p:nvPr>
          </p:nvSpPr>
          <p:spPr>
            <a:xfrm>
              <a:off x="0" y="3688556"/>
              <a:ext cx="2603318" cy="260324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50000"/>
                    <a:lumOff val="50000"/>
                    <a:alpha val="60000"/>
                  </a:schemeClr>
                </a:gs>
                <a:gs pos="40000">
                  <a:schemeClr val="tx1">
                    <a:lumMod val="80000"/>
                    <a:lumOff val="20000"/>
                    <a:alpha val="15000"/>
                  </a:schemeClr>
                </a:gs>
                <a:gs pos="8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5" name="矩形 1554">
              <a:extLst>
                <a:ext uri="{FF2B5EF4-FFF2-40B4-BE49-F238E27FC236}">
                  <a16:creationId xmlns:a16="http://schemas.microsoft.com/office/drawing/2014/main" id="{EC52F58A-1799-41C5-B27E-A973DDF51676}"/>
                </a:ext>
              </a:extLst>
            </p:cNvPr>
            <p:cNvSpPr/>
            <p:nvPr/>
          </p:nvSpPr>
          <p:spPr>
            <a:xfrm>
              <a:off x="0" y="3688518"/>
              <a:ext cx="2603320" cy="2603318"/>
            </a:xfrm>
            <a:prstGeom prst="rect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280" name="PA_文本框 138">
            <a:extLst>
              <a:ext uri="{FF2B5EF4-FFF2-40B4-BE49-F238E27FC236}">
                <a16:creationId xmlns:a16="http://schemas.microsoft.com/office/drawing/2014/main" id="{CF17C14C-158D-4B16-8630-017D1932EB75}"/>
              </a:ext>
            </a:extLst>
          </p:cNvPr>
          <p:cNvSpPr txBox="1"/>
          <p:nvPr>
            <p:custDataLst>
              <p:tags r:id="rId173"/>
            </p:custDataLst>
          </p:nvPr>
        </p:nvSpPr>
        <p:spPr>
          <a:xfrm>
            <a:off x="5989109" y="4402237"/>
            <a:ext cx="213783" cy="72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0"/>
              </a:lnSpc>
            </a:pPr>
            <a:r>
              <a:rPr lang="en-US" altLang="zh-CN" sz="17000" dirty="0">
                <a:ln w="25400">
                  <a:gradFill flip="none" rotWithShape="1">
                    <a:gsLst>
                      <a:gs pos="83000">
                        <a:srgbClr val="51F5F1"/>
                      </a:gs>
                      <a:gs pos="75000">
                        <a:srgbClr val="00518E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</a:ln>
                <a:gradFill flip="none" rotWithShape="1">
                  <a:gsLst>
                    <a:gs pos="74000">
                      <a:srgbClr val="00518E"/>
                    </a:gs>
                    <a:gs pos="83000">
                      <a:srgbClr val="51F5F1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25400">
                  <a:gradFill flip="none" rotWithShape="1">
                    <a:gsLst>
                      <a:gs pos="83000">
                        <a:srgbClr val="51F5F1">
                          <a:alpha val="90000"/>
                        </a:srgbClr>
                      </a:gs>
                      <a:gs pos="75000">
                        <a:srgbClr val="00518E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</a:ln>
                <a:gradFill flip="none" rotWithShape="1">
                  <a:gsLst>
                    <a:gs pos="75000">
                      <a:srgbClr val="00518E"/>
                    </a:gs>
                    <a:gs pos="83000">
                      <a:srgbClr val="51F5F1">
                        <a:alpha val="9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7000" dirty="0">
              <a:ln w="25400">
                <a:gradFill flip="none" rotWithShape="1">
                  <a:gsLst>
                    <a:gs pos="83000">
                      <a:srgbClr val="51F5F1">
                        <a:alpha val="90000"/>
                      </a:srgbClr>
                    </a:gs>
                    <a:gs pos="75000">
                      <a:srgbClr val="00518E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ln>
              <a:gradFill flip="none" rotWithShape="1">
                <a:gsLst>
                  <a:gs pos="75000">
                    <a:srgbClr val="00518E"/>
                  </a:gs>
                  <a:gs pos="83000">
                    <a:srgbClr val="51F5F1">
                      <a:alpha val="9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19050">
                  <a:gradFill flip="none" rotWithShape="1">
                    <a:gsLst>
                      <a:gs pos="83000">
                        <a:srgbClr val="51F5F1">
                          <a:alpha val="80000"/>
                        </a:srgbClr>
                      </a:gs>
                      <a:gs pos="75000">
                        <a:srgbClr val="00518E">
                          <a:alpha val="80000"/>
                        </a:srgb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</a:ln>
                <a:gradFill flip="none" rotWithShape="1">
                  <a:gsLst>
                    <a:gs pos="75000">
                      <a:srgbClr val="00518E">
                        <a:alpha val="80000"/>
                      </a:srgbClr>
                    </a:gs>
                    <a:gs pos="83000">
                      <a:srgbClr val="51F5F1">
                        <a:alpha val="8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7000" dirty="0">
              <a:ln w="19050">
                <a:gradFill flip="none" rotWithShape="1">
                  <a:gsLst>
                    <a:gs pos="83000">
                      <a:srgbClr val="51F5F1">
                        <a:alpha val="80000"/>
                      </a:srgbClr>
                    </a:gs>
                    <a:gs pos="75000">
                      <a:srgbClr val="00518E">
                        <a:alpha val="8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ln>
              <a:gradFill flip="none" rotWithShape="1">
                <a:gsLst>
                  <a:gs pos="75000">
                    <a:srgbClr val="00518E">
                      <a:alpha val="80000"/>
                    </a:srgbClr>
                  </a:gs>
                  <a:gs pos="83000">
                    <a:srgbClr val="51F5F1">
                      <a:alpha val="8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19050">
                  <a:gradFill flip="none" rotWithShape="1">
                    <a:gsLst>
                      <a:gs pos="83000">
                        <a:srgbClr val="51F5F1">
                          <a:alpha val="70000"/>
                        </a:srgbClr>
                      </a:gs>
                      <a:gs pos="75000">
                        <a:srgbClr val="00518E">
                          <a:alpha val="70000"/>
                        </a:srgb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</a:ln>
                <a:gradFill flip="none" rotWithShape="1">
                  <a:gsLst>
                    <a:gs pos="75000">
                      <a:srgbClr val="00518E">
                        <a:alpha val="70000"/>
                      </a:srgbClr>
                    </a:gs>
                    <a:gs pos="83000">
                      <a:srgbClr val="51F5F1">
                        <a:alpha val="7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7000" dirty="0">
              <a:ln w="19050">
                <a:gradFill flip="none" rotWithShape="1">
                  <a:gsLst>
                    <a:gs pos="83000">
                      <a:srgbClr val="51F5F1">
                        <a:alpha val="70000"/>
                      </a:srgbClr>
                    </a:gs>
                    <a:gs pos="75000">
                      <a:srgbClr val="00518E">
                        <a:alpha val="7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ln>
              <a:gradFill flip="none" rotWithShape="1">
                <a:gsLst>
                  <a:gs pos="75000">
                    <a:srgbClr val="00518E">
                      <a:alpha val="70000"/>
                    </a:srgbClr>
                  </a:gs>
                  <a:gs pos="83000">
                    <a:srgbClr val="51F5F1">
                      <a:alpha val="7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12700">
                  <a:gradFill flip="none" rotWithShape="1">
                    <a:gsLst>
                      <a:gs pos="83000">
                        <a:srgbClr val="51F5F1">
                          <a:alpha val="60000"/>
                        </a:srgbClr>
                      </a:gs>
                      <a:gs pos="75000">
                        <a:srgbClr val="00518E">
                          <a:alpha val="60000"/>
                        </a:srgb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</a:ln>
                <a:gradFill flip="none" rotWithShape="1">
                  <a:gsLst>
                    <a:gs pos="75000">
                      <a:srgbClr val="00518E">
                        <a:alpha val="60000"/>
                      </a:srgbClr>
                    </a:gs>
                    <a:gs pos="83000">
                      <a:srgbClr val="51F5F1">
                        <a:alpha val="6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7000" dirty="0">
              <a:ln w="12700">
                <a:gradFill flip="none" rotWithShape="1">
                  <a:gsLst>
                    <a:gs pos="83000">
                      <a:srgbClr val="51F5F1">
                        <a:alpha val="60000"/>
                      </a:srgbClr>
                    </a:gs>
                    <a:gs pos="75000">
                      <a:srgbClr val="00518E">
                        <a:alpha val="6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ln>
              <a:gradFill flip="none" rotWithShape="1">
                <a:gsLst>
                  <a:gs pos="75000">
                    <a:srgbClr val="00518E">
                      <a:alpha val="60000"/>
                    </a:srgbClr>
                  </a:gs>
                  <a:gs pos="83000">
                    <a:srgbClr val="51F5F1">
                      <a:alpha val="6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6350">
                  <a:gradFill flip="none" rotWithShape="1">
                    <a:gsLst>
                      <a:gs pos="83000">
                        <a:srgbClr val="51F5F1">
                          <a:alpha val="50000"/>
                        </a:srgbClr>
                      </a:gs>
                      <a:gs pos="75000">
                        <a:srgbClr val="00518E">
                          <a:alpha val="50000"/>
                        </a:srgb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</a:ln>
                <a:gradFill flip="none" rotWithShape="1">
                  <a:gsLst>
                    <a:gs pos="75000">
                      <a:srgbClr val="00518E">
                        <a:alpha val="50000"/>
                      </a:srgbClr>
                    </a:gs>
                    <a:gs pos="83000">
                      <a:srgbClr val="51F5F1">
                        <a:alpha val="5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7000" dirty="0">
              <a:ln w="6350">
                <a:gradFill flip="none" rotWithShape="1">
                  <a:gsLst>
                    <a:gs pos="83000">
                      <a:srgbClr val="51F5F1">
                        <a:alpha val="50000"/>
                      </a:srgbClr>
                    </a:gs>
                    <a:gs pos="75000">
                      <a:srgbClr val="00518E">
                        <a:alpha val="5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</a:ln>
              <a:gradFill flip="none" rotWithShape="1">
                <a:gsLst>
                  <a:gs pos="75000">
                    <a:srgbClr val="00518E">
                      <a:alpha val="50000"/>
                    </a:srgbClr>
                  </a:gs>
                  <a:gs pos="83000">
                    <a:srgbClr val="51F5F1">
                      <a:alpha val="5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6350">
                  <a:noFill/>
                </a:ln>
                <a:gradFill flip="none" rotWithShape="1">
                  <a:gsLst>
                    <a:gs pos="75000">
                      <a:srgbClr val="00518E">
                        <a:alpha val="40000"/>
                      </a:srgbClr>
                    </a:gs>
                    <a:gs pos="83000">
                      <a:srgbClr val="51F5F1">
                        <a:alpha val="4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7000" dirty="0">
              <a:ln w="6350">
                <a:noFill/>
              </a:ln>
              <a:gradFill flip="none" rotWithShape="1">
                <a:gsLst>
                  <a:gs pos="75000">
                    <a:srgbClr val="00518E">
                      <a:alpha val="40000"/>
                    </a:srgbClr>
                  </a:gs>
                  <a:gs pos="83000">
                    <a:srgbClr val="51F5F1">
                      <a:alpha val="4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6350">
                  <a:noFill/>
                </a:ln>
                <a:gradFill flip="none" rotWithShape="1">
                  <a:gsLst>
                    <a:gs pos="75000">
                      <a:srgbClr val="00518E">
                        <a:alpha val="30000"/>
                      </a:srgbClr>
                    </a:gs>
                    <a:gs pos="83000">
                      <a:srgbClr val="51F5F1">
                        <a:alpha val="3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7000" dirty="0">
              <a:ln w="6350">
                <a:noFill/>
              </a:ln>
              <a:gradFill flip="none" rotWithShape="1">
                <a:gsLst>
                  <a:gs pos="75000">
                    <a:srgbClr val="00518E">
                      <a:alpha val="30000"/>
                    </a:srgbClr>
                  </a:gs>
                  <a:gs pos="83000">
                    <a:srgbClr val="51F5F1">
                      <a:alpha val="3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6350">
                  <a:noFill/>
                </a:ln>
                <a:gradFill flip="none" rotWithShape="1">
                  <a:gsLst>
                    <a:gs pos="75000">
                      <a:srgbClr val="00518E">
                        <a:alpha val="20000"/>
                      </a:srgbClr>
                    </a:gs>
                    <a:gs pos="83000">
                      <a:srgbClr val="51F5F1">
                        <a:alpha val="2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  <a:endParaRPr lang="zh-CN" altLang="en-US" sz="17000" dirty="0">
              <a:ln w="6350">
                <a:noFill/>
              </a:ln>
              <a:gradFill flip="none" rotWithShape="1">
                <a:gsLst>
                  <a:gs pos="75000">
                    <a:srgbClr val="00518E">
                      <a:alpha val="20000"/>
                    </a:srgbClr>
                  </a:gs>
                  <a:gs pos="83000">
                    <a:srgbClr val="51F5F1">
                      <a:alpha val="2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Bell MT" panose="02020503060305020303" pitchFamily="18" charset="0"/>
              <a:ea typeface="Abraham Lincoln" pitchFamily="2" charset="0"/>
            </a:endParaRP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6350">
                  <a:noFill/>
                </a:ln>
                <a:gradFill flip="none" rotWithShape="1">
                  <a:gsLst>
                    <a:gs pos="75000">
                      <a:srgbClr val="00518E">
                        <a:alpha val="10000"/>
                      </a:srgbClr>
                    </a:gs>
                    <a:gs pos="83000">
                      <a:srgbClr val="51F5F1">
                        <a:alpha val="1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6350">
                  <a:noFill/>
                </a:ln>
                <a:gradFill flip="none" rotWithShape="1">
                  <a:gsLst>
                    <a:gs pos="75000">
                      <a:srgbClr val="00518E">
                        <a:alpha val="10000"/>
                      </a:srgbClr>
                    </a:gs>
                    <a:gs pos="83000">
                      <a:srgbClr val="51F5F1">
                        <a:alpha val="1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6350">
                  <a:noFill/>
                </a:ln>
                <a:gradFill flip="none" rotWithShape="1">
                  <a:gsLst>
                    <a:gs pos="75000">
                      <a:srgbClr val="00518E">
                        <a:alpha val="10000"/>
                      </a:srgbClr>
                    </a:gs>
                    <a:gs pos="83000">
                      <a:srgbClr val="51F5F1">
                        <a:alpha val="1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6350">
                  <a:noFill/>
                </a:ln>
                <a:gradFill flip="none" rotWithShape="1">
                  <a:gsLst>
                    <a:gs pos="75000">
                      <a:srgbClr val="00518E">
                        <a:alpha val="10000"/>
                      </a:srgbClr>
                    </a:gs>
                    <a:gs pos="83000">
                      <a:srgbClr val="51F5F1">
                        <a:alpha val="1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  <a:p>
            <a:pPr algn="ctr">
              <a:lnSpc>
                <a:spcPts val="0"/>
              </a:lnSpc>
            </a:pPr>
            <a:r>
              <a:rPr lang="en-US" altLang="zh-CN" sz="17000" dirty="0">
                <a:ln w="6350">
                  <a:noFill/>
                </a:ln>
                <a:gradFill flip="none" rotWithShape="1">
                  <a:gsLst>
                    <a:gs pos="75000">
                      <a:srgbClr val="00518E">
                        <a:alpha val="5000"/>
                      </a:srgbClr>
                    </a:gs>
                    <a:gs pos="83000">
                      <a:srgbClr val="51F5F1">
                        <a:alpha val="5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Bell MT" panose="02020503060305020303" pitchFamily="18" charset="0"/>
                <a:ea typeface="Abraham Lincoln" pitchFamily="2" charset="0"/>
              </a:rPr>
              <a:t>.</a:t>
            </a:r>
          </a:p>
        </p:txBody>
      </p:sp>
      <p:sp>
        <p:nvSpPr>
          <p:cNvPr id="1113" name="文本框 1112">
            <a:extLst>
              <a:ext uri="{FF2B5EF4-FFF2-40B4-BE49-F238E27FC236}">
                <a16:creationId xmlns:a16="http://schemas.microsoft.com/office/drawing/2014/main" id="{FD6D664E-09DC-4976-8F8D-4C509741903F}"/>
              </a:ext>
            </a:extLst>
          </p:cNvPr>
          <p:cNvSpPr txBox="1"/>
          <p:nvPr/>
        </p:nvSpPr>
        <p:spPr>
          <a:xfrm>
            <a:off x="5575300" y="5660218"/>
            <a:ext cx="10414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我们开拓</a:t>
            </a:r>
          </a:p>
        </p:txBody>
      </p:sp>
      <p:sp>
        <p:nvSpPr>
          <p:cNvPr id="1114" name="文本框 1113">
            <a:extLst>
              <a:ext uri="{FF2B5EF4-FFF2-40B4-BE49-F238E27FC236}">
                <a16:creationId xmlns:a16="http://schemas.microsoft.com/office/drawing/2014/main" id="{5C9CD648-CC07-4BCD-9C46-17C3C7EF091B}"/>
              </a:ext>
            </a:extLst>
          </p:cNvPr>
          <p:cNvSpPr txBox="1"/>
          <p:nvPr/>
        </p:nvSpPr>
        <p:spPr>
          <a:xfrm>
            <a:off x="5492750" y="5895847"/>
            <a:ext cx="1206500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We Innovated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19" name="文本框 1118">
            <a:extLst>
              <a:ext uri="{FF2B5EF4-FFF2-40B4-BE49-F238E27FC236}">
                <a16:creationId xmlns:a16="http://schemas.microsoft.com/office/drawing/2014/main" id="{CCBEC75C-0145-4B71-8CA3-4DDEDE205E29}"/>
              </a:ext>
            </a:extLst>
          </p:cNvPr>
          <p:cNvSpPr txBox="1"/>
          <p:nvPr/>
        </p:nvSpPr>
        <p:spPr>
          <a:xfrm>
            <a:off x="5743575" y="5660218"/>
            <a:ext cx="70485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重构</a:t>
            </a:r>
          </a:p>
        </p:txBody>
      </p:sp>
      <p:sp>
        <p:nvSpPr>
          <p:cNvPr id="1120" name="文本框 1119">
            <a:extLst>
              <a:ext uri="{FF2B5EF4-FFF2-40B4-BE49-F238E27FC236}">
                <a16:creationId xmlns:a16="http://schemas.microsoft.com/office/drawing/2014/main" id="{5B825008-7A02-43EF-B8FE-CD021C3EAA5F}"/>
              </a:ext>
            </a:extLst>
          </p:cNvPr>
          <p:cNvSpPr txBox="1"/>
          <p:nvPr/>
        </p:nvSpPr>
        <p:spPr>
          <a:xfrm>
            <a:off x="5567362" y="5895847"/>
            <a:ext cx="105727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Restructured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21" name="文本框 1120">
            <a:extLst>
              <a:ext uri="{FF2B5EF4-FFF2-40B4-BE49-F238E27FC236}">
                <a16:creationId xmlns:a16="http://schemas.microsoft.com/office/drawing/2014/main" id="{38021639-4BD9-4447-A00C-43D2ED63331F}"/>
              </a:ext>
            </a:extLst>
          </p:cNvPr>
          <p:cNvSpPr txBox="1"/>
          <p:nvPr/>
        </p:nvSpPr>
        <p:spPr>
          <a:xfrm>
            <a:off x="4514850" y="5660218"/>
            <a:ext cx="316230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无数努力，只为一场深入人心的演示</a:t>
            </a:r>
          </a:p>
        </p:txBody>
      </p:sp>
      <p:sp>
        <p:nvSpPr>
          <p:cNvPr id="1122" name="文本框 1121">
            <a:extLst>
              <a:ext uri="{FF2B5EF4-FFF2-40B4-BE49-F238E27FC236}">
                <a16:creationId xmlns:a16="http://schemas.microsoft.com/office/drawing/2014/main" id="{A302CA10-B327-4D31-A2A8-8065E2A5C1BA}"/>
              </a:ext>
            </a:extLst>
          </p:cNvPr>
          <p:cNvSpPr txBox="1"/>
          <p:nvPr/>
        </p:nvSpPr>
        <p:spPr>
          <a:xfrm>
            <a:off x="4148137" y="5895847"/>
            <a:ext cx="3895726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Countless Efforts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just for an In-depth Presentation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86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6" dur="175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path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1" dur="175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6" dur="175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1" dur="1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6" dur="175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31" dur="1750" fill="hold"/>
                                        <p:tgtEl>
                                          <p:spTgt spid="10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3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36" dur="1750" fill="hold"/>
                                        <p:tgtEl>
                                          <p:spTgt spid="10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3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41" dur="1750" fill="hold"/>
                                        <p:tgtEl>
                                          <p:spTgt spid="10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4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46" dur="175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4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51" dur="175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5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56" dur="175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5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61" dur="175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6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66" dur="175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6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71" dur="175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7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76" dur="175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7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81" dur="175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8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86" dur="175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8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91" dur="1750" fill="hold"/>
                                        <p:tgtEl>
                                          <p:spTgt spid="1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9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96" dur="1750" fill="hold"/>
                                        <p:tgtEl>
                                          <p:spTgt spid="1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9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01" dur="1750" fill="hold"/>
                                        <p:tgtEl>
                                          <p:spTgt spid="1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0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06" dur="1750" fill="hold"/>
                                        <p:tgtEl>
                                          <p:spTgt spid="1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0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11" dur="1750" fill="hold"/>
                                        <p:tgtEl>
                                          <p:spTgt spid="1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1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16" dur="1750" fill="hold"/>
                                        <p:tgtEl>
                                          <p:spTgt spid="1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1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21" dur="1750" fill="hold"/>
                                        <p:tgtEl>
                                          <p:spTgt spid="1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2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26" dur="175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2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31" dur="175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3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36" dur="175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3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41" dur="175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4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46" dur="175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4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51" dur="175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5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56" dur="175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5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61" dur="175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6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66" dur="175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6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71" dur="1750" fill="hold"/>
                                        <p:tgtEl>
                                          <p:spTgt spid="1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7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76" dur="175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7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81" dur="175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8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86" dur="175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8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91" dur="175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9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196" dur="175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19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01" dur="1750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0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06" dur="175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0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11" dur="175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1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16" dur="175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1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21" dur="175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2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26" dur="175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2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2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31" dur="175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3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36" dur="175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3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41" dur="175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4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46" dur="175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4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51" dur="175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5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56" dur="175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5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61" dur="175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6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66" dur="1750" fill="hold"/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6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71" dur="175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7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76" dur="1750" fill="hold"/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7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81" dur="175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8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86" dur="175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8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91" dur="175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9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296" dur="175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297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8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42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1.02755 " pathEditMode="relative" rAng="0" ptsTypes="AA">
                                      <p:cBhvr>
                                        <p:cTn id="301" dur="175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1366"/>
                                    </p:animMotion>
                                    <p:anim to="" calcmode="lin" valueType="num">
                                      <p:cBhvr>
                                        <p:cTn id="302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03" dur="1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64" presetClass="path" presetSubtype="0" accel="35294" decel="64706" fill="hold" grpId="3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4.07407E-6 L 0 0.52754 " pathEditMode="relative" rAng="0" ptsTypes="AA">
                                      <p:cBhvr>
                                        <p:cTn id="308" dur="850" spd="-100000" fill="hold"/>
                                        <p:tgtEl>
                                          <p:spTgt spid="1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66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2" presetClass="entr" presetSubtype="1" accel="46667" decel="46667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1" dur="750" fill="hold"/>
                                        <p:tgtEl>
                                          <p:spTgt spid="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2" dur="750" fill="hold"/>
                                        <p:tgtEl>
                                          <p:spTgt spid="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2" presetClass="entr" presetSubtype="1" accel="46667" decel="46667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750" fill="hold"/>
                                        <p:tgtEl>
                                          <p:spTgt spid="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750" fill="hold"/>
                                        <p:tgtEl>
                                          <p:spTgt spid="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35" presetClass="path" presetSubtype="0" accel="11111" decel="88889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25E-6 0 L -0.01354 0 " pathEditMode="relative" rAng="0" ptsTypes="AA">
                                      <p:cBhvr>
                                        <p:cTn id="318" dur="3500" fill="hold"/>
                                        <p:tgtEl>
                                          <p:spTgt spid="15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" y="0"/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63" presetClass="path" presetSubtype="0" accel="11111" decel="88889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25E-6 0 L 0.01198 0 " pathEditMode="relative" rAng="0" ptsTypes="AA">
                                      <p:cBhvr>
                                        <p:cTn id="320" dur="3500" fill="hold"/>
                                        <p:tgtEl>
                                          <p:spTgt spid="15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" y="0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1" presetClass="entr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42" presetClass="path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 0.56065 L 0 -0.5213 " pathEditMode="relative" rAng="0" ptsTypes="AA">
                                      <p:cBhvr>
                                        <p:cTn id="324" dur="1250" spd="-100000" fill="hold"/>
                                        <p:tgtEl>
                                          <p:spTgt spid="15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097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35" presetClass="path" presetSubtype="0" accel="50000" decel="50000" fill="hold" grpId="0" nodeType="withEffect">
                                  <p:stCondLst>
                                    <p:cond delay="2450"/>
                                  </p:stCondLst>
                                  <p:iterate type="wd">
                                    <p:tmPct val="700"/>
                                  </p:iterate>
                                  <p:childTnLst>
                                    <p:animMotion origin="layout" path="M -0.00013 0.00092 L -0.07266 0.00092 " pathEditMode="relative" rAng="0" ptsTypes="AA">
                                      <p:cBhvr>
                                        <p:cTn id="326" dur="560" fill="hold"/>
                                        <p:tgtEl>
                                          <p:spTgt spid="1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0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6" presetClass="emph" presetSubtype="0" autoRev="1" fill="hold" grpId="1" nodeType="withEffect">
                                  <p:stCondLst>
                                    <p:cond delay="24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28" dur="200" fill="hold"/>
                                        <p:tgtEl>
                                          <p:spTgt spid="1531"/>
                                        </p:tgtEl>
                                      </p:cBhvr>
                                      <p:by x="100000" y="85000"/>
                                    </p:animScale>
                                  </p:childTnLst>
                                </p:cTn>
                              </p:par>
                              <p:par>
                                <p:cTn id="329" presetID="63" presetClass="path" presetSubtype="0" accel="50000" decel="50000" fill="hold" grpId="2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700"/>
                                  </p:iterate>
                                  <p:childTnLst>
                                    <p:animMotion origin="layout" path="M -0.07266 0.00092 L -0.00013 0.00093 " pathEditMode="relative" rAng="0" ptsTypes="AA">
                                      <p:cBhvr>
                                        <p:cTn id="330" dur="750" fill="hold"/>
                                        <p:tgtEl>
                                          <p:spTgt spid="1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3" y="-23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6" presetClass="emph" presetSubtype="0" autoRev="1" fill="hold" grpId="4" nodeType="withEffect">
                                  <p:stCondLst>
                                    <p:cond delay="37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332" dur="250" fill="hold"/>
                                        <p:tgtEl>
                                          <p:spTgt spid="1531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333" presetID="1" presetClass="entr" presetSubtype="0" fill="hold" grpId="1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42" presetClass="path" presetSubtype="0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animMotion origin="layout" path="M -4.16667E-6 0.56065 L -4.16667E-6 -0.5213 " pathEditMode="relative" rAng="0" ptsTypes="AA">
                                      <p:cBhvr>
                                        <p:cTn id="336" dur="1250" spd="-100000" fill="hold"/>
                                        <p:tgtEl>
                                          <p:spTgt spid="15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097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1" presetClass="entr" presetSubtype="0" fill="hold" grpId="1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42" presetClass="path" presetSubtype="0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animMotion origin="layout" path="M -4.16667E-6 0.56065 L -4.16667E-6 -0.5213 " pathEditMode="relative" rAng="0" ptsTypes="AA">
                                      <p:cBhvr>
                                        <p:cTn id="340" dur="1250" spd="-100000" fill="hold"/>
                                        <p:tgtEl>
                                          <p:spTgt spid="15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097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1" presetClass="entr" presetSubtype="0" fill="hold" grpId="1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42" presetClass="path" presetSubtype="0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animMotion origin="layout" path="M -4.16667E-6 0.56065 L -4.16667E-6 -0.5213 " pathEditMode="relative" rAng="0" ptsTypes="AA">
                                      <p:cBhvr>
                                        <p:cTn id="344" dur="1250" spd="-100000" fill="hold"/>
                                        <p:tgtEl>
                                          <p:spTgt spid="15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097"/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6" presetClass="emph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346" dur="400" fill="hold"/>
                                        <p:tgtEl>
                                          <p:spTgt spid="1529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400"/>
                                        <p:tgtEl>
                                          <p:spTgt spid="1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6" presetClass="emph" presetSubtype="0" fill="hold" grpId="2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351" dur="400" fill="hold"/>
                                        <p:tgtEl>
                                          <p:spTgt spid="1530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400"/>
                                        <p:tgtEl>
                                          <p:spTgt spid="1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450"/>
                                        <p:tgtEl>
                                          <p:spTgt spid="1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450"/>
                                        <p:tgtEl>
                                          <p:spTgt spid="1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449"/>
                                          </p:stCondLst>
                                        </p:cTn>
                                        <p:tgtEl>
                                          <p:spTgt spid="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2" presetClass="exit" presetSubtype="8" decel="100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2" dur="600"/>
                                        <p:tgtEl>
                                          <p:spTgt spid="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3" dur="600"/>
                                        <p:tgtEl>
                                          <p:spTgt spid="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2" presetClass="exit" presetSubtype="2" decel="100000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6" dur="600"/>
                                        <p:tgtEl>
                                          <p:spTgt spid="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7" dur="600"/>
                                        <p:tgtEl>
                                          <p:spTgt spid="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42" presetClass="path" presetSubtype="0" decel="29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08333E-7 4.44444E-6 L -2.08333E-7 6.71435 " pathEditMode="relative" rAng="0" ptsTypes="AA">
                                      <p:cBhvr>
                                        <p:cTn id="370" dur="5000" fill="hold"/>
                                        <p:tgtEl>
                                          <p:spTgt spid="1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5718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42" presetClass="path" presetSubtype="0" decel="29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08333E-7 4.44444E-6 L 2.08333E-7 6.71203 " pathEditMode="relative" rAng="0" ptsTypes="AA">
                                      <p:cBhvr>
                                        <p:cTn id="372" dur="5000" fill="hold"/>
                                        <p:tgtEl>
                                          <p:spTgt spid="1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35602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2" presetClass="entr" presetSubtype="1" decel="10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5" dur="65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6" dur="65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1" presetClass="exit" presetSubtype="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" presetClass="exit" presetSubtype="0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5" dur="500" fill="hold"/>
                                        <p:tgtEl>
                                          <p:spTgt spid="1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6" dur="500" fill="hold"/>
                                        <p:tgtEl>
                                          <p:spTgt spid="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7" presetID="2" presetClass="entr" presetSubtype="1" fill="hold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9" dur="500" fill="hold"/>
                                        <p:tgtEl>
                                          <p:spTgt spid="1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0" dur="500" fill="hold"/>
                                        <p:tgtEl>
                                          <p:spTgt spid="1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1" presetID="2" presetClass="entr" presetSubtype="1" fill="hold" nodeType="withEffect">
                                  <p:stCondLst>
                                    <p:cond delay="215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3" dur="500" fill="hold"/>
                                        <p:tgtEl>
                                          <p:spTgt spid="1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4" dur="500" fill="hold"/>
                                        <p:tgtEl>
                                          <p:spTgt spid="1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5" presetID="2" presetClass="entr" presetSubtype="1" fill="hold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7" dur="500" fill="hold"/>
                                        <p:tgtEl>
                                          <p:spTgt spid="1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8" dur="500" fill="hold"/>
                                        <p:tgtEl>
                                          <p:spTgt spid="1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" presetID="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1" dur="500" fill="hold"/>
                                        <p:tgtEl>
                                          <p:spTgt spid="1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2" dur="500" fill="hold"/>
                                        <p:tgtEl>
                                          <p:spTgt spid="1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3" presetID="2" presetClass="entr" presetSubtype="1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5" dur="500" fill="hold"/>
                                        <p:tgtEl>
                                          <p:spTgt spid="1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6" dur="500" fill="hold"/>
                                        <p:tgtEl>
                                          <p:spTgt spid="1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2" presetClass="entr" presetSubtype="1" fill="hold" nodeType="withEffect">
                                  <p:stCondLst>
                                    <p:cond delay="405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9" dur="500" fill="hold"/>
                                        <p:tgtEl>
                                          <p:spTgt spid="1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0" dur="500" fill="hold"/>
                                        <p:tgtEl>
                                          <p:spTgt spid="1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1" presetID="2" presetClass="entr" presetSubtype="1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3" dur="500" fill="hold"/>
                                        <p:tgtEl>
                                          <p:spTgt spid="1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4" dur="500" fill="hold"/>
                                        <p:tgtEl>
                                          <p:spTgt spid="1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5" presetID="1" presetClass="exit" presetSubtype="0" fill="hold" grpId="6" nodeType="withEffect">
                                  <p:stCondLst>
                                    <p:cond delay="500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" presetClass="entr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42" presetClass="path" presetSubtype="0" accel="50000" decel="5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 4.07407E-6 L 0 -0.13889 " pathEditMode="relative" rAng="0" ptsTypes="AA">
                                      <p:cBhvr>
                                        <p:cTn id="420" dur="650" fill="hold"/>
                                        <p:tgtEl>
                                          <p:spTgt spid="2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44"/>
                                    </p:animMotion>
                                  </p:childTnLst>
                                </p:cTn>
                              </p:par>
                              <p:par>
                                <p:cTn id="421" presetID="1" presetClass="exit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" presetClass="entr" presetSubtype="0" fill="hold" grpId="1" nodeType="withEffect">
                                  <p:stCondLst>
                                    <p:cond delay="535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0" presetClass="path" presetSubtype="0" decel="100000" fill="hold" grpId="0" nodeType="withEffect">
                                  <p:stCondLst>
                                    <p:cond delay="5350"/>
                                  </p:stCondLst>
                                  <p:childTnLst>
                                    <p:animMotion origin="layout" path="M -6.25E-7 -0.02246 C 0.00221 -0.02061 0.00469 -0.01574 0.00417 -0.01088 C 0.00378 -0.00648 0.00247 -0.00348 -6.25E-7 3.33333E-6 " pathEditMode="relative" rAng="0" ptsTypes="AAA">
                                      <p:cBhvr>
                                        <p:cTn id="428" dur="800" fill="hold"/>
                                        <p:tgtEl>
                                          <p:spTgt spid="3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" y="1111"/>
                                    </p:animMotion>
                                  </p:childTnLst>
                                </p:cTn>
                              </p:par>
                              <p:par>
                                <p:cTn id="429" presetID="1" presetClass="entr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0" presetClass="path" presetSubtype="0" decel="10000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animMotion origin="layout" path="M -6.25E-7 -0.02523 C -0.00664 -0.02408 -0.00937 -0.01852 -0.00937 -0.01227 C -0.00937 -0.00695 -0.0056 -0.00139 -6.25E-7 2.22222E-6 " pathEditMode="relative" rAng="0" ptsTypes="AAA">
                                      <p:cBhvr>
                                        <p:cTn id="432" dur="850" fill="hold"/>
                                        <p:tgtEl>
                                          <p:spTgt spid="3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1250"/>
                                    </p:animMotion>
                                  </p:childTnLst>
                                </p:cTn>
                              </p:par>
                              <p:par>
                                <p:cTn id="433" presetID="0" presetClass="path" presetSubtype="0" accel="50000" decel="50000" fill="hold" grpId="0" nodeType="withEffect">
                                  <p:stCondLst>
                                    <p:cond delay="5900"/>
                                  </p:stCondLst>
                                  <p:iterate type="wd">
                                    <p:tmPct val="200"/>
                                  </p:iterate>
                                  <p:childTnLst>
                                    <p:animMotion origin="layout" path="M 0.21537 0.53125 C 0.21485 0.54861 0.22383 0.56991 0.23907 0.57338 C 0.25378 0.57709 0.28204 0.5419 0.28256 0.49607 C 0.28282 0.4507 0.25313 0.40278 0.22201 0.40255 C 0.19063 0.40232 0.16302 0.44514 0.16146 0.50533 " pathEditMode="relative" rAng="0" ptsTypes="AAAAA">
                                      <p:cBhvr>
                                        <p:cTn id="434" dur="1250" fill="hold"/>
                                        <p:tgtEl>
                                          <p:spTgt spid="3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" y="-4329"/>
                                    </p:animMotion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grpId="1" nodeType="withEffect">
                                  <p:stCondLst>
                                    <p:cond delay="66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6" dur="500"/>
                                        <p:tgtEl>
                                          <p:spTgt spid="3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0" presetClass="path" presetSubtype="0" accel="50000" decel="50000" fill="hold" grpId="0" nodeType="withEffect">
                                  <p:stCondLst>
                                    <p:cond delay="6150"/>
                                  </p:stCondLst>
                                  <p:iterate type="wd">
                                    <p:tmPct val="300"/>
                                  </p:iterate>
                                  <p:childTnLst>
                                    <p:animMotion origin="layout" path="M 0.20378 0.52963 C 0.20456 0.53889 0.20794 0.54329 0.21471 0.5426 C 0.22161 0.5419 0.23073 0.52246 0.23203 0.5 C 0.23307 0.47732 0.22448 0.4331 0.19466 0.42431 C 0.16484 0.41574 0.13971 0.47176 0.14036 0.50209 " pathEditMode="relative" rAng="0" ptsTypes="AAAAA">
                                      <p:cBhvr>
                                        <p:cTn id="439" dur="650" fill="hold"/>
                                        <p:tgtEl>
                                          <p:spTgt spid="3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1" y="-4676"/>
                                    </p:animMotion>
                                  </p:childTnLst>
                                </p:cTn>
                              </p:par>
                              <p:par>
                                <p:cTn id="440" presetID="10" presetClass="exit" presetSubtype="0" fill="hold" grpId="1" nodeType="withEffect">
                                  <p:stCondLst>
                                    <p:cond delay="65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1" dur="250"/>
                                        <p:tgtEl>
                                          <p:spTgt spid="3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0" presetClass="path" presetSubtype="0" accel="50000" decel="50000" fill="hold" grpId="0" nodeType="withEffect">
                                  <p:stCondLst>
                                    <p:cond delay="5900"/>
                                  </p:stCondLst>
                                  <p:iterate type="wd">
                                    <p:tmPct val="200"/>
                                  </p:iterate>
                                  <p:childTnLst>
                                    <p:animMotion origin="layout" path="M 0.17305 0.53241 C 0.1737 0.51459 0.16472 0.49283 0.14922 0.48959 C 0.13438 0.48588 0.10599 0.52153 0.1056 0.56783 C 0.10547 0.61412 0.13503 0.66273 0.16654 0.66343 C 0.19792 0.66366 0.22579 0.61968 0.22761 0.55857 " pathEditMode="relative" rAng="0" ptsTypes="AAAAA">
                                      <p:cBhvr>
                                        <p:cTn id="444" dur="1250" fill="hold"/>
                                        <p:tgtEl>
                                          <p:spTgt spid="3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" y="4375"/>
                                    </p:animMotion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grpId="1" nodeType="withEffect">
                                  <p:stCondLst>
                                    <p:cond delay="66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6" dur="500"/>
                                        <p:tgtEl>
                                          <p:spTgt spid="3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0" presetClass="path" presetSubtype="0" accel="50000" decel="50000" fill="hold" grpId="0" nodeType="withEffect">
                                  <p:stCondLst>
                                    <p:cond delay="6150"/>
                                  </p:stCondLst>
                                  <p:iterate type="wd">
                                    <p:tmPct val="300"/>
                                  </p:iterate>
                                  <p:childTnLst>
                                    <p:animMotion origin="layout" path="M 0.13281 0.53519 C 0.13203 0.52616 0.12865 0.52199 0.12213 0.52269 C 0.11536 0.52315 0.10625 0.54236 0.10495 0.56435 C 0.10417 0.58635 0.1125 0.62963 0.14167 0.63843 C 0.17109 0.64676 0.19557 0.5919 0.19518 0.56227 " pathEditMode="relative" rAng="0" ptsTypes="AAAAA">
                                      <p:cBhvr>
                                        <p:cTn id="449" dur="650" fill="hold"/>
                                        <p:tgtEl>
                                          <p:spTgt spid="3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9" y="4560"/>
                                    </p:animMotion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grpId="1" nodeType="withEffect">
                                  <p:stCondLst>
                                    <p:cond delay="65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1" dur="250"/>
                                        <p:tgtEl>
                                          <p:spTgt spid="3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35" presetClass="path" presetSubtype="0" accel="83333" decel="16667" fill="hold" grpId="2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-6.25E-7 2.22222E-6 L -0.17604 0.0162 " pathEditMode="relative" rAng="0" ptsTypes="AA">
                                      <p:cBhvr>
                                        <p:cTn id="454" dur="600" fill="hold"/>
                                        <p:tgtEl>
                                          <p:spTgt spid="3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02" y="810"/>
                                    </p:animMotion>
                                  </p:childTnLst>
                                </p:cTn>
                              </p:par>
                              <p:par>
                                <p:cTn id="455" presetID="63" presetClass="path" presetSubtype="0" accel="83333" decel="16667" fill="hold" grpId="2" nodeType="withEffect">
                                  <p:stCondLst>
                                    <p:cond delay="6750"/>
                                  </p:stCondLst>
                                  <p:childTnLst>
                                    <p:animMotion origin="layout" path="M -6.25E-7 3.33333E-6 L 0.17669 0.01458 " pathEditMode="relative" rAng="0" ptsTypes="AA">
                                      <p:cBhvr>
                                        <p:cTn id="456" dur="600" fill="hold"/>
                                        <p:tgtEl>
                                          <p:spTgt spid="3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28" y="718"/>
                                    </p:animMotion>
                                  </p:childTnLst>
                                </p:cTn>
                              </p:par>
                              <p:par>
                                <p:cTn id="457" presetID="23" presetClass="entr" presetSubtype="16" accel="50000" decel="5000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800" fill="hold"/>
                                        <p:tgtEl>
                                          <p:spTgt spid="3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800" fill="hold"/>
                                        <p:tgtEl>
                                          <p:spTgt spid="3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1" presetID="23" presetClass="entr" presetSubtype="16" accel="50000" decel="5000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3" dur="800" fill="hold"/>
                                        <p:tgtEl>
                                          <p:spTgt spid="3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800" fill="hold"/>
                                        <p:tgtEl>
                                          <p:spTgt spid="3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grpId="1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250"/>
                                        <p:tgtEl>
                                          <p:spTgt spid="3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grpId="1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250"/>
                                        <p:tgtEl>
                                          <p:spTgt spid="3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23" presetClass="entr" presetSubtype="16" accel="50000" decel="5000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3" dur="800" fill="hold"/>
                                        <p:tgtEl>
                                          <p:spTgt spid="3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800" fill="hold"/>
                                        <p:tgtEl>
                                          <p:spTgt spid="3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5" presetID="23" presetClass="entr" presetSubtype="16" accel="50000" decel="5000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7" dur="800" fill="hold"/>
                                        <p:tgtEl>
                                          <p:spTgt spid="3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8" dur="800" fill="hold"/>
                                        <p:tgtEl>
                                          <p:spTgt spid="3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9" presetID="10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250"/>
                                        <p:tgtEl>
                                          <p:spTgt spid="3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10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250"/>
                                        <p:tgtEl>
                                          <p:spTgt spid="3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23" presetClass="entr" presetSubtype="16" accel="50000" decel="50000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7" dur="800" fill="hold"/>
                                        <p:tgtEl>
                                          <p:spTgt spid="3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800" fill="hold"/>
                                        <p:tgtEl>
                                          <p:spTgt spid="3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9" presetID="23" presetClass="entr" presetSubtype="16" accel="50000" decel="50000" fill="hold" grpId="0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1" dur="8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2" dur="8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3" presetID="10" presetClass="exit" presetSubtype="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4" dur="250"/>
                                        <p:tgtEl>
                                          <p:spTgt spid="3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0" presetClass="exit" presetSubtype="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7" dur="250"/>
                                        <p:tgtEl>
                                          <p:spTgt spid="3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42" presetClass="path" presetSubtype="0" accel="11111" decel="88889" fill="hold" grpId="3" nodeType="withEffect">
                                  <p:stCondLst>
                                    <p:cond delay="8150"/>
                                  </p:stCondLst>
                                  <p:childTnLst>
                                    <p:animMotion origin="layout" path="M 0.17669 0.01458 L 0.20781 0.01458 " pathEditMode="relative" rAng="0" ptsTypes="AA">
                                      <p:cBhvr>
                                        <p:cTn id="500" dur="900" fill="hold"/>
                                        <p:tgtEl>
                                          <p:spTgt spid="3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9" y="0"/>
                                    </p:animMotion>
                                  </p:childTnLst>
                                </p:cTn>
                              </p:par>
                              <p:par>
                                <p:cTn id="501" presetID="42" presetClass="path" presetSubtype="0" accel="11111" decel="88889" fill="hold" grpId="3" nodeType="withEffect">
                                  <p:stCondLst>
                                    <p:cond delay="8150"/>
                                  </p:stCondLst>
                                  <p:childTnLst>
                                    <p:animMotion origin="layout" path="M -0.17604 0.0162 L -0.20911 0.0162 " pathEditMode="relative" rAng="0" ptsTypes="AA">
                                      <p:cBhvr>
                                        <p:cTn id="502" dur="900" fill="hold"/>
                                        <p:tgtEl>
                                          <p:spTgt spid="3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4" y="0"/>
                                    </p:animMotion>
                                  </p:childTnLst>
                                </p:cTn>
                              </p:par>
                              <p:par>
                                <p:cTn id="503" presetID="42" presetClass="path" presetSubtype="0" accel="55556" decel="44444" fill="hold" grpId="4" nodeType="withEffect">
                                  <p:stCondLst>
                                    <p:cond delay="8900"/>
                                  </p:stCondLst>
                                  <p:childTnLst>
                                    <p:animMotion origin="layout" path="M 0.20781 0.01458 L -0.00664 0.01458 " pathEditMode="relative" rAng="0" ptsTypes="AA">
                                      <p:cBhvr>
                                        <p:cTn id="504" dur="450" fill="hold"/>
                                        <p:tgtEl>
                                          <p:spTgt spid="3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29" y="0"/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42" presetClass="path" presetSubtype="0" accel="55556" decel="44444" fill="hold" grpId="4" nodeType="withEffect">
                                  <p:stCondLst>
                                    <p:cond delay="8900"/>
                                  </p:stCondLst>
                                  <p:childTnLst>
                                    <p:animMotion origin="layout" path="M -0.20911 0.0162 L 0.00586 0.01597 " pathEditMode="relative" rAng="0" ptsTypes="AA">
                                      <p:cBhvr>
                                        <p:cTn id="506" dur="450" fill="hold"/>
                                        <p:tgtEl>
                                          <p:spTgt spid="3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03" y="0"/>
                                    </p:animMotion>
                                  </p:childTnLst>
                                </p:cTn>
                              </p:par>
                              <p:par>
                                <p:cTn id="507" presetID="53" presetClass="exit" presetSubtype="32" fill="hold" grpId="5" nodeType="withEffect">
                                  <p:stCondLst>
                                    <p:cond delay="8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8" dur="500"/>
                                        <p:tgtEl>
                                          <p:spTgt spid="3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500"/>
                                        <p:tgtEl>
                                          <p:spTgt spid="3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0" dur="500"/>
                                        <p:tgtEl>
                                          <p:spTgt spid="3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53" presetClass="exit" presetSubtype="32" fill="hold" grpId="5" nodeType="withEffect">
                                  <p:stCondLst>
                                    <p:cond delay="8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3" dur="500"/>
                                        <p:tgtEl>
                                          <p:spTgt spid="3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500"/>
                                        <p:tgtEl>
                                          <p:spTgt spid="3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5" dur="500"/>
                                        <p:tgtEl>
                                          <p:spTgt spid="3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6" presetClass="emph" presetSubtype="0" accel="50000" decel="50000" fill="hold" grpId="1" nodeType="withEffect">
                                  <p:stCondLst>
                                    <p:cond delay="8900"/>
                                  </p:stCondLst>
                                  <p:childTnLst>
                                    <p:animScale>
                                      <p:cBhvr>
                                        <p:cTn id="518" dur="750" fill="hold"/>
                                        <p:tgtEl>
                                          <p:spTgt spid="3206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1" presetClass="entr" presetSubtype="0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1" presetClass="entr" presetSubtype="0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1" presetClass="entr" presetSubtype="0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1" presetClass="entr" presetSubtype="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42" presetClass="path" presetSubtype="0" accel="50000" decel="5000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Motion origin="layout" path="M -1.45833E-6 4.81481E-6 L 0.29857 -0.53056 " pathEditMode="relative" rAng="0" ptsTypes="AA">
                                      <p:cBhvr>
                                        <p:cTn id="528" dur="656" spd="-100000" fill="hold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22" y="-26528"/>
                                    </p:animMotion>
                                  </p:childTnLst>
                                </p:cTn>
                              </p:par>
                              <p:par>
                                <p:cTn id="529" presetID="23" presetClass="exit" presetSubtype="544" fill="hold" nodeType="withEffect">
                                  <p:stCondLst>
                                    <p:cond delay="9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0" dur="350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350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2" dur="350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350"/>
                                        <p:tgtEl>
                                          <p:spTgt spid="3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1" presetClass="entr" presetSubtype="0" fill="hold" nodeType="withEffect">
                                  <p:stCondLst>
                                    <p:cond delay="965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7" presetID="42" presetClass="path" presetSubtype="0" accel="50000" decel="50000" fill="hold" nodeType="withEffect">
                                  <p:stCondLst>
                                    <p:cond delay="9650"/>
                                  </p:stCondLst>
                                  <p:childTnLst>
                                    <p:animMotion origin="layout" path="M -3.33333E-6 -2.22222E-6 L 0.07539 -0.55416 " pathEditMode="relative" rAng="0" ptsTypes="AA">
                                      <p:cBhvr>
                                        <p:cTn id="538" dur="656" spd="-100000" fill="hold"/>
                                        <p:tgtEl>
                                          <p:spTgt spid="31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3" y="-27708"/>
                                    </p:animMotion>
                                  </p:childTnLst>
                                </p:cTn>
                              </p:par>
                              <p:par>
                                <p:cTn id="539" presetID="23" presetClass="exit" presetSubtype="544" fill="hold" nodeType="withEffect">
                                  <p:stCondLst>
                                    <p:cond delay="10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0" dur="350"/>
                                        <p:tgtEl>
                                          <p:spTgt spid="3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1" dur="350"/>
                                        <p:tgtEl>
                                          <p:spTgt spid="3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350"/>
                                        <p:tgtEl>
                                          <p:spTgt spid="3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350"/>
                                        <p:tgtEl>
                                          <p:spTgt spid="3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1" presetClass="entr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42" presetClass="path" presetSubtype="0" accel="50000" decel="5000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Motion origin="layout" path="M 3.54167E-6 -3.7037E-7 L -0.28959 -0.51134 " pathEditMode="relative" rAng="0" ptsTypes="AA">
                                      <p:cBhvr>
                                        <p:cTn id="548" dur="656" spd="-100000" fill="hold"/>
                                        <p:tgtEl>
                                          <p:spTgt spid="3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79" y="-25579"/>
                                    </p:animMotion>
                                  </p:childTnLst>
                                </p:cTn>
                              </p:par>
                              <p:par>
                                <p:cTn id="549" presetID="23" presetClass="exit" presetSubtype="544" fill="hold" nodeType="withEffect">
                                  <p:stCondLst>
                                    <p:cond delay="10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0" dur="350"/>
                                        <p:tgtEl>
                                          <p:spTgt spid="3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1" dur="350"/>
                                        <p:tgtEl>
                                          <p:spTgt spid="3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350"/>
                                        <p:tgtEl>
                                          <p:spTgt spid="3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350"/>
                                        <p:tgtEl>
                                          <p:spTgt spid="3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5" presetID="1" presetClass="entr" presetSubtype="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42" presetClass="path" presetSubtype="0" accel="50000" decel="5000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Motion origin="layout" path="M 2.70833E-6 3.7037E-6 L -0.38789 -0.55093 " pathEditMode="relative" rAng="0" ptsTypes="AA">
                                      <p:cBhvr>
                                        <p:cTn id="558" dur="656" spd="-100000" fill="hold"/>
                                        <p:tgtEl>
                                          <p:spTgt spid="3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1" y="-27546"/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23" presetClass="exit" presetSubtype="544" fill="hold" nodeType="withEffect">
                                  <p:stCondLst>
                                    <p:cond delay="9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0" dur="350"/>
                                        <p:tgtEl>
                                          <p:spTgt spid="3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350"/>
                                        <p:tgtEl>
                                          <p:spTgt spid="3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350"/>
                                        <p:tgtEl>
                                          <p:spTgt spid="3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3" dur="350"/>
                                        <p:tgtEl>
                                          <p:spTgt spid="3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1" presetClass="entr" presetSubtype="0" fill="hold" nodeType="withEffect">
                                  <p:stCondLst>
                                    <p:cond delay="955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42" presetClass="path" presetSubtype="0" accel="50000" decel="50000" fill="hold" nodeType="withEffect">
                                  <p:stCondLst>
                                    <p:cond delay="9550"/>
                                  </p:stCondLst>
                                  <p:childTnLst>
                                    <p:animMotion origin="layout" path="M -3.33333E-6 4.81481E-6 L -0.52487 0.27361 " pathEditMode="relative" rAng="0" ptsTypes="AA">
                                      <p:cBhvr>
                                        <p:cTn id="568" dur="656" spd="-100000" fill="hold"/>
                                        <p:tgtEl>
                                          <p:spTgt spid="3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50" y="13681"/>
                                    </p:animMotion>
                                  </p:childTnLst>
                                </p:cTn>
                              </p:par>
                              <p:par>
                                <p:cTn id="569" presetID="23" presetClass="exit" presetSubtype="544" fill="hold" nodeType="withEffect">
                                  <p:stCondLst>
                                    <p:cond delay="9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0" dur="350"/>
                                        <p:tgtEl>
                                          <p:spTgt spid="3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350"/>
                                        <p:tgtEl>
                                          <p:spTgt spid="3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2" dur="350"/>
                                        <p:tgtEl>
                                          <p:spTgt spid="3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350"/>
                                        <p:tgtEl>
                                          <p:spTgt spid="3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1" presetClass="entr" presetSubtype="0" fill="hold" nodeType="withEffect">
                                  <p:stCondLst>
                                    <p:cond delay="955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" presetID="42" presetClass="path" presetSubtype="0" accel="50000" decel="50000" fill="hold" nodeType="withEffect">
                                  <p:stCondLst>
                                    <p:cond delay="9550"/>
                                  </p:stCondLst>
                                  <p:childTnLst>
                                    <p:animMotion origin="layout" path="M 4.16667E-6 -1.11111E-6 L -0.04089 0.64861 " pathEditMode="relative" rAng="0" ptsTypes="AA">
                                      <p:cBhvr>
                                        <p:cTn id="578" dur="656" spd="-100000" fill="hold"/>
                                        <p:tgtEl>
                                          <p:spTgt spid="3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4" y="32431"/>
                                    </p:animMotion>
                                  </p:childTnLst>
                                </p:cTn>
                              </p:par>
                              <p:par>
                                <p:cTn id="579" presetID="23" presetClass="exit" presetSubtype="544" fill="hold" nodeType="withEffect">
                                  <p:stCondLst>
                                    <p:cond delay="9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0" dur="350"/>
                                        <p:tgtEl>
                                          <p:spTgt spid="3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1" dur="350"/>
                                        <p:tgtEl>
                                          <p:spTgt spid="3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350"/>
                                        <p:tgtEl>
                                          <p:spTgt spid="3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3" dur="350"/>
                                        <p:tgtEl>
                                          <p:spTgt spid="3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5" presetID="1" presetClass="entr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5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7" presetID="42" presetClass="path" presetSubtype="0" accel="50000" decel="5000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Motion origin="layout" path="M -3.54167E-6 -1.48148E-6 L 0.19467 0.51551 " pathEditMode="relative" rAng="0" ptsTypes="AA">
                                      <p:cBhvr>
                                        <p:cTn id="588" dur="656" spd="-100000" fill="hold"/>
                                        <p:tgtEl>
                                          <p:spTgt spid="3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7" y="25764"/>
                                    </p:animMotion>
                                  </p:childTnLst>
                                </p:cTn>
                              </p:par>
                              <p:par>
                                <p:cTn id="589" presetID="23" presetClass="exit" presetSubtype="544" fill="hold" nodeType="withEffect">
                                  <p:stCondLst>
                                    <p:cond delay="10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0" dur="350"/>
                                        <p:tgtEl>
                                          <p:spTgt spid="3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1" dur="350"/>
                                        <p:tgtEl>
                                          <p:spTgt spid="3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2" dur="350"/>
                                        <p:tgtEl>
                                          <p:spTgt spid="3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3" dur="350"/>
                                        <p:tgtEl>
                                          <p:spTgt spid="3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1" presetClass="entr" presetSubtype="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7" presetID="42" presetClass="path" presetSubtype="0" accel="50000" decel="5000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Motion origin="layout" path="M -3.54167E-6 1.11111E-6 L -0.03281 -0.50972 " pathEditMode="relative" rAng="0" ptsTypes="AA">
                                      <p:cBhvr>
                                        <p:cTn id="598" dur="656" spd="-100000" fill="hold"/>
                                        <p:tgtEl>
                                          <p:spTgt spid="3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1" y="-25486"/>
                                    </p:animMotion>
                                  </p:childTnLst>
                                </p:cTn>
                              </p:par>
                              <p:par>
                                <p:cTn id="599" presetID="23" presetClass="exit" presetSubtype="544" fill="hold" nodeType="withEffect">
                                  <p:stCondLst>
                                    <p:cond delay="9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0" dur="350"/>
                                        <p:tgtEl>
                                          <p:spTgt spid="3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350"/>
                                        <p:tgtEl>
                                          <p:spTgt spid="3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350"/>
                                        <p:tgtEl>
                                          <p:spTgt spid="3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350"/>
                                        <p:tgtEl>
                                          <p:spTgt spid="3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5" presetID="1" presetClass="entr" presetSubtype="0" fill="hold" nodeType="withEffect">
                                  <p:stCondLst>
                                    <p:cond delay="985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42" presetClass="path" presetSubtype="0" accel="50000" decel="50000" fill="hold" nodeType="withEffect">
                                  <p:stCondLst>
                                    <p:cond delay="9850"/>
                                  </p:stCondLst>
                                  <p:childTnLst>
                                    <p:animMotion origin="layout" path="M 8.33333E-7 -2.59259E-6 L -0.14323 -0.5169 " pathEditMode="relative" rAng="0" ptsTypes="AA">
                                      <p:cBhvr>
                                        <p:cTn id="608" dur="656" spd="-100000" fill="hold"/>
                                        <p:tgtEl>
                                          <p:spTgt spid="3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1" y="-25856"/>
                                    </p:animMotion>
                                  </p:childTnLst>
                                </p:cTn>
                              </p:par>
                              <p:par>
                                <p:cTn id="609" presetID="23" presetClass="exit" presetSubtype="544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0" dur="350"/>
                                        <p:tgtEl>
                                          <p:spTgt spid="3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350"/>
                                        <p:tgtEl>
                                          <p:spTgt spid="3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350"/>
                                        <p:tgtEl>
                                          <p:spTgt spid="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350"/>
                                        <p:tgtEl>
                                          <p:spTgt spid="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" presetID="1" presetClass="entr" presetSubtype="0" fill="hold" nodeType="withEffect">
                                  <p:stCondLst>
                                    <p:cond delay="945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7" presetID="42" presetClass="path" presetSubtype="0" accel="50000" decel="50000" fill="hold" nodeType="withEffect">
                                  <p:stCondLst>
                                    <p:cond delay="9450"/>
                                  </p:stCondLst>
                                  <p:childTnLst>
                                    <p:animMotion origin="layout" path="M 5.55112E-17 -3.33333E-6 L -0.29935 0.51713 " pathEditMode="relative" rAng="0" ptsTypes="AA">
                                      <p:cBhvr>
                                        <p:cTn id="618" dur="656" spd="-100000" fill="hold"/>
                                        <p:tgtEl>
                                          <p:spTgt spid="3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74" y="25856"/>
                                    </p:animMotion>
                                  </p:childTnLst>
                                </p:cTn>
                              </p:par>
                              <p:par>
                                <p:cTn id="619" presetID="23" presetClass="exit" presetSubtype="544" fill="hold" nodeType="withEffect">
                                  <p:stCondLst>
                                    <p:cond delay="9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0" dur="350"/>
                                        <p:tgtEl>
                                          <p:spTgt spid="3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350"/>
                                        <p:tgtEl>
                                          <p:spTgt spid="3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2" dur="350"/>
                                        <p:tgtEl>
                                          <p:spTgt spid="3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350"/>
                                        <p:tgtEl>
                                          <p:spTgt spid="3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" presetID="1" presetClass="entr" presetSubtype="0" fill="hold" nodeType="withEffect">
                                  <p:stCondLst>
                                    <p:cond delay="965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7" presetID="42" presetClass="path" presetSubtype="0" accel="50000" decel="50000" fill="hold" nodeType="withEffect">
                                  <p:stCondLst>
                                    <p:cond delay="9650"/>
                                  </p:stCondLst>
                                  <p:childTnLst>
                                    <p:animMotion origin="layout" path="M 1.66667E-6 -3.7037E-7 L 0.09505 0.52269 " pathEditMode="relative" rAng="0" ptsTypes="AA">
                                      <p:cBhvr>
                                        <p:cTn id="628" dur="656" spd="-1000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3" y="26134"/>
                                    </p:animMotion>
                                  </p:childTnLst>
                                </p:cTn>
                              </p:par>
                              <p:par>
                                <p:cTn id="629" presetID="23" presetClass="exit" presetSubtype="544" fill="hold" nodeType="withEffect">
                                  <p:stCondLst>
                                    <p:cond delay="10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0" dur="350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350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350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350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" presetID="1" presetClass="entr" presetSubtype="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7" presetID="42" presetClass="path" presetSubtype="0" accel="50000" decel="5000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Motion origin="layout" path="M -3.125E-6 -4.07407E-6 L -0.72994 -0.50717 " pathEditMode="relative" rAng="0" ptsTypes="AA">
                                      <p:cBhvr>
                                        <p:cTn id="638" dur="656" spd="-100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97" y="-25370"/>
                                    </p:animMotion>
                                  </p:childTnLst>
                                </p:cTn>
                              </p:par>
                              <p:par>
                                <p:cTn id="639" presetID="23" presetClass="exit" presetSubtype="544" fill="hold" nodeType="withEffect">
                                  <p:stCondLst>
                                    <p:cond delay="9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0" dur="350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1" dur="350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350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3" dur="350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5" presetID="1" presetClass="entr" presetSubtype="0" fill="hold" nodeType="withEffect">
                                  <p:stCondLst>
                                    <p:cond delay="985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42" presetClass="path" presetSubtype="0" accel="50000" decel="50000" fill="hold" nodeType="withEffect">
                                  <p:stCondLst>
                                    <p:cond delay="9850"/>
                                  </p:stCondLst>
                                  <p:childTnLst>
                                    <p:animMotion origin="layout" path="M 2.29167E-6 2.22222E-6 L 0.43151 -0.51134 " pathEditMode="relative" rAng="0" ptsTypes="AA">
                                      <p:cBhvr>
                                        <p:cTn id="648" dur="656" spd="-100000" fill="hold"/>
                                        <p:tgtEl>
                                          <p:spTgt spid="3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76" y="-25579"/>
                                    </p:animMotion>
                                  </p:childTnLst>
                                </p:cTn>
                              </p:par>
                              <p:par>
                                <p:cTn id="649" presetID="23" presetClass="exit" presetSubtype="544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0" dur="350"/>
                                        <p:tgtEl>
                                          <p:spTgt spid="3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1" dur="350"/>
                                        <p:tgtEl>
                                          <p:spTgt spid="3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2" dur="350"/>
                                        <p:tgtEl>
                                          <p:spTgt spid="3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350"/>
                                        <p:tgtEl>
                                          <p:spTgt spid="3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" presetID="1" presetClass="entr" presetSubtype="0" fill="hold" nodeType="withEffect">
                                  <p:stCondLst>
                                    <p:cond delay="945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7" presetID="42" presetClass="path" presetSubtype="0" accel="50000" decel="50000" fill="hold" nodeType="withEffect">
                                  <p:stCondLst>
                                    <p:cond delay="9450"/>
                                  </p:stCondLst>
                                  <p:childTnLst>
                                    <p:animMotion origin="layout" path="M 1.25E-6 5.55112E-17 L 0.50664 -0.26968 " pathEditMode="relative" rAng="0" ptsTypes="AA">
                                      <p:cBhvr>
                                        <p:cTn id="658" dur="656" spd="-100000" fill="hold"/>
                                        <p:tgtEl>
                                          <p:spTgt spid="3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26" y="-13495"/>
                                    </p:animMotion>
                                  </p:childTnLst>
                                </p:cTn>
                              </p:par>
                              <p:par>
                                <p:cTn id="659" presetID="23" presetClass="exit" presetSubtype="544" fill="hold" nodeType="withEffect">
                                  <p:stCondLst>
                                    <p:cond delay="9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0" dur="350"/>
                                        <p:tgtEl>
                                          <p:spTgt spid="3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1" dur="350"/>
                                        <p:tgtEl>
                                          <p:spTgt spid="3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2" dur="350"/>
                                        <p:tgtEl>
                                          <p:spTgt spid="3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3" dur="350"/>
                                        <p:tgtEl>
                                          <p:spTgt spid="3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5" presetID="1" presetClass="entr" presetSubtype="0" fill="hold" nodeType="withEffect">
                                  <p:stCondLst>
                                    <p:cond delay="985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" presetID="42" presetClass="path" presetSubtype="0" accel="50000" decel="50000" fill="hold" nodeType="withEffect">
                                  <p:stCondLst>
                                    <p:cond delay="9850"/>
                                  </p:stCondLst>
                                  <p:childTnLst>
                                    <p:animMotion origin="layout" path="M 1.11022E-16 4.07407E-6 L 0.52031 0.26458 " pathEditMode="relative" rAng="0" ptsTypes="AA">
                                      <p:cBhvr>
                                        <p:cTn id="668" dur="656" spd="-100000" fill="hold"/>
                                        <p:tgtEl>
                                          <p:spTgt spid="3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16" y="13218"/>
                                    </p:animMotion>
                                  </p:childTnLst>
                                </p:cTn>
                              </p:par>
                              <p:par>
                                <p:cTn id="669" presetID="23" presetClass="exit" presetSubtype="544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0" dur="350"/>
                                        <p:tgtEl>
                                          <p:spTgt spid="3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350"/>
                                        <p:tgtEl>
                                          <p:spTgt spid="3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350"/>
                                        <p:tgtEl>
                                          <p:spTgt spid="3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350"/>
                                        <p:tgtEl>
                                          <p:spTgt spid="3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5" presetID="1" presetClass="entr" presetSubtype="0" fill="hold" nodeType="withEffect">
                                  <p:stCondLst>
                                    <p:cond delay="995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42" presetClass="path" presetSubtype="0" accel="50000" decel="50000" fill="hold" nodeType="withEffect">
                                  <p:stCondLst>
                                    <p:cond delay="9950"/>
                                  </p:stCondLst>
                                  <p:childTnLst>
                                    <p:animMotion origin="layout" path="M 3.75E-6 4.44444E-6 L 0.35325 0.52708 " pathEditMode="relative" rAng="0" ptsTypes="AA">
                                      <p:cBhvr>
                                        <p:cTn id="678" dur="656" spd="-100000" fill="hold"/>
                                        <p:tgtEl>
                                          <p:spTgt spid="3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56" y="26343"/>
                                    </p:animMotion>
                                  </p:childTnLst>
                                </p:cTn>
                              </p:par>
                              <p:par>
                                <p:cTn id="679" presetID="23" presetClass="exit" presetSubtype="544" fill="hold" nodeType="withEffect">
                                  <p:stCondLst>
                                    <p:cond delay="103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0" dur="350"/>
                                        <p:tgtEl>
                                          <p:spTgt spid="3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1" dur="350"/>
                                        <p:tgtEl>
                                          <p:spTgt spid="3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2" dur="350"/>
                                        <p:tgtEl>
                                          <p:spTgt spid="3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3" dur="350"/>
                                        <p:tgtEl>
                                          <p:spTgt spid="3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1" presetClass="entr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7" presetID="42" presetClass="path" presetSubtype="0" accel="50000" decel="5000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Motion origin="layout" path="M 2.5E-6 -1.11111E-6 L 0.49336 0.55486 " pathEditMode="relative" rAng="0" ptsTypes="AA">
                                      <p:cBhvr>
                                        <p:cTn id="688" dur="656" spd="-100000" fill="hold"/>
                                        <p:tgtEl>
                                          <p:spTgt spid="3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61" y="27731"/>
                                    </p:animMotion>
                                  </p:childTnLst>
                                </p:cTn>
                              </p:par>
                              <p:par>
                                <p:cTn id="689" presetID="23" presetClass="exit" presetSubtype="544" fill="hold" nodeType="withEffect">
                                  <p:stCondLst>
                                    <p:cond delay="10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0" dur="350"/>
                                        <p:tgtEl>
                                          <p:spTgt spid="3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1" dur="350"/>
                                        <p:tgtEl>
                                          <p:spTgt spid="3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2" dur="350"/>
                                        <p:tgtEl>
                                          <p:spTgt spid="3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350"/>
                                        <p:tgtEl>
                                          <p:spTgt spid="3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5" presetID="1" presetClass="entr" presetSubtype="0" fill="hold" nodeType="withEffect">
                                  <p:stCondLst>
                                    <p:cond delay="985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7" presetID="42" presetClass="path" presetSubtype="0" accel="50000" decel="50000" fill="hold" nodeType="withEffect">
                                  <p:stCondLst>
                                    <p:cond delay="9850"/>
                                  </p:stCondLst>
                                  <p:childTnLst>
                                    <p:animMotion origin="layout" path="M -1.25E-6 7.40741E-7 L -0.15573 0.54722 " pathEditMode="relative" rAng="0" ptsTypes="AA">
                                      <p:cBhvr>
                                        <p:cTn id="698" dur="656" spd="-100000" fill="hold"/>
                                        <p:tgtEl>
                                          <p:spTgt spid="3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86" y="27361"/>
                                    </p:animMotion>
                                  </p:childTnLst>
                                </p:cTn>
                              </p:par>
                              <p:par>
                                <p:cTn id="699" presetID="23" presetClass="exit" presetSubtype="544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0" dur="350"/>
                                        <p:tgtEl>
                                          <p:spTgt spid="3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350"/>
                                        <p:tgtEl>
                                          <p:spTgt spid="3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2" dur="350"/>
                                        <p:tgtEl>
                                          <p:spTgt spid="3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3" dur="350"/>
                                        <p:tgtEl>
                                          <p:spTgt spid="3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5" presetID="1" presetClass="entr" presetSubtype="0" fill="hold" nodeType="withEffect">
                                  <p:stCondLst>
                                    <p:cond delay="965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7" presetID="42" presetClass="path" presetSubtype="0" accel="50000" decel="50000" fill="hold" nodeType="withEffect">
                                  <p:stCondLst>
                                    <p:cond delay="9650"/>
                                  </p:stCondLst>
                                  <p:childTnLst>
                                    <p:animMotion origin="layout" path="M -1.66667E-6 7.40741E-7 L -0.21588 0.52685 " pathEditMode="relative" rAng="0" ptsTypes="AA">
                                      <p:cBhvr>
                                        <p:cTn id="708" dur="656" spd="-100000" fill="hold"/>
                                        <p:tgtEl>
                                          <p:spTgt spid="3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94" y="26343"/>
                                    </p:animMotion>
                                  </p:childTnLst>
                                </p:cTn>
                              </p:par>
                              <p:par>
                                <p:cTn id="709" presetID="23" presetClass="exit" presetSubtype="544" fill="hold" nodeType="withEffect">
                                  <p:stCondLst>
                                    <p:cond delay="10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0" dur="350"/>
                                        <p:tgtEl>
                                          <p:spTgt spid="3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1" dur="350"/>
                                        <p:tgtEl>
                                          <p:spTgt spid="3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2" dur="350"/>
                                        <p:tgtEl>
                                          <p:spTgt spid="3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3" dur="350"/>
                                        <p:tgtEl>
                                          <p:spTgt spid="3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5" presetID="1" presetClass="entr" presetSubtype="0" fill="hold" nodeType="withEffect">
                                  <p:stCondLst>
                                    <p:cond delay="955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7" presetID="42" presetClass="path" presetSubtype="0" accel="50000" decel="50000" fill="hold" nodeType="withEffect">
                                  <p:stCondLst>
                                    <p:cond delay="9550"/>
                                  </p:stCondLst>
                                  <p:childTnLst>
                                    <p:animMotion origin="layout" path="M 2.91667E-6 -1.11111E-6 L -0.50638 -0.175 " pathEditMode="relative" rAng="0" ptsTypes="AA">
                                      <p:cBhvr>
                                        <p:cTn id="718" dur="656" spd="-100000" fill="hold"/>
                                        <p:tgtEl>
                                          <p:spTgt spid="3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26" y="-8750"/>
                                    </p:animMotion>
                                  </p:childTnLst>
                                </p:cTn>
                              </p:par>
                              <p:par>
                                <p:cTn id="719" presetID="23" presetClass="exit" presetSubtype="544" fill="hold" nodeType="withEffect">
                                  <p:stCondLst>
                                    <p:cond delay="9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0" dur="350"/>
                                        <p:tgtEl>
                                          <p:spTgt spid="3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1" dur="350"/>
                                        <p:tgtEl>
                                          <p:spTgt spid="3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2" dur="350"/>
                                        <p:tgtEl>
                                          <p:spTgt spid="3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3" dur="350"/>
                                        <p:tgtEl>
                                          <p:spTgt spid="3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5" presetID="1" presetClass="entr" presetSubtype="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7" presetID="42" presetClass="path" presetSubtype="0" accel="50000" decel="50000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Motion origin="layout" path="M -2.08333E-7 -1.48148E-6 L 0.16055 -0.52153 " pathEditMode="relative" rAng="0" ptsTypes="AA">
                                      <p:cBhvr>
                                        <p:cTn id="728" dur="656" spd="-100000" fill="hold"/>
                                        <p:tgtEl>
                                          <p:spTgt spid="3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21" y="-26088"/>
                                    </p:animMotion>
                                  </p:childTnLst>
                                </p:cTn>
                              </p:par>
                              <p:par>
                                <p:cTn id="729" presetID="23" presetClass="exit" presetSubtype="544" fill="hold" nodeType="withEffect">
                                  <p:stCondLst>
                                    <p:cond delay="10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0" dur="350"/>
                                        <p:tgtEl>
                                          <p:spTgt spid="3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1" dur="350"/>
                                        <p:tgtEl>
                                          <p:spTgt spid="3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2" dur="350"/>
                                        <p:tgtEl>
                                          <p:spTgt spid="3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3" dur="350"/>
                                        <p:tgtEl>
                                          <p:spTgt spid="3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5" presetID="1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7" presetID="42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1.04167E-6 2.96296E-6 L 0.52487 -0.43334 " pathEditMode="relative" rAng="0" ptsTypes="AA">
                                      <p:cBhvr>
                                        <p:cTn id="738" dur="656" spd="-100000" fill="hold"/>
                                        <p:tgtEl>
                                          <p:spTgt spid="3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37" y="-21667"/>
                                    </p:animMotion>
                                  </p:childTnLst>
                                </p:cTn>
                              </p:par>
                              <p:par>
                                <p:cTn id="739" presetID="23" presetClass="exit" presetSubtype="544" fill="hold" nodeType="withEffect">
                                  <p:stCondLst>
                                    <p:cond delay="10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0" dur="350"/>
                                        <p:tgtEl>
                                          <p:spTgt spid="3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1" dur="350"/>
                                        <p:tgtEl>
                                          <p:spTgt spid="3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2" dur="350"/>
                                        <p:tgtEl>
                                          <p:spTgt spid="3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3" dur="350"/>
                                        <p:tgtEl>
                                          <p:spTgt spid="3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5" presetID="1" presetClass="entr" presetSubtype="0" fill="hold" nodeType="withEffect">
                                  <p:stCondLst>
                                    <p:cond delay="9350"/>
                                  </p:stCondLst>
                                  <p:childTnLst>
                                    <p:set>
                                      <p:cBhvr>
                                        <p:cTn id="7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7" presetID="42" presetClass="path" presetSubtype="0" accel="50000" decel="50000" fill="hold" nodeType="withEffect">
                                  <p:stCondLst>
                                    <p:cond delay="9350"/>
                                  </p:stCondLst>
                                  <p:childTnLst>
                                    <p:animMotion origin="layout" path="M 6.25E-7 -1.11111E-6 L 0.01406 -0.5081 " pathEditMode="relative" rAng="0" ptsTypes="AA">
                                      <p:cBhvr>
                                        <p:cTn id="748" dur="656" spd="-100000" fill="hold"/>
                                        <p:tgtEl>
                                          <p:spTgt spid="3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" y="-25417"/>
                                    </p:animMotion>
                                  </p:childTnLst>
                                </p:cTn>
                              </p:par>
                              <p:par>
                                <p:cTn id="749" presetID="23" presetClass="exit" presetSubtype="544" fill="hold" nodeType="withEffect">
                                  <p:stCondLst>
                                    <p:cond delay="9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0" dur="350"/>
                                        <p:tgtEl>
                                          <p:spTgt spid="3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1" dur="350"/>
                                        <p:tgtEl>
                                          <p:spTgt spid="3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2" dur="350"/>
                                        <p:tgtEl>
                                          <p:spTgt spid="3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3" dur="350"/>
                                        <p:tgtEl>
                                          <p:spTgt spid="3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5" presetID="1" presetClass="entr" presetSubtype="0" fill="hold" nodeType="withEffect">
                                  <p:stCondLst>
                                    <p:cond delay="945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7" presetID="42" presetClass="path" presetSubtype="0" accel="50000" decel="50000" fill="hold" nodeType="withEffect">
                                  <p:stCondLst>
                                    <p:cond delay="9450"/>
                                  </p:stCondLst>
                                  <p:childTnLst>
                                    <p:animMotion origin="layout" path="M -6.25E-7 -2.96296E-6 L -0.08216 -0.49629 " pathEditMode="relative" rAng="0" ptsTypes="AA">
                                      <p:cBhvr>
                                        <p:cTn id="758" dur="656" spd="-100000" fill="hold"/>
                                        <p:tgtEl>
                                          <p:spTgt spid="3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5" y="-24815"/>
                                    </p:animMotion>
                                  </p:childTnLst>
                                </p:cTn>
                              </p:par>
                              <p:par>
                                <p:cTn id="759" presetID="23" presetClass="exit" presetSubtype="544" fill="hold" nodeType="withEffect">
                                  <p:stCondLst>
                                    <p:cond delay="9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0" dur="350"/>
                                        <p:tgtEl>
                                          <p:spTgt spid="3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1" dur="350"/>
                                        <p:tgtEl>
                                          <p:spTgt spid="3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2" dur="350"/>
                                        <p:tgtEl>
                                          <p:spTgt spid="3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3" dur="350"/>
                                        <p:tgtEl>
                                          <p:spTgt spid="3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5" presetID="1" presetClass="entr" presetSubtype="0" fill="hold" nodeType="withEffect">
                                  <p:stCondLst>
                                    <p:cond delay="9850"/>
                                  </p:stCondLst>
                                  <p:childTnLs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7" presetID="42" presetClass="path" presetSubtype="0" accel="50000" decel="50000" fill="hold" nodeType="withEffect">
                                  <p:stCondLst>
                                    <p:cond delay="9850"/>
                                  </p:stCondLst>
                                  <p:childTnLst>
                                    <p:animMotion origin="layout" path="M -2.5E-6 -4.44444E-6 L 0.43972 -0.11805 " pathEditMode="relative" rAng="0" ptsTypes="AA">
                                      <p:cBhvr>
                                        <p:cTn id="768" dur="656" spd="-100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79" y="-5903"/>
                                    </p:animMotion>
                                  </p:childTnLst>
                                </p:cTn>
                              </p:par>
                              <p:par>
                                <p:cTn id="769" presetID="23" presetClass="exit" presetSubtype="544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0" dur="350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1" dur="350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2" dur="350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3" dur="350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5" presetID="1" presetClass="entr" presetSubtype="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7" presetID="42" presetClass="path" presetSubtype="0" accel="50000" decel="50000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Motion origin="layout" path="M 2.08333E-7 -3.33333E-6 L -0.22122 0.29398 " pathEditMode="relative" rAng="0" ptsTypes="AA">
                                      <p:cBhvr>
                                        <p:cTn id="778" dur="656" spd="-100000" fill="hold"/>
                                        <p:tgtEl>
                                          <p:spTgt spid="3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68" y="14699"/>
                                    </p:animMotion>
                                  </p:childTnLst>
                                </p:cTn>
                              </p:par>
                              <p:par>
                                <p:cTn id="779" presetID="23" presetClass="exit" presetSubtype="544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0" dur="350"/>
                                        <p:tgtEl>
                                          <p:spTgt spid="3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1" dur="350"/>
                                        <p:tgtEl>
                                          <p:spTgt spid="3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2" dur="350"/>
                                        <p:tgtEl>
                                          <p:spTgt spid="3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3" dur="350"/>
                                        <p:tgtEl>
                                          <p:spTgt spid="3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5" presetID="1" presetClass="entr" presetSubtype="0" fill="hold" nodeType="withEffect">
                                  <p:stCondLst>
                                    <p:cond delay="10020"/>
                                  </p:stCondLst>
                                  <p:childTnLst>
                                    <p:set>
                                      <p:cBhvr>
                                        <p:cTn id="7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7" presetID="42" presetClass="path" presetSubtype="0" accel="50000" decel="50000" fill="hold" nodeType="withEffect">
                                  <p:stCondLst>
                                    <p:cond delay="10020"/>
                                  </p:stCondLst>
                                  <p:childTnLst>
                                    <p:animMotion origin="layout" path="M -8.33333E-7 2.96296E-6 L -0.43203 0.10578 " pathEditMode="relative" rAng="0" ptsTypes="AA">
                                      <p:cBhvr>
                                        <p:cTn id="788" dur="656" spd="-100000" fill="hold"/>
                                        <p:tgtEl>
                                          <p:spTgt spid="3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02" y="5278"/>
                                    </p:animMotion>
                                  </p:childTnLst>
                                </p:cTn>
                              </p:par>
                              <p:par>
                                <p:cTn id="789" presetID="23" presetClass="exit" presetSubtype="544" fill="hold" nodeType="withEffect">
                                  <p:stCondLst>
                                    <p:cond delay="1042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0" dur="350"/>
                                        <p:tgtEl>
                                          <p:spTgt spid="3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1" dur="350"/>
                                        <p:tgtEl>
                                          <p:spTgt spid="3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2" dur="350"/>
                                        <p:tgtEl>
                                          <p:spTgt spid="3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3" dur="350"/>
                                        <p:tgtEl>
                                          <p:spTgt spid="3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5" presetID="1" presetClass="entr" presetSubtype="0" fill="hold" nodeType="withEffect">
                                  <p:stCondLst>
                                    <p:cond delay="995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7" presetID="42" presetClass="path" presetSubtype="0" accel="50000" decel="50000" fill="hold" nodeType="withEffect">
                                  <p:stCondLst>
                                    <p:cond delay="9950"/>
                                  </p:stCondLst>
                                  <p:childTnLst>
                                    <p:animMotion origin="layout" path="M 1.25E-6 1.11111E-6 L -0.47461 -0.49537 " pathEditMode="relative" rAng="0" ptsTypes="AA">
                                      <p:cBhvr>
                                        <p:cTn id="798" dur="656" spd="-100000" fill="hold"/>
                                        <p:tgtEl>
                                          <p:spTgt spid="3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37" y="-24769"/>
                                    </p:animMotion>
                                  </p:childTnLst>
                                </p:cTn>
                              </p:par>
                              <p:par>
                                <p:cTn id="799" presetID="23" presetClass="exit" presetSubtype="544" fill="hold" nodeType="withEffect">
                                  <p:stCondLst>
                                    <p:cond delay="103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0" dur="350"/>
                                        <p:tgtEl>
                                          <p:spTgt spid="3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1" dur="350"/>
                                        <p:tgtEl>
                                          <p:spTgt spid="3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2" dur="350"/>
                                        <p:tgtEl>
                                          <p:spTgt spid="3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3" dur="350"/>
                                        <p:tgtEl>
                                          <p:spTgt spid="3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5" presetID="1" presetClass="entr" presetSubtype="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42" presetClass="path" presetSubtype="0" accel="50000" decel="5000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animMotion origin="layout" path="M 1.04167E-6 -3.7037E-6 L -0.1388 -0.3537 " pathEditMode="relative" rAng="0" ptsTypes="AA">
                                      <p:cBhvr>
                                        <p:cTn id="808" dur="656" spd="-100000" fill="hold"/>
                                        <p:tgtEl>
                                          <p:spTgt spid="3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0" y="-17685"/>
                                    </p:animMotion>
                                  </p:childTnLst>
                                </p:cTn>
                              </p:par>
                              <p:par>
                                <p:cTn id="809" presetID="23" presetClass="exit" presetSubtype="544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0" dur="350"/>
                                        <p:tgtEl>
                                          <p:spTgt spid="3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1" dur="350"/>
                                        <p:tgtEl>
                                          <p:spTgt spid="3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2" dur="350"/>
                                        <p:tgtEl>
                                          <p:spTgt spid="3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3" dur="350"/>
                                        <p:tgtEl>
                                          <p:spTgt spid="3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5" presetID="1" presetClass="entr" presetSubtype="0" fill="hold" nodeType="withEffect">
                                  <p:stCondLst>
                                    <p:cond delay="965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7" presetID="42" presetClass="path" presetSubtype="0" accel="50000" decel="50000" fill="hold" nodeType="withEffect">
                                  <p:stCondLst>
                                    <p:cond delay="9650"/>
                                  </p:stCondLst>
                                  <p:childTnLst>
                                    <p:animMotion origin="layout" path="M 2.29167E-6 -2.22222E-6 L -0.41107 0.41968 " pathEditMode="relative" rAng="0" ptsTypes="AA">
                                      <p:cBhvr>
                                        <p:cTn id="818" dur="656" spd="-100000" fill="hold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60" y="20972"/>
                                    </p:animMotion>
                                  </p:childTnLst>
                                </p:cTn>
                              </p:par>
                              <p:par>
                                <p:cTn id="819" presetID="23" presetClass="exit" presetSubtype="544" fill="hold" nodeType="withEffect">
                                  <p:stCondLst>
                                    <p:cond delay="10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0" dur="350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1" dur="350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2" dur="350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3" dur="350"/>
                                        <p:tgtEl>
                                          <p:spTgt spid="3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5" presetID="1" presetClass="entr" presetSubtype="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7" presetID="42" presetClass="path" presetSubtype="0" accel="50000" decel="5000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animMotion origin="layout" path="M 3.125E-6 -1.11111E-6 L 0.29856 -0.53055 " pathEditMode="relative" rAng="0" ptsTypes="AA">
                                      <p:cBhvr>
                                        <p:cTn id="828" dur="656" spd="-100000" fill="hold"/>
                                        <p:tgtEl>
                                          <p:spTgt spid="3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22" y="-26528"/>
                                    </p:animMotion>
                                  </p:childTnLst>
                                </p:cTn>
                              </p:par>
                              <p:par>
                                <p:cTn id="829" presetID="23" presetClass="exit" presetSubtype="544" fill="hold" nodeType="withEffect">
                                  <p:stCondLst>
                                    <p:cond delay="10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0" dur="350"/>
                                        <p:tgtEl>
                                          <p:spTgt spid="3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1" dur="350"/>
                                        <p:tgtEl>
                                          <p:spTgt spid="3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2" dur="350"/>
                                        <p:tgtEl>
                                          <p:spTgt spid="3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3" dur="350"/>
                                        <p:tgtEl>
                                          <p:spTgt spid="3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5" presetID="1" presetClass="entr" presetSubtype="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7" presetID="42" presetClass="path" presetSubtype="0" accel="50000" decel="50000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animMotion origin="layout" path="M 1.875E-6 -2.96296E-6 L 0.07539 -0.55416 " pathEditMode="relative" rAng="0" ptsTypes="AA">
                                      <p:cBhvr>
                                        <p:cTn id="838" dur="656" spd="-100000" fill="hold"/>
                                        <p:tgtEl>
                                          <p:spTgt spid="3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3" y="-27708"/>
                                    </p:animMotion>
                                  </p:childTnLst>
                                </p:cTn>
                              </p:par>
                              <p:par>
                                <p:cTn id="839" presetID="23" presetClass="exit" presetSubtype="54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0" dur="350"/>
                                        <p:tgtEl>
                                          <p:spTgt spid="3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1" dur="350"/>
                                        <p:tgtEl>
                                          <p:spTgt spid="3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2" dur="350"/>
                                        <p:tgtEl>
                                          <p:spTgt spid="3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3" dur="350"/>
                                        <p:tgtEl>
                                          <p:spTgt spid="3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5" presetID="1" presetClass="entr" presetSubtype="0" fill="hold" nodeType="withEffect">
                                  <p:stCondLst>
                                    <p:cond delay="9450"/>
                                  </p:stCondLst>
                                  <p:childTnLs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7" presetID="42" presetClass="path" presetSubtype="0" accel="50000" decel="50000" fill="hold" nodeType="withEffect">
                                  <p:stCondLst>
                                    <p:cond delay="9450"/>
                                  </p:stCondLst>
                                  <p:childTnLst>
                                    <p:animMotion origin="layout" path="M -1.25E-6 7.40741E-7 L -0.15573 0.54722 " pathEditMode="relative" rAng="0" ptsTypes="AA">
                                      <p:cBhvr>
                                        <p:cTn id="848" dur="656" spd="-100000" fill="hold"/>
                                        <p:tgtEl>
                                          <p:spTgt spid="3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86" y="27361"/>
                                    </p:animMotion>
                                  </p:childTnLst>
                                </p:cTn>
                              </p:par>
                              <p:par>
                                <p:cTn id="849" presetID="23" presetClass="exit" presetSubtype="544" fill="hold" nodeType="withEffect">
                                  <p:stCondLst>
                                    <p:cond delay="9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0" dur="350"/>
                                        <p:tgtEl>
                                          <p:spTgt spid="3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1" dur="350"/>
                                        <p:tgtEl>
                                          <p:spTgt spid="3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2" dur="350"/>
                                        <p:tgtEl>
                                          <p:spTgt spid="3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3" dur="350"/>
                                        <p:tgtEl>
                                          <p:spTgt spid="3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5" presetID="1" presetClass="entr" presetSubtype="0" fill="hold" nodeType="withEffect">
                                  <p:stCondLst>
                                    <p:cond delay="945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7" presetID="42" presetClass="path" presetSubtype="0" accel="50000" decel="50000" fill="hold" nodeType="withEffect">
                                  <p:stCondLst>
                                    <p:cond delay="9450"/>
                                  </p:stCondLst>
                                  <p:childTnLst>
                                    <p:animMotion origin="layout" path="M -3.54167E-6 0 L -0.5108 0 " pathEditMode="relative" rAng="0" ptsTypes="AA">
                                      <p:cBhvr>
                                        <p:cTn id="858" dur="656" spd="-100000" fill="hold"/>
                                        <p:tgtEl>
                                          <p:spTgt spid="3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47" y="0"/>
                                    </p:animMotion>
                                  </p:childTnLst>
                                </p:cTn>
                              </p:par>
                              <p:par>
                                <p:cTn id="859" presetID="23" presetClass="exit" presetSubtype="544" fill="hold" nodeType="withEffect">
                                  <p:stCondLst>
                                    <p:cond delay="9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0" dur="350"/>
                                        <p:tgtEl>
                                          <p:spTgt spid="3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1" dur="350"/>
                                        <p:tgtEl>
                                          <p:spTgt spid="3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2" dur="350"/>
                                        <p:tgtEl>
                                          <p:spTgt spid="3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3" dur="350"/>
                                        <p:tgtEl>
                                          <p:spTgt spid="3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5" presetID="1" presetClass="entr" presetSubtype="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7" presetID="42" presetClass="path" presetSubtype="0" accel="50000" decel="50000" fill="hold" nodeType="withEffect">
                                  <p:stCondLst>
                                    <p:cond delay="9250"/>
                                  </p:stCondLst>
                                  <p:childTnLst>
                                    <p:animMotion origin="layout" path="M 1.11022E-16 1.85185E-6 L 0.50143 -0.00533 " pathEditMode="relative" rAng="0" ptsTypes="AA">
                                      <p:cBhvr>
                                        <p:cTn id="868" dur="656" spd="-100000" fill="hold"/>
                                        <p:tgtEl>
                                          <p:spTgt spid="31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65" y="-278"/>
                                    </p:animMotion>
                                  </p:childTnLst>
                                </p:cTn>
                              </p:par>
                              <p:par>
                                <p:cTn id="869" presetID="23" presetClass="exit" presetSubtype="544" fill="hold" nodeType="withEffect">
                                  <p:stCondLst>
                                    <p:cond delay="9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0" dur="350"/>
                                        <p:tgtEl>
                                          <p:spTgt spid="3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1" dur="350"/>
                                        <p:tgtEl>
                                          <p:spTgt spid="3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2" dur="350"/>
                                        <p:tgtEl>
                                          <p:spTgt spid="3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3" dur="350"/>
                                        <p:tgtEl>
                                          <p:spTgt spid="3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5" presetID="1" presetClass="entr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7" presetID="42" presetClass="path" presetSubtype="0" accel="50000" decel="5000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Motion origin="layout" path="M -1.45833E-6 4.81481E-6 L 0.29857 -0.53056 " pathEditMode="relative" rAng="0" ptsTypes="AA">
                                      <p:cBhvr>
                                        <p:cTn id="878" dur="656" spd="-100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22" y="-26528"/>
                                    </p:animMotion>
                                  </p:childTnLst>
                                </p:cTn>
                              </p:par>
                              <p:par>
                                <p:cTn id="879" presetID="23" presetClass="exit" presetSubtype="544" fill="hold" nodeType="withEffect">
                                  <p:stCondLst>
                                    <p:cond delay="10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0" dur="350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1" dur="350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2" dur="350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3" dur="350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5" presetID="1" presetClass="entr" presetSubtype="0" fill="hold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7" presetID="42" presetClass="path" presetSubtype="0" accel="50000" decel="50000" fill="hold" nodeType="withEffect">
                                  <p:stCondLst>
                                    <p:cond delay="10650"/>
                                  </p:stCondLst>
                                  <p:childTnLst>
                                    <p:animMotion origin="layout" path="M -3.54167E-6 -2.22222E-6 L 0.07539 -0.55416 " pathEditMode="relative" rAng="0" ptsTypes="AA">
                                      <p:cBhvr>
                                        <p:cTn id="888" dur="656" spd="-100000" fill="hold"/>
                                        <p:tgtEl>
                                          <p:spTgt spid="3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3" y="-27708"/>
                                    </p:animMotion>
                                  </p:childTnLst>
                                </p:cTn>
                              </p:par>
                              <p:par>
                                <p:cTn id="889" presetID="23" presetClass="exit" presetSubtype="544" fill="hold" nodeType="withEffect">
                                  <p:stCondLst>
                                    <p:cond delay="11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0" dur="350"/>
                                        <p:tgtEl>
                                          <p:spTgt spid="3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1" dur="350"/>
                                        <p:tgtEl>
                                          <p:spTgt spid="3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2" dur="350"/>
                                        <p:tgtEl>
                                          <p:spTgt spid="3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3" dur="350"/>
                                        <p:tgtEl>
                                          <p:spTgt spid="3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5" presetID="1" presetClass="entr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7" presetID="42" presetClass="path" presetSubtype="0" accel="50000" decel="5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3.54167E-6 -3.7037E-7 L -0.28959 -0.51134 " pathEditMode="relative" rAng="0" ptsTypes="AA">
                                      <p:cBhvr>
                                        <p:cTn id="898" dur="656" spd="-100000" fill="hold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79" y="-25579"/>
                                    </p:animMotion>
                                  </p:childTnLst>
                                </p:cTn>
                              </p:par>
                              <p:par>
                                <p:cTn id="899" presetID="23" presetClass="exit" presetSubtype="544" fill="hold" nodeType="withEffect">
                                  <p:stCondLst>
                                    <p:cond delay="11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0" dur="350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1" dur="350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2" dur="350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3" dur="350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5" presetID="1" presetClass="entr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7" presetID="42" presetClass="path" presetSubtype="0" accel="50000" decel="5000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Motion origin="layout" path="M 2.70833E-6 3.7037E-6 L -0.38789 -0.55093 " pathEditMode="relative" rAng="0" ptsTypes="AA">
                                      <p:cBhvr>
                                        <p:cTn id="908" dur="656" spd="-1000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1" y="-27546"/>
                                    </p:animMotion>
                                  </p:childTnLst>
                                </p:cTn>
                              </p:par>
                              <p:par>
                                <p:cTn id="909" presetID="23" presetClass="exit" presetSubtype="544" fill="hold" nodeType="withEffect">
                                  <p:stCondLst>
                                    <p:cond delay="10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0" dur="350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1" dur="350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2" dur="350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3" dur="350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5" presetID="1" presetClass="entr" presetSubtype="0" fill="hold" nodeType="withEffect">
                                  <p:stCondLst>
                                    <p:cond delay="10550"/>
                                  </p:stCondLst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7" presetID="42" presetClass="path" presetSubtype="0" accel="50000" decel="50000" fill="hold" nodeType="withEffect">
                                  <p:stCondLst>
                                    <p:cond delay="10550"/>
                                  </p:stCondLst>
                                  <p:childTnLst>
                                    <p:animMotion origin="layout" path="M -3.33333E-6 4.81481E-6 L -0.52487 0.27361 " pathEditMode="relative" rAng="0" ptsTypes="AA">
                                      <p:cBhvr>
                                        <p:cTn id="918" dur="656" spd="-100000" fill="hold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50" y="13681"/>
                                    </p:animMotion>
                                  </p:childTnLst>
                                </p:cTn>
                              </p:par>
                              <p:par>
                                <p:cTn id="919" presetID="23" presetClass="exit" presetSubtype="544" fill="hold" nodeType="withEffect">
                                  <p:stCondLst>
                                    <p:cond delay="10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0" dur="350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1" dur="350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2" dur="350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3" dur="350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5" presetID="1" presetClass="entr" presetSubtype="0" fill="hold" nodeType="withEffect">
                                  <p:stCondLst>
                                    <p:cond delay="10550"/>
                                  </p:stCondLst>
                                  <p:childTnLst>
                                    <p:set>
                                      <p:cBhvr>
                                        <p:cTn id="9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7" presetID="42" presetClass="path" presetSubtype="0" accel="50000" decel="50000" fill="hold" nodeType="withEffect">
                                  <p:stCondLst>
                                    <p:cond delay="10550"/>
                                  </p:stCondLst>
                                  <p:childTnLst>
                                    <p:animMotion origin="layout" path="M 4.16667E-6 -1.11111E-6 L -0.04089 0.64861 " pathEditMode="relative" rAng="0" ptsTypes="AA">
                                      <p:cBhvr>
                                        <p:cTn id="928" dur="656" spd="-1000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44" y="32431"/>
                                    </p:animMotion>
                                  </p:childTnLst>
                                </p:cTn>
                              </p:par>
                              <p:par>
                                <p:cTn id="929" presetID="23" presetClass="exit" presetSubtype="544" fill="hold" nodeType="withEffect">
                                  <p:stCondLst>
                                    <p:cond delay="10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0" dur="350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1" dur="350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2" dur="350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3" dur="350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5" presetID="1" presetClass="entr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7" presetID="42" presetClass="path" presetSubtype="0" accel="50000" decel="5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-3.54167E-6 -1.48148E-6 L 0.19467 0.51551 " pathEditMode="relative" rAng="0" ptsTypes="AA">
                                      <p:cBhvr>
                                        <p:cTn id="938" dur="656" spd="-100000" fill="hold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27" y="25764"/>
                                    </p:animMotion>
                                  </p:childTnLst>
                                </p:cTn>
                              </p:par>
                              <p:par>
                                <p:cTn id="939" presetID="23" presetClass="exit" presetSubtype="544" fill="hold" nodeType="withEffect">
                                  <p:stCondLst>
                                    <p:cond delay="11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0" dur="350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1" dur="350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2" dur="350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3" dur="350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5" presetID="1" presetClass="entr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7" presetID="42" presetClass="path" presetSubtype="0" accel="50000" decel="5000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Motion origin="layout" path="M -3.54167E-6 1.11111E-6 L -0.03281 -0.50972 " pathEditMode="relative" rAng="0" ptsTypes="AA">
                                      <p:cBhvr>
                                        <p:cTn id="948" dur="656" spd="-100000" fill="hold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1" y="-25486"/>
                                    </p:animMotion>
                                  </p:childTnLst>
                                </p:cTn>
                              </p:par>
                              <p:par>
                                <p:cTn id="949" presetID="23" presetClass="exit" presetSubtype="544" fill="hold" nodeType="withEffect">
                                  <p:stCondLst>
                                    <p:cond delay="10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0" dur="350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1" dur="350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2" dur="350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3" dur="350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5" presetID="1" presetClass="entr" presetSubtype="0" fill="hold" nodeType="withEffect">
                                  <p:stCondLst>
                                    <p:cond delay="10850"/>
                                  </p:stCondLst>
                                  <p:childTnLst>
                                    <p:set>
                                      <p:cBhvr>
                                        <p:cTn id="9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7" presetID="42" presetClass="path" presetSubtype="0" accel="50000" decel="50000" fill="hold" nodeType="withEffect">
                                  <p:stCondLst>
                                    <p:cond delay="10850"/>
                                  </p:stCondLst>
                                  <p:childTnLst>
                                    <p:animMotion origin="layout" path="M 8.33333E-7 -2.59259E-6 L -0.14323 -0.5169 " pathEditMode="relative" rAng="0" ptsTypes="AA">
                                      <p:cBhvr>
                                        <p:cTn id="958" dur="656" spd="-100000" fill="hold"/>
                                        <p:tgtEl>
                                          <p:spTgt spid="3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61" y="-25856"/>
                                    </p:animMotion>
                                  </p:childTnLst>
                                </p:cTn>
                              </p:par>
                              <p:par>
                                <p:cTn id="959" presetID="23" presetClass="exit" presetSubtype="544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0" dur="350"/>
                                        <p:tgtEl>
                                          <p:spTgt spid="3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1" dur="350"/>
                                        <p:tgtEl>
                                          <p:spTgt spid="3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2" dur="350"/>
                                        <p:tgtEl>
                                          <p:spTgt spid="3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3" dur="350"/>
                                        <p:tgtEl>
                                          <p:spTgt spid="3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5" presetID="1" presetClass="entr" presetSubtype="0" fill="hold" nodeType="withEffect">
                                  <p:stCondLst>
                                    <p:cond delay="10450"/>
                                  </p:stCondLst>
                                  <p:childTnLst>
                                    <p:set>
                                      <p:cBhvr>
                                        <p:cTn id="9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7" presetID="42" presetClass="path" presetSubtype="0" accel="50000" decel="50000" fill="hold" nodeType="withEffect">
                                  <p:stCondLst>
                                    <p:cond delay="10450"/>
                                  </p:stCondLst>
                                  <p:childTnLst>
                                    <p:animMotion origin="layout" path="M 5.55112E-17 -3.33333E-6 L -0.29935 0.51713 " pathEditMode="relative" rAng="0" ptsTypes="AA">
                                      <p:cBhvr>
                                        <p:cTn id="968" dur="656" spd="-100000" fill="hold"/>
                                        <p:tgtEl>
                                          <p:spTgt spid="3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74" y="25856"/>
                                    </p:animMotion>
                                  </p:childTnLst>
                                </p:cTn>
                              </p:par>
                              <p:par>
                                <p:cTn id="969" presetID="23" presetClass="exit" presetSubtype="544" fill="hold" nodeType="withEffect">
                                  <p:stCondLst>
                                    <p:cond delay="10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0" dur="350"/>
                                        <p:tgtEl>
                                          <p:spTgt spid="3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1" dur="350"/>
                                        <p:tgtEl>
                                          <p:spTgt spid="3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2" dur="350"/>
                                        <p:tgtEl>
                                          <p:spTgt spid="3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3" dur="350"/>
                                        <p:tgtEl>
                                          <p:spTgt spid="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5" presetID="1" presetClass="entr" presetSubtype="0" fill="hold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9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7" presetID="42" presetClass="path" presetSubtype="0" accel="50000" decel="50000" fill="hold" nodeType="withEffect">
                                  <p:stCondLst>
                                    <p:cond delay="10650"/>
                                  </p:stCondLst>
                                  <p:childTnLst>
                                    <p:animMotion origin="layout" path="M 1.66667E-6 -3.7037E-7 L 0.09505 0.52269 " pathEditMode="relative" rAng="0" ptsTypes="AA">
                                      <p:cBhvr>
                                        <p:cTn id="978" dur="656" spd="-100000" fill="hold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3" y="26134"/>
                                    </p:animMotion>
                                  </p:childTnLst>
                                </p:cTn>
                              </p:par>
                              <p:par>
                                <p:cTn id="979" presetID="23" presetClass="exit" presetSubtype="544" fill="hold" nodeType="withEffect">
                                  <p:stCondLst>
                                    <p:cond delay="11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0" dur="350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1" dur="350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2" dur="350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3" dur="350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5" presetID="1" presetClass="entr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9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7" presetID="42" presetClass="path" presetSubtype="0" accel="50000" decel="5000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Motion origin="layout" path="M -3.33333E-6 -4.07407E-6 L -0.72994 -0.50717 " pathEditMode="relative" rAng="0" ptsTypes="AA">
                                      <p:cBhvr>
                                        <p:cTn id="988" dur="656" spd="-100000" fill="hold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97" y="-25370"/>
                                    </p:animMotion>
                                  </p:childTnLst>
                                </p:cTn>
                              </p:par>
                              <p:par>
                                <p:cTn id="989" presetID="23" presetClass="exit" presetSubtype="544" fill="hold" nodeType="withEffect">
                                  <p:stCondLst>
                                    <p:cond delay="10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0" dur="350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1" dur="350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2" dur="350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3" dur="350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5" presetID="1" presetClass="entr" presetSubtype="0" fill="hold" nodeType="withEffect">
                                  <p:stCondLst>
                                    <p:cond delay="10850"/>
                                  </p:stCondLst>
                                  <p:childTnLst>
                                    <p:set>
                                      <p:cBhvr>
                                        <p:cTn id="9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7" presetID="42" presetClass="path" presetSubtype="0" accel="50000" decel="50000" fill="hold" nodeType="withEffect">
                                  <p:stCondLst>
                                    <p:cond delay="10850"/>
                                  </p:stCondLst>
                                  <p:childTnLst>
                                    <p:animMotion origin="layout" path="M 2.29167E-6 2.22222E-6 L 0.43151 -0.51134 " pathEditMode="relative" rAng="0" ptsTypes="AA">
                                      <p:cBhvr>
                                        <p:cTn id="998" dur="656" spd="-100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76" y="-25579"/>
                                    </p:animMotion>
                                  </p:childTnLst>
                                </p:cTn>
                              </p:par>
                              <p:par>
                                <p:cTn id="999" presetID="23" presetClass="exit" presetSubtype="544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00" dur="350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1" dur="350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2" dur="350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3" dur="350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5" presetID="1" presetClass="entr" presetSubtype="0" fill="hold" nodeType="withEffect">
                                  <p:stCondLst>
                                    <p:cond delay="10450"/>
                                  </p:stCondLst>
                                  <p:childTnLst>
                                    <p:set>
                                      <p:cBhvr>
                                        <p:cTn id="10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7" presetID="42" presetClass="path" presetSubtype="0" accel="50000" decel="50000" fill="hold" nodeType="withEffect">
                                  <p:stCondLst>
                                    <p:cond delay="10450"/>
                                  </p:stCondLst>
                                  <p:childTnLst>
                                    <p:animMotion origin="layout" path="M 1.25E-6 5.55112E-17 L 0.50664 -0.26968 " pathEditMode="relative" rAng="0" ptsTypes="AA">
                                      <p:cBhvr>
                                        <p:cTn id="1008" dur="656" spd="-100000" fill="hold"/>
                                        <p:tgtEl>
                                          <p:spTgt spid="32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26" y="-13495"/>
                                    </p:animMotion>
                                  </p:childTnLst>
                                </p:cTn>
                              </p:par>
                              <p:par>
                                <p:cTn id="1009" presetID="23" presetClass="exit" presetSubtype="544" fill="hold" nodeType="withEffect">
                                  <p:stCondLst>
                                    <p:cond delay="10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0" dur="350"/>
                                        <p:tgtEl>
                                          <p:spTgt spid="3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1" dur="350"/>
                                        <p:tgtEl>
                                          <p:spTgt spid="3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2" dur="350"/>
                                        <p:tgtEl>
                                          <p:spTgt spid="3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3" dur="350"/>
                                        <p:tgtEl>
                                          <p:spTgt spid="3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5" presetID="1" presetClass="entr" presetSubtype="0" fill="hold" nodeType="withEffect">
                                  <p:stCondLst>
                                    <p:cond delay="10850"/>
                                  </p:stCondLst>
                                  <p:childTnLst>
                                    <p:set>
                                      <p:cBhvr>
                                        <p:cTn id="10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7" presetID="42" presetClass="path" presetSubtype="0" accel="50000" decel="50000" fill="hold" nodeType="withEffect">
                                  <p:stCondLst>
                                    <p:cond delay="10850"/>
                                  </p:stCondLst>
                                  <p:childTnLst>
                                    <p:animMotion origin="layout" path="M 1.11022E-16 4.07407E-6 L 0.52031 0.26458 " pathEditMode="relative" rAng="0" ptsTypes="AA">
                                      <p:cBhvr>
                                        <p:cTn id="1018" dur="656" spd="-100000" fill="hold"/>
                                        <p:tgtEl>
                                          <p:spTgt spid="3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16" y="13218"/>
                                    </p:animMotion>
                                  </p:childTnLst>
                                </p:cTn>
                              </p:par>
                              <p:par>
                                <p:cTn id="1019" presetID="23" presetClass="exit" presetSubtype="544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0" dur="350"/>
                                        <p:tgtEl>
                                          <p:spTgt spid="3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1" dur="350"/>
                                        <p:tgtEl>
                                          <p:spTgt spid="3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2" dur="350"/>
                                        <p:tgtEl>
                                          <p:spTgt spid="3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3" dur="350"/>
                                        <p:tgtEl>
                                          <p:spTgt spid="3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5" presetID="1" presetClass="entr" presetSubtype="0" fill="hold" nodeType="withEffect">
                                  <p:stCondLst>
                                    <p:cond delay="10950"/>
                                  </p:stCondLst>
                                  <p:childTnLst>
                                    <p:set>
                                      <p:cBhvr>
                                        <p:cTn id="10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7" presetID="42" presetClass="path" presetSubtype="0" accel="50000" decel="50000" fill="hold" nodeType="withEffect">
                                  <p:stCondLst>
                                    <p:cond delay="10950"/>
                                  </p:stCondLst>
                                  <p:childTnLst>
                                    <p:animMotion origin="layout" path="M 3.75E-6 4.44444E-6 L 0.35325 0.52708 " pathEditMode="relative" rAng="0" ptsTypes="AA">
                                      <p:cBhvr>
                                        <p:cTn id="1028" dur="656" spd="-100000" fill="hold"/>
                                        <p:tgtEl>
                                          <p:spTgt spid="32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56" y="26343"/>
                                    </p:animMotion>
                                  </p:childTnLst>
                                </p:cTn>
                              </p:par>
                              <p:par>
                                <p:cTn id="1029" presetID="23" presetClass="exit" presetSubtype="544" fill="hold" nodeType="withEffect">
                                  <p:stCondLst>
                                    <p:cond delay="113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30" dur="350"/>
                                        <p:tgtEl>
                                          <p:spTgt spid="3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1" dur="350"/>
                                        <p:tgtEl>
                                          <p:spTgt spid="3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2" dur="350"/>
                                        <p:tgtEl>
                                          <p:spTgt spid="3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3" dur="350"/>
                                        <p:tgtEl>
                                          <p:spTgt spid="3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5" presetID="1" presetClass="entr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10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7" presetID="42" presetClass="path" presetSubtype="0" accel="50000" decel="5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2.29167E-6 -1.11111E-6 L 0.49336 0.55486 " pathEditMode="relative" rAng="0" ptsTypes="AA">
                                      <p:cBhvr>
                                        <p:cTn id="1038" dur="656" spd="-100000" fill="hold"/>
                                        <p:tgtEl>
                                          <p:spTgt spid="3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61" y="27731"/>
                                    </p:animMotion>
                                  </p:childTnLst>
                                </p:cTn>
                              </p:par>
                              <p:par>
                                <p:cTn id="1039" presetID="23" presetClass="exit" presetSubtype="544" fill="hold" nodeType="withEffect">
                                  <p:stCondLst>
                                    <p:cond delay="11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0" dur="350"/>
                                        <p:tgtEl>
                                          <p:spTgt spid="3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1" dur="350"/>
                                        <p:tgtEl>
                                          <p:spTgt spid="3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2" dur="350"/>
                                        <p:tgtEl>
                                          <p:spTgt spid="3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3" dur="350"/>
                                        <p:tgtEl>
                                          <p:spTgt spid="3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5" presetID="1" presetClass="entr" presetSubtype="0" fill="hold" nodeType="withEffect">
                                  <p:stCondLst>
                                    <p:cond delay="10850"/>
                                  </p:stCondLst>
                                  <p:childTnLst>
                                    <p:set>
                                      <p:cBhvr>
                                        <p:cTn id="10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7" presetID="42" presetClass="path" presetSubtype="0" accel="50000" decel="50000" fill="hold" nodeType="withEffect">
                                  <p:stCondLst>
                                    <p:cond delay="10850"/>
                                  </p:stCondLst>
                                  <p:childTnLst>
                                    <p:animMotion origin="layout" path="M -1.25E-6 7.40741E-7 L -0.15573 0.54722 " pathEditMode="relative" rAng="0" ptsTypes="AA">
                                      <p:cBhvr>
                                        <p:cTn id="1048" dur="656" spd="-100000" fill="hold"/>
                                        <p:tgtEl>
                                          <p:spTgt spid="3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86" y="27361"/>
                                    </p:animMotion>
                                  </p:childTnLst>
                                </p:cTn>
                              </p:par>
                              <p:par>
                                <p:cTn id="1049" presetID="23" presetClass="exit" presetSubtype="544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0" dur="350"/>
                                        <p:tgtEl>
                                          <p:spTgt spid="3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1" dur="350"/>
                                        <p:tgtEl>
                                          <p:spTgt spid="3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2" dur="350"/>
                                        <p:tgtEl>
                                          <p:spTgt spid="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3" dur="350"/>
                                        <p:tgtEl>
                                          <p:spTgt spid="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5" presetID="1" presetClass="entr" presetSubtype="0" fill="hold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0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7" presetID="42" presetClass="path" presetSubtype="0" accel="50000" decel="50000" fill="hold" nodeType="withEffect">
                                  <p:stCondLst>
                                    <p:cond delay="10650"/>
                                  </p:stCondLst>
                                  <p:childTnLst>
                                    <p:animMotion origin="layout" path="M -1.66667E-6 7.40741E-7 L -0.21588 0.52685 " pathEditMode="relative" rAng="0" ptsTypes="AA">
                                      <p:cBhvr>
                                        <p:cTn id="1058" dur="656" spd="-100000" fill="hold"/>
                                        <p:tgtEl>
                                          <p:spTgt spid="3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94" y="26343"/>
                                    </p:animMotion>
                                  </p:childTnLst>
                                </p:cTn>
                              </p:par>
                              <p:par>
                                <p:cTn id="1059" presetID="23" presetClass="exit" presetSubtype="544" fill="hold" nodeType="withEffect">
                                  <p:stCondLst>
                                    <p:cond delay="11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0" dur="350"/>
                                        <p:tgtEl>
                                          <p:spTgt spid="3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1" dur="350"/>
                                        <p:tgtEl>
                                          <p:spTgt spid="3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2" dur="350"/>
                                        <p:tgtEl>
                                          <p:spTgt spid="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3" dur="350"/>
                                        <p:tgtEl>
                                          <p:spTgt spid="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5" presetID="1" presetClass="entr" presetSubtype="0" fill="hold" nodeType="withEffect">
                                  <p:stCondLst>
                                    <p:cond delay="10550"/>
                                  </p:stCondLst>
                                  <p:childTnLst>
                                    <p:set>
                                      <p:cBhvr>
                                        <p:cTn id="1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7" presetID="42" presetClass="path" presetSubtype="0" accel="50000" decel="50000" fill="hold" nodeType="withEffect">
                                  <p:stCondLst>
                                    <p:cond delay="10550"/>
                                  </p:stCondLst>
                                  <p:childTnLst>
                                    <p:animMotion origin="layout" path="M 2.91667E-6 -1.11111E-6 L -0.50638 -0.175 " pathEditMode="relative" rAng="0" ptsTypes="AA">
                                      <p:cBhvr>
                                        <p:cTn id="1068" dur="656" spd="-100000" fill="hold"/>
                                        <p:tgtEl>
                                          <p:spTgt spid="3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26" y="-8750"/>
                                    </p:animMotion>
                                  </p:childTnLst>
                                </p:cTn>
                              </p:par>
                              <p:par>
                                <p:cTn id="1069" presetID="23" presetClass="exit" presetSubtype="544" fill="hold" nodeType="withEffect">
                                  <p:stCondLst>
                                    <p:cond delay="109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0" dur="350"/>
                                        <p:tgtEl>
                                          <p:spTgt spid="3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1" dur="350"/>
                                        <p:tgtEl>
                                          <p:spTgt spid="3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2" dur="350"/>
                                        <p:tgtEl>
                                          <p:spTgt spid="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3" dur="350"/>
                                        <p:tgtEl>
                                          <p:spTgt spid="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5" presetID="1" presetClass="entr" presetSubtype="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set>
                                      <p:cBhvr>
                                        <p:cTn id="10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7" presetID="42" presetClass="path" presetSubtype="0" accel="50000" decel="50000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Motion origin="layout" path="M -2.08333E-7 -1.48148E-6 L 0.16055 -0.52153 " pathEditMode="relative" rAng="0" ptsTypes="AA">
                                      <p:cBhvr>
                                        <p:cTn id="1078" dur="656" spd="-100000" fill="hold"/>
                                        <p:tgtEl>
                                          <p:spTgt spid="3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21" y="-26088"/>
                                    </p:animMotion>
                                  </p:childTnLst>
                                </p:cTn>
                              </p:par>
                              <p:par>
                                <p:cTn id="1079" presetID="23" presetClass="exit" presetSubtype="544" fill="hold" nodeType="withEffect">
                                  <p:stCondLst>
                                    <p:cond delay="11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0" dur="350"/>
                                        <p:tgtEl>
                                          <p:spTgt spid="3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1" dur="350"/>
                                        <p:tgtEl>
                                          <p:spTgt spid="3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2" dur="350"/>
                                        <p:tgtEl>
                                          <p:spTgt spid="3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3" dur="350"/>
                                        <p:tgtEl>
                                          <p:spTgt spid="3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5" presetID="1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0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7" presetID="42" presetClass="path" presetSubtype="0" accel="50000" decel="5000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Motion origin="layout" path="M 8.33333E-7 2.96296E-6 L 0.52487 -0.43334 " pathEditMode="relative" rAng="0" ptsTypes="AA">
                                      <p:cBhvr>
                                        <p:cTn id="1088" dur="656" spd="-100000" fill="hold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37" y="-21667"/>
                                    </p:animMotion>
                                  </p:childTnLst>
                                </p:cTn>
                              </p:par>
                              <p:par>
                                <p:cTn id="1089" presetID="23" presetClass="exit" presetSubtype="544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0" dur="350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1" dur="350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2" dur="350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3" dur="350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5" presetID="1" presetClass="entr" presetSubtype="0" fill="hold" nodeType="withEffect">
                                  <p:stCondLst>
                                    <p:cond delay="10350"/>
                                  </p:stCondLst>
                                  <p:childTnLst>
                                    <p:set>
                                      <p:cBhvr>
                                        <p:cTn id="10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7" presetID="42" presetClass="path" presetSubtype="0" accel="50000" decel="50000" fill="hold" nodeType="withEffect">
                                  <p:stCondLst>
                                    <p:cond delay="10350"/>
                                  </p:stCondLst>
                                  <p:childTnLst>
                                    <p:animMotion origin="layout" path="M 6.25E-7 -1.11111E-6 L 0.01406 -0.5081 " pathEditMode="relative" rAng="0" ptsTypes="AA">
                                      <p:cBhvr>
                                        <p:cTn id="1098" dur="656" spd="-100000" fill="hold"/>
                                        <p:tgtEl>
                                          <p:spTgt spid="3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" y="-25417"/>
                                    </p:animMotion>
                                  </p:childTnLst>
                                </p:cTn>
                              </p:par>
                              <p:par>
                                <p:cTn id="1099" presetID="23" presetClass="exit" presetSubtype="544" fill="hold" nodeType="withEffect">
                                  <p:stCondLst>
                                    <p:cond delay="10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0" dur="350"/>
                                        <p:tgtEl>
                                          <p:spTgt spid="3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1" dur="350"/>
                                        <p:tgtEl>
                                          <p:spTgt spid="3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2" dur="350"/>
                                        <p:tgtEl>
                                          <p:spTgt spid="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3" dur="350"/>
                                        <p:tgtEl>
                                          <p:spTgt spid="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5" presetID="1" presetClass="entr" presetSubtype="0" fill="hold" nodeType="withEffect">
                                  <p:stCondLst>
                                    <p:cond delay="10450"/>
                                  </p:stCondLst>
                                  <p:childTnLst>
                                    <p:set>
                                      <p:cBhvr>
                                        <p:cTn id="1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7" presetID="42" presetClass="path" presetSubtype="0" accel="50000" decel="50000" fill="hold" nodeType="withEffect">
                                  <p:stCondLst>
                                    <p:cond delay="10450"/>
                                  </p:stCondLst>
                                  <p:childTnLst>
                                    <p:animMotion origin="layout" path="M -6.25E-7 -2.96296E-6 L -0.08216 -0.49629 " pathEditMode="relative" rAng="0" ptsTypes="AA">
                                      <p:cBhvr>
                                        <p:cTn id="1108" dur="656" spd="-100000" fill="hold"/>
                                        <p:tgtEl>
                                          <p:spTgt spid="3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5" y="-24815"/>
                                    </p:animMotion>
                                  </p:childTnLst>
                                </p:cTn>
                              </p:par>
                              <p:par>
                                <p:cTn id="1109" presetID="23" presetClass="exit" presetSubtype="544" fill="hold" nodeType="withEffect">
                                  <p:stCondLst>
                                    <p:cond delay="10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0" dur="350"/>
                                        <p:tgtEl>
                                          <p:spTgt spid="3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1" dur="350"/>
                                        <p:tgtEl>
                                          <p:spTgt spid="3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2" dur="350"/>
                                        <p:tgtEl>
                                          <p:spTgt spid="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3" dur="350"/>
                                        <p:tgtEl>
                                          <p:spTgt spid="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5" presetID="1" presetClass="entr" presetSubtype="0" fill="hold" nodeType="withEffect">
                                  <p:stCondLst>
                                    <p:cond delay="10850"/>
                                  </p:stCondLst>
                                  <p:childTnLst>
                                    <p:set>
                                      <p:cBhvr>
                                        <p:cTn id="1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7" presetID="42" presetClass="path" presetSubtype="0" accel="50000" decel="50000" fill="hold" nodeType="withEffect">
                                  <p:stCondLst>
                                    <p:cond delay="10850"/>
                                  </p:stCondLst>
                                  <p:childTnLst>
                                    <p:animMotion origin="layout" path="M -2.5E-6 -4.44444E-6 L 0.43972 -0.11805 " pathEditMode="relative" rAng="0" ptsTypes="AA">
                                      <p:cBhvr>
                                        <p:cTn id="1118" dur="656" spd="-100000" fill="hold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79" y="-5903"/>
                                    </p:animMotion>
                                  </p:childTnLst>
                                </p:cTn>
                              </p:par>
                              <p:par>
                                <p:cTn id="1119" presetID="23" presetClass="exit" presetSubtype="544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0" dur="350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1" dur="350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2" dur="350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3" dur="350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5" presetID="1" presetClass="entr" presetSubtype="0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1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7" presetID="42" presetClass="path" presetSubtype="0" accel="50000" decel="50000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Motion origin="layout" path="M 2.08333E-7 -3.33333E-6 L -0.22122 0.29398 " pathEditMode="relative" rAng="0" ptsTypes="AA">
                                      <p:cBhvr>
                                        <p:cTn id="1128" dur="656" spd="-100000" fill="hold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68" y="14699"/>
                                    </p:animMotion>
                                  </p:childTnLst>
                                </p:cTn>
                              </p:par>
                              <p:par>
                                <p:cTn id="1129" presetID="23" presetClass="exit" presetSubtype="544" fill="hold" nodeType="withEffect">
                                  <p:stCondLst>
                                    <p:cond delay="1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0" dur="350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1" dur="350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2" dur="350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3" dur="350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5" presetID="1" presetClass="entr" presetSubtype="0" fill="hold" nodeType="withEffect">
                                  <p:stCondLst>
                                    <p:cond delay="11020"/>
                                  </p:stCondLst>
                                  <p:childTnLst>
                                    <p:set>
                                      <p:cBhvr>
                                        <p:cTn id="1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7" presetID="42" presetClass="path" presetSubtype="0" accel="50000" decel="50000" fill="hold" nodeType="withEffect">
                                  <p:stCondLst>
                                    <p:cond delay="11020"/>
                                  </p:stCondLst>
                                  <p:childTnLst>
                                    <p:animMotion origin="layout" path="M -1.04167E-6 2.96296E-6 L -0.43203 0.10578 " pathEditMode="relative" rAng="0" ptsTypes="AA">
                                      <p:cBhvr>
                                        <p:cTn id="1138" dur="656" spd="-100000" fill="hold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02" y="5278"/>
                                    </p:animMotion>
                                  </p:childTnLst>
                                </p:cTn>
                              </p:par>
                              <p:par>
                                <p:cTn id="1139" presetID="23" presetClass="exit" presetSubtype="544" fill="hold" nodeType="withEffect">
                                  <p:stCondLst>
                                    <p:cond delay="1142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0" dur="350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1" dur="350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2" dur="350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3" dur="350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5" presetID="1" presetClass="entr" presetSubtype="0" fill="hold" nodeType="withEffect">
                                  <p:stCondLst>
                                    <p:cond delay="10950"/>
                                  </p:stCondLst>
                                  <p:childTnLst>
                                    <p:set>
                                      <p:cBhvr>
                                        <p:cTn id="1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7" presetID="42" presetClass="path" presetSubtype="0" accel="50000" decel="50000" fill="hold" nodeType="withEffect">
                                  <p:stCondLst>
                                    <p:cond delay="10950"/>
                                  </p:stCondLst>
                                  <p:childTnLst>
                                    <p:animMotion origin="layout" path="M 1.25E-6 1.11111E-6 L -0.47461 -0.49537 " pathEditMode="relative" rAng="0" ptsTypes="AA">
                                      <p:cBhvr>
                                        <p:cTn id="1148" dur="656" spd="-100000" fill="hold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737" y="-24769"/>
                                    </p:animMotion>
                                  </p:childTnLst>
                                </p:cTn>
                              </p:par>
                              <p:par>
                                <p:cTn id="1149" presetID="23" presetClass="exit" presetSubtype="544" fill="hold" nodeType="withEffect">
                                  <p:stCondLst>
                                    <p:cond delay="113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0" dur="350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1" dur="350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2" dur="350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3" dur="350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5" presetID="1" presetClass="entr" presetSubtype="0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set>
                                      <p:cBhvr>
                                        <p:cTn id="1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7" presetID="42" presetClass="path" presetSubtype="0" accel="50000" decel="50000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animMotion origin="layout" path="M 1.04167E-6 -3.7037E-6 L -0.1388 -0.3537 " pathEditMode="relative" rAng="0" ptsTypes="AA">
                                      <p:cBhvr>
                                        <p:cTn id="1158" dur="656" spd="-100000" fill="hold"/>
                                        <p:tgtEl>
                                          <p:spTgt spid="3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0" y="-17685"/>
                                    </p:animMotion>
                                  </p:childTnLst>
                                </p:cTn>
                              </p:par>
                              <p:par>
                                <p:cTn id="1159" presetID="23" presetClass="exit" presetSubtype="544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0" dur="350"/>
                                        <p:tgtEl>
                                          <p:spTgt spid="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1" dur="350"/>
                                        <p:tgtEl>
                                          <p:spTgt spid="3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2" dur="350"/>
                                        <p:tgtEl>
                                          <p:spTgt spid="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3" dur="350"/>
                                        <p:tgtEl>
                                          <p:spTgt spid="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5" presetID="1" presetClass="entr" presetSubtype="0" fill="hold" nodeType="withEffect">
                                  <p:stCondLst>
                                    <p:cond delay="10650"/>
                                  </p:stCondLst>
                                  <p:childTnLst>
                                    <p:set>
                                      <p:cBhvr>
                                        <p:cTn id="1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7" presetID="42" presetClass="path" presetSubtype="0" accel="50000" decel="50000" fill="hold" nodeType="withEffect">
                                  <p:stCondLst>
                                    <p:cond delay="10650"/>
                                  </p:stCondLst>
                                  <p:childTnLst>
                                    <p:animMotion origin="layout" path="M 2.08333E-6 -2.22222E-6 L -0.41107 0.41968 " pathEditMode="relative" rAng="0" ptsTypes="AA">
                                      <p:cBhvr>
                                        <p:cTn id="1168" dur="656" spd="-100000" fill="hold"/>
                                        <p:tgtEl>
                                          <p:spTgt spid="3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60" y="20972"/>
                                    </p:animMotion>
                                  </p:childTnLst>
                                </p:cTn>
                              </p:par>
                              <p:par>
                                <p:cTn id="1169" presetID="23" presetClass="exit" presetSubtype="544" fill="hold" nodeType="withEffect">
                                  <p:stCondLst>
                                    <p:cond delay="110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70" dur="350"/>
                                        <p:tgtEl>
                                          <p:spTgt spid="3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1" dur="350"/>
                                        <p:tgtEl>
                                          <p:spTgt spid="3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2" dur="350"/>
                                        <p:tgtEl>
                                          <p:spTgt spid="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3" dur="350"/>
                                        <p:tgtEl>
                                          <p:spTgt spid="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5" presetID="1" presetClass="entr" presetSubtype="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7" presetID="42" presetClass="path" presetSubtype="0" accel="50000" decel="50000" fill="hold" nodeType="withEffect">
                                  <p:stCondLst>
                                    <p:cond delay="10800"/>
                                  </p:stCondLst>
                                  <p:childTnLst>
                                    <p:animMotion origin="layout" path="M 3.125E-6 -1.11111E-6 L 0.29856 -0.53055 " pathEditMode="relative" rAng="0" ptsTypes="AA">
                                      <p:cBhvr>
                                        <p:cTn id="1178" dur="656" spd="-100000" fill="hold"/>
                                        <p:tgtEl>
                                          <p:spTgt spid="3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22" y="-26528"/>
                                    </p:animMotion>
                                  </p:childTnLst>
                                </p:cTn>
                              </p:par>
                              <p:par>
                                <p:cTn id="1179" presetID="23" presetClass="exit" presetSubtype="544" fill="hold" nodeType="withEffect">
                                  <p:stCondLst>
                                    <p:cond delay="11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0" dur="350"/>
                                        <p:tgtEl>
                                          <p:spTgt spid="3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1" dur="350"/>
                                        <p:tgtEl>
                                          <p:spTgt spid="3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2" dur="350"/>
                                        <p:tgtEl>
                                          <p:spTgt spid="3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3" dur="350"/>
                                        <p:tgtEl>
                                          <p:spTgt spid="3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5" presetID="1" presetClass="entr" presetSubtype="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1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7" presetID="42" presetClass="path" presetSubtype="0" accel="50000" decel="50000" fill="hold" nodeType="withEffect">
                                  <p:stCondLst>
                                    <p:cond delay="10600"/>
                                  </p:stCondLst>
                                  <p:childTnLst>
                                    <p:animMotion origin="layout" path="M 1.875E-6 -2.96296E-6 L 0.07539 -0.55416 " pathEditMode="relative" rAng="0" ptsTypes="AA">
                                      <p:cBhvr>
                                        <p:cTn id="1188" dur="656" spd="-100000" fill="hold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3" y="-27708"/>
                                    </p:animMotion>
                                  </p:childTnLst>
                                </p:cTn>
                              </p:par>
                              <p:par>
                                <p:cTn id="1189" presetID="23" presetClass="exit" presetSubtype="544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0" dur="350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1" dur="350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2" dur="350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3" dur="350"/>
                                        <p:tgtEl>
                                          <p:spTgt spid="3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5" presetID="1" presetClass="entr" presetSubtype="0" fill="hold" nodeType="withEffect">
                                  <p:stCondLst>
                                    <p:cond delay="10450"/>
                                  </p:stCondLst>
                                  <p:childTnLst>
                                    <p:set>
                                      <p:cBhvr>
                                        <p:cTn id="1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7" presetID="42" presetClass="path" presetSubtype="0" accel="50000" decel="50000" fill="hold" nodeType="withEffect">
                                  <p:stCondLst>
                                    <p:cond delay="10450"/>
                                  </p:stCondLst>
                                  <p:childTnLst>
                                    <p:animMotion origin="layout" path="M -1.25E-6 7.40741E-7 L -0.15573 0.54722 " pathEditMode="relative" rAng="0" ptsTypes="AA">
                                      <p:cBhvr>
                                        <p:cTn id="1198" dur="656" spd="-100000" fill="hold"/>
                                        <p:tgtEl>
                                          <p:spTgt spid="3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86" y="27361"/>
                                    </p:animMotion>
                                  </p:childTnLst>
                                </p:cTn>
                              </p:par>
                              <p:par>
                                <p:cTn id="1199" presetID="23" presetClass="exit" presetSubtype="544" fill="hold" nodeType="withEffect">
                                  <p:stCondLst>
                                    <p:cond delay="10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0" dur="350"/>
                                        <p:tgtEl>
                                          <p:spTgt spid="3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1" dur="350"/>
                                        <p:tgtEl>
                                          <p:spTgt spid="3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2" dur="350"/>
                                        <p:tgtEl>
                                          <p:spTgt spid="3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3" dur="350"/>
                                        <p:tgtEl>
                                          <p:spTgt spid="3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5" presetID="1" presetClass="entr" presetSubtype="0" fill="hold" nodeType="withEffect">
                                  <p:stCondLst>
                                    <p:cond delay="10450"/>
                                  </p:stCondLst>
                                  <p:childTnLst>
                                    <p:set>
                                      <p:cBhvr>
                                        <p:cTn id="1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7" presetID="42" presetClass="path" presetSubtype="0" accel="50000" decel="50000" fill="hold" nodeType="withEffect">
                                  <p:stCondLst>
                                    <p:cond delay="10450"/>
                                  </p:stCondLst>
                                  <p:childTnLst>
                                    <p:animMotion origin="layout" path="M -3.54167E-6 0 L -0.5108 0 " pathEditMode="relative" rAng="0" ptsTypes="AA">
                                      <p:cBhvr>
                                        <p:cTn id="1208" dur="656" spd="-100000" fill="hold"/>
                                        <p:tgtEl>
                                          <p:spTgt spid="32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47" y="0"/>
                                    </p:animMotion>
                                  </p:childTnLst>
                                </p:cTn>
                              </p:par>
                              <p:par>
                                <p:cTn id="1209" presetID="23" presetClass="exit" presetSubtype="544" fill="hold" nodeType="withEffect">
                                  <p:stCondLst>
                                    <p:cond delay="108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0" dur="350"/>
                                        <p:tgtEl>
                                          <p:spTgt spid="3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1" dur="350"/>
                                        <p:tgtEl>
                                          <p:spTgt spid="3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2" dur="350"/>
                                        <p:tgtEl>
                                          <p:spTgt spid="3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3" dur="350"/>
                                        <p:tgtEl>
                                          <p:spTgt spid="3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5" presetID="1" presetClass="entr" presetSubtype="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7" presetID="42" presetClass="path" presetSubtype="0" accel="50000" decel="50000" fill="hold" nodeType="withEffect">
                                  <p:stCondLst>
                                    <p:cond delay="10250"/>
                                  </p:stCondLst>
                                  <p:childTnLst>
                                    <p:animMotion origin="layout" path="M 1.11022E-16 1.85185E-6 L 0.50143 -0.00533 " pathEditMode="relative" rAng="0" ptsTypes="AA">
                                      <p:cBhvr>
                                        <p:cTn id="1218" dur="656" spd="-100000" fill="hold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65" y="-278"/>
                                    </p:animMotion>
                                  </p:childTnLst>
                                </p:cTn>
                              </p:par>
                              <p:par>
                                <p:cTn id="1219" presetID="23" presetClass="exit" presetSubtype="544" fill="hold" nodeType="withEffect">
                                  <p:stCondLst>
                                    <p:cond delay="106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0" dur="350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1" dur="350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2" dur="350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3" dur="350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5" presetID="1" presetClass="exit" presetSubtype="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7" presetID="1" presetClass="exit" presetSubtype="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9" presetID="1" presetClass="exit" presetSubtype="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1" presetID="23" presetClass="entr" presetSubtype="16" accel="60000" decel="40000" fill="hold" grpId="0" nodeType="withEffect">
                                  <p:stCondLst>
                                    <p:cond delay="11550"/>
                                  </p:stCondLst>
                                  <p:childTnLst>
                                    <p:set>
                                      <p:cBhvr>
                                        <p:cTn id="1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3" dur="1000" fill="hold"/>
                                        <p:tgtEl>
                                          <p:spTgt spid="2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4" dur="1000" fill="hold"/>
                                        <p:tgtEl>
                                          <p:spTgt spid="2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5" presetID="23" presetClass="entr" presetSubtype="16" accel="60000" decel="40000" fill="hold" grpId="0" nodeType="withEffect">
                                  <p:stCondLst>
                                    <p:cond delay="11550"/>
                                  </p:stCondLst>
                                  <p:childTnLst>
                                    <p:set>
                                      <p:cBhvr>
                                        <p:cTn id="1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7" dur="1000" fill="hold"/>
                                        <p:tgtEl>
                                          <p:spTgt spid="2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8" dur="1000" fill="hold"/>
                                        <p:tgtEl>
                                          <p:spTgt spid="27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9" presetID="42" presetClass="path" presetSubtype="0" accel="50000" decel="50000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animMotion origin="layout" path="M -0.00677 0.0088 L 0.13242 -0.17152 " pathEditMode="relative" rAng="0" ptsTypes="AA">
                                      <p:cBhvr>
                                        <p:cTn id="1240" dur="2000" fill="hold"/>
                                        <p:tgtEl>
                                          <p:spTgt spid="2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53" y="-9028"/>
                                    </p:animMotion>
                                  </p:childTnLst>
                                </p:cTn>
                              </p:par>
                              <p:par>
                                <p:cTn id="1241" presetID="42" presetClass="path" presetSubtype="0" accel="50000" decel="50000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animMotion origin="layout" path="M 2.91667E-6 -2.22222E-6 L 0.06784 -0.08842 " pathEditMode="relative" rAng="0" ptsTypes="AA">
                                      <p:cBhvr>
                                        <p:cTn id="1242" dur="2000" fill="hold"/>
                                        <p:tgtEl>
                                          <p:spTgt spid="27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5" y="-4421"/>
                                    </p:animMotion>
                                  </p:childTnLst>
                                </p:cTn>
                              </p:par>
                              <p:par>
                                <p:cTn id="1243" presetID="42" presetClass="path" presetSubtype="0" accel="50000" decel="50000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animMotion origin="layout" path="M 1.04167E-6 -3.33333E-6 L 0.07161 -0.09282 " pathEditMode="relative" rAng="0" ptsTypes="AA">
                                      <p:cBhvr>
                                        <p:cTn id="1244" dur="2000" fill="hold"/>
                                        <p:tgtEl>
                                          <p:spTgt spid="27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81" y="-4653"/>
                                    </p:animMotion>
                                  </p:childTnLst>
                                </p:cTn>
                              </p:par>
                              <p:par>
                                <p:cTn id="1245" presetID="42" presetClass="path" presetSubtype="0" accel="50000" decel="50000" fill="hold" grpId="1" nodeType="withEffect">
                                  <p:stCondLst>
                                    <p:cond delay="12300"/>
                                  </p:stCondLst>
                                  <p:childTnLst>
                                    <p:animMotion origin="layout" path="M -4.16667E-7 1.11111E-6 L -0.05872 0.07569 " pathEditMode="relative" rAng="0" ptsTypes="AA">
                                      <p:cBhvr>
                                        <p:cTn id="1246" dur="2000" fill="hold"/>
                                        <p:tgtEl>
                                          <p:spTgt spid="27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43" y="3773"/>
                                    </p:animMotion>
                                  </p:childTnLst>
                                </p:cTn>
                              </p:par>
                              <p:par>
                                <p:cTn id="1247" presetID="42" presetClass="path" presetSubtype="0" accel="50000" decel="50000" fill="hold" grpId="0" nodeType="withEffect">
                                  <p:stCondLst>
                                    <p:cond delay="12300"/>
                                  </p:stCondLst>
                                  <p:childTnLst>
                                    <p:animMotion origin="layout" path="M 2.91667E-6 -7.40741E-7 L -0.13789 0.17847 " pathEditMode="relative" rAng="0" ptsTypes="AA">
                                      <p:cBhvr>
                                        <p:cTn id="1248" dur="2000" fill="hold"/>
                                        <p:tgtEl>
                                          <p:spTgt spid="27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01" y="8912"/>
                                    </p:animMotion>
                                  </p:childTnLst>
                                </p:cTn>
                              </p:par>
                              <p:par>
                                <p:cTn id="1249" presetID="42" presetClass="path" presetSubtype="0" accel="50000" decel="5000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2.91667E-6 -7.40741E-7 L -0.02032 0.02639 " pathEditMode="relative" rAng="0" ptsTypes="AA">
                                      <p:cBhvr>
                                        <p:cTn id="1250" dur="2000" fill="hold"/>
                                        <p:tgtEl>
                                          <p:spTgt spid="27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1319"/>
                                    </p:animMotion>
                                  </p:childTnLst>
                                </p:cTn>
                              </p:par>
                              <p:par>
                                <p:cTn id="1251" presetID="42" presetClass="path" presetSubtype="0" accel="50000" decel="5000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1.66667E-6 3.7037E-7 L -0.04623 0.05972 " pathEditMode="relative" rAng="0" ptsTypes="AA">
                                      <p:cBhvr>
                                        <p:cTn id="1252" dur="2000" fill="hold"/>
                                        <p:tgtEl>
                                          <p:spTgt spid="27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8" y="2986"/>
                                    </p:animMotion>
                                  </p:childTnLst>
                                </p:cTn>
                              </p:par>
                              <p:par>
                                <p:cTn id="1253" presetID="42" presetClass="path" presetSubtype="0" accel="50000" decel="5000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animMotion origin="layout" path="M -8.33333E-7 7.40741E-7 L 0.03346 -0.04352 " pathEditMode="relative" rAng="0" ptsTypes="AA">
                                      <p:cBhvr>
                                        <p:cTn id="1254" dur="2000" fill="hold"/>
                                        <p:tgtEl>
                                          <p:spTgt spid="27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-2176"/>
                                    </p:animMotion>
                                  </p:childTnLst>
                                </p:cTn>
                              </p:par>
                              <p:par>
                                <p:cTn id="1255" presetID="53" presetClass="entr" presetSubtype="16" fill="hold" nodeType="withEffect">
                                  <p:stCondLst>
                                    <p:cond delay="12800"/>
                                  </p:stCondLst>
                                  <p:childTnLst>
                                    <p:set>
                                      <p:cBhvr>
                                        <p:cTn id="1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7" dur="500" fill="hold"/>
                                        <p:tgtEl>
                                          <p:spTgt spid="3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8" dur="500" fill="hold"/>
                                        <p:tgtEl>
                                          <p:spTgt spid="3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9" dur="500"/>
                                        <p:tgtEl>
                                          <p:spTgt spid="3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0" presetID="6" presetClass="emph" presetSubtype="0" decel="52000" autoRev="1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animScale>
                                      <p:cBhvr>
                                        <p:cTn id="1261" dur="750" fill="hold"/>
                                        <p:tgtEl>
                                          <p:spTgt spid="30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2" presetID="53" presetClass="entr" presetSubtype="16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4" dur="500" fill="hold"/>
                                        <p:tgtEl>
                                          <p:spTgt spid="3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5" dur="500" fill="hold"/>
                                        <p:tgtEl>
                                          <p:spTgt spid="3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6" dur="500"/>
                                        <p:tgtEl>
                                          <p:spTgt spid="3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7" presetID="6" presetClass="emph" presetSubtype="0" decel="52000" autoRev="1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animScale>
                                      <p:cBhvr>
                                        <p:cTn id="1268" dur="750" fill="hold"/>
                                        <p:tgtEl>
                                          <p:spTgt spid="30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9" presetID="53" presetClass="entr" presetSubtype="16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1" dur="500" fill="hold"/>
                                        <p:tgtEl>
                                          <p:spTgt spid="3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2" dur="500" fill="hold"/>
                                        <p:tgtEl>
                                          <p:spTgt spid="3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3" dur="500"/>
                                        <p:tgtEl>
                                          <p:spTgt spid="3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4" presetID="6" presetClass="emph" presetSubtype="0" decel="52000" autoRev="1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animScale>
                                      <p:cBhvr>
                                        <p:cTn id="1275" dur="750" fill="hold"/>
                                        <p:tgtEl>
                                          <p:spTgt spid="30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6" presetID="53" presetClass="entr" presetSubtype="16" fill="hold" nodeType="withEffect">
                                  <p:stCondLst>
                                    <p:cond delay="13100"/>
                                  </p:stCondLst>
                                  <p:childTnLst>
                                    <p:set>
                                      <p:cBhvr>
                                        <p:cTn id="1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8" dur="500" fill="hold"/>
                                        <p:tgtEl>
                                          <p:spTgt spid="2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9" dur="500" fill="hold"/>
                                        <p:tgtEl>
                                          <p:spTgt spid="2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0" dur="500"/>
                                        <p:tgtEl>
                                          <p:spTgt spid="2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1" presetID="6" presetClass="emph" presetSubtype="0" decel="52000" autoRev="1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Scale>
                                      <p:cBhvr>
                                        <p:cTn id="1282" dur="750" fill="hold"/>
                                        <p:tgtEl>
                                          <p:spTgt spid="29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3" presetID="53" presetClass="entr" presetSubtype="16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1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5" dur="500" fill="hold"/>
                                        <p:tgtEl>
                                          <p:spTgt spid="2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6" dur="500" fill="hold"/>
                                        <p:tgtEl>
                                          <p:spTgt spid="2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7" dur="500"/>
                                        <p:tgtEl>
                                          <p:spTgt spid="2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8" presetID="6" presetClass="emph" presetSubtype="0" decel="52000" autoRev="1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Scale>
                                      <p:cBhvr>
                                        <p:cTn id="1289" dur="750" fill="hold"/>
                                        <p:tgtEl>
                                          <p:spTgt spid="29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0" presetID="53" presetClass="entr" presetSubtype="16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1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2" dur="500" fill="hold"/>
                                        <p:tgtEl>
                                          <p:spTgt spid="2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3" dur="500" fill="hold"/>
                                        <p:tgtEl>
                                          <p:spTgt spid="2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4" dur="500"/>
                                        <p:tgtEl>
                                          <p:spTgt spid="2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5" presetID="6" presetClass="emph" presetSubtype="0" decel="52000" autoRev="1" fill="hold" nodeType="withEffect">
                                  <p:stCondLst>
                                    <p:cond delay="13900"/>
                                  </p:stCondLst>
                                  <p:childTnLst>
                                    <p:animScale>
                                      <p:cBhvr>
                                        <p:cTn id="1296" dur="750" fill="hold"/>
                                        <p:tgtEl>
                                          <p:spTgt spid="28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7" presetID="53" presetClass="entr" presetSubtype="16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9" dur="500" fill="hold"/>
                                        <p:tgtEl>
                                          <p:spTgt spid="2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0" dur="500" fill="hold"/>
                                        <p:tgtEl>
                                          <p:spTgt spid="2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1" dur="500"/>
                                        <p:tgtEl>
                                          <p:spTgt spid="2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2" presetID="6" presetClass="emph" presetSubtype="0" decel="52000" autoRev="1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Scale>
                                      <p:cBhvr>
                                        <p:cTn id="1303" dur="750" fill="hold"/>
                                        <p:tgtEl>
                                          <p:spTgt spid="28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4" presetID="53" presetClass="entr" presetSubtype="16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set>
                                      <p:cBhvr>
                                        <p:cTn id="1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6" dur="500" fill="hold"/>
                                        <p:tgtEl>
                                          <p:spTgt spid="2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7" dur="500" fill="hold"/>
                                        <p:tgtEl>
                                          <p:spTgt spid="2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8" dur="500"/>
                                        <p:tgtEl>
                                          <p:spTgt spid="2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9" presetID="6" presetClass="emph" presetSubtype="0" decel="52000" autoRev="1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animScale>
                                      <p:cBhvr>
                                        <p:cTn id="1310" dur="750" fill="hold"/>
                                        <p:tgtEl>
                                          <p:spTgt spid="28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1" presetID="53" presetClass="entr" presetSubtype="16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1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3" dur="500" fill="hold"/>
                                        <p:tgtEl>
                                          <p:spTgt spid="2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4" dur="500" fill="hold"/>
                                        <p:tgtEl>
                                          <p:spTgt spid="2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5" dur="500"/>
                                        <p:tgtEl>
                                          <p:spTgt spid="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6" presetID="6" presetClass="emph" presetSubtype="0" decel="52000" autoRev="1" fill="hold" nodeType="withEffect">
                                  <p:stCondLst>
                                    <p:cond delay="14200"/>
                                  </p:stCondLst>
                                  <p:childTnLst>
                                    <p:animScale>
                                      <p:cBhvr>
                                        <p:cTn id="1317" dur="750" fill="hold"/>
                                        <p:tgtEl>
                                          <p:spTgt spid="28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8" presetID="53" presetClass="entr" presetSubtype="16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0" dur="500" fill="hold"/>
                                        <p:tgtEl>
                                          <p:spTgt spid="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1" dur="500" fill="hold"/>
                                        <p:tgtEl>
                                          <p:spTgt spid="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2" dur="500"/>
                                        <p:tgtEl>
                                          <p:spTgt spid="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3" presetID="6" presetClass="emph" presetSubtype="0" decel="52000" autoRev="1" fill="hold" nodeType="withEffect">
                                  <p:stCondLst>
                                    <p:cond delay="14300"/>
                                  </p:stCondLst>
                                  <p:childTnLst>
                                    <p:animScale>
                                      <p:cBhvr>
                                        <p:cTn id="1324" dur="750" fill="hold"/>
                                        <p:tgtEl>
                                          <p:spTgt spid="27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5" presetID="10" presetClass="entr" presetSubtype="0" repeatCount="700" fill="hold" nodeType="withEffect">
                                  <p:stCondLst>
                                    <p:cond delay="14950"/>
                                  </p:stCondLst>
                                  <p:childTnLst>
                                    <p:set>
                                      <p:cBhvr>
                                        <p:cTn id="1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7" dur="1000"/>
                                        <p:tgtEl>
                                          <p:spTgt spid="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8" presetID="10" presetClass="exit" presetSubtype="0" fill="hold" nodeType="withEffect">
                                  <p:stCondLst>
                                    <p:cond delay="1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9" dur="350"/>
                                        <p:tgtEl>
                                          <p:spTgt spid="27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0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1" presetID="10" presetClass="exit" presetSubtype="0" fill="hold" nodeType="withEffect">
                                  <p:stCondLst>
                                    <p:cond delay="153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2" dur="350"/>
                                        <p:tgtEl>
                                          <p:spTgt spid="28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3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4" presetID="10" presetClass="exit" presetSubtype="0" fill="hold" nodeType="withEffect">
                                  <p:stCondLst>
                                    <p:cond delay="153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5" dur="350"/>
                                        <p:tgtEl>
                                          <p:spTgt spid="28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6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7" presetID="10" presetClass="exit" presetSubtype="0" fill="hold" nodeType="withEffect">
                                  <p:stCondLst>
                                    <p:cond delay="153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8" dur="350"/>
                                        <p:tgtEl>
                                          <p:spTgt spid="28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9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2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0" presetID="10" presetClass="exit" presetSubtype="0" fill="hold" nodeType="withEffect">
                                  <p:stCondLst>
                                    <p:cond delay="153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1" dur="350"/>
                                        <p:tgtEl>
                                          <p:spTgt spid="28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2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3" presetID="10" presetClass="exit" presetSubtype="0" fill="hold" nodeType="withEffect">
                                  <p:stCondLst>
                                    <p:cond delay="1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4" dur="350"/>
                                        <p:tgtEl>
                                          <p:spTgt spid="29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5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2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6" presetID="10" presetClass="exit" presetSubtype="0" fill="hold" nodeType="withEffect">
                                  <p:stCondLst>
                                    <p:cond delay="154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7" dur="350"/>
                                        <p:tgtEl>
                                          <p:spTgt spid="29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8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9" presetID="10" presetClass="exit" presetSubtype="0" fill="hold" nodeType="withEffect">
                                  <p:stCondLst>
                                    <p:cond delay="154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0" dur="350"/>
                                        <p:tgtEl>
                                          <p:spTgt spid="30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1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2" presetID="10" presetClass="exit" presetSubtype="0" fill="hold" nodeType="withEffect">
                                  <p:stCondLst>
                                    <p:cond delay="154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3" dur="350"/>
                                        <p:tgtEl>
                                          <p:spTgt spid="3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4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5" presetID="10" presetClass="exit" presetSubtype="0" fill="hold" nodeType="withEffect">
                                  <p:stCondLst>
                                    <p:cond delay="154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6" dur="350"/>
                                        <p:tgtEl>
                                          <p:spTgt spid="3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7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3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8" presetID="21" presetClass="entr" presetSubtype="1" fill="hold" grpId="0" nodeType="withEffect">
                                  <p:stCondLst>
                                    <p:cond delay="13250"/>
                                  </p:stCondLst>
                                  <p:childTnLst>
                                    <p:set>
                                      <p:cBhvr>
                                        <p:cTn id="1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60" dur="1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1" presetID="0" presetClass="entr" presetSubtype="0" accel="50000" fill="hold" grpId="0" nodeType="withEffect">
                                  <p:stCondLst>
                                    <p:cond delay="14800"/>
                                  </p:stCondLst>
                                  <p:childTnLst>
                                    <p:animMotion origin="layout" path="M -0.02981 -0.07616 C 0.01107 -0.125 0.05066 -0.14768 0.05873 -0.12639 C 0.06693 -0.10509 0.04024 -0.04815 -0.00052 0.00093 C -0.04127 0.05 -0.08086 0.07246 -0.08893 0.05116 L -0.08893 0.05139 M -0.08893 0.05116 C -0.09713 0.03009 -0.07057 -0.02708 -0.02981 -0.07616" pathEditMode="relative" rAng="0" ptsTypes="AAAAAA">
                                      <p:cBhvr from="" to="">
                                        <p:cTn id="1362" dur="4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83" y="-8889"/>
                                    </p:animMotion>
                                  </p:childTnLst>
                                </p:cTn>
                              </p:par>
                              <p:par>
                                <p:cTn id="1363" presetID="23" presetClass="entr" presetSubtype="16" fill="hold" grpId="1" nodeType="withEffect">
                                  <p:stCondLst>
                                    <p:cond delay="15950"/>
                                  </p:stCondLst>
                                  <p:childTnLst>
                                    <p:set>
                                      <p:cBhvr>
                                        <p:cTn id="1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5" dur="25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6" dur="25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7" presetID="23" presetClass="exit" presetSubtype="32" fill="hold" grpId="2" nodeType="withEffect">
                                  <p:stCondLst>
                                    <p:cond delay="18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8" dur="25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9" dur="25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1" presetID="21" presetClass="exit" presetSubtype="1" fill="hold" grpId="1" nodeType="withEffect">
                                  <p:stCondLst>
                                    <p:cond delay="178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372" dur="1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4" presetID="10" presetClass="entr" presetSubtype="0" fill="hold" grpId="2" nodeType="withEffect">
                                  <p:stCondLst>
                                    <p:cond delay="13200"/>
                                  </p:stCondLst>
                                  <p:childTnLst>
                                    <p:set>
                                      <p:cBhvr>
                                        <p:cTn id="1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6" dur="25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7" presetID="23" presetClass="entr" presetSubtype="16" fill="hold" grpId="0" nodeType="withEffect">
                                  <p:stCondLst>
                                    <p:cond delay="13200"/>
                                  </p:stCondLst>
                                  <p:childTnLst>
                                    <p:set>
                                      <p:cBhvr>
                                        <p:cTn id="1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9" dur="16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0" dur="16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1" presetID="10" presetClass="exit" presetSubtype="0" fill="hold" grpId="1" nodeType="withEffect">
                                  <p:stCondLst>
                                    <p:cond delay="1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4" presetID="23" presetClass="entr" presetSubtype="16" repeatCount="2000" fill="hold" grpId="0" nodeType="withEffect">
                                  <p:stCondLst>
                                    <p:cond delay="15550"/>
                                  </p:stCondLst>
                                  <p:childTnLst>
                                    <p:set>
                                      <p:cBhvr>
                                        <p:cTn id="1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6" dur="35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7" dur="35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8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8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1" presetID="23" presetClass="entr" presetSubtype="16" repeatCount="2000" fill="hold" grpId="0" nodeType="withEffect">
                                  <p:stCondLst>
                                    <p:cond delay="15731"/>
                                  </p:stCondLst>
                                  <p:childTnLst>
                                    <p:set>
                                      <p:cBhvr>
                                        <p:cTn id="1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3" dur="35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4" dur="35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9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9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8" presetID="23" presetClass="entr" presetSubtype="16" repeatCount="2000" fill="hold" grpId="0" nodeType="withEffect">
                                  <p:stCondLst>
                                    <p:cond delay="15571"/>
                                  </p:stCondLst>
                                  <p:childTnLst>
                                    <p:set>
                                      <p:cBhvr>
                                        <p:cTn id="1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0" dur="350" fill="hold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1" dur="350" fill="hold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0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0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5" presetID="23" presetClass="entr" presetSubtype="16" repeatCount="2000" fill="hold" grpId="0" nodeType="withEffect">
                                  <p:stCondLst>
                                    <p:cond delay="15707"/>
                                  </p:stCondLst>
                                  <p:childTnLst>
                                    <p:set>
                                      <p:cBhvr>
                                        <p:cTn id="1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7" dur="350" fill="hold"/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8" dur="350" fill="hold"/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0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1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2" presetID="23" presetClass="entr" presetSubtype="16" repeatCount="2000" fill="hold" grpId="0" nodeType="withEffect">
                                  <p:stCondLst>
                                    <p:cond delay="15550"/>
                                  </p:stCondLst>
                                  <p:childTnLst>
                                    <p:set>
                                      <p:cBhvr>
                                        <p:cTn id="1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4" dur="35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5" dur="350" fill="hold"/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1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1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9" presetID="23" presetClass="entr" presetSubtype="16" repeatCount="2000" fill="hold" grpId="0" nodeType="withEffect">
                                  <p:stCondLst>
                                    <p:cond delay="15815"/>
                                  </p:stCondLst>
                                  <p:childTnLst>
                                    <p:set>
                                      <p:cBhvr>
                                        <p:cTn id="1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1" dur="350" fill="hold"/>
                                        <p:tgtEl>
                                          <p:spTgt spid="3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2" dur="350" fill="hold"/>
                                        <p:tgtEl>
                                          <p:spTgt spid="3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2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2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6" presetID="23" presetClass="entr" presetSubtype="16" repeatCount="2000" fill="hold" grpId="0" nodeType="withEffect">
                                  <p:stCondLst>
                                    <p:cond delay="15477"/>
                                  </p:stCondLst>
                                  <p:childTnLst>
                                    <p:set>
                                      <p:cBhvr>
                                        <p:cTn id="14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8" dur="35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9" dur="35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3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3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3" presetID="23" presetClass="entr" presetSubtype="16" repeatCount="2000" fill="hold" grpId="0" nodeType="withEffect">
                                  <p:stCondLst>
                                    <p:cond delay="15553"/>
                                  </p:stCondLst>
                                  <p:childTnLst>
                                    <p:set>
                                      <p:cBhvr>
                                        <p:cTn id="1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5" dur="35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6" dur="35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3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3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0" presetID="23" presetClass="entr" presetSubtype="16" repeatCount="2000" fill="hold" grpId="0" nodeType="withEffect">
                                  <p:stCondLst>
                                    <p:cond delay="15371"/>
                                  </p:stCondLst>
                                  <p:childTnLst>
                                    <p:set>
                                      <p:cBhvr>
                                        <p:cTn id="1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2" dur="35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3" dur="35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4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4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7" presetID="23" presetClass="entr" presetSubtype="16" repeatCount="2000" fill="hold" grpId="0" nodeType="withEffect">
                                  <p:stCondLst>
                                    <p:cond delay="15750"/>
                                  </p:stCondLst>
                                  <p:childTnLst>
                                    <p:set>
                                      <p:cBhvr>
                                        <p:cTn id="1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9" dur="35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0" dur="35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5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5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4" presetID="23" presetClass="entr" presetSubtype="16" repeatCount="2000" fill="hold" grpId="0" nodeType="withEffect">
                                  <p:stCondLst>
                                    <p:cond delay="15679"/>
                                  </p:stCondLst>
                                  <p:childTnLst>
                                    <p:set>
                                      <p:cBhvr>
                                        <p:cTn id="1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6" dur="35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7" dur="35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5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5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1" presetID="23" presetClass="entr" presetSubtype="16" repeatCount="2000" fill="hold" grpId="0" nodeType="withEffect">
                                  <p:stCondLst>
                                    <p:cond delay="15781"/>
                                  </p:stCondLst>
                                  <p:childTnLst>
                                    <p:set>
                                      <p:cBhvr>
                                        <p:cTn id="1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3" dur="35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4" dur="35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6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6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8" presetID="23" presetClass="entr" presetSubtype="16" repeatCount="2000" fill="hold" grpId="0" nodeType="withEffect">
                                  <p:stCondLst>
                                    <p:cond delay="15712"/>
                                  </p:stCondLst>
                                  <p:childTnLst>
                                    <p:set>
                                      <p:cBhvr>
                                        <p:cTn id="1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0" dur="350" fill="hold"/>
                                        <p:tgtEl>
                                          <p:spTgt spid="3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1" dur="350" fill="hold"/>
                                        <p:tgtEl>
                                          <p:spTgt spid="3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7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7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5" presetID="23" presetClass="entr" presetSubtype="16" repeatCount="2000" fill="hold" grpId="0" nodeType="withEffect">
                                  <p:stCondLst>
                                    <p:cond delay="15601"/>
                                  </p:stCondLst>
                                  <p:childTnLst>
                                    <p:set>
                                      <p:cBhvr>
                                        <p:cTn id="1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7" dur="35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8" dur="35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7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8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2" presetID="23" presetClass="entr" presetSubtype="16" repeatCount="2000" fill="hold" grpId="0" nodeType="withEffect">
                                  <p:stCondLst>
                                    <p:cond delay="15540"/>
                                  </p:stCondLst>
                                  <p:childTnLst>
                                    <p:set>
                                      <p:cBhvr>
                                        <p:cTn id="1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4" dur="350" fill="hold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5" dur="350" fill="hold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8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8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9" presetID="23" presetClass="entr" presetSubtype="16" repeatCount="2000" fill="hold" grpId="0" nodeType="withEffect">
                                  <p:stCondLst>
                                    <p:cond delay="16150"/>
                                  </p:stCondLst>
                                  <p:childTnLst>
                                    <p:set>
                                      <p:cBhvr>
                                        <p:cTn id="1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1" dur="35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2" dur="35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9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9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9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6" presetID="23" presetClass="entr" presetSubtype="16" repeatCount="2000" fill="hold" grpId="0" nodeType="withEffect">
                                  <p:stCondLst>
                                    <p:cond delay="16184"/>
                                  </p:stCondLst>
                                  <p:childTnLst>
                                    <p:set>
                                      <p:cBhvr>
                                        <p:cTn id="1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8" dur="35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9" dur="35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0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0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3" presetID="23" presetClass="entr" presetSubtype="16" repeatCount="2000" fill="hold" grpId="0" nodeType="withEffect">
                                  <p:stCondLst>
                                    <p:cond delay="16123"/>
                                  </p:stCondLst>
                                  <p:childTnLst>
                                    <p:set>
                                      <p:cBhvr>
                                        <p:cTn id="1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5" dur="35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6" dur="35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0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0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0" presetID="23" presetClass="entr" presetSubtype="16" repeatCount="2000" fill="hold" grpId="0" nodeType="withEffect">
                                  <p:stCondLst>
                                    <p:cond delay="15892"/>
                                  </p:stCondLst>
                                  <p:childTnLst>
                                    <p:set>
                                      <p:cBhvr>
                                        <p:cTn id="1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2" dur="35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3" dur="35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1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1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7" presetID="23" presetClass="entr" presetSubtype="16" repeatCount="2000" fill="hold" grpId="0" nodeType="withEffect">
                                  <p:stCondLst>
                                    <p:cond delay="15844"/>
                                  </p:stCondLst>
                                  <p:childTnLst>
                                    <p:set>
                                      <p:cBhvr>
                                        <p:cTn id="1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9" dur="35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0" dur="35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2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2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4" presetID="23" presetClass="entr" presetSubtype="16" repeatCount="2000" fill="hold" grpId="0" nodeType="withEffect">
                                  <p:stCondLst>
                                    <p:cond delay="16036"/>
                                  </p:stCondLst>
                                  <p:childTnLst>
                                    <p:set>
                                      <p:cBhvr>
                                        <p:cTn id="1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6" dur="35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7" dur="350" fill="hold"/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2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2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1" presetID="23" presetClass="entr" presetSubtype="16" repeatCount="2000" fill="hold" grpId="0" nodeType="withEffect">
                                  <p:stCondLst>
                                    <p:cond delay="15912"/>
                                  </p:stCondLst>
                                  <p:childTnLst>
                                    <p:set>
                                      <p:cBhvr>
                                        <p:cTn id="1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3" dur="35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4" dur="350" fill="hold"/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3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3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3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8" presetID="23" presetClass="entr" presetSubtype="16" repeatCount="2000" fill="hold" grpId="0" nodeType="withEffect">
                                  <p:stCondLst>
                                    <p:cond delay="16178"/>
                                  </p:stCondLst>
                                  <p:childTnLst>
                                    <p:set>
                                      <p:cBhvr>
                                        <p:cTn id="1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0" dur="35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1" dur="350" fill="hold"/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4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4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5" presetID="23" presetClass="entr" presetSubtype="16" repeatCount="2000" fill="hold" grpId="0" nodeType="withEffect">
                                  <p:stCondLst>
                                    <p:cond delay="16850"/>
                                  </p:stCondLst>
                                  <p:childTnLst>
                                    <p:set>
                                      <p:cBhvr>
                                        <p:cTn id="1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7" dur="35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8" dur="35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4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5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2" presetID="23" presetClass="entr" presetSubtype="16" repeatCount="2000" fill="hold" grpId="0" nodeType="withEffect">
                                  <p:stCondLst>
                                    <p:cond delay="16723"/>
                                  </p:stCondLst>
                                  <p:childTnLst>
                                    <p:set>
                                      <p:cBhvr>
                                        <p:cTn id="1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4" dur="35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5" dur="350" fill="hold"/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5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5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9" presetID="23" presetClass="entr" presetSubtype="16" repeatCount="2000" fill="hold" grpId="0" nodeType="withEffect">
                                  <p:stCondLst>
                                    <p:cond delay="16424"/>
                                  </p:stCondLst>
                                  <p:childTnLst>
                                    <p:set>
                                      <p:cBhvr>
                                        <p:cTn id="1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1" dur="35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2" dur="35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6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6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6" presetID="23" presetClass="entr" presetSubtype="16" repeatCount="2000" fill="hold" grpId="0" nodeType="withEffect">
                                  <p:stCondLst>
                                    <p:cond delay="16837"/>
                                  </p:stCondLst>
                                  <p:childTnLst>
                                    <p:set>
                                      <p:cBhvr>
                                        <p:cTn id="1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8" dur="35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9" dur="35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7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7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3" presetID="23" presetClass="entr" presetSubtype="16" repeatCount="2000" fill="hold" grpId="0" nodeType="withEffect">
                                  <p:stCondLst>
                                    <p:cond delay="16576"/>
                                  </p:stCondLst>
                                  <p:childTnLst>
                                    <p:set>
                                      <p:cBhvr>
                                        <p:cTn id="15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5" dur="35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6" dur="35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7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7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0" presetID="23" presetClass="entr" presetSubtype="16" repeatCount="2000" fill="hold" grpId="0" nodeType="withEffect">
                                  <p:stCondLst>
                                    <p:cond delay="16350"/>
                                  </p:stCondLst>
                                  <p:childTnLst>
                                    <p:set>
                                      <p:cBhvr>
                                        <p:cTn id="1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2" dur="35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3" dur="350" fill="hold"/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8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8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7" presetID="23" presetClass="entr" presetSubtype="16" repeatCount="2000" fill="hold" grpId="0" nodeType="withEffect">
                                  <p:stCondLst>
                                    <p:cond delay="16260"/>
                                  </p:stCondLst>
                                  <p:childTnLst>
                                    <p:set>
                                      <p:cBhvr>
                                        <p:cTn id="1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9" dur="35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0" dur="350" fill="hold"/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9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9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4" presetID="23" presetClass="entr" presetSubtype="16" repeatCount="2000" fill="hold" grpId="0" nodeType="withEffect">
                                  <p:stCondLst>
                                    <p:cond delay="16424"/>
                                  </p:stCondLst>
                                  <p:childTnLst>
                                    <p:set>
                                      <p:cBhvr>
                                        <p:cTn id="1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6" dur="35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7" dur="350" fill="hold"/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9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9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1" presetID="23" presetClass="entr" presetSubtype="16" repeatCount="2000" fill="hold" grpId="0" nodeType="withEffect">
                                  <p:stCondLst>
                                    <p:cond delay="16550"/>
                                  </p:stCondLst>
                                  <p:childTnLst>
                                    <p:set>
                                      <p:cBhvr>
                                        <p:cTn id="1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3" dur="35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4" dur="350" fill="hold"/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0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0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8" presetID="23" presetClass="entr" presetSubtype="16" repeatCount="2000" fill="hold" grpId="0" nodeType="withEffect">
                                  <p:stCondLst>
                                    <p:cond delay="17175"/>
                                  </p:stCondLst>
                                  <p:childTnLst>
                                    <p:set>
                                      <p:cBhvr>
                                        <p:cTn id="1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0" dur="35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1" dur="35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1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1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5" presetID="23" presetClass="entr" presetSubtype="16" repeatCount="2000" fill="hold" grpId="0" nodeType="withEffect">
                                  <p:stCondLst>
                                    <p:cond delay="17213"/>
                                  </p:stCondLst>
                                  <p:childTnLst>
                                    <p:set>
                                      <p:cBhvr>
                                        <p:cTn id="1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7" dur="35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8" dur="35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1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2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2" presetID="23" presetClass="entr" presetSubtype="16" repeatCount="2000" fill="hold" grpId="0" nodeType="withEffect">
                                  <p:stCondLst>
                                    <p:cond delay="16987"/>
                                  </p:stCondLst>
                                  <p:childTnLst>
                                    <p:set>
                                      <p:cBhvr>
                                        <p:cTn id="1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4" dur="35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5" dur="35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2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2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9" presetID="23" presetClass="entr" presetSubtype="16" repeatCount="2000" fill="hold" grpId="0" nodeType="withEffect">
                                  <p:stCondLst>
                                    <p:cond delay="17291"/>
                                  </p:stCondLst>
                                  <p:childTnLst>
                                    <p:set>
                                      <p:cBhvr>
                                        <p:cTn id="1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1" dur="35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2" dur="35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3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3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6" presetID="23" presetClass="entr" presetSubtype="16" repeatCount="2000" fill="hold" grpId="0" nodeType="withEffect">
                                  <p:stCondLst>
                                    <p:cond delay="17281"/>
                                  </p:stCondLst>
                                  <p:childTnLst>
                                    <p:set>
                                      <p:cBhvr>
                                        <p:cTn id="1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8" dur="35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9" dur="350" fill="hold"/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4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4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3" presetID="23" presetClass="entr" presetSubtype="16" repeatCount="2000" fill="hold" grpId="0" nodeType="withEffect">
                                  <p:stCondLst>
                                    <p:cond delay="16934"/>
                                  </p:stCondLst>
                                  <p:childTnLst>
                                    <p:set>
                                      <p:cBhvr>
                                        <p:cTn id="1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5" dur="35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6" dur="350" fill="hold"/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4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4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0" presetID="23" presetClass="entr" presetSubtype="16" repeatCount="2000" fill="hold" grpId="0" nodeType="withEffect">
                                  <p:stCondLst>
                                    <p:cond delay="17336"/>
                                  </p:stCondLst>
                                  <p:childTnLst>
                                    <p:set>
                                      <p:cBhvr>
                                        <p:cTn id="1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2" dur="35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3" dur="350" fill="hold"/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5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5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7" presetID="23" presetClass="entr" presetSubtype="16" repeatCount="2000" fill="hold" grpId="0" nodeType="withEffect">
                                  <p:stCondLst>
                                    <p:cond delay="16550"/>
                                  </p:stCondLst>
                                  <p:childTnLst>
                                    <p:set>
                                      <p:cBhvr>
                                        <p:cTn id="16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9" dur="350" fill="hold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0" dur="350" fill="hold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6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6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4" presetID="23" presetClass="entr" presetSubtype="16" repeatCount="2000" fill="hold" grpId="0" nodeType="withEffect">
                                  <p:stCondLst>
                                    <p:cond delay="16731"/>
                                  </p:stCondLst>
                                  <p:childTnLst>
                                    <p:set>
                                      <p:cBhvr>
                                        <p:cTn id="16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6" dur="350" fill="hold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7" dur="350" fill="hold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6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6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1" presetID="23" presetClass="entr" presetSubtype="16" repeatCount="2000" fill="hold" grpId="0" nodeType="withEffect">
                                  <p:stCondLst>
                                    <p:cond delay="16571"/>
                                  </p:stCondLst>
                                  <p:childTnLst>
                                    <p:set>
                                      <p:cBhvr>
                                        <p:cTn id="1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3" dur="350" fill="hold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4" dur="350" fill="hold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7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7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8" presetID="23" presetClass="entr" presetSubtype="16" repeatCount="2000" fill="hold" grpId="0" nodeType="withEffect">
                                  <p:stCondLst>
                                    <p:cond delay="16707"/>
                                  </p:stCondLst>
                                  <p:childTnLst>
                                    <p:set>
                                      <p:cBhvr>
                                        <p:cTn id="1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0" dur="35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1" dur="350" fill="hold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8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8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5" presetID="23" presetClass="entr" presetSubtype="16" repeatCount="2000" fill="hold" grpId="0" nodeType="withEffect">
                                  <p:stCondLst>
                                    <p:cond delay="16550"/>
                                  </p:stCondLst>
                                  <p:childTnLst>
                                    <p:set>
                                      <p:cBhvr>
                                        <p:cTn id="1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7" dur="350" fill="hold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8" dur="350" fill="hold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89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9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1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2" presetID="23" presetClass="entr" presetSubtype="16" repeatCount="2000" fill="hold" grpId="0" nodeType="withEffect">
                                  <p:stCondLst>
                                    <p:cond delay="16815"/>
                                  </p:stCondLst>
                                  <p:childTnLst>
                                    <p:set>
                                      <p:cBhvr>
                                        <p:cTn id="16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4" dur="350" fill="hold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5" dur="350" fill="hold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96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9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9" presetID="23" presetClass="entr" presetSubtype="16" repeatCount="2000" fill="hold" grpId="0" nodeType="withEffect">
                                  <p:stCondLst>
                                    <p:cond delay="16477"/>
                                  </p:stCondLst>
                                  <p:childTnLst>
                                    <p:set>
                                      <p:cBhvr>
                                        <p:cTn id="1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1" dur="35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2" dur="350" fill="hold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03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0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6" presetID="23" presetClass="entr" presetSubtype="16" repeatCount="2000" fill="hold" grpId="0" nodeType="withEffect">
                                  <p:stCondLst>
                                    <p:cond delay="16553"/>
                                  </p:stCondLst>
                                  <p:childTnLst>
                                    <p:set>
                                      <p:cBhvr>
                                        <p:cTn id="17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8" dur="350" fill="hold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9" dur="350" fill="hold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10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1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2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3" presetID="23" presetClass="entr" presetSubtype="16" repeatCount="2000" fill="hold" grpId="0" nodeType="withEffect">
                                  <p:stCondLst>
                                    <p:cond delay="17123"/>
                                  </p:stCondLst>
                                  <p:childTnLst>
                                    <p:set>
                                      <p:cBhvr>
                                        <p:cTn id="17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5" dur="350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6" dur="350" fill="hold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17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18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0" presetID="23" presetClass="entr" presetSubtype="16" repeatCount="2000" fill="hold" grpId="0" nodeType="withEffect">
                                  <p:stCondLst>
                                    <p:cond delay="16892"/>
                                  </p:stCondLst>
                                  <p:childTnLst>
                                    <p:set>
                                      <p:cBhvr>
                                        <p:cTn id="17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2" dur="350" fill="hold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3" dur="350" fill="hold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24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25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7" presetID="23" presetClass="entr" presetSubtype="16" repeatCount="2000" fill="hold" grpId="0" nodeType="withEffect">
                                  <p:stCondLst>
                                    <p:cond delay="16844"/>
                                  </p:stCondLst>
                                  <p:childTnLst>
                                    <p:set>
                                      <p:cBhvr>
                                        <p:cTn id="1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9" dur="350" fill="hold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0" dur="350" fill="hold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31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732" dur="3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4" presetID="1" presetClass="exit" presetSubtype="0" fill="hold" grpId="0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1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6" presetID="1" presetClass="exit" presetSubtype="0" fill="hold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17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8" presetID="1" presetClass="entr" presetSubtype="0" fill="hold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17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0" presetID="1" presetClass="entr" presetSubtype="0" fill="hold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1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2" presetID="1" presetClass="exit" presetSubtype="0" fill="hold" grpId="1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17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4" presetID="1" presetClass="exit" presetSubtype="0" fill="hold" grpId="2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1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6" presetID="1" presetClass="exit" presetSubtype="0" fill="hold" grpId="1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17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8" presetID="1" presetClass="exit" presetSubtype="0" fill="hold" grpId="1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17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0" presetID="1" presetClass="exit" presetSubtype="0" fill="hold" grpId="1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1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2" presetID="1" presetClass="exit" presetSubtype="0" fill="hold" grpId="1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17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4" presetID="1" presetClass="exit" presetSubtype="0" fill="hold" grpId="1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1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6" presetID="1" presetClass="exit" presetSubtype="0" fill="hold" grpId="1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1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8" presetID="1" presetClass="exit" presetSubtype="0" fill="hold" grpId="1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17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0" presetID="10" presetClass="entr" presetSubtype="0" fill="hold" nodeType="withEffect">
                                  <p:stCondLst>
                                    <p:cond delay="18300"/>
                                  </p:stCondLst>
                                  <p:childTnLst>
                                    <p:set>
                                      <p:cBhvr>
                                        <p:cTn id="17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2" dur="750"/>
                                        <p:tgtEl>
                                          <p:spTgt spid="2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3" presetID="23" presetClass="exit" presetSubtype="32" accel="50000" decel="50000" fill="hold" nodeType="withEffect">
                                  <p:stCondLst>
                                    <p:cond delay="18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4" dur="700"/>
                                        <p:tgtEl>
                                          <p:spTgt spid="2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5" dur="700"/>
                                        <p:tgtEl>
                                          <p:spTgt spid="2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7" presetID="10" presetClass="exit" presetSubtype="0" fill="hold" nodeType="withEffect">
                                  <p:stCondLst>
                                    <p:cond delay="1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8" dur="500"/>
                                        <p:tgtEl>
                                          <p:spTgt spid="27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0" presetID="10" presetClass="exit" presetSubtype="0" fill="hold" nodeType="withEffect">
                                  <p:stCondLst>
                                    <p:cond delay="1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1" dur="1100"/>
                                        <p:tgtEl>
                                          <p:spTgt spid="27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2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2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3" presetID="10" presetClass="exit" presetSubtype="0" fill="hold" nodeType="withEffect">
                                  <p:stCondLst>
                                    <p:cond delay="1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4" dur="1100"/>
                                        <p:tgtEl>
                                          <p:spTgt spid="27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5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2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8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1" dur="500"/>
                                        <p:tgtEl>
                                          <p:spTgt spid="1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2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3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5" presetID="10" presetClass="exit" presetSubtype="0" fill="hold" grpId="1" nodeType="withEffect">
                                  <p:stCondLst>
                                    <p:cond delay="4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6" dur="500"/>
                                        <p:tgtEl>
                                          <p:spTgt spid="1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8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7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0" dur="500"/>
                                        <p:tgtEl>
                                          <p:spTgt spid="1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1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3" dur="500"/>
                                        <p:tgtEl>
                                          <p:spTgt spid="1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4" presetID="10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5" dur="500"/>
                                        <p:tgtEl>
                                          <p:spTgt spid="1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7" presetID="10" presetClass="exit" presetSubtype="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8" dur="500"/>
                                        <p:tgtEl>
                                          <p:spTgt spid="1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0" presetID="10" presetClass="entr" presetSubtype="0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18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2" dur="500"/>
                                        <p:tgtEl>
                                          <p:spTgt spid="1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3" presetID="10" presetClass="entr" presetSubtype="0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1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5" dur="500"/>
                                        <p:tgtEl>
                                          <p:spTgt spid="1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6" presetID="10" presetClass="exit" presetSubtype="0" fill="hold" grpId="1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7" dur="500"/>
                                        <p:tgtEl>
                                          <p:spTgt spid="1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9" presetID="10" presetClass="exit" presetSubtype="0" fill="hold" grpId="1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0" dur="500"/>
                                        <p:tgtEl>
                                          <p:spTgt spid="1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2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8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4" dur="500"/>
                                        <p:tgtEl>
                                          <p:spTgt spid="1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5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7" dur="500"/>
                                        <p:tgtEl>
                                          <p:spTgt spid="1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8" presetID="10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9" dur="500"/>
                                        <p:tgtEl>
                                          <p:spTgt spid="1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1" presetID="10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2" dur="500"/>
                                        <p:tgtEl>
                                          <p:spTgt spid="1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4" presetID="10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8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6" dur="500"/>
                                        <p:tgtEl>
                                          <p:spTgt spid="1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7" presetID="10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9" dur="500"/>
                                        <p:tgtEl>
                                          <p:spTgt spid="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0" presetID="10" presetClass="exit" presetSubtype="0" fill="hold" grpId="1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1" dur="500"/>
                                        <p:tgtEl>
                                          <p:spTgt spid="1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3" presetID="10" presetClass="exit" presetSubtype="0" fill="hold" grpId="1" nodeType="withEffect">
                                  <p:stCondLst>
                                    <p:cond delay="1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4" dur="500"/>
                                        <p:tgtEl>
                                          <p:spTgt spid="1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6" grpId="0" animBg="1"/>
      <p:bldP spid="2756" grpId="1" animBg="1"/>
      <p:bldP spid="2765" grpId="0" animBg="1"/>
      <p:bldP spid="2765" grpId="1" animBg="1"/>
      <p:bldP spid="2766" grpId="0" animBg="1"/>
      <p:bldP spid="2766" grpId="1" animBg="1"/>
      <p:bldP spid="2767" grpId="0" animBg="1"/>
      <p:bldP spid="2767" grpId="1" animBg="1"/>
      <p:bldP spid="2768" grpId="0" animBg="1"/>
      <p:bldP spid="2768" grpId="1" animBg="1"/>
      <p:bldP spid="2768" grpId="2" animBg="1"/>
      <p:bldP spid="2769" grpId="0" animBg="1"/>
      <p:bldP spid="2769" grpId="1" animBg="1"/>
      <p:bldP spid="2770" grpId="0" animBg="1"/>
      <p:bldP spid="2770" grpId="1" animBg="1"/>
      <p:bldP spid="2771" grpId="0" animBg="1"/>
      <p:bldP spid="2771" grpId="1" animBg="1"/>
      <p:bldP spid="2772" grpId="0" animBg="1"/>
      <p:bldP spid="2772" grpId="1" animBg="1"/>
      <p:bldP spid="2773" grpId="0" animBg="1"/>
      <p:bldP spid="3080" grpId="0" animBg="1"/>
      <p:bldP spid="3080" grpId="1" animBg="1"/>
      <p:bldP spid="3080" grpId="2" animBg="1"/>
      <p:bldP spid="3081" grpId="0" animBg="1"/>
      <p:bldP spid="3081" grpId="1" animBg="1"/>
      <p:bldP spid="3082" grpId="0" animBg="1"/>
      <p:bldP spid="3082" grpId="1" animBg="1"/>
      <p:bldP spid="3082" grpId="2" animBg="1"/>
      <p:bldP spid="3083" grpId="0" animBg="1"/>
      <p:bldP spid="3084" grpId="0" animBg="1"/>
      <p:bldP spid="3085" grpId="0" animBg="1"/>
      <p:bldP spid="3086" grpId="0" animBg="1"/>
      <p:bldP spid="3087" grpId="0" animBg="1"/>
      <p:bldP spid="3088" grpId="0" animBg="1"/>
      <p:bldP spid="3089" grpId="0" animBg="1"/>
      <p:bldP spid="3090" grpId="0" animBg="1"/>
      <p:bldP spid="3091" grpId="0" animBg="1"/>
      <p:bldP spid="3092" grpId="0" animBg="1"/>
      <p:bldP spid="3093" grpId="0" animBg="1"/>
      <p:bldP spid="3094" grpId="0" animBg="1"/>
      <p:bldP spid="3095" grpId="0" animBg="1"/>
      <p:bldP spid="3096" grpId="0" animBg="1"/>
      <p:bldP spid="3097" grpId="0" animBg="1"/>
      <p:bldP spid="3098" grpId="0" animBg="1"/>
      <p:bldP spid="3099" grpId="0" animBg="1"/>
      <p:bldP spid="3100" grpId="0" animBg="1"/>
      <p:bldP spid="3101" grpId="0" animBg="1"/>
      <p:bldP spid="3102" grpId="0" animBg="1"/>
      <p:bldP spid="3103" grpId="0" animBg="1"/>
      <p:bldP spid="3104" grpId="0" animBg="1"/>
      <p:bldP spid="3105" grpId="0" animBg="1"/>
      <p:bldP spid="3106" grpId="0" animBg="1"/>
      <p:bldP spid="3107" grpId="0" animBg="1"/>
      <p:bldP spid="3108" grpId="0" animBg="1"/>
      <p:bldP spid="3109" grpId="0" animBg="1"/>
      <p:bldP spid="3110" grpId="0" animBg="1"/>
      <p:bldP spid="3111" grpId="0" animBg="1"/>
      <p:bldP spid="3112" grpId="0" animBg="1"/>
      <p:bldP spid="3113" grpId="0" animBg="1"/>
      <p:bldP spid="3114" grpId="0" animBg="1"/>
      <p:bldP spid="3115" grpId="0" animBg="1"/>
      <p:bldP spid="3116" grpId="0" animBg="1"/>
      <p:bldP spid="3117" grpId="0" animBg="1"/>
      <p:bldP spid="3118" grpId="0" animBg="1"/>
      <p:bldP spid="3119" grpId="0" animBg="1"/>
      <p:bldP spid="3120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77" grpId="0" animBg="1"/>
      <p:bldP spid="3177" grpId="1" animBg="1"/>
      <p:bldP spid="3178" grpId="0" animBg="1"/>
      <p:bldP spid="3178" grpId="1" animBg="1"/>
      <p:bldP spid="3205" grpId="0" animBg="1"/>
      <p:bldP spid="3205" grpId="1" animBg="1"/>
      <p:bldP spid="3206" grpId="0" animBg="1"/>
      <p:bldP spid="3206" grpId="1" animBg="1"/>
      <p:bldP spid="3207" grpId="0"/>
      <p:bldP spid="3207" grpId="1"/>
      <p:bldP spid="3208" grpId="0"/>
      <p:bldP spid="3208" grpId="1"/>
      <p:bldP spid="3209" grpId="0"/>
      <p:bldP spid="3209" grpId="1"/>
      <p:bldP spid="3210" grpId="0"/>
      <p:bldP spid="3210" grpId="1"/>
      <p:bldP spid="1115" grpId="0" animBg="1"/>
      <p:bldP spid="1115" grpId="1" animBg="1"/>
      <p:bldP spid="1116" grpId="0" animBg="1"/>
      <p:bldP spid="1116" grpId="1" animBg="1"/>
      <p:bldP spid="1117" grpId="0" animBg="1"/>
      <p:bldP spid="1117" grpId="1" animBg="1"/>
      <p:bldP spid="1118" grpId="0" animBg="1"/>
      <p:bldP spid="1118" grpId="1" animBg="1"/>
      <p:bldP spid="3211" grpId="0" animBg="1"/>
      <p:bldP spid="3211" grpId="1" animBg="1"/>
      <p:bldP spid="3211" grpId="2" animBg="1"/>
      <p:bldP spid="3211" grpId="3" animBg="1"/>
      <p:bldP spid="3211" grpId="4" animBg="1"/>
      <p:bldP spid="3211" grpId="5" animBg="1"/>
      <p:bldP spid="3212" grpId="0" animBg="1"/>
      <p:bldP spid="3212" grpId="1" animBg="1"/>
      <p:bldP spid="3212" grpId="2" animBg="1"/>
      <p:bldP spid="3212" grpId="3" animBg="1"/>
      <p:bldP spid="3212" grpId="4" animBg="1"/>
      <p:bldP spid="3212" grpId="5" animBg="1"/>
      <p:bldP spid="3213" grpId="0" animBg="1"/>
      <p:bldP spid="3213" grpId="1" animBg="1"/>
      <p:bldP spid="3214" grpId="0" animBg="1"/>
      <p:bldP spid="3214" grpId="1" animBg="1"/>
      <p:bldP spid="3215" grpId="0" animBg="1"/>
      <p:bldP spid="3215" grpId="1" animBg="1"/>
      <p:bldP spid="3216" grpId="0" animBg="1"/>
      <p:bldP spid="3216" grpId="1" animBg="1"/>
      <p:bldP spid="3217" grpId="0" animBg="1"/>
      <p:bldP spid="3217" grpId="1" animBg="1"/>
      <p:bldP spid="3218" grpId="0" animBg="1"/>
      <p:bldP spid="3218" grpId="1" animBg="1"/>
      <p:bldP spid="415" grpId="0"/>
      <p:bldP spid="505" grpId="0" animBg="1"/>
      <p:bldP spid="1524" grpId="0" animBg="1"/>
      <p:bldP spid="1524" grpId="1" animBg="1"/>
      <p:bldP spid="1527" grpId="0" animBg="1"/>
      <p:bldP spid="1527" grpId="1" animBg="1"/>
      <p:bldP spid="1528" grpId="0" animBg="1"/>
      <p:bldP spid="1528" grpId="1" animBg="1"/>
      <p:bldP spid="1529" grpId="0" animBg="1"/>
      <p:bldP spid="1529" grpId="1" animBg="1"/>
      <p:bldP spid="1529" grpId="2" animBg="1"/>
      <p:bldP spid="1529" grpId="3" animBg="1"/>
      <p:bldP spid="1530" grpId="0" animBg="1"/>
      <p:bldP spid="1530" grpId="1" animBg="1"/>
      <p:bldP spid="1530" grpId="2" animBg="1"/>
      <p:bldP spid="1530" grpId="3" animBg="1"/>
      <p:bldP spid="1531" grpId="0"/>
      <p:bldP spid="1531" grpId="1"/>
      <p:bldP spid="1531" grpId="2"/>
      <p:bldP spid="1531" grpId="3"/>
      <p:bldP spid="1531" grpId="4"/>
      <p:bldP spid="1531" grpId="5"/>
      <p:bldP spid="1531" grpId="6"/>
      <p:bldP spid="2280" grpId="0"/>
      <p:bldP spid="2280" grpId="1"/>
      <p:bldP spid="2280" grpId="2"/>
      <p:bldP spid="1113" grpId="0" animBg="1"/>
      <p:bldP spid="1113" grpId="1" animBg="1"/>
      <p:bldP spid="1114" grpId="0" animBg="1"/>
      <p:bldP spid="1114" grpId="1" animBg="1"/>
      <p:bldP spid="1119" grpId="0" animBg="1"/>
      <p:bldP spid="1119" grpId="1" animBg="1"/>
      <p:bldP spid="1120" grpId="0" animBg="1"/>
      <p:bldP spid="1120" grpId="1" animBg="1"/>
      <p:bldP spid="1121" grpId="0" animBg="1"/>
      <p:bldP spid="1121" grpId="1" animBg="1"/>
      <p:bldP spid="1122" grpId="0" animBg="1"/>
      <p:bldP spid="112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椭圆 60">
            <a:extLst>
              <a:ext uri="{FF2B5EF4-FFF2-40B4-BE49-F238E27FC236}">
                <a16:creationId xmlns:a16="http://schemas.microsoft.com/office/drawing/2014/main" id="{05AB149A-A1F7-4120-A755-D26C7EFA629B}"/>
              </a:ext>
            </a:extLst>
          </p:cNvPr>
          <p:cNvSpPr/>
          <p:nvPr/>
        </p:nvSpPr>
        <p:spPr>
          <a:xfrm>
            <a:off x="5854922" y="3049924"/>
            <a:ext cx="607104" cy="607104"/>
          </a:xfrm>
          <a:prstGeom prst="ellipse">
            <a:avLst/>
          </a:prstGeom>
          <a:gradFill flip="none" rotWithShape="1">
            <a:gsLst>
              <a:gs pos="36000">
                <a:srgbClr val="BC121A"/>
              </a:gs>
              <a:gs pos="0">
                <a:srgbClr val="BC121A"/>
              </a:gs>
              <a:gs pos="100000">
                <a:srgbClr val="BC121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7761A429-ECA6-4CC4-86FD-E08A328ECCE8}"/>
              </a:ext>
            </a:extLst>
          </p:cNvPr>
          <p:cNvSpPr/>
          <p:nvPr/>
        </p:nvSpPr>
        <p:spPr>
          <a:xfrm>
            <a:off x="5281194" y="3025750"/>
            <a:ext cx="607104" cy="607104"/>
          </a:xfrm>
          <a:prstGeom prst="ellipse">
            <a:avLst/>
          </a:prstGeom>
          <a:gradFill flip="none" rotWithShape="1">
            <a:gsLst>
              <a:gs pos="36000">
                <a:srgbClr val="BC121A"/>
              </a:gs>
              <a:gs pos="0">
                <a:srgbClr val="BC121A"/>
              </a:gs>
              <a:gs pos="100000">
                <a:srgbClr val="BC121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A9B41538-C242-4098-A28A-865AE84C6466}"/>
              </a:ext>
            </a:extLst>
          </p:cNvPr>
          <p:cNvSpPr/>
          <p:nvPr/>
        </p:nvSpPr>
        <p:spPr>
          <a:xfrm>
            <a:off x="5510957" y="2702188"/>
            <a:ext cx="607104" cy="607104"/>
          </a:xfrm>
          <a:prstGeom prst="ellipse">
            <a:avLst/>
          </a:prstGeom>
          <a:gradFill flip="none" rotWithShape="1">
            <a:gsLst>
              <a:gs pos="36000">
                <a:srgbClr val="BC121A"/>
              </a:gs>
              <a:gs pos="0">
                <a:srgbClr val="BC121A"/>
              </a:gs>
              <a:gs pos="100000">
                <a:srgbClr val="BC121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0DA3456E-4851-4410-95F3-7C80A64DE0C8}"/>
              </a:ext>
            </a:extLst>
          </p:cNvPr>
          <p:cNvSpPr/>
          <p:nvPr/>
        </p:nvSpPr>
        <p:spPr>
          <a:xfrm>
            <a:off x="5679006" y="3192569"/>
            <a:ext cx="607104" cy="607104"/>
          </a:xfrm>
          <a:prstGeom prst="ellipse">
            <a:avLst/>
          </a:prstGeom>
          <a:gradFill flip="none" rotWithShape="1">
            <a:gsLst>
              <a:gs pos="36000">
                <a:srgbClr val="BC121A"/>
              </a:gs>
              <a:gs pos="0">
                <a:srgbClr val="BC121A"/>
              </a:gs>
              <a:gs pos="100000">
                <a:srgbClr val="BC121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C6CE139E-B12D-493F-A2E5-E4F873751139}"/>
              </a:ext>
            </a:extLst>
          </p:cNvPr>
          <p:cNvSpPr/>
          <p:nvPr/>
        </p:nvSpPr>
        <p:spPr>
          <a:xfrm>
            <a:off x="6212321" y="3093474"/>
            <a:ext cx="607104" cy="607104"/>
          </a:xfrm>
          <a:prstGeom prst="ellipse">
            <a:avLst/>
          </a:prstGeom>
          <a:gradFill flip="none" rotWithShape="1">
            <a:gsLst>
              <a:gs pos="36000">
                <a:srgbClr val="E60012"/>
              </a:gs>
              <a:gs pos="1000">
                <a:srgbClr val="E60012"/>
              </a:gs>
              <a:gs pos="100000">
                <a:srgbClr val="E6001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id="{30530A4C-6767-4912-9300-4307F4CDD06F}"/>
              </a:ext>
            </a:extLst>
          </p:cNvPr>
          <p:cNvSpPr/>
          <p:nvPr/>
        </p:nvSpPr>
        <p:spPr>
          <a:xfrm>
            <a:off x="6002520" y="2666431"/>
            <a:ext cx="607104" cy="607104"/>
          </a:xfrm>
          <a:prstGeom prst="ellipse">
            <a:avLst/>
          </a:prstGeom>
          <a:gradFill flip="none" rotWithShape="1">
            <a:gsLst>
              <a:gs pos="36000">
                <a:srgbClr val="BC121A"/>
              </a:gs>
              <a:gs pos="0">
                <a:srgbClr val="BC121A"/>
              </a:gs>
              <a:gs pos="100000">
                <a:srgbClr val="BC121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EB421770-746A-49B0-B34A-4DE021469998}"/>
              </a:ext>
            </a:extLst>
          </p:cNvPr>
          <p:cNvSpPr/>
          <p:nvPr/>
        </p:nvSpPr>
        <p:spPr>
          <a:xfrm>
            <a:off x="5982558" y="3398890"/>
            <a:ext cx="607104" cy="607104"/>
          </a:xfrm>
          <a:prstGeom prst="ellipse">
            <a:avLst/>
          </a:prstGeom>
          <a:gradFill flip="none" rotWithShape="1">
            <a:gsLst>
              <a:gs pos="36000">
                <a:srgbClr val="E60012"/>
              </a:gs>
              <a:gs pos="1000">
                <a:srgbClr val="E60012"/>
              </a:gs>
              <a:gs pos="100000">
                <a:srgbClr val="E60012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3C03486B-7D56-4A4B-AC22-856F0D9B381F}"/>
              </a:ext>
            </a:extLst>
          </p:cNvPr>
          <p:cNvSpPr/>
          <p:nvPr/>
        </p:nvSpPr>
        <p:spPr>
          <a:xfrm>
            <a:off x="5906139" y="2800726"/>
            <a:ext cx="607683" cy="607683"/>
          </a:xfrm>
          <a:prstGeom prst="ellipse">
            <a:avLst/>
          </a:prstGeom>
          <a:gradFill flip="none" rotWithShape="1">
            <a:gsLst>
              <a:gs pos="36000">
                <a:srgbClr val="BC121A"/>
              </a:gs>
              <a:gs pos="0">
                <a:srgbClr val="BC121A"/>
              </a:gs>
              <a:gs pos="100000">
                <a:srgbClr val="BC121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id="{D14F9771-57C5-42B7-A878-8E74516B8F1D}"/>
              </a:ext>
            </a:extLst>
          </p:cNvPr>
          <p:cNvSpPr/>
          <p:nvPr/>
        </p:nvSpPr>
        <p:spPr>
          <a:xfrm>
            <a:off x="6065296" y="3205417"/>
            <a:ext cx="509866" cy="509866"/>
          </a:xfrm>
          <a:prstGeom prst="ellipse">
            <a:avLst/>
          </a:prstGeom>
          <a:gradFill flip="none" rotWithShape="1">
            <a:gsLst>
              <a:gs pos="36000">
                <a:srgbClr val="BC121A"/>
              </a:gs>
              <a:gs pos="0">
                <a:srgbClr val="BC121A"/>
              </a:gs>
              <a:gs pos="100000">
                <a:srgbClr val="BC121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5E59FCA9-1706-48FF-A293-78FC413687B1}"/>
              </a:ext>
            </a:extLst>
          </p:cNvPr>
          <p:cNvSpPr/>
          <p:nvPr/>
        </p:nvSpPr>
        <p:spPr>
          <a:xfrm>
            <a:off x="5480572" y="3409282"/>
            <a:ext cx="304542" cy="304542"/>
          </a:xfrm>
          <a:prstGeom prst="ellipse">
            <a:avLst/>
          </a:prstGeom>
          <a:gradFill flip="none" rotWithShape="1">
            <a:gsLst>
              <a:gs pos="36000">
                <a:srgbClr val="BC121A"/>
              </a:gs>
              <a:gs pos="0">
                <a:srgbClr val="BC121A"/>
              </a:gs>
              <a:gs pos="100000">
                <a:srgbClr val="BC121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AB40B6BE-39AC-4473-9E17-DCA82122E46B}"/>
              </a:ext>
            </a:extLst>
          </p:cNvPr>
          <p:cNvSpPr/>
          <p:nvPr/>
        </p:nvSpPr>
        <p:spPr>
          <a:xfrm>
            <a:off x="5239375" y="3490325"/>
            <a:ext cx="702680" cy="702680"/>
          </a:xfrm>
          <a:prstGeom prst="ellipse">
            <a:avLst/>
          </a:prstGeom>
          <a:gradFill flip="none" rotWithShape="1">
            <a:gsLst>
              <a:gs pos="36000">
                <a:srgbClr val="BC121A"/>
              </a:gs>
              <a:gs pos="0">
                <a:srgbClr val="BC121A"/>
              </a:gs>
              <a:gs pos="100000">
                <a:srgbClr val="BC121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5CEEA5BE-49A2-427F-AD23-8146551B3514}"/>
              </a:ext>
            </a:extLst>
          </p:cNvPr>
          <p:cNvSpPr/>
          <p:nvPr/>
        </p:nvSpPr>
        <p:spPr>
          <a:xfrm>
            <a:off x="5583296" y="3109214"/>
            <a:ext cx="587025" cy="587025"/>
          </a:xfrm>
          <a:prstGeom prst="ellipse">
            <a:avLst/>
          </a:prstGeom>
          <a:gradFill flip="none" rotWithShape="1">
            <a:gsLst>
              <a:gs pos="36000">
                <a:srgbClr val="BC121A"/>
              </a:gs>
              <a:gs pos="0">
                <a:srgbClr val="BC121A"/>
              </a:gs>
              <a:gs pos="100000">
                <a:srgbClr val="BC121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0746C14E-6EBF-4192-82FA-17169B8B66DB}"/>
              </a:ext>
            </a:extLst>
          </p:cNvPr>
          <p:cNvSpPr/>
          <p:nvPr/>
        </p:nvSpPr>
        <p:spPr>
          <a:xfrm>
            <a:off x="5016081" y="3232698"/>
            <a:ext cx="526730" cy="526730"/>
          </a:xfrm>
          <a:prstGeom prst="ellipse">
            <a:avLst/>
          </a:prstGeom>
          <a:gradFill flip="none" rotWithShape="1">
            <a:gsLst>
              <a:gs pos="36000">
                <a:srgbClr val="BC121A"/>
              </a:gs>
              <a:gs pos="0">
                <a:srgbClr val="BC121A"/>
              </a:gs>
              <a:gs pos="100000">
                <a:srgbClr val="BC121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87E0F16D-D990-4D29-83D1-1AAE918571BF}"/>
              </a:ext>
            </a:extLst>
          </p:cNvPr>
          <p:cNvSpPr/>
          <p:nvPr/>
        </p:nvSpPr>
        <p:spPr>
          <a:xfrm>
            <a:off x="6382979" y="3409417"/>
            <a:ext cx="626005" cy="626005"/>
          </a:xfrm>
          <a:prstGeom prst="ellipse">
            <a:avLst/>
          </a:prstGeom>
          <a:gradFill flip="none" rotWithShape="1">
            <a:gsLst>
              <a:gs pos="36000">
                <a:srgbClr val="BC121A"/>
              </a:gs>
              <a:gs pos="0">
                <a:srgbClr val="BC121A"/>
              </a:gs>
              <a:gs pos="100000">
                <a:srgbClr val="BC121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BE644283-B314-48AD-907F-4A9EAF55F18F}"/>
              </a:ext>
            </a:extLst>
          </p:cNvPr>
          <p:cNvSpPr/>
          <p:nvPr/>
        </p:nvSpPr>
        <p:spPr>
          <a:xfrm>
            <a:off x="6408761" y="2936377"/>
            <a:ext cx="646016" cy="646016"/>
          </a:xfrm>
          <a:prstGeom prst="ellipse">
            <a:avLst/>
          </a:prstGeom>
          <a:gradFill flip="none" rotWithShape="1">
            <a:gsLst>
              <a:gs pos="36000">
                <a:srgbClr val="BC121A"/>
              </a:gs>
              <a:gs pos="0">
                <a:srgbClr val="BC121A"/>
              </a:gs>
              <a:gs pos="100000">
                <a:srgbClr val="BC121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8C5D8BA5-37C1-405A-ABA5-BA62EE94C268}"/>
              </a:ext>
            </a:extLst>
          </p:cNvPr>
          <p:cNvSpPr/>
          <p:nvPr/>
        </p:nvSpPr>
        <p:spPr>
          <a:xfrm>
            <a:off x="5318983" y="2414240"/>
            <a:ext cx="860015" cy="860015"/>
          </a:xfrm>
          <a:prstGeom prst="ellipse">
            <a:avLst/>
          </a:prstGeom>
          <a:gradFill flip="none" rotWithShape="1">
            <a:gsLst>
              <a:gs pos="36000">
                <a:srgbClr val="BC121A"/>
              </a:gs>
              <a:gs pos="0">
                <a:srgbClr val="BC121A"/>
              </a:gs>
              <a:gs pos="100000">
                <a:srgbClr val="BC121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E9984192-7526-4CC6-8625-9E5D19AD55EE}"/>
              </a:ext>
            </a:extLst>
          </p:cNvPr>
          <p:cNvSpPr/>
          <p:nvPr/>
        </p:nvSpPr>
        <p:spPr>
          <a:xfrm>
            <a:off x="5895257" y="3477369"/>
            <a:ext cx="626005" cy="626005"/>
          </a:xfrm>
          <a:prstGeom prst="ellipse">
            <a:avLst/>
          </a:prstGeom>
          <a:gradFill flip="none" rotWithShape="1">
            <a:gsLst>
              <a:gs pos="36000">
                <a:srgbClr val="BC121A"/>
              </a:gs>
              <a:gs pos="0">
                <a:srgbClr val="BC121A"/>
              </a:gs>
              <a:gs pos="100000">
                <a:srgbClr val="BC121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id="{98E6BA75-6A39-41BD-9A28-1F992115C395}"/>
              </a:ext>
            </a:extLst>
          </p:cNvPr>
          <p:cNvSpPr/>
          <p:nvPr/>
        </p:nvSpPr>
        <p:spPr>
          <a:xfrm>
            <a:off x="6014574" y="2557796"/>
            <a:ext cx="570004" cy="570004"/>
          </a:xfrm>
          <a:prstGeom prst="ellipse">
            <a:avLst/>
          </a:prstGeom>
          <a:gradFill flip="none" rotWithShape="1">
            <a:gsLst>
              <a:gs pos="36000">
                <a:srgbClr val="BC121A"/>
              </a:gs>
              <a:gs pos="0">
                <a:srgbClr val="BC121A"/>
              </a:gs>
              <a:gs pos="100000">
                <a:srgbClr val="BC121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D67F71DC-DBDC-4BAF-A201-382DF6BFB86B}"/>
              </a:ext>
            </a:extLst>
          </p:cNvPr>
          <p:cNvSpPr/>
          <p:nvPr/>
        </p:nvSpPr>
        <p:spPr>
          <a:xfrm>
            <a:off x="5128794" y="2873350"/>
            <a:ext cx="607104" cy="607104"/>
          </a:xfrm>
          <a:prstGeom prst="ellipse">
            <a:avLst/>
          </a:prstGeom>
          <a:gradFill flip="none" rotWithShape="1">
            <a:gsLst>
              <a:gs pos="36000">
                <a:srgbClr val="BC121A"/>
              </a:gs>
              <a:gs pos="0">
                <a:srgbClr val="BC121A"/>
              </a:gs>
              <a:gs pos="100000">
                <a:srgbClr val="BC121A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24B7D6DB-0E5E-494B-9F8E-85070F261BFD}"/>
              </a:ext>
            </a:extLst>
          </p:cNvPr>
          <p:cNvSpPr/>
          <p:nvPr/>
        </p:nvSpPr>
        <p:spPr>
          <a:xfrm>
            <a:off x="0" y="0"/>
            <a:ext cx="12191987" cy="6858000"/>
          </a:xfrm>
          <a:custGeom>
            <a:avLst/>
            <a:gdLst>
              <a:gd name="connsiteX0" fmla="*/ 6282755 w 12191987"/>
              <a:gd name="connsiteY0" fmla="*/ 2839161 h 6858000"/>
              <a:gd name="connsiteX1" fmla="*/ 6128730 w 12191987"/>
              <a:gd name="connsiteY1" fmla="*/ 3110630 h 6858000"/>
              <a:gd name="connsiteX2" fmla="*/ 6253876 w 12191987"/>
              <a:gd name="connsiteY2" fmla="*/ 3278132 h 6858000"/>
              <a:gd name="connsiteX3" fmla="*/ 6005511 w 12191987"/>
              <a:gd name="connsiteY3" fmla="*/ 3351293 h 6858000"/>
              <a:gd name="connsiteX4" fmla="*/ 5830307 w 12191987"/>
              <a:gd name="connsiteY4" fmla="*/ 3661268 h 6858000"/>
              <a:gd name="connsiteX5" fmla="*/ 6174938 w 12191987"/>
              <a:gd name="connsiteY5" fmla="*/ 3538048 h 6858000"/>
              <a:gd name="connsiteX6" fmla="*/ 6327037 w 12191987"/>
              <a:gd name="connsiteY6" fmla="*/ 3763309 h 6858000"/>
              <a:gd name="connsiteX7" fmla="*/ 6298158 w 12191987"/>
              <a:gd name="connsiteY7" fmla="*/ 3497617 h 6858000"/>
              <a:gd name="connsiteX8" fmla="*/ 6604282 w 12191987"/>
              <a:gd name="connsiteY8" fmla="*/ 3397501 h 6858000"/>
              <a:gd name="connsiteX9" fmla="*/ 5587718 w 12191987"/>
              <a:gd name="connsiteY9" fmla="*/ 2771776 h 6858000"/>
              <a:gd name="connsiteX10" fmla="*/ 5587718 w 12191987"/>
              <a:gd name="connsiteY10" fmla="*/ 3763310 h 6858000"/>
              <a:gd name="connsiteX11" fmla="*/ 6128731 w 12191987"/>
              <a:gd name="connsiteY11" fmla="*/ 2771776 h 6858000"/>
              <a:gd name="connsiteX12" fmla="*/ 0 w 12191987"/>
              <a:gd name="connsiteY12" fmla="*/ 0 h 6858000"/>
              <a:gd name="connsiteX13" fmla="*/ 12191987 w 12191987"/>
              <a:gd name="connsiteY13" fmla="*/ 0 h 6858000"/>
              <a:gd name="connsiteX14" fmla="*/ 12191987 w 12191987"/>
              <a:gd name="connsiteY14" fmla="*/ 6858000 h 6858000"/>
              <a:gd name="connsiteX15" fmla="*/ 0 w 12191987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1987" h="6858000">
                <a:moveTo>
                  <a:pt x="6282755" y="2839161"/>
                </a:moveTo>
                <a:lnTo>
                  <a:pt x="6128730" y="3110630"/>
                </a:lnTo>
                <a:lnTo>
                  <a:pt x="6253876" y="3278132"/>
                </a:lnTo>
                <a:lnTo>
                  <a:pt x="6005511" y="3351293"/>
                </a:lnTo>
                <a:lnTo>
                  <a:pt x="5830307" y="3661268"/>
                </a:lnTo>
                <a:lnTo>
                  <a:pt x="6174938" y="3538048"/>
                </a:lnTo>
                <a:lnTo>
                  <a:pt x="6327037" y="3763309"/>
                </a:lnTo>
                <a:lnTo>
                  <a:pt x="6298158" y="3497617"/>
                </a:lnTo>
                <a:lnTo>
                  <a:pt x="6604282" y="3397501"/>
                </a:lnTo>
                <a:close/>
                <a:moveTo>
                  <a:pt x="5587718" y="2771776"/>
                </a:moveTo>
                <a:lnTo>
                  <a:pt x="5587718" y="3763310"/>
                </a:lnTo>
                <a:lnTo>
                  <a:pt x="6128731" y="2771776"/>
                </a:lnTo>
                <a:close/>
                <a:moveTo>
                  <a:pt x="0" y="0"/>
                </a:moveTo>
                <a:lnTo>
                  <a:pt x="12191987" y="0"/>
                </a:lnTo>
                <a:lnTo>
                  <a:pt x="1219198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ADF9242-5BC3-48F6-8CDB-AFCDEED4BCE3}"/>
              </a:ext>
            </a:extLst>
          </p:cNvPr>
          <p:cNvCxnSpPr/>
          <p:nvPr/>
        </p:nvCxnSpPr>
        <p:spPr>
          <a:xfrm>
            <a:off x="5034676" y="2382622"/>
            <a:ext cx="2122647" cy="1784037"/>
          </a:xfrm>
          <a:prstGeom prst="line">
            <a:avLst/>
          </a:prstGeom>
          <a:ln>
            <a:gradFill flip="none" rotWithShape="1">
              <a:gsLst>
                <a:gs pos="70000">
                  <a:schemeClr val="bg1">
                    <a:lumMod val="65000"/>
                  </a:schemeClr>
                </a:gs>
                <a:gs pos="30000">
                  <a:schemeClr val="bg1">
                    <a:lumMod val="65000"/>
                  </a:schemeClr>
                </a:gs>
                <a:gs pos="0">
                  <a:schemeClr val="bg1">
                    <a:lumMod val="65000"/>
                    <a:alpha val="0"/>
                  </a:schemeClr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D981DE0-5B9A-41AC-8E1A-FB9601252F6D}"/>
              </a:ext>
            </a:extLst>
          </p:cNvPr>
          <p:cNvCxnSpPr/>
          <p:nvPr/>
        </p:nvCxnSpPr>
        <p:spPr>
          <a:xfrm flipH="1">
            <a:off x="5034676" y="2393057"/>
            <a:ext cx="2122647" cy="1784037"/>
          </a:xfrm>
          <a:prstGeom prst="line">
            <a:avLst/>
          </a:prstGeom>
          <a:ln>
            <a:gradFill flip="none" rotWithShape="1">
              <a:gsLst>
                <a:gs pos="70000">
                  <a:schemeClr val="bg1">
                    <a:lumMod val="65000"/>
                  </a:schemeClr>
                </a:gs>
                <a:gs pos="30000">
                  <a:schemeClr val="bg1">
                    <a:lumMod val="65000"/>
                  </a:schemeClr>
                </a:gs>
                <a:gs pos="0">
                  <a:schemeClr val="bg1">
                    <a:lumMod val="65000"/>
                    <a:alpha val="0"/>
                  </a:schemeClr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05DFBEEC-8F64-4726-94C0-C55E5A0BDA0B}"/>
              </a:ext>
            </a:extLst>
          </p:cNvPr>
          <p:cNvCxnSpPr>
            <a:cxnSpLocks/>
          </p:cNvCxnSpPr>
          <p:nvPr/>
        </p:nvCxnSpPr>
        <p:spPr>
          <a:xfrm>
            <a:off x="6788156" y="2146300"/>
            <a:ext cx="0" cy="2205474"/>
          </a:xfrm>
          <a:prstGeom prst="line">
            <a:avLst/>
          </a:prstGeom>
          <a:ln w="9525" cap="rnd">
            <a:gradFill>
              <a:gsLst>
                <a:gs pos="50000">
                  <a:schemeClr val="bg1">
                    <a:lumMod val="50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37B8B9D-C245-4B0C-BFCD-427577E6BEA3}"/>
              </a:ext>
            </a:extLst>
          </p:cNvPr>
          <p:cNvCxnSpPr>
            <a:cxnSpLocks/>
          </p:cNvCxnSpPr>
          <p:nvPr/>
        </p:nvCxnSpPr>
        <p:spPr>
          <a:xfrm>
            <a:off x="5403844" y="2146300"/>
            <a:ext cx="0" cy="2205474"/>
          </a:xfrm>
          <a:prstGeom prst="line">
            <a:avLst/>
          </a:prstGeom>
          <a:ln w="9525" cap="rnd">
            <a:gradFill>
              <a:gsLst>
                <a:gs pos="50000">
                  <a:schemeClr val="bg1">
                    <a:lumMod val="50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4551C48-D5A5-4756-A48F-C982D2411F38}"/>
              </a:ext>
            </a:extLst>
          </p:cNvPr>
          <p:cNvCxnSpPr>
            <a:cxnSpLocks/>
          </p:cNvCxnSpPr>
          <p:nvPr/>
        </p:nvCxnSpPr>
        <p:spPr>
          <a:xfrm>
            <a:off x="4705350" y="3958442"/>
            <a:ext cx="2781300" cy="0"/>
          </a:xfrm>
          <a:prstGeom prst="line">
            <a:avLst/>
          </a:prstGeom>
          <a:ln w="9525" cap="rnd">
            <a:gradFill flip="none" rotWithShape="1">
              <a:gsLst>
                <a:gs pos="50000">
                  <a:schemeClr val="bg1">
                    <a:lumMod val="50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A9F91801-8754-4E14-8321-D49B3D5C70C9}"/>
              </a:ext>
            </a:extLst>
          </p:cNvPr>
          <p:cNvCxnSpPr>
            <a:cxnSpLocks/>
          </p:cNvCxnSpPr>
          <p:nvPr/>
        </p:nvCxnSpPr>
        <p:spPr>
          <a:xfrm>
            <a:off x="4705350" y="2574131"/>
            <a:ext cx="2781300" cy="0"/>
          </a:xfrm>
          <a:prstGeom prst="line">
            <a:avLst/>
          </a:prstGeom>
          <a:ln w="9525" cap="rnd">
            <a:gradFill flip="none" rotWithShape="1">
              <a:gsLst>
                <a:gs pos="50000">
                  <a:schemeClr val="bg1">
                    <a:lumMod val="50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20E7F26-B61B-4E1E-B1EF-F7DEC41A4E90}"/>
              </a:ext>
            </a:extLst>
          </p:cNvPr>
          <p:cNvCxnSpPr/>
          <p:nvPr/>
        </p:nvCxnSpPr>
        <p:spPr>
          <a:xfrm>
            <a:off x="4843638" y="2717800"/>
            <a:ext cx="2504724" cy="0"/>
          </a:xfrm>
          <a:prstGeom prst="line">
            <a:avLst/>
          </a:prstGeom>
          <a:ln>
            <a:gradFill flip="none" rotWithShape="1">
              <a:gsLst>
                <a:gs pos="70000">
                  <a:schemeClr val="bg1">
                    <a:lumMod val="65000"/>
                  </a:schemeClr>
                </a:gs>
                <a:gs pos="30000">
                  <a:schemeClr val="bg1">
                    <a:lumMod val="65000"/>
                  </a:schemeClr>
                </a:gs>
                <a:gs pos="0">
                  <a:schemeClr val="bg1">
                    <a:lumMod val="65000"/>
                    <a:alpha val="0"/>
                  </a:schemeClr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8AB75B1-C78A-4E8E-B5BE-6FF2E3400F52}"/>
              </a:ext>
            </a:extLst>
          </p:cNvPr>
          <p:cNvCxnSpPr/>
          <p:nvPr/>
        </p:nvCxnSpPr>
        <p:spPr>
          <a:xfrm>
            <a:off x="4843638" y="3814772"/>
            <a:ext cx="2504724" cy="0"/>
          </a:xfrm>
          <a:prstGeom prst="line">
            <a:avLst/>
          </a:prstGeom>
          <a:ln>
            <a:gradFill flip="none" rotWithShape="1">
              <a:gsLst>
                <a:gs pos="70000">
                  <a:schemeClr val="bg1">
                    <a:lumMod val="65000"/>
                  </a:schemeClr>
                </a:gs>
                <a:gs pos="30000">
                  <a:schemeClr val="bg1">
                    <a:lumMod val="65000"/>
                  </a:schemeClr>
                </a:gs>
                <a:gs pos="0">
                  <a:schemeClr val="bg1">
                    <a:lumMod val="65000"/>
                    <a:alpha val="0"/>
                  </a:schemeClr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778C565A-FBD9-48A7-9269-9950D7180356}"/>
              </a:ext>
            </a:extLst>
          </p:cNvPr>
          <p:cNvCxnSpPr/>
          <p:nvPr/>
        </p:nvCxnSpPr>
        <p:spPr>
          <a:xfrm>
            <a:off x="5549514" y="2066925"/>
            <a:ext cx="0" cy="2364224"/>
          </a:xfrm>
          <a:prstGeom prst="line">
            <a:avLst/>
          </a:prstGeom>
          <a:ln>
            <a:gradFill>
              <a:gsLst>
                <a:gs pos="70000">
                  <a:schemeClr val="bg1">
                    <a:lumMod val="65000"/>
                  </a:schemeClr>
                </a:gs>
                <a:gs pos="30000">
                  <a:schemeClr val="bg1">
                    <a:lumMod val="65000"/>
                  </a:schemeClr>
                </a:gs>
                <a:gs pos="0">
                  <a:schemeClr val="bg1">
                    <a:lumMod val="65000"/>
                    <a:alpha val="0"/>
                  </a:schemeClr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00C1CFE3-B7AF-49C1-9CFE-6A5A28BAF80E}"/>
              </a:ext>
            </a:extLst>
          </p:cNvPr>
          <p:cNvCxnSpPr/>
          <p:nvPr/>
        </p:nvCxnSpPr>
        <p:spPr>
          <a:xfrm>
            <a:off x="6642486" y="2066925"/>
            <a:ext cx="0" cy="2364224"/>
          </a:xfrm>
          <a:prstGeom prst="line">
            <a:avLst/>
          </a:prstGeom>
          <a:ln>
            <a:gradFill>
              <a:gsLst>
                <a:gs pos="70000">
                  <a:schemeClr val="bg1">
                    <a:lumMod val="65000"/>
                  </a:schemeClr>
                </a:gs>
                <a:gs pos="30000">
                  <a:schemeClr val="bg1">
                    <a:lumMod val="65000"/>
                  </a:schemeClr>
                </a:gs>
                <a:gs pos="0">
                  <a:schemeClr val="bg1">
                    <a:lumMod val="65000"/>
                    <a:alpha val="0"/>
                  </a:schemeClr>
                </a:gs>
                <a:gs pos="100000">
                  <a:schemeClr val="bg1">
                    <a:lumMod val="65000"/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72DA2E5A-FCAA-49D5-9577-B028B8A34BEA}"/>
              </a:ext>
            </a:extLst>
          </p:cNvPr>
          <p:cNvGrpSpPr/>
          <p:nvPr/>
        </p:nvGrpSpPr>
        <p:grpSpPr>
          <a:xfrm>
            <a:off x="5587718" y="2771776"/>
            <a:ext cx="1016564" cy="991534"/>
            <a:chOff x="5587718" y="2771776"/>
            <a:chExt cx="1016564" cy="991534"/>
          </a:xfrm>
        </p:grpSpPr>
        <p:sp>
          <p:nvSpPr>
            <p:cNvPr id="62" name="Freeform 5">
              <a:extLst>
                <a:ext uri="{FF2B5EF4-FFF2-40B4-BE49-F238E27FC236}">
                  <a16:creationId xmlns:a16="http://schemas.microsoft.com/office/drawing/2014/main" id="{8ABBE96A-F75B-4903-9DDB-31714AE52D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7718" y="2771776"/>
              <a:ext cx="541013" cy="991534"/>
            </a:xfrm>
            <a:custGeom>
              <a:avLst/>
              <a:gdLst>
                <a:gd name="T0" fmla="*/ 0 w 281"/>
                <a:gd name="T1" fmla="*/ 0 h 515"/>
                <a:gd name="T2" fmla="*/ 0 w 281"/>
                <a:gd name="T3" fmla="*/ 515 h 515"/>
                <a:gd name="T4" fmla="*/ 281 w 281"/>
                <a:gd name="T5" fmla="*/ 0 h 515"/>
                <a:gd name="T6" fmla="*/ 0 w 281"/>
                <a:gd name="T7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515">
                  <a:moveTo>
                    <a:pt x="0" y="0"/>
                  </a:moveTo>
                  <a:lnTo>
                    <a:pt x="0" y="515"/>
                  </a:lnTo>
                  <a:lnTo>
                    <a:pt x="28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">
              <a:extLst>
                <a:ext uri="{FF2B5EF4-FFF2-40B4-BE49-F238E27FC236}">
                  <a16:creationId xmlns:a16="http://schemas.microsoft.com/office/drawing/2014/main" id="{44900C62-6992-49F3-84AA-2604EE313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0307" y="2839161"/>
              <a:ext cx="773975" cy="924148"/>
            </a:xfrm>
            <a:custGeom>
              <a:avLst/>
              <a:gdLst>
                <a:gd name="T0" fmla="*/ 235 w 402"/>
                <a:gd name="T1" fmla="*/ 0 h 480"/>
                <a:gd name="T2" fmla="*/ 155 w 402"/>
                <a:gd name="T3" fmla="*/ 141 h 480"/>
                <a:gd name="T4" fmla="*/ 220 w 402"/>
                <a:gd name="T5" fmla="*/ 228 h 480"/>
                <a:gd name="T6" fmla="*/ 91 w 402"/>
                <a:gd name="T7" fmla="*/ 266 h 480"/>
                <a:gd name="T8" fmla="*/ 0 w 402"/>
                <a:gd name="T9" fmla="*/ 427 h 480"/>
                <a:gd name="T10" fmla="*/ 179 w 402"/>
                <a:gd name="T11" fmla="*/ 363 h 480"/>
                <a:gd name="T12" fmla="*/ 258 w 402"/>
                <a:gd name="T13" fmla="*/ 480 h 480"/>
                <a:gd name="T14" fmla="*/ 243 w 402"/>
                <a:gd name="T15" fmla="*/ 342 h 480"/>
                <a:gd name="T16" fmla="*/ 402 w 402"/>
                <a:gd name="T17" fmla="*/ 290 h 480"/>
                <a:gd name="T18" fmla="*/ 235 w 402"/>
                <a:gd name="T19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2" h="480">
                  <a:moveTo>
                    <a:pt x="235" y="0"/>
                  </a:moveTo>
                  <a:lnTo>
                    <a:pt x="155" y="141"/>
                  </a:lnTo>
                  <a:lnTo>
                    <a:pt x="220" y="228"/>
                  </a:lnTo>
                  <a:lnTo>
                    <a:pt x="91" y="266"/>
                  </a:lnTo>
                  <a:lnTo>
                    <a:pt x="0" y="427"/>
                  </a:lnTo>
                  <a:lnTo>
                    <a:pt x="179" y="363"/>
                  </a:lnTo>
                  <a:lnTo>
                    <a:pt x="258" y="480"/>
                  </a:lnTo>
                  <a:lnTo>
                    <a:pt x="243" y="342"/>
                  </a:lnTo>
                  <a:lnTo>
                    <a:pt x="402" y="290"/>
                  </a:lnTo>
                  <a:lnTo>
                    <a:pt x="235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CE3C20DC-F178-4000-A4B4-F501A148A429}"/>
              </a:ext>
            </a:extLst>
          </p:cNvPr>
          <p:cNvGrpSpPr/>
          <p:nvPr/>
        </p:nvGrpSpPr>
        <p:grpSpPr>
          <a:xfrm>
            <a:off x="5587718" y="2771776"/>
            <a:ext cx="1016564" cy="991534"/>
            <a:chOff x="5587718" y="2771776"/>
            <a:chExt cx="1016564" cy="991534"/>
          </a:xfrm>
        </p:grpSpPr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id="{174F37F4-B46E-464B-8AA1-EB046CD997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3881" t="37841" r="90227" b="17354"/>
            <a:stretch>
              <a:fillRect/>
            </a:stretch>
          </p:blipFill>
          <p:spPr>
            <a:xfrm>
              <a:off x="5587718" y="2771776"/>
              <a:ext cx="541013" cy="991534"/>
            </a:xfrm>
            <a:custGeom>
              <a:avLst/>
              <a:gdLst>
                <a:gd name="connsiteX0" fmla="*/ 0 w 541013"/>
                <a:gd name="connsiteY0" fmla="*/ 0 h 991534"/>
                <a:gd name="connsiteX1" fmla="*/ 541013 w 541013"/>
                <a:gd name="connsiteY1" fmla="*/ 0 h 991534"/>
                <a:gd name="connsiteX2" fmla="*/ 0 w 541013"/>
                <a:gd name="connsiteY2" fmla="*/ 991534 h 991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1013" h="991534">
                  <a:moveTo>
                    <a:pt x="0" y="0"/>
                  </a:moveTo>
                  <a:lnTo>
                    <a:pt x="541013" y="0"/>
                  </a:lnTo>
                  <a:lnTo>
                    <a:pt x="0" y="991534"/>
                  </a:lnTo>
                  <a:close/>
                </a:path>
              </a:pathLst>
            </a:custGeom>
          </p:spPr>
        </p:pic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93B11C3A-B7E7-4AB1-BEB0-8ACF2EB184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1251" t="40180" r="80320" b="18061"/>
            <a:stretch>
              <a:fillRect/>
            </a:stretch>
          </p:blipFill>
          <p:spPr>
            <a:xfrm>
              <a:off x="5830307" y="2839161"/>
              <a:ext cx="773975" cy="924148"/>
            </a:xfrm>
            <a:custGeom>
              <a:avLst/>
              <a:gdLst>
                <a:gd name="connsiteX0" fmla="*/ 452448 w 773975"/>
                <a:gd name="connsiteY0" fmla="*/ 0 h 924148"/>
                <a:gd name="connsiteX1" fmla="*/ 773975 w 773975"/>
                <a:gd name="connsiteY1" fmla="*/ 558340 h 924148"/>
                <a:gd name="connsiteX2" fmla="*/ 467851 w 773975"/>
                <a:gd name="connsiteY2" fmla="*/ 658456 h 924148"/>
                <a:gd name="connsiteX3" fmla="*/ 496730 w 773975"/>
                <a:gd name="connsiteY3" fmla="*/ 924148 h 924148"/>
                <a:gd name="connsiteX4" fmla="*/ 344631 w 773975"/>
                <a:gd name="connsiteY4" fmla="*/ 698887 h 924148"/>
                <a:gd name="connsiteX5" fmla="*/ 0 w 773975"/>
                <a:gd name="connsiteY5" fmla="*/ 822107 h 924148"/>
                <a:gd name="connsiteX6" fmla="*/ 175204 w 773975"/>
                <a:gd name="connsiteY6" fmla="*/ 512132 h 924148"/>
                <a:gd name="connsiteX7" fmla="*/ 423569 w 773975"/>
                <a:gd name="connsiteY7" fmla="*/ 438971 h 924148"/>
                <a:gd name="connsiteX8" fmla="*/ 298423 w 773975"/>
                <a:gd name="connsiteY8" fmla="*/ 271469 h 924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3975" h="924148">
                  <a:moveTo>
                    <a:pt x="452448" y="0"/>
                  </a:moveTo>
                  <a:lnTo>
                    <a:pt x="773975" y="558340"/>
                  </a:lnTo>
                  <a:lnTo>
                    <a:pt x="467851" y="658456"/>
                  </a:lnTo>
                  <a:lnTo>
                    <a:pt x="496730" y="924148"/>
                  </a:lnTo>
                  <a:lnTo>
                    <a:pt x="344631" y="698887"/>
                  </a:lnTo>
                  <a:lnTo>
                    <a:pt x="0" y="822107"/>
                  </a:lnTo>
                  <a:lnTo>
                    <a:pt x="175204" y="512132"/>
                  </a:lnTo>
                  <a:lnTo>
                    <a:pt x="423569" y="438971"/>
                  </a:lnTo>
                  <a:lnTo>
                    <a:pt x="298423" y="271469"/>
                  </a:lnTo>
                  <a:close/>
                </a:path>
              </a:pathLst>
            </a:custGeom>
          </p:spPr>
        </p:pic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96489600-709E-4E87-A9D8-E91A5D9FDB4F}"/>
              </a:ext>
            </a:extLst>
          </p:cNvPr>
          <p:cNvSpPr txBox="1"/>
          <p:nvPr/>
        </p:nvSpPr>
        <p:spPr>
          <a:xfrm>
            <a:off x="5119687" y="5660218"/>
            <a:ext cx="1952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什么是锐普？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8F07D1C-9B4E-49DA-8B62-B4E9FFB56098}"/>
              </a:ext>
            </a:extLst>
          </p:cNvPr>
          <p:cNvSpPr txBox="1"/>
          <p:nvPr/>
        </p:nvSpPr>
        <p:spPr>
          <a:xfrm>
            <a:off x="4486275" y="5895847"/>
            <a:ext cx="32194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is Rapidesign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？</a:t>
            </a:r>
          </a:p>
        </p:txBody>
      </p:sp>
    </p:spTree>
    <p:extLst>
      <p:ext uri="{BB962C8B-B14F-4D97-AF65-F5344CB8AC3E}">
        <p14:creationId xmlns:p14="http://schemas.microsoft.com/office/powerpoint/2010/main" val="217337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7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2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" presetClass="exit" presetSubtype="32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" presetClass="exit" presetSubtype="32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8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ntr" presetSubtype="1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1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1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3" presetClass="entr" presetSubtype="1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3" presetClass="entr" presetSubtype="16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3" presetClass="entr" presetSubtype="16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3" presetClass="entr" presetSubtype="16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3" presetClass="entr" presetSubtype="1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58" grpId="0" animBg="1"/>
      <p:bldP spid="60" grpId="0" animBg="1"/>
      <p:bldP spid="64" grpId="0" animBg="1"/>
      <p:bldP spid="65" grpId="0" animBg="1"/>
      <p:bldP spid="68" grpId="0" animBg="1"/>
      <p:bldP spid="69" grpId="0" animBg="1"/>
      <p:bldP spid="90" grpId="0" animBg="1"/>
      <p:bldP spid="91" grpId="0" animBg="1"/>
      <p:bldP spid="93" grpId="0" animBg="1"/>
      <p:bldP spid="89" grpId="0" animBg="1"/>
      <p:bldP spid="92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锐普10年最终版（倒放V1）">
            <a:hlinkClick r:id="" action="ppaction://media"/>
            <a:extLst>
              <a:ext uri="{FF2B5EF4-FFF2-40B4-BE49-F238E27FC236}">
                <a16:creationId xmlns:a16="http://schemas.microsoft.com/office/drawing/2014/main" id="{AEFB9081-BDC0-4137-B83D-A0CCFFC0456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E3D7E8CF-3C14-4339-9EF8-ABF603BA74F7}"/>
              </a:ext>
            </a:extLst>
          </p:cNvPr>
          <p:cNvGrpSpPr/>
          <p:nvPr/>
        </p:nvGrpSpPr>
        <p:grpSpPr>
          <a:xfrm>
            <a:off x="169" y="1"/>
            <a:ext cx="12191664" cy="6858000"/>
            <a:chOff x="169" y="1"/>
            <a:chExt cx="12191664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0F3CB2E-92D0-486A-8A38-24848A501F60}"/>
                </a:ext>
              </a:extLst>
            </p:cNvPr>
            <p:cNvSpPr/>
            <p:nvPr/>
          </p:nvSpPr>
          <p:spPr>
            <a:xfrm>
              <a:off x="169" y="1"/>
              <a:ext cx="12191664" cy="6858000"/>
            </a:xfrm>
            <a:prstGeom prst="rect">
              <a:avLst/>
            </a:prstGeom>
            <a:gradFill flip="none" rotWithShape="1">
              <a:gsLst>
                <a:gs pos="0">
                  <a:srgbClr val="1F2739"/>
                </a:gs>
                <a:gs pos="95000">
                  <a:srgbClr val="181E2D"/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  <p:sp>
          <p:nvSpPr>
            <p:cNvPr id="4" name="PA_椭圆 3">
              <a:extLst>
                <a:ext uri="{FF2B5EF4-FFF2-40B4-BE49-F238E27FC236}">
                  <a16:creationId xmlns:a16="http://schemas.microsoft.com/office/drawing/2014/main" id="{5BB7784F-5832-4A34-93FD-F020CFEF26BD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5993607" y="3326607"/>
              <a:ext cx="204788" cy="204788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rgbClr val="FF0000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15"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9F05065A-8E72-4CA7-A524-68849503044C}"/>
              </a:ext>
            </a:extLst>
          </p:cNvPr>
          <p:cNvSpPr txBox="1"/>
          <p:nvPr/>
        </p:nvSpPr>
        <p:spPr>
          <a:xfrm>
            <a:off x="5119687" y="5660218"/>
            <a:ext cx="19526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</a:rPr>
              <a:t>这就是锐普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4DA519-F163-476F-A1C4-ED9507F6BA04}"/>
              </a:ext>
            </a:extLst>
          </p:cNvPr>
          <p:cNvSpPr txBox="1"/>
          <p:nvPr/>
        </p:nvSpPr>
        <p:spPr>
          <a:xfrm>
            <a:off x="4486275" y="5895847"/>
            <a:ext cx="32194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This is Rapidesign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A1631FF-8995-4B97-8900-E4DEEB315F5B}"/>
              </a:ext>
            </a:extLst>
          </p:cNvPr>
          <p:cNvSpPr/>
          <p:nvPr/>
        </p:nvSpPr>
        <p:spPr>
          <a:xfrm>
            <a:off x="6541477" y="-679938"/>
            <a:ext cx="504092" cy="5040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436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9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9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6" grpId="0"/>
      <p:bldP spid="7" grpId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BF1175E-AA8A-4E44-9548-D96E4E3CFC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9A66578-D635-45E4-B7FC-ED5DFD91E264}"/>
              </a:ext>
            </a:extLst>
          </p:cNvPr>
          <p:cNvGrpSpPr/>
          <p:nvPr/>
        </p:nvGrpSpPr>
        <p:grpSpPr>
          <a:xfrm>
            <a:off x="6742150" y="2494086"/>
            <a:ext cx="1998625" cy="1191258"/>
            <a:chOff x="6095999" y="1139575"/>
            <a:chExt cx="1762125" cy="1050295"/>
          </a:xfrm>
        </p:grpSpPr>
        <p:sp>
          <p:nvSpPr>
            <p:cNvPr id="5" name="任意多边形 82">
              <a:extLst>
                <a:ext uri="{FF2B5EF4-FFF2-40B4-BE49-F238E27FC236}">
                  <a16:creationId xmlns:a16="http://schemas.microsoft.com/office/drawing/2014/main" id="{BE30637C-6335-4515-B47A-AB2478320422}"/>
                </a:ext>
              </a:extLst>
            </p:cNvPr>
            <p:cNvSpPr/>
            <p:nvPr/>
          </p:nvSpPr>
          <p:spPr>
            <a:xfrm>
              <a:off x="6133285" y="1999369"/>
              <a:ext cx="1305165" cy="190501"/>
            </a:xfrm>
            <a:custGeom>
              <a:avLst/>
              <a:gdLst/>
              <a:ahLst/>
              <a:cxnLst/>
              <a:rect l="l" t="t" r="r" b="b"/>
              <a:pathLst>
                <a:path w="1305165" h="190501">
                  <a:moveTo>
                    <a:pt x="988658" y="74103"/>
                  </a:moveTo>
                  <a:lnTo>
                    <a:pt x="1001648" y="112543"/>
                  </a:lnTo>
                  <a:lnTo>
                    <a:pt x="975491" y="112543"/>
                  </a:lnTo>
                  <a:close/>
                  <a:moveTo>
                    <a:pt x="93308" y="74103"/>
                  </a:moveTo>
                  <a:lnTo>
                    <a:pt x="106298" y="112543"/>
                  </a:lnTo>
                  <a:lnTo>
                    <a:pt x="80141" y="112543"/>
                  </a:lnTo>
                  <a:close/>
                  <a:moveTo>
                    <a:pt x="1091982" y="60672"/>
                  </a:moveTo>
                  <a:lnTo>
                    <a:pt x="1097835" y="60672"/>
                  </a:lnTo>
                  <a:cubicBezTo>
                    <a:pt x="1104397" y="60672"/>
                    <a:pt x="1109156" y="62052"/>
                    <a:pt x="1112113" y="64812"/>
                  </a:cubicBezTo>
                  <a:cubicBezTo>
                    <a:pt x="1115246" y="67750"/>
                    <a:pt x="1116813" y="71362"/>
                    <a:pt x="1116813" y="75650"/>
                  </a:cubicBezTo>
                  <a:cubicBezTo>
                    <a:pt x="1116813" y="79937"/>
                    <a:pt x="1115246" y="83579"/>
                    <a:pt x="1112113" y="86575"/>
                  </a:cubicBezTo>
                  <a:cubicBezTo>
                    <a:pt x="1109216" y="89336"/>
                    <a:pt x="1104457" y="90716"/>
                    <a:pt x="1097835" y="90716"/>
                  </a:cubicBezTo>
                  <a:lnTo>
                    <a:pt x="1091982" y="90716"/>
                  </a:lnTo>
                  <a:close/>
                  <a:moveTo>
                    <a:pt x="749082" y="60672"/>
                  </a:moveTo>
                  <a:lnTo>
                    <a:pt x="754935" y="60672"/>
                  </a:lnTo>
                  <a:cubicBezTo>
                    <a:pt x="761497" y="60672"/>
                    <a:pt x="766256" y="62052"/>
                    <a:pt x="769213" y="64812"/>
                  </a:cubicBezTo>
                  <a:cubicBezTo>
                    <a:pt x="772346" y="67750"/>
                    <a:pt x="773913" y="71362"/>
                    <a:pt x="773913" y="75650"/>
                  </a:cubicBezTo>
                  <a:cubicBezTo>
                    <a:pt x="773913" y="79937"/>
                    <a:pt x="772346" y="83579"/>
                    <a:pt x="769213" y="86575"/>
                  </a:cubicBezTo>
                  <a:cubicBezTo>
                    <a:pt x="766316" y="89336"/>
                    <a:pt x="761557" y="90716"/>
                    <a:pt x="754935" y="90716"/>
                  </a:cubicBezTo>
                  <a:lnTo>
                    <a:pt x="749082" y="90716"/>
                  </a:lnTo>
                  <a:close/>
                  <a:moveTo>
                    <a:pt x="1160066" y="36813"/>
                  </a:moveTo>
                  <a:lnTo>
                    <a:pt x="1203719" y="99465"/>
                  </a:lnTo>
                  <a:lnTo>
                    <a:pt x="1203719" y="157433"/>
                  </a:lnTo>
                  <a:lnTo>
                    <a:pt x="1235089" y="157433"/>
                  </a:lnTo>
                  <a:lnTo>
                    <a:pt x="1235089" y="99465"/>
                  </a:lnTo>
                  <a:lnTo>
                    <a:pt x="1280245" y="36813"/>
                  </a:lnTo>
                  <a:lnTo>
                    <a:pt x="1242247" y="36813"/>
                  </a:lnTo>
                  <a:lnTo>
                    <a:pt x="1220332" y="69685"/>
                  </a:lnTo>
                  <a:lnTo>
                    <a:pt x="1197534" y="36813"/>
                  </a:lnTo>
                  <a:close/>
                  <a:moveTo>
                    <a:pt x="1060612" y="36813"/>
                  </a:moveTo>
                  <a:lnTo>
                    <a:pt x="1060612" y="157433"/>
                  </a:lnTo>
                  <a:lnTo>
                    <a:pt x="1091982" y="157433"/>
                  </a:lnTo>
                  <a:lnTo>
                    <a:pt x="1091982" y="111129"/>
                  </a:lnTo>
                  <a:lnTo>
                    <a:pt x="1121938" y="157433"/>
                  </a:lnTo>
                  <a:lnTo>
                    <a:pt x="1160908" y="157433"/>
                  </a:lnTo>
                  <a:lnTo>
                    <a:pt x="1122999" y="107948"/>
                  </a:lnTo>
                  <a:cubicBezTo>
                    <a:pt x="1130127" y="106357"/>
                    <a:pt x="1135723" y="103529"/>
                    <a:pt x="1139788" y="99465"/>
                  </a:cubicBezTo>
                  <a:cubicBezTo>
                    <a:pt x="1146151" y="93102"/>
                    <a:pt x="1149332" y="84589"/>
                    <a:pt x="1149332" y="73927"/>
                  </a:cubicBezTo>
                  <a:cubicBezTo>
                    <a:pt x="1149332" y="64619"/>
                    <a:pt x="1146563" y="56518"/>
                    <a:pt x="1141025" y="49626"/>
                  </a:cubicBezTo>
                  <a:cubicBezTo>
                    <a:pt x="1134192" y="41084"/>
                    <a:pt x="1123646" y="36813"/>
                    <a:pt x="1109390" y="36813"/>
                  </a:cubicBezTo>
                  <a:close/>
                  <a:moveTo>
                    <a:pt x="971780" y="36813"/>
                  </a:moveTo>
                  <a:lnTo>
                    <a:pt x="925387" y="157433"/>
                  </a:lnTo>
                  <a:lnTo>
                    <a:pt x="958525" y="157433"/>
                  </a:lnTo>
                  <a:lnTo>
                    <a:pt x="966831" y="136402"/>
                  </a:lnTo>
                  <a:lnTo>
                    <a:pt x="1010131" y="136402"/>
                  </a:lnTo>
                  <a:lnTo>
                    <a:pt x="1017907" y="157433"/>
                  </a:lnTo>
                  <a:lnTo>
                    <a:pt x="1051398" y="157433"/>
                  </a:lnTo>
                  <a:lnTo>
                    <a:pt x="1005978" y="36813"/>
                  </a:lnTo>
                  <a:close/>
                  <a:moveTo>
                    <a:pt x="717712" y="36813"/>
                  </a:moveTo>
                  <a:lnTo>
                    <a:pt x="717712" y="157433"/>
                  </a:lnTo>
                  <a:lnTo>
                    <a:pt x="749082" y="157433"/>
                  </a:lnTo>
                  <a:lnTo>
                    <a:pt x="749082" y="111129"/>
                  </a:lnTo>
                  <a:lnTo>
                    <a:pt x="779038" y="157433"/>
                  </a:lnTo>
                  <a:lnTo>
                    <a:pt x="818008" y="157433"/>
                  </a:lnTo>
                  <a:lnTo>
                    <a:pt x="780099" y="107948"/>
                  </a:lnTo>
                  <a:cubicBezTo>
                    <a:pt x="787227" y="106357"/>
                    <a:pt x="792823" y="103529"/>
                    <a:pt x="796888" y="99465"/>
                  </a:cubicBezTo>
                  <a:cubicBezTo>
                    <a:pt x="803251" y="93102"/>
                    <a:pt x="806432" y="84589"/>
                    <a:pt x="806432" y="73927"/>
                  </a:cubicBezTo>
                  <a:cubicBezTo>
                    <a:pt x="806432" y="64619"/>
                    <a:pt x="803663" y="56518"/>
                    <a:pt x="798125" y="49626"/>
                  </a:cubicBezTo>
                  <a:cubicBezTo>
                    <a:pt x="791292" y="41084"/>
                    <a:pt x="780747" y="36813"/>
                    <a:pt x="766490" y="36813"/>
                  </a:cubicBezTo>
                  <a:close/>
                  <a:moveTo>
                    <a:pt x="631987" y="36813"/>
                  </a:moveTo>
                  <a:lnTo>
                    <a:pt x="631987" y="157433"/>
                  </a:lnTo>
                  <a:lnTo>
                    <a:pt x="700648" y="157433"/>
                  </a:lnTo>
                  <a:lnTo>
                    <a:pt x="700648" y="131277"/>
                  </a:lnTo>
                  <a:lnTo>
                    <a:pt x="663357" y="131277"/>
                  </a:lnTo>
                  <a:lnTo>
                    <a:pt x="663357" y="109715"/>
                  </a:lnTo>
                  <a:lnTo>
                    <a:pt x="698615" y="109715"/>
                  </a:lnTo>
                  <a:lnTo>
                    <a:pt x="698615" y="83559"/>
                  </a:lnTo>
                  <a:lnTo>
                    <a:pt x="663357" y="83559"/>
                  </a:lnTo>
                  <a:lnTo>
                    <a:pt x="663357" y="62969"/>
                  </a:lnTo>
                  <a:lnTo>
                    <a:pt x="700648" y="62969"/>
                  </a:lnTo>
                  <a:lnTo>
                    <a:pt x="700648" y="36813"/>
                  </a:lnTo>
                  <a:close/>
                  <a:moveTo>
                    <a:pt x="495525" y="36813"/>
                  </a:moveTo>
                  <a:lnTo>
                    <a:pt x="546248" y="157433"/>
                  </a:lnTo>
                  <a:lnTo>
                    <a:pt x="570637" y="157433"/>
                  </a:lnTo>
                  <a:lnTo>
                    <a:pt x="622066" y="36813"/>
                  </a:lnTo>
                  <a:lnTo>
                    <a:pt x="588045" y="36813"/>
                  </a:lnTo>
                  <a:lnTo>
                    <a:pt x="558707" y="110157"/>
                  </a:lnTo>
                  <a:lnTo>
                    <a:pt x="529635" y="36813"/>
                  </a:lnTo>
                  <a:close/>
                  <a:moveTo>
                    <a:pt x="451012" y="36813"/>
                  </a:moveTo>
                  <a:lnTo>
                    <a:pt x="451012" y="157433"/>
                  </a:lnTo>
                  <a:lnTo>
                    <a:pt x="482382" y="157433"/>
                  </a:lnTo>
                  <a:lnTo>
                    <a:pt x="482382" y="36813"/>
                  </a:lnTo>
                  <a:close/>
                  <a:moveTo>
                    <a:pt x="308137" y="36813"/>
                  </a:moveTo>
                  <a:lnTo>
                    <a:pt x="308137" y="157433"/>
                  </a:lnTo>
                  <a:lnTo>
                    <a:pt x="339507" y="157433"/>
                  </a:lnTo>
                  <a:lnTo>
                    <a:pt x="339507" y="83559"/>
                  </a:lnTo>
                  <a:lnTo>
                    <a:pt x="397210" y="157433"/>
                  </a:lnTo>
                  <a:lnTo>
                    <a:pt x="428581" y="157433"/>
                  </a:lnTo>
                  <a:lnTo>
                    <a:pt x="428581" y="36813"/>
                  </a:lnTo>
                  <a:lnTo>
                    <a:pt x="397210" y="36813"/>
                  </a:lnTo>
                  <a:lnTo>
                    <a:pt x="397210" y="110599"/>
                  </a:lnTo>
                  <a:lnTo>
                    <a:pt x="339507" y="36813"/>
                  </a:lnTo>
                  <a:close/>
                  <a:moveTo>
                    <a:pt x="165262" y="36813"/>
                  </a:moveTo>
                  <a:lnTo>
                    <a:pt x="165262" y="157433"/>
                  </a:lnTo>
                  <a:lnTo>
                    <a:pt x="196632" y="157433"/>
                  </a:lnTo>
                  <a:lnTo>
                    <a:pt x="196632" y="83559"/>
                  </a:lnTo>
                  <a:lnTo>
                    <a:pt x="254335" y="157433"/>
                  </a:lnTo>
                  <a:lnTo>
                    <a:pt x="285706" y="157433"/>
                  </a:lnTo>
                  <a:lnTo>
                    <a:pt x="285706" y="36813"/>
                  </a:lnTo>
                  <a:lnTo>
                    <a:pt x="254335" y="36813"/>
                  </a:lnTo>
                  <a:lnTo>
                    <a:pt x="254335" y="110599"/>
                  </a:lnTo>
                  <a:lnTo>
                    <a:pt x="196632" y="36813"/>
                  </a:lnTo>
                  <a:close/>
                  <a:moveTo>
                    <a:pt x="76430" y="36813"/>
                  </a:moveTo>
                  <a:lnTo>
                    <a:pt x="30037" y="157433"/>
                  </a:lnTo>
                  <a:lnTo>
                    <a:pt x="63175" y="157433"/>
                  </a:lnTo>
                  <a:lnTo>
                    <a:pt x="71481" y="136402"/>
                  </a:lnTo>
                  <a:lnTo>
                    <a:pt x="114781" y="136402"/>
                  </a:lnTo>
                  <a:lnTo>
                    <a:pt x="122557" y="157433"/>
                  </a:lnTo>
                  <a:lnTo>
                    <a:pt x="156048" y="157433"/>
                  </a:lnTo>
                  <a:lnTo>
                    <a:pt x="110628" y="36813"/>
                  </a:lnTo>
                  <a:close/>
                  <a:moveTo>
                    <a:pt x="872484" y="33896"/>
                  </a:moveTo>
                  <a:cubicBezTo>
                    <a:pt x="859523" y="33896"/>
                    <a:pt x="849155" y="38221"/>
                    <a:pt x="841379" y="46871"/>
                  </a:cubicBezTo>
                  <a:cubicBezTo>
                    <a:pt x="834722" y="54226"/>
                    <a:pt x="831393" y="63493"/>
                    <a:pt x="831393" y="74674"/>
                  </a:cubicBezTo>
                  <a:cubicBezTo>
                    <a:pt x="831393" y="85382"/>
                    <a:pt x="834609" y="93385"/>
                    <a:pt x="841042" y="98680"/>
                  </a:cubicBezTo>
                  <a:cubicBezTo>
                    <a:pt x="843284" y="100505"/>
                    <a:pt x="845998" y="102093"/>
                    <a:pt x="849185" y="103447"/>
                  </a:cubicBezTo>
                  <a:cubicBezTo>
                    <a:pt x="851192" y="104329"/>
                    <a:pt x="856090" y="105918"/>
                    <a:pt x="863879" y="108213"/>
                  </a:cubicBezTo>
                  <a:cubicBezTo>
                    <a:pt x="870311" y="110058"/>
                    <a:pt x="874885" y="111873"/>
                    <a:pt x="877599" y="113658"/>
                  </a:cubicBezTo>
                  <a:cubicBezTo>
                    <a:pt x="881258" y="116039"/>
                    <a:pt x="883088" y="119014"/>
                    <a:pt x="883088" y="122585"/>
                  </a:cubicBezTo>
                  <a:cubicBezTo>
                    <a:pt x="883088" y="126513"/>
                    <a:pt x="881435" y="129547"/>
                    <a:pt x="878129" y="131689"/>
                  </a:cubicBezTo>
                  <a:cubicBezTo>
                    <a:pt x="875295" y="133594"/>
                    <a:pt x="871842" y="134546"/>
                    <a:pt x="867768" y="134546"/>
                  </a:cubicBezTo>
                  <a:cubicBezTo>
                    <a:pt x="858737" y="134546"/>
                    <a:pt x="849498" y="130275"/>
                    <a:pt x="840053" y="121733"/>
                  </a:cubicBezTo>
                  <a:lnTo>
                    <a:pt x="826621" y="147006"/>
                  </a:lnTo>
                  <a:cubicBezTo>
                    <a:pt x="839523" y="156137"/>
                    <a:pt x="853514" y="160703"/>
                    <a:pt x="868595" y="160703"/>
                  </a:cubicBezTo>
                  <a:cubicBezTo>
                    <a:pt x="875783" y="160703"/>
                    <a:pt x="882498" y="159611"/>
                    <a:pt x="888743" y="157429"/>
                  </a:cubicBezTo>
                  <a:cubicBezTo>
                    <a:pt x="906652" y="151236"/>
                    <a:pt x="915607" y="137936"/>
                    <a:pt x="915607" y="117530"/>
                  </a:cubicBezTo>
                  <a:cubicBezTo>
                    <a:pt x="915607" y="109568"/>
                    <a:pt x="913570" y="103051"/>
                    <a:pt x="909498" y="97979"/>
                  </a:cubicBezTo>
                  <a:cubicBezTo>
                    <a:pt x="904778" y="92021"/>
                    <a:pt x="896870" y="87421"/>
                    <a:pt x="885776" y="84177"/>
                  </a:cubicBezTo>
                  <a:cubicBezTo>
                    <a:pt x="876924" y="81576"/>
                    <a:pt x="871613" y="79743"/>
                    <a:pt x="869842" y="78678"/>
                  </a:cubicBezTo>
                  <a:cubicBezTo>
                    <a:pt x="865889" y="76372"/>
                    <a:pt x="863912" y="73623"/>
                    <a:pt x="863912" y="70431"/>
                  </a:cubicBezTo>
                  <a:cubicBezTo>
                    <a:pt x="863912" y="67178"/>
                    <a:pt x="865418" y="64577"/>
                    <a:pt x="868430" y="62625"/>
                  </a:cubicBezTo>
                  <a:cubicBezTo>
                    <a:pt x="871088" y="60910"/>
                    <a:pt x="874100" y="60053"/>
                    <a:pt x="877467" y="60053"/>
                  </a:cubicBezTo>
                  <a:cubicBezTo>
                    <a:pt x="884437" y="60053"/>
                    <a:pt x="891347" y="62733"/>
                    <a:pt x="898198" y="68094"/>
                  </a:cubicBezTo>
                  <a:lnTo>
                    <a:pt x="910746" y="43705"/>
                  </a:lnTo>
                  <a:cubicBezTo>
                    <a:pt x="898257" y="37166"/>
                    <a:pt x="885503" y="33896"/>
                    <a:pt x="872484" y="33896"/>
                  </a:cubicBezTo>
                  <a:close/>
                  <a:moveTo>
                    <a:pt x="0" y="0"/>
                  </a:moveTo>
                  <a:lnTo>
                    <a:pt x="1305165" y="0"/>
                  </a:lnTo>
                  <a:lnTo>
                    <a:pt x="1305165" y="190501"/>
                  </a:lnTo>
                  <a:lnTo>
                    <a:pt x="0" y="190501"/>
                  </a:lnTo>
                  <a:close/>
                </a:path>
              </a:pathLst>
            </a:custGeom>
            <a:solidFill>
              <a:srgbClr val="BC12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E760C19C-1D9E-4C64-9752-50467C9596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3994" t="25793" r="17967" b="40807"/>
            <a:stretch/>
          </p:blipFill>
          <p:spPr>
            <a:xfrm>
              <a:off x="6095999" y="1139575"/>
              <a:ext cx="1762125" cy="857251"/>
            </a:xfrm>
            <a:prstGeom prst="rect">
              <a:avLst/>
            </a:prstGeom>
          </p:spPr>
        </p:pic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A8185056-878E-4831-95DF-9605F775F5B9}"/>
              </a:ext>
            </a:extLst>
          </p:cNvPr>
          <p:cNvSpPr/>
          <p:nvPr/>
        </p:nvSpPr>
        <p:spPr>
          <a:xfrm>
            <a:off x="6541477" y="-679938"/>
            <a:ext cx="504092" cy="5040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8B92E5-878E-4989-809A-D973D82FD58E}"/>
              </a:ext>
            </a:extLst>
          </p:cNvPr>
          <p:cNvSpPr txBox="1"/>
          <p:nvPr/>
        </p:nvSpPr>
        <p:spPr>
          <a:xfrm>
            <a:off x="4410075" y="5660218"/>
            <a:ext cx="33718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十年历程，初心不忘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888EEAF-1C8E-4EC8-98BE-3B4499BB9A62}"/>
              </a:ext>
            </a:extLst>
          </p:cNvPr>
          <p:cNvSpPr txBox="1"/>
          <p:nvPr/>
        </p:nvSpPr>
        <p:spPr>
          <a:xfrm>
            <a:off x="3892062" y="5895847"/>
            <a:ext cx="44078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Ten Years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，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 Initial Mind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D1BB04A-DB60-4512-8E22-93A5108841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9610" y="2817267"/>
            <a:ext cx="1432781" cy="1223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3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L -0.09167 0 " pathEditMode="relative" rAng="0" ptsTypes="AA">
                                      <p:cBhvr>
                                        <p:cTn id="15" dur="1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3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39414 -2.96296E-6 L -0.01797 -2.96296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12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室内&#10;&#10;已生成高可信度的说明">
            <a:extLst>
              <a:ext uri="{FF2B5EF4-FFF2-40B4-BE49-F238E27FC236}">
                <a16:creationId xmlns:a16="http://schemas.microsoft.com/office/drawing/2014/main" id="{14C0788B-1D83-4B3C-8D0A-6E5C3040B0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3" name="矩形 62">
            <a:extLst>
              <a:ext uri="{FF2B5EF4-FFF2-40B4-BE49-F238E27FC236}">
                <a16:creationId xmlns:a16="http://schemas.microsoft.com/office/drawing/2014/main" id="{C4936632-0F00-4E0E-9979-97C5EE40B0C0}"/>
              </a:ext>
            </a:extLst>
          </p:cNvPr>
          <p:cNvSpPr/>
          <p:nvPr/>
        </p:nvSpPr>
        <p:spPr>
          <a:xfrm>
            <a:off x="0" y="0"/>
            <a:ext cx="12322629" cy="709004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74000"/>
                </a:schemeClr>
              </a:gs>
              <a:gs pos="0">
                <a:schemeClr val="tx1">
                  <a:alpha val="70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5DEF9AD-06DC-4EE8-B627-A7882FCBAF74}"/>
              </a:ext>
            </a:extLst>
          </p:cNvPr>
          <p:cNvSpPr/>
          <p:nvPr/>
        </p:nvSpPr>
        <p:spPr>
          <a:xfrm>
            <a:off x="-65315" y="-192314"/>
            <a:ext cx="12322629" cy="7242628"/>
          </a:xfrm>
          <a:prstGeom prst="rect">
            <a:avLst/>
          </a:prstGeom>
          <a:solidFill>
            <a:srgbClr val="20174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1" name="图片 40" hidden="1">
            <a:extLst>
              <a:ext uri="{FF2B5EF4-FFF2-40B4-BE49-F238E27FC236}">
                <a16:creationId xmlns:a16="http://schemas.microsoft.com/office/drawing/2014/main" id="{027ADEA5-593F-446B-AC99-82F72568BC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207"/>
          <a:stretch/>
        </p:blipFill>
        <p:spPr>
          <a:xfrm>
            <a:off x="-44665" y="-990600"/>
            <a:ext cx="12281330" cy="7848600"/>
          </a:xfrm>
          <a:prstGeom prst="rect">
            <a:avLst/>
          </a:prstGeom>
        </p:spPr>
      </p:pic>
      <p:pic>
        <p:nvPicPr>
          <p:cNvPr id="31" name="图片 30" hidden="1">
            <a:extLst>
              <a:ext uri="{FF2B5EF4-FFF2-40B4-BE49-F238E27FC236}">
                <a16:creationId xmlns:a16="http://schemas.microsoft.com/office/drawing/2014/main" id="{A816C3AB-26D4-4D98-ABBE-F25C078BB75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896" b="12359"/>
          <a:stretch/>
        </p:blipFill>
        <p:spPr>
          <a:xfrm>
            <a:off x="-44665" y="-1"/>
            <a:ext cx="12281330" cy="6872153"/>
          </a:xfrm>
          <a:prstGeom prst="rect">
            <a:avLst/>
          </a:prstGeom>
        </p:spPr>
      </p:pic>
      <p:pic>
        <p:nvPicPr>
          <p:cNvPr id="61" name="图片 60" descr="图片包含 计算机, 笔记本电脑, 餐桌&#10;&#10;自动生成的说明" hidden="1">
            <a:extLst>
              <a:ext uri="{FF2B5EF4-FFF2-40B4-BE49-F238E27FC236}">
                <a16:creationId xmlns:a16="http://schemas.microsoft.com/office/drawing/2014/main" id="{9AD12267-DB21-40DB-939B-DB633ABD3A4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2" b="10842"/>
          <a:stretch/>
        </p:blipFill>
        <p:spPr>
          <a:xfrm>
            <a:off x="0" y="-7076"/>
            <a:ext cx="12192000" cy="6872153"/>
          </a:xfrm>
          <a:prstGeom prst="rect">
            <a:avLst/>
          </a:prstGeom>
        </p:spPr>
      </p:pic>
      <p:sp>
        <p:nvSpPr>
          <p:cNvPr id="39" name="矩形 38" hidden="1">
            <a:extLst>
              <a:ext uri="{FF2B5EF4-FFF2-40B4-BE49-F238E27FC236}">
                <a16:creationId xmlns:a16="http://schemas.microsoft.com/office/drawing/2014/main" id="{9E44E94A-DC1A-4B31-9AF7-748C3F98345E}"/>
              </a:ext>
            </a:extLst>
          </p:cNvPr>
          <p:cNvSpPr/>
          <p:nvPr/>
        </p:nvSpPr>
        <p:spPr>
          <a:xfrm>
            <a:off x="0" y="-3538"/>
            <a:ext cx="12192000" cy="6891855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95000"/>
                  <a:lumOff val="5000"/>
                  <a:alpha val="53000"/>
                </a:schemeClr>
              </a:gs>
              <a:gs pos="46000">
                <a:srgbClr val="7030A0">
                  <a:alpha val="42000"/>
                </a:srgb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矩形 37" hidden="1">
            <a:extLst>
              <a:ext uri="{FF2B5EF4-FFF2-40B4-BE49-F238E27FC236}">
                <a16:creationId xmlns:a16="http://schemas.microsoft.com/office/drawing/2014/main" id="{EEF6F965-27E8-41D7-BEC5-42E9388A4E6F}"/>
              </a:ext>
            </a:extLst>
          </p:cNvPr>
          <p:cNvSpPr/>
          <p:nvPr/>
        </p:nvSpPr>
        <p:spPr>
          <a:xfrm>
            <a:off x="334963" y="214408"/>
            <a:ext cx="11522075" cy="6389688"/>
          </a:xfrm>
          <a:prstGeom prst="rect">
            <a:avLst/>
          </a:prstGeom>
          <a:gradFill flip="none" rotWithShape="1">
            <a:gsLst>
              <a:gs pos="50000">
                <a:schemeClr val="tx1">
                  <a:alpha val="93000"/>
                </a:schemeClr>
              </a:gs>
              <a:gs pos="0">
                <a:schemeClr val="tx1">
                  <a:alpha val="77000"/>
                </a:schemeClr>
              </a:gs>
              <a:gs pos="100000">
                <a:schemeClr val="tx1">
                  <a:alpha val="85000"/>
                </a:schemeClr>
              </a:gs>
            </a:gsLst>
            <a:lin ang="2700000" scaled="1"/>
            <a:tileRect/>
          </a:gradFill>
          <a:ln>
            <a:gradFill>
              <a:gsLst>
                <a:gs pos="0">
                  <a:srgbClr val="7B49A1">
                    <a:alpha val="20000"/>
                  </a:srgbClr>
                </a:gs>
                <a:gs pos="100000">
                  <a:srgbClr val="06A9EC">
                    <a:alpha val="2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任意多边形: 形状 14" hidden="1">
            <a:extLst>
              <a:ext uri="{FF2B5EF4-FFF2-40B4-BE49-F238E27FC236}">
                <a16:creationId xmlns:a16="http://schemas.microsoft.com/office/drawing/2014/main" id="{EF90B6DB-22E2-48E7-87B9-238E6F51A12C}"/>
              </a:ext>
            </a:extLst>
          </p:cNvPr>
          <p:cNvSpPr/>
          <p:nvPr/>
        </p:nvSpPr>
        <p:spPr>
          <a:xfrm>
            <a:off x="0" y="0"/>
            <a:ext cx="12192001" cy="6865076"/>
          </a:xfrm>
          <a:custGeom>
            <a:avLst/>
            <a:gdLst>
              <a:gd name="connsiteX0" fmla="*/ 334965 w 12192001"/>
              <a:gd name="connsiteY0" fmla="*/ 225425 h 6872152"/>
              <a:gd name="connsiteX1" fmla="*/ 334965 w 12192001"/>
              <a:gd name="connsiteY1" fmla="*/ 6597651 h 6872152"/>
              <a:gd name="connsiteX2" fmla="*/ 11857040 w 12192001"/>
              <a:gd name="connsiteY2" fmla="*/ 6597651 h 6872152"/>
              <a:gd name="connsiteX3" fmla="*/ 11857040 w 12192001"/>
              <a:gd name="connsiteY3" fmla="*/ 225425 h 6872152"/>
              <a:gd name="connsiteX4" fmla="*/ 0 w 12192001"/>
              <a:gd name="connsiteY4" fmla="*/ 0 h 6872152"/>
              <a:gd name="connsiteX5" fmla="*/ 12192001 w 12192001"/>
              <a:gd name="connsiteY5" fmla="*/ 0 h 6872152"/>
              <a:gd name="connsiteX6" fmla="*/ 12192001 w 12192001"/>
              <a:gd name="connsiteY6" fmla="*/ 6872152 h 6872152"/>
              <a:gd name="connsiteX7" fmla="*/ 0 w 12192001"/>
              <a:gd name="connsiteY7" fmla="*/ 6872152 h 687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1" h="6872152">
                <a:moveTo>
                  <a:pt x="334965" y="225425"/>
                </a:moveTo>
                <a:lnTo>
                  <a:pt x="334965" y="6597651"/>
                </a:lnTo>
                <a:lnTo>
                  <a:pt x="11857040" y="6597651"/>
                </a:lnTo>
                <a:lnTo>
                  <a:pt x="11857040" y="225425"/>
                </a:lnTo>
                <a:close/>
                <a:moveTo>
                  <a:pt x="0" y="0"/>
                </a:moveTo>
                <a:lnTo>
                  <a:pt x="12192001" y="0"/>
                </a:lnTo>
                <a:lnTo>
                  <a:pt x="12192001" y="6872152"/>
                </a:lnTo>
                <a:lnTo>
                  <a:pt x="0" y="6872152"/>
                </a:lnTo>
                <a:close/>
              </a:path>
            </a:pathLst>
          </a:custGeom>
          <a:gradFill flip="none" rotWithShape="1">
            <a:gsLst>
              <a:gs pos="64000">
                <a:schemeClr val="tx1">
                  <a:alpha val="53000"/>
                </a:schemeClr>
              </a:gs>
              <a:gs pos="0">
                <a:schemeClr val="tx1">
                  <a:alpha val="63000"/>
                </a:schemeClr>
              </a:gs>
              <a:gs pos="100000">
                <a:schemeClr val="tx1">
                  <a:alpha val="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635000" dir="5400000" algn="ctr" rotWithShape="0">
              <a:srgbClr val="00000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矩形 25" hidden="1">
            <a:extLst>
              <a:ext uri="{FF2B5EF4-FFF2-40B4-BE49-F238E27FC236}">
                <a16:creationId xmlns:a16="http://schemas.microsoft.com/office/drawing/2014/main" id="{9800524E-E6E3-4889-AA4F-C970330CBB12}"/>
              </a:ext>
            </a:extLst>
          </p:cNvPr>
          <p:cNvSpPr/>
          <p:nvPr/>
        </p:nvSpPr>
        <p:spPr>
          <a:xfrm>
            <a:off x="4671554" y="3118975"/>
            <a:ext cx="2848892" cy="284889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 hidden="1">
            <a:extLst>
              <a:ext uri="{FF2B5EF4-FFF2-40B4-BE49-F238E27FC236}">
                <a16:creationId xmlns:a16="http://schemas.microsoft.com/office/drawing/2014/main" id="{6251BADC-1713-4362-A4CD-9D5C847B64D8}"/>
              </a:ext>
            </a:extLst>
          </p:cNvPr>
          <p:cNvSpPr/>
          <p:nvPr/>
        </p:nvSpPr>
        <p:spPr>
          <a:xfrm>
            <a:off x="4676320" y="3118975"/>
            <a:ext cx="2848892" cy="2848892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512373">
                    <a:alpha val="30000"/>
                  </a:srgbClr>
                </a:gs>
                <a:gs pos="100000">
                  <a:srgbClr val="06A9EC">
                    <a:alpha val="30000"/>
                  </a:srgbClr>
                </a:gs>
              </a:gsLst>
              <a:lin ang="11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7" name="图片 16" descr="图片包含 文字, 纵横字谜&#10;&#10;自动生成的说明">
            <a:extLst>
              <a:ext uri="{FF2B5EF4-FFF2-40B4-BE49-F238E27FC236}">
                <a16:creationId xmlns:a16="http://schemas.microsoft.com/office/drawing/2014/main" id="{580186E2-BEC2-42DE-AA26-5F2E53F1F32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3391" y="4704237"/>
            <a:ext cx="1259609" cy="1259609"/>
          </a:xfrm>
          <a:prstGeom prst="rect">
            <a:avLst/>
          </a:prstGeom>
          <a:effectLst>
            <a:outerShdw blurRad="330200" dir="5400000" algn="ctr" rotWithShape="0">
              <a:schemeClr val="tx1"/>
            </a:outerShdw>
          </a:effectLst>
        </p:spPr>
      </p:pic>
      <p:cxnSp>
        <p:nvCxnSpPr>
          <p:cNvPr id="36" name="直接连接符 35" hidden="1">
            <a:extLst>
              <a:ext uri="{FF2B5EF4-FFF2-40B4-BE49-F238E27FC236}">
                <a16:creationId xmlns:a16="http://schemas.microsoft.com/office/drawing/2014/main" id="{C074300C-9E6F-4761-989E-844CBD256A3C}"/>
              </a:ext>
            </a:extLst>
          </p:cNvPr>
          <p:cNvCxnSpPr>
            <a:cxnSpLocks/>
          </p:cNvCxnSpPr>
          <p:nvPr/>
        </p:nvCxnSpPr>
        <p:spPr>
          <a:xfrm>
            <a:off x="1601932" y="3130623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 hidden="1">
            <a:extLst>
              <a:ext uri="{FF2B5EF4-FFF2-40B4-BE49-F238E27FC236}">
                <a16:creationId xmlns:a16="http://schemas.microsoft.com/office/drawing/2014/main" id="{A7C08797-AE49-49E9-9BD9-6FE4C90987F7}"/>
              </a:ext>
            </a:extLst>
          </p:cNvPr>
          <p:cNvSpPr/>
          <p:nvPr/>
        </p:nvSpPr>
        <p:spPr>
          <a:xfrm>
            <a:off x="334963" y="3085652"/>
            <a:ext cx="11522075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71694C3-E76D-4CD2-96DD-F56A9D468FA9}"/>
              </a:ext>
            </a:extLst>
          </p:cNvPr>
          <p:cNvSpPr txBox="1"/>
          <p:nvPr/>
        </p:nvSpPr>
        <p:spPr>
          <a:xfrm>
            <a:off x="1047750" y="3137065"/>
            <a:ext cx="10926619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感谢您下载锐普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作品，本作品由上海锐普广告有限公司原创出品。您可以免费下载，并用于个人使用和商业用途。但您不能进行商业销售或者进行带有商业性质的传播，否则将承担法律责任！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如果您需要更优质的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培训服务，欢迎访问我们的官方网站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9"/>
              </a:rPr>
              <a:t>www.rapidesign.cn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或关注我们的微信公众号“锐普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”。锐普专注高端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设计和培训，也是世界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500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强企业和各级党政机构优选的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服务商。期待为您提供个性化的服务！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46C345DA-0BCF-4851-9277-0F52AD7370C0}"/>
              </a:ext>
            </a:extLst>
          </p:cNvPr>
          <p:cNvCxnSpPr>
            <a:cxnSpLocks/>
          </p:cNvCxnSpPr>
          <p:nvPr/>
        </p:nvCxnSpPr>
        <p:spPr>
          <a:xfrm>
            <a:off x="1153391" y="2849855"/>
            <a:ext cx="8988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矩形 63" hidden="1">
            <a:extLst>
              <a:ext uri="{FF2B5EF4-FFF2-40B4-BE49-F238E27FC236}">
                <a16:creationId xmlns:a16="http://schemas.microsoft.com/office/drawing/2014/main" id="{1079271B-AEA0-4A72-AA26-576864D496AA}"/>
              </a:ext>
            </a:extLst>
          </p:cNvPr>
          <p:cNvSpPr/>
          <p:nvPr/>
        </p:nvSpPr>
        <p:spPr>
          <a:xfrm flipH="1">
            <a:off x="4824028" y="4685904"/>
            <a:ext cx="7295741" cy="2400657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  <a:reflection endPos="0" dir="5400000" sy="-100000" algn="bl" rotWithShape="0"/>
          </a:effec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5000" b="0" i="0" u="none" strike="noStrike" kern="1200" cap="none" spc="30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方正兰亭粗黑简体" panose="02000000000000000000" pitchFamily="2" charset="-122"/>
                <a:ea typeface="方正兰亭粗黑简体" panose="02000000000000000000" pitchFamily="2" charset="-122"/>
                <a:cs typeface="+mn-cs"/>
              </a:rPr>
              <a:t>RAPID</a:t>
            </a:r>
            <a:endParaRPr kumimoji="0" lang="zh-CN" altLang="en-US" sz="15000" b="0" i="0" u="none" strike="noStrike" kern="1200" cap="none" spc="30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方正兰亭粗黑简体" panose="02000000000000000000" pitchFamily="2" charset="-122"/>
              <a:ea typeface="方正兰亭粗黑简体" panose="02000000000000000000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FDA08B4-925F-46D2-A815-981A79A913D4}"/>
              </a:ext>
            </a:extLst>
          </p:cNvPr>
          <p:cNvSpPr/>
          <p:nvPr/>
        </p:nvSpPr>
        <p:spPr>
          <a:xfrm>
            <a:off x="10015954" y="372442"/>
            <a:ext cx="1628971" cy="320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Concentrate  On High-end</a:t>
            </a:r>
          </a:p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15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 Design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C024BB7-F3B9-46BC-94F5-FEBEE3B3097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777" y="1381967"/>
            <a:ext cx="5956308" cy="192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6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0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0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0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0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0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0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0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1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0"/>
</p:tagLst>
</file>

<file path=ppt/tags/tag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2430</TotalTime>
  <Words>698</Words>
  <Application>Microsoft Office PowerPoint</Application>
  <PresentationFormat>宽屏</PresentationFormat>
  <Paragraphs>312</Paragraphs>
  <Slides>11</Slides>
  <Notes>0</Notes>
  <HiddenSlides>1</HiddenSlides>
  <MMClips>4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方正兰亭粗黑简体</vt:lpstr>
      <vt:lpstr>方正兰亭刊黑_GBK</vt:lpstr>
      <vt:lpstr>思源宋体 Heavy</vt:lpstr>
      <vt:lpstr>微软雅黑 Light</vt:lpstr>
      <vt:lpstr>Arial</vt:lpstr>
      <vt:lpstr>Bell MT</vt:lpstr>
      <vt:lpstr>等线</vt:lpstr>
      <vt:lpstr>等线 Light</vt:lpstr>
      <vt:lpstr>微软雅黑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</dc:creator>
  <cp:lastModifiedBy>123</cp:lastModifiedBy>
  <cp:revision>409</cp:revision>
  <dcterms:created xsi:type="dcterms:W3CDTF">2018-03-07T14:19:52Z</dcterms:created>
  <dcterms:modified xsi:type="dcterms:W3CDTF">2020-07-08T03:39:58Z</dcterms:modified>
</cp:coreProperties>
</file>