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81" r:id="rId3"/>
    <p:sldId id="260" r:id="rId4"/>
    <p:sldId id="261" r:id="rId5"/>
    <p:sldId id="266" r:id="rId6"/>
    <p:sldId id="258" r:id="rId7"/>
    <p:sldId id="278" r:id="rId8"/>
    <p:sldId id="277" r:id="rId9"/>
    <p:sldId id="274" r:id="rId10"/>
    <p:sldId id="279" r:id="rId11"/>
    <p:sldId id="284" r:id="rId12"/>
    <p:sldId id="285" r:id="rId13"/>
    <p:sldId id="272" r:id="rId14"/>
    <p:sldId id="286"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8400"/>
    <a:srgbClr val="1BBC00"/>
    <a:srgbClr val="FF4F4F"/>
    <a:srgbClr val="F6D37F"/>
    <a:srgbClr val="FF7D7D"/>
    <a:srgbClr val="BEFFB3"/>
    <a:srgbClr val="6FFF57"/>
    <a:srgbClr val="E5FFE1"/>
    <a:srgbClr val="F6BE98"/>
    <a:srgbClr val="159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87" autoAdjust="0"/>
  </p:normalViewPr>
  <p:slideViewPr>
    <p:cSldViewPr snapToGrid="0">
      <p:cViewPr varScale="1">
        <p:scale>
          <a:sx n="82" d="100"/>
          <a:sy n="82" d="100"/>
        </p:scale>
        <p:origin x="85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FC0BEE-41BE-4BF5-83DF-962D48AAE647}" type="datetimeFigureOut">
              <a:rPr lang="zh-CN" altLang="en-US" smtClean="0"/>
              <a:t>2020/10/20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970CD6-A149-4033-9C29-F86AD0C5B6AE}" type="slidenum">
              <a:rPr lang="zh-CN" altLang="en-US" smtClean="0"/>
              <a:t>‹#›</a:t>
            </a:fld>
            <a:endParaRPr lang="zh-CN" altLang="en-US"/>
          </a:p>
        </p:txBody>
      </p:sp>
    </p:spTree>
    <p:extLst>
      <p:ext uri="{BB962C8B-B14F-4D97-AF65-F5344CB8AC3E}">
        <p14:creationId xmlns:p14="http://schemas.microsoft.com/office/powerpoint/2010/main" val="1715547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6970CD6-A149-4033-9C29-F86AD0C5B6AE}" type="slidenum">
              <a:rPr lang="zh-CN" altLang="en-US" smtClean="0"/>
              <a:t>1</a:t>
            </a:fld>
            <a:endParaRPr lang="zh-CN" altLang="en-US"/>
          </a:p>
        </p:txBody>
      </p:sp>
    </p:spTree>
    <p:extLst>
      <p:ext uri="{BB962C8B-B14F-4D97-AF65-F5344CB8AC3E}">
        <p14:creationId xmlns:p14="http://schemas.microsoft.com/office/powerpoint/2010/main" val="2274853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10</a:t>
            </a:fld>
            <a:endParaRPr lang="zh-CN" altLang="en-US"/>
          </a:p>
        </p:txBody>
      </p:sp>
    </p:spTree>
    <p:extLst>
      <p:ext uri="{BB962C8B-B14F-4D97-AF65-F5344CB8AC3E}">
        <p14:creationId xmlns:p14="http://schemas.microsoft.com/office/powerpoint/2010/main" val="2643298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2</a:t>
            </a:fld>
            <a:endParaRPr lang="zh-CN" altLang="en-US"/>
          </a:p>
        </p:txBody>
      </p:sp>
    </p:spTree>
    <p:extLst>
      <p:ext uri="{BB962C8B-B14F-4D97-AF65-F5344CB8AC3E}">
        <p14:creationId xmlns:p14="http://schemas.microsoft.com/office/powerpoint/2010/main" val="3439895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3</a:t>
            </a:fld>
            <a:endParaRPr lang="zh-CN" altLang="en-US"/>
          </a:p>
        </p:txBody>
      </p:sp>
    </p:spTree>
    <p:extLst>
      <p:ext uri="{BB962C8B-B14F-4D97-AF65-F5344CB8AC3E}">
        <p14:creationId xmlns:p14="http://schemas.microsoft.com/office/powerpoint/2010/main" val="1387263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4</a:t>
            </a:fld>
            <a:endParaRPr lang="zh-CN" altLang="en-US"/>
          </a:p>
        </p:txBody>
      </p:sp>
    </p:spTree>
    <p:extLst>
      <p:ext uri="{BB962C8B-B14F-4D97-AF65-F5344CB8AC3E}">
        <p14:creationId xmlns:p14="http://schemas.microsoft.com/office/powerpoint/2010/main" val="2241536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5</a:t>
            </a:fld>
            <a:endParaRPr lang="zh-CN" altLang="en-US"/>
          </a:p>
        </p:txBody>
      </p:sp>
    </p:spTree>
    <p:extLst>
      <p:ext uri="{BB962C8B-B14F-4D97-AF65-F5344CB8AC3E}">
        <p14:creationId xmlns:p14="http://schemas.microsoft.com/office/powerpoint/2010/main" val="423409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6</a:t>
            </a:fld>
            <a:endParaRPr lang="zh-CN" altLang="en-US"/>
          </a:p>
        </p:txBody>
      </p:sp>
    </p:spTree>
    <p:extLst>
      <p:ext uri="{BB962C8B-B14F-4D97-AF65-F5344CB8AC3E}">
        <p14:creationId xmlns:p14="http://schemas.microsoft.com/office/powerpoint/2010/main" val="832291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7</a:t>
            </a:fld>
            <a:endParaRPr lang="zh-CN" altLang="en-US"/>
          </a:p>
        </p:txBody>
      </p:sp>
    </p:spTree>
    <p:extLst>
      <p:ext uri="{BB962C8B-B14F-4D97-AF65-F5344CB8AC3E}">
        <p14:creationId xmlns:p14="http://schemas.microsoft.com/office/powerpoint/2010/main" val="2379576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8</a:t>
            </a:fld>
            <a:endParaRPr lang="zh-CN" altLang="en-US"/>
          </a:p>
        </p:txBody>
      </p:sp>
    </p:spTree>
    <p:extLst>
      <p:ext uri="{BB962C8B-B14F-4D97-AF65-F5344CB8AC3E}">
        <p14:creationId xmlns:p14="http://schemas.microsoft.com/office/powerpoint/2010/main" val="3626578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C315BF-A7D8-48C8-81E0-DEDF4009ABE5}" type="slidenum">
              <a:rPr lang="zh-CN" altLang="en-US" smtClean="0"/>
              <a:t>9</a:t>
            </a:fld>
            <a:endParaRPr lang="zh-CN" altLang="en-US"/>
          </a:p>
        </p:txBody>
      </p:sp>
    </p:spTree>
    <p:extLst>
      <p:ext uri="{BB962C8B-B14F-4D97-AF65-F5344CB8AC3E}">
        <p14:creationId xmlns:p14="http://schemas.microsoft.com/office/powerpoint/2010/main" val="2844765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B82177-7A62-45F6-8CCD-4674FE384CC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6D2B908-C154-4C2C-ACBA-C4290EB2C2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6620072-E9CB-4F31-A1ED-3355A26F274B}"/>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DD0A932A-B69D-4069-97FD-5856EF66DE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A295F63-9A1B-4B29-8792-DA4A1235D030}"/>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560175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AA3E0F-F9A2-4920-B3F6-0E5EF7AD869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7470ADB-DEB7-4B9B-9D89-EABAFB77AFD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E4BE56B-74F5-4508-9086-8961A2BF1E07}"/>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B93EA524-17C3-4956-81E1-563491FC7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0426BA9-E0C1-4330-9928-61F761B5682B}"/>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3662842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867601D-3EAB-40BD-9BFB-5121630800D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D6F5F9E-EEF9-4F69-BA14-BA072FB920D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F3B1CE6-1654-4BBA-9154-8787B310DFBE}"/>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6D32C09B-08EC-45B4-9F4A-CC3F2EBF88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9EFBA0D-AE66-4F9E-BB88-C3D8FEDF4C5E}"/>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2858492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pic>
        <p:nvPicPr>
          <p:cNvPr id="11" name="图片 10" descr="图片包含 室内, 水果, 桌子, 食物&#10;&#10;描述已自动生成">
            <a:extLst>
              <a:ext uri="{FF2B5EF4-FFF2-40B4-BE49-F238E27FC236}">
                <a16:creationId xmlns:a16="http://schemas.microsoft.com/office/drawing/2014/main" xmlns="" id="{1BD37CF8-1C4D-4A2B-91F3-87F67DCBD6DF}"/>
              </a:ext>
            </a:extLst>
          </p:cNvPr>
          <p:cNvPicPr>
            <a:picLocks noChangeAspect="1"/>
          </p:cNvPicPr>
          <p:nvPr userDrawn="1"/>
        </p:nvPicPr>
        <p:blipFill>
          <a:blip r:embed="rId2" cstate="screen">
            <a:alphaModFix amt="1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0" y="428"/>
            <a:ext cx="12192000" cy="6857143"/>
          </a:xfrm>
          <a:prstGeom prst="rect">
            <a:avLst/>
          </a:prstGeom>
        </p:spPr>
      </p:pic>
      <p:grpSp>
        <p:nvGrpSpPr>
          <p:cNvPr id="9" name="组合 8">
            <a:extLst>
              <a:ext uri="{FF2B5EF4-FFF2-40B4-BE49-F238E27FC236}">
                <a16:creationId xmlns:a16="http://schemas.microsoft.com/office/drawing/2014/main" xmlns="" id="{A7A1544C-43D7-41B9-9F5B-AE36F3513424}"/>
              </a:ext>
            </a:extLst>
          </p:cNvPr>
          <p:cNvGrpSpPr/>
          <p:nvPr userDrawn="1"/>
        </p:nvGrpSpPr>
        <p:grpSpPr>
          <a:xfrm>
            <a:off x="0" y="0"/>
            <a:ext cx="12192000" cy="6858000"/>
            <a:chOff x="0" y="-8015748"/>
            <a:chExt cx="12192000" cy="6858000"/>
          </a:xfrm>
        </p:grpSpPr>
        <p:sp>
          <p:nvSpPr>
            <p:cNvPr id="4" name="矩形 3">
              <a:extLst>
                <a:ext uri="{FF2B5EF4-FFF2-40B4-BE49-F238E27FC236}">
                  <a16:creationId xmlns:a16="http://schemas.microsoft.com/office/drawing/2014/main" xmlns="" id="{735182B9-C9C5-4E53-B351-BBEACFF5D538}"/>
                </a:ext>
              </a:extLst>
            </p:cNvPr>
            <p:cNvSpPr/>
            <p:nvPr/>
          </p:nvSpPr>
          <p:spPr>
            <a:xfrm>
              <a:off x="0" y="-8015748"/>
              <a:ext cx="12192000" cy="6858000"/>
            </a:xfrm>
            <a:prstGeom prst="rect">
              <a:avLst/>
            </a:prstGeom>
            <a:gradFill flip="none" rotWithShape="1">
              <a:gsLst>
                <a:gs pos="0">
                  <a:schemeClr val="bg1">
                    <a:alpha val="0"/>
                  </a:schemeClr>
                </a:gs>
                <a:gs pos="100000">
                  <a:schemeClr val="bg1"/>
                </a:gs>
              </a:gsLst>
              <a:lin ang="189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571BD17B-C9C2-460C-B833-118F0E8EE0D0}"/>
                </a:ext>
              </a:extLst>
            </p:cNvPr>
            <p:cNvSpPr/>
            <p:nvPr/>
          </p:nvSpPr>
          <p:spPr>
            <a:xfrm>
              <a:off x="0" y="-8015748"/>
              <a:ext cx="12192000" cy="6858000"/>
            </a:xfrm>
            <a:prstGeom prst="rect">
              <a:avLst/>
            </a:prstGeom>
            <a:gradFill flip="none" rotWithShape="1">
              <a:gsLst>
                <a:gs pos="0">
                  <a:schemeClr val="bg1">
                    <a:alpha val="0"/>
                  </a:schemeClr>
                </a:gs>
                <a:gs pos="100000">
                  <a:schemeClr val="bg1"/>
                </a:gs>
              </a:gsLst>
              <a:lin ang="162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2D13130-D68B-4AA8-AF20-CEC93BF8777A}"/>
                </a:ext>
              </a:extLst>
            </p:cNvPr>
            <p:cNvSpPr/>
            <p:nvPr/>
          </p:nvSpPr>
          <p:spPr>
            <a:xfrm>
              <a:off x="0" y="-8015748"/>
              <a:ext cx="12192000" cy="6858000"/>
            </a:xfrm>
            <a:prstGeom prst="rect">
              <a:avLst/>
            </a:prstGeom>
            <a:gradFill flip="none" rotWithShape="1">
              <a:gsLst>
                <a:gs pos="0">
                  <a:schemeClr val="bg1">
                    <a:alpha val="0"/>
                  </a:schemeClr>
                </a:gs>
                <a:gs pos="100000">
                  <a:schemeClr val="bg1"/>
                </a:gs>
              </a:gsLst>
              <a:lin ang="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1136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5581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常用字体">
    <p:bg>
      <p:bgPr>
        <a:solidFill>
          <a:srgbClr val="FAFAFA"/>
        </a:solidFill>
        <a:effectLst/>
      </p:bgPr>
    </p:bg>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711A9CEB-157C-4EF6-82C6-0374A6E4E871}"/>
              </a:ext>
            </a:extLst>
          </p:cNvPr>
          <p:cNvSpPr/>
          <p:nvPr/>
        </p:nvSpPr>
        <p:spPr>
          <a:xfrm>
            <a:off x="0" y="0"/>
            <a:ext cx="12192000" cy="6858000"/>
          </a:xfrm>
          <a:prstGeom prst="rect">
            <a:avLst/>
          </a:prstGeom>
          <a:solidFill>
            <a:srgbClr val="F9F9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6729A11B-B150-4906-8DA1-EC185480527B}"/>
              </a:ext>
            </a:extLst>
          </p:cNvPr>
          <p:cNvSpPr/>
          <p:nvPr/>
        </p:nvSpPr>
        <p:spPr>
          <a:xfrm>
            <a:off x="1381125"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xmlns="" id="{E1E4E8DE-1569-4A4F-9A7A-C435BE778E67}"/>
              </a:ext>
            </a:extLst>
          </p:cNvPr>
          <p:cNvSpPr/>
          <p:nvPr/>
        </p:nvSpPr>
        <p:spPr>
          <a:xfrm>
            <a:off x="3449987"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圆角 77">
            <a:extLst>
              <a:ext uri="{FF2B5EF4-FFF2-40B4-BE49-F238E27FC236}">
                <a16:creationId xmlns:a16="http://schemas.microsoft.com/office/drawing/2014/main" xmlns="" id="{0572A47D-B52D-4B26-AF43-13108AB99F62}"/>
              </a:ext>
            </a:extLst>
          </p:cNvPr>
          <p:cNvSpPr/>
          <p:nvPr/>
        </p:nvSpPr>
        <p:spPr>
          <a:xfrm>
            <a:off x="5518849"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圆角 79">
            <a:extLst>
              <a:ext uri="{FF2B5EF4-FFF2-40B4-BE49-F238E27FC236}">
                <a16:creationId xmlns:a16="http://schemas.microsoft.com/office/drawing/2014/main" xmlns="" id="{B9D3671B-536A-478D-A523-61A3E832026A}"/>
              </a:ext>
            </a:extLst>
          </p:cNvPr>
          <p:cNvSpPr/>
          <p:nvPr/>
        </p:nvSpPr>
        <p:spPr>
          <a:xfrm>
            <a:off x="7587711"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xmlns="" id="{E75A7FC1-753F-4490-A847-023B43AE5D73}"/>
              </a:ext>
            </a:extLst>
          </p:cNvPr>
          <p:cNvSpPr/>
          <p:nvPr/>
        </p:nvSpPr>
        <p:spPr>
          <a:xfrm>
            <a:off x="1381125"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a16="http://schemas.microsoft.com/office/drawing/2014/main" xmlns="" id="{E46FEA34-274C-4C2B-9ACF-C0A2662521D0}"/>
              </a:ext>
            </a:extLst>
          </p:cNvPr>
          <p:cNvSpPr/>
          <p:nvPr/>
        </p:nvSpPr>
        <p:spPr>
          <a:xfrm>
            <a:off x="3449987"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圆角 85">
            <a:extLst>
              <a:ext uri="{FF2B5EF4-FFF2-40B4-BE49-F238E27FC236}">
                <a16:creationId xmlns:a16="http://schemas.microsoft.com/office/drawing/2014/main" xmlns="" id="{25B291F7-08EA-405D-B265-B3C988A99ED3}"/>
              </a:ext>
            </a:extLst>
          </p:cNvPr>
          <p:cNvSpPr/>
          <p:nvPr/>
        </p:nvSpPr>
        <p:spPr>
          <a:xfrm>
            <a:off x="5518849"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a:extLst>
              <a:ext uri="{FF2B5EF4-FFF2-40B4-BE49-F238E27FC236}">
                <a16:creationId xmlns:a16="http://schemas.microsoft.com/office/drawing/2014/main" xmlns="" id="{103793B3-7417-4FAD-B1BB-EC7E579C82EF}"/>
              </a:ext>
            </a:extLst>
          </p:cNvPr>
          <p:cNvSpPr/>
          <p:nvPr/>
        </p:nvSpPr>
        <p:spPr>
          <a:xfrm>
            <a:off x="7587711"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xmlns="" id="{B183759D-FE00-493E-B063-BACFDDDFECE9}"/>
              </a:ext>
            </a:extLst>
          </p:cNvPr>
          <p:cNvSpPr/>
          <p:nvPr/>
        </p:nvSpPr>
        <p:spPr>
          <a:xfrm>
            <a:off x="9656571" y="36193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圆角 91">
            <a:extLst>
              <a:ext uri="{FF2B5EF4-FFF2-40B4-BE49-F238E27FC236}">
                <a16:creationId xmlns:a16="http://schemas.microsoft.com/office/drawing/2014/main" xmlns="" id="{16CEAD0B-C5C2-4D69-9B6C-325A0E7364D0}"/>
              </a:ext>
            </a:extLst>
          </p:cNvPr>
          <p:cNvSpPr/>
          <p:nvPr/>
        </p:nvSpPr>
        <p:spPr>
          <a:xfrm>
            <a:off x="9656571" y="105319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圆角 93">
            <a:extLst>
              <a:ext uri="{FF2B5EF4-FFF2-40B4-BE49-F238E27FC236}">
                <a16:creationId xmlns:a16="http://schemas.microsoft.com/office/drawing/2014/main" xmlns="" id="{AE15AD44-2A62-4648-8A11-73B75EB47A3D}"/>
              </a:ext>
            </a:extLst>
          </p:cNvPr>
          <p:cNvSpPr/>
          <p:nvPr/>
        </p:nvSpPr>
        <p:spPr>
          <a:xfrm>
            <a:off x="3449987"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a16="http://schemas.microsoft.com/office/drawing/2014/main" xmlns="" id="{72E78851-3E65-44D9-A6F8-3EC6873C9B69}"/>
              </a:ext>
            </a:extLst>
          </p:cNvPr>
          <p:cNvSpPr/>
          <p:nvPr/>
        </p:nvSpPr>
        <p:spPr>
          <a:xfrm>
            <a:off x="5518849"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a:extLst>
              <a:ext uri="{FF2B5EF4-FFF2-40B4-BE49-F238E27FC236}">
                <a16:creationId xmlns:a16="http://schemas.microsoft.com/office/drawing/2014/main" xmlns="" id="{F74EE4CF-3225-454A-9580-653359722D2E}"/>
              </a:ext>
            </a:extLst>
          </p:cNvPr>
          <p:cNvSpPr/>
          <p:nvPr/>
        </p:nvSpPr>
        <p:spPr>
          <a:xfrm>
            <a:off x="7587711"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a:extLst>
              <a:ext uri="{FF2B5EF4-FFF2-40B4-BE49-F238E27FC236}">
                <a16:creationId xmlns:a16="http://schemas.microsoft.com/office/drawing/2014/main" xmlns="" id="{7BD59F6A-9EF4-4787-9FCD-87AA76D650FC}"/>
              </a:ext>
            </a:extLst>
          </p:cNvPr>
          <p:cNvSpPr/>
          <p:nvPr/>
        </p:nvSpPr>
        <p:spPr>
          <a:xfrm>
            <a:off x="9656571"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0" name="矩形: 圆角 99">
            <a:extLst>
              <a:ext uri="{FF2B5EF4-FFF2-40B4-BE49-F238E27FC236}">
                <a16:creationId xmlns:a16="http://schemas.microsoft.com/office/drawing/2014/main" xmlns="" id="{7819115C-3987-4291-BA78-C791741506C2}"/>
              </a:ext>
            </a:extLst>
          </p:cNvPr>
          <p:cNvSpPr/>
          <p:nvPr/>
        </p:nvSpPr>
        <p:spPr>
          <a:xfrm>
            <a:off x="1381125" y="174445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圆角 100">
            <a:extLst>
              <a:ext uri="{FF2B5EF4-FFF2-40B4-BE49-F238E27FC236}">
                <a16:creationId xmlns:a16="http://schemas.microsoft.com/office/drawing/2014/main" xmlns="" id="{52EE391A-B4D6-41A3-A318-BBCA131A55AB}"/>
              </a:ext>
            </a:extLst>
          </p:cNvPr>
          <p:cNvSpPr/>
          <p:nvPr/>
        </p:nvSpPr>
        <p:spPr>
          <a:xfrm>
            <a:off x="1381125"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圆角 101">
            <a:extLst>
              <a:ext uri="{FF2B5EF4-FFF2-40B4-BE49-F238E27FC236}">
                <a16:creationId xmlns:a16="http://schemas.microsoft.com/office/drawing/2014/main" xmlns="" id="{2E05B245-F714-48F9-8ACC-3EFC83E64BEA}"/>
              </a:ext>
            </a:extLst>
          </p:cNvPr>
          <p:cNvSpPr/>
          <p:nvPr/>
        </p:nvSpPr>
        <p:spPr>
          <a:xfrm>
            <a:off x="3449987"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圆角 102">
            <a:extLst>
              <a:ext uri="{FF2B5EF4-FFF2-40B4-BE49-F238E27FC236}">
                <a16:creationId xmlns:a16="http://schemas.microsoft.com/office/drawing/2014/main" xmlns="" id="{89608BF7-D203-410C-B5CB-1D933C347B8A}"/>
              </a:ext>
            </a:extLst>
          </p:cNvPr>
          <p:cNvSpPr/>
          <p:nvPr/>
        </p:nvSpPr>
        <p:spPr>
          <a:xfrm>
            <a:off x="5518849"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圆角 103">
            <a:extLst>
              <a:ext uri="{FF2B5EF4-FFF2-40B4-BE49-F238E27FC236}">
                <a16:creationId xmlns:a16="http://schemas.microsoft.com/office/drawing/2014/main" xmlns="" id="{28DD9583-A70D-44B9-9B71-3D261DAFA50E}"/>
              </a:ext>
            </a:extLst>
          </p:cNvPr>
          <p:cNvSpPr/>
          <p:nvPr/>
        </p:nvSpPr>
        <p:spPr>
          <a:xfrm>
            <a:off x="7587711"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a:extLst>
              <a:ext uri="{FF2B5EF4-FFF2-40B4-BE49-F238E27FC236}">
                <a16:creationId xmlns:a16="http://schemas.microsoft.com/office/drawing/2014/main" xmlns="" id="{121656A6-9562-443E-819F-9F2A9DD06345}"/>
              </a:ext>
            </a:extLst>
          </p:cNvPr>
          <p:cNvSpPr/>
          <p:nvPr/>
        </p:nvSpPr>
        <p:spPr>
          <a:xfrm>
            <a:off x="9656571" y="2435719"/>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圆角 107">
            <a:extLst>
              <a:ext uri="{FF2B5EF4-FFF2-40B4-BE49-F238E27FC236}">
                <a16:creationId xmlns:a16="http://schemas.microsoft.com/office/drawing/2014/main" xmlns="" id="{263BDE07-B007-48EA-A1BB-6CA196C35875}"/>
              </a:ext>
            </a:extLst>
          </p:cNvPr>
          <p:cNvSpPr/>
          <p:nvPr/>
        </p:nvSpPr>
        <p:spPr>
          <a:xfrm>
            <a:off x="3449987"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圆角 109">
            <a:extLst>
              <a:ext uri="{FF2B5EF4-FFF2-40B4-BE49-F238E27FC236}">
                <a16:creationId xmlns:a16="http://schemas.microsoft.com/office/drawing/2014/main" xmlns="" id="{6B7C23BD-9F3E-4C26-BECE-EFE6A7651F42}"/>
              </a:ext>
            </a:extLst>
          </p:cNvPr>
          <p:cNvSpPr/>
          <p:nvPr/>
        </p:nvSpPr>
        <p:spPr>
          <a:xfrm>
            <a:off x="5518849"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圆角 158">
            <a:extLst>
              <a:ext uri="{FF2B5EF4-FFF2-40B4-BE49-F238E27FC236}">
                <a16:creationId xmlns:a16="http://schemas.microsoft.com/office/drawing/2014/main" xmlns="" id="{228F9003-63E7-4D4C-AB2E-30F4BB55AA62}"/>
              </a:ext>
            </a:extLst>
          </p:cNvPr>
          <p:cNvSpPr/>
          <p:nvPr/>
        </p:nvSpPr>
        <p:spPr>
          <a:xfrm>
            <a:off x="7587711"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圆角 160">
            <a:extLst>
              <a:ext uri="{FF2B5EF4-FFF2-40B4-BE49-F238E27FC236}">
                <a16:creationId xmlns:a16="http://schemas.microsoft.com/office/drawing/2014/main" xmlns="" id="{9A7B8DA8-9ECD-44B6-901A-4986D857DF6C}"/>
              </a:ext>
            </a:extLst>
          </p:cNvPr>
          <p:cNvSpPr/>
          <p:nvPr/>
        </p:nvSpPr>
        <p:spPr>
          <a:xfrm>
            <a:off x="9656571"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圆角 162">
            <a:extLst>
              <a:ext uri="{FF2B5EF4-FFF2-40B4-BE49-F238E27FC236}">
                <a16:creationId xmlns:a16="http://schemas.microsoft.com/office/drawing/2014/main" xmlns="" id="{62D81DBC-553C-4BDA-89DE-1C588AD2D91F}"/>
              </a:ext>
            </a:extLst>
          </p:cNvPr>
          <p:cNvSpPr/>
          <p:nvPr/>
        </p:nvSpPr>
        <p:spPr>
          <a:xfrm>
            <a:off x="1381125" y="3126981"/>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圆角 164">
            <a:extLst>
              <a:ext uri="{FF2B5EF4-FFF2-40B4-BE49-F238E27FC236}">
                <a16:creationId xmlns:a16="http://schemas.microsoft.com/office/drawing/2014/main" xmlns="" id="{7277D7C2-4684-41C9-B45B-E72079649DC0}"/>
              </a:ext>
            </a:extLst>
          </p:cNvPr>
          <p:cNvSpPr/>
          <p:nvPr/>
        </p:nvSpPr>
        <p:spPr>
          <a:xfrm>
            <a:off x="1381125"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圆角 166">
            <a:extLst>
              <a:ext uri="{FF2B5EF4-FFF2-40B4-BE49-F238E27FC236}">
                <a16:creationId xmlns:a16="http://schemas.microsoft.com/office/drawing/2014/main" xmlns="" id="{B2AFF914-315E-42F9-9DDD-3BEEA364C345}"/>
              </a:ext>
            </a:extLst>
          </p:cNvPr>
          <p:cNvSpPr/>
          <p:nvPr/>
        </p:nvSpPr>
        <p:spPr>
          <a:xfrm>
            <a:off x="3449987"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圆角 168">
            <a:extLst>
              <a:ext uri="{FF2B5EF4-FFF2-40B4-BE49-F238E27FC236}">
                <a16:creationId xmlns:a16="http://schemas.microsoft.com/office/drawing/2014/main" xmlns="" id="{BE189667-C662-4E1C-A841-F0049F523575}"/>
              </a:ext>
            </a:extLst>
          </p:cNvPr>
          <p:cNvSpPr/>
          <p:nvPr/>
        </p:nvSpPr>
        <p:spPr>
          <a:xfrm>
            <a:off x="5518849"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圆角 170">
            <a:extLst>
              <a:ext uri="{FF2B5EF4-FFF2-40B4-BE49-F238E27FC236}">
                <a16:creationId xmlns:a16="http://schemas.microsoft.com/office/drawing/2014/main" xmlns="" id="{0A9F291C-322F-48A8-BAEB-1C60B88C4406}"/>
              </a:ext>
            </a:extLst>
          </p:cNvPr>
          <p:cNvSpPr/>
          <p:nvPr/>
        </p:nvSpPr>
        <p:spPr>
          <a:xfrm>
            <a:off x="7587711"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a16="http://schemas.microsoft.com/office/drawing/2014/main" xmlns="" id="{38DFCB5B-6CF1-4F6B-AC8A-F9BCD84DA8CD}"/>
              </a:ext>
            </a:extLst>
          </p:cNvPr>
          <p:cNvSpPr/>
          <p:nvPr/>
        </p:nvSpPr>
        <p:spPr>
          <a:xfrm>
            <a:off x="9656571" y="3818243"/>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矩形: 圆角 174">
            <a:extLst>
              <a:ext uri="{FF2B5EF4-FFF2-40B4-BE49-F238E27FC236}">
                <a16:creationId xmlns:a16="http://schemas.microsoft.com/office/drawing/2014/main" xmlns="" id="{BB8D8F8B-8E74-4612-904B-E15B8F4272AE}"/>
              </a:ext>
            </a:extLst>
          </p:cNvPr>
          <p:cNvSpPr/>
          <p:nvPr/>
        </p:nvSpPr>
        <p:spPr>
          <a:xfrm>
            <a:off x="1381125"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圆角 176">
            <a:extLst>
              <a:ext uri="{FF2B5EF4-FFF2-40B4-BE49-F238E27FC236}">
                <a16:creationId xmlns:a16="http://schemas.microsoft.com/office/drawing/2014/main" xmlns="" id="{911CB6E2-1D4A-462C-90F0-0760717C5C2D}"/>
              </a:ext>
            </a:extLst>
          </p:cNvPr>
          <p:cNvSpPr/>
          <p:nvPr/>
        </p:nvSpPr>
        <p:spPr>
          <a:xfrm>
            <a:off x="3449987"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矩形: 圆角 178">
            <a:extLst>
              <a:ext uri="{FF2B5EF4-FFF2-40B4-BE49-F238E27FC236}">
                <a16:creationId xmlns:a16="http://schemas.microsoft.com/office/drawing/2014/main" xmlns="" id="{5F6E57F4-8F68-488E-913C-B6854DC12C36}"/>
              </a:ext>
            </a:extLst>
          </p:cNvPr>
          <p:cNvSpPr/>
          <p:nvPr/>
        </p:nvSpPr>
        <p:spPr>
          <a:xfrm>
            <a:off x="5518849"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圆角 180">
            <a:extLst>
              <a:ext uri="{FF2B5EF4-FFF2-40B4-BE49-F238E27FC236}">
                <a16:creationId xmlns:a16="http://schemas.microsoft.com/office/drawing/2014/main" xmlns="" id="{DF6EDCC3-A805-49A0-B2F0-4895379619E9}"/>
              </a:ext>
            </a:extLst>
          </p:cNvPr>
          <p:cNvSpPr/>
          <p:nvPr/>
        </p:nvSpPr>
        <p:spPr>
          <a:xfrm>
            <a:off x="7587711"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矩形: 圆角 182">
            <a:extLst>
              <a:ext uri="{FF2B5EF4-FFF2-40B4-BE49-F238E27FC236}">
                <a16:creationId xmlns:a16="http://schemas.microsoft.com/office/drawing/2014/main" xmlns="" id="{1A4B13F4-B91A-471C-AF9C-06BF9D86D15F}"/>
              </a:ext>
            </a:extLst>
          </p:cNvPr>
          <p:cNvSpPr/>
          <p:nvPr/>
        </p:nvSpPr>
        <p:spPr>
          <a:xfrm>
            <a:off x="9656571" y="4509505"/>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圆角 184">
            <a:extLst>
              <a:ext uri="{FF2B5EF4-FFF2-40B4-BE49-F238E27FC236}">
                <a16:creationId xmlns:a16="http://schemas.microsoft.com/office/drawing/2014/main" xmlns="" id="{5938B299-1174-41DE-8AAB-F5B4492D3545}"/>
              </a:ext>
            </a:extLst>
          </p:cNvPr>
          <p:cNvSpPr/>
          <p:nvPr/>
        </p:nvSpPr>
        <p:spPr>
          <a:xfrm>
            <a:off x="3449987"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圆角 186">
            <a:extLst>
              <a:ext uri="{FF2B5EF4-FFF2-40B4-BE49-F238E27FC236}">
                <a16:creationId xmlns:a16="http://schemas.microsoft.com/office/drawing/2014/main" xmlns="" id="{AD538053-55BB-449F-8C0A-7D3553B7DFA2}"/>
              </a:ext>
            </a:extLst>
          </p:cNvPr>
          <p:cNvSpPr/>
          <p:nvPr/>
        </p:nvSpPr>
        <p:spPr>
          <a:xfrm>
            <a:off x="5518849"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圆角 188">
            <a:extLst>
              <a:ext uri="{FF2B5EF4-FFF2-40B4-BE49-F238E27FC236}">
                <a16:creationId xmlns:a16="http://schemas.microsoft.com/office/drawing/2014/main" xmlns="" id="{AD6F5CDD-E7CA-41F9-A08C-080B256FEBAD}"/>
              </a:ext>
            </a:extLst>
          </p:cNvPr>
          <p:cNvSpPr/>
          <p:nvPr/>
        </p:nvSpPr>
        <p:spPr>
          <a:xfrm>
            <a:off x="7587711"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圆角 190">
            <a:extLst>
              <a:ext uri="{FF2B5EF4-FFF2-40B4-BE49-F238E27FC236}">
                <a16:creationId xmlns:a16="http://schemas.microsoft.com/office/drawing/2014/main" xmlns="" id="{6E1241E1-B127-416B-85A8-118B158195E2}"/>
              </a:ext>
            </a:extLst>
          </p:cNvPr>
          <p:cNvSpPr/>
          <p:nvPr/>
        </p:nvSpPr>
        <p:spPr>
          <a:xfrm>
            <a:off x="9656571"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矩形: 圆角 192">
            <a:extLst>
              <a:ext uri="{FF2B5EF4-FFF2-40B4-BE49-F238E27FC236}">
                <a16:creationId xmlns:a16="http://schemas.microsoft.com/office/drawing/2014/main" xmlns="" id="{AB8B4D98-359C-430B-89F8-4E4235E43DFC}"/>
              </a:ext>
            </a:extLst>
          </p:cNvPr>
          <p:cNvSpPr/>
          <p:nvPr/>
        </p:nvSpPr>
        <p:spPr>
          <a:xfrm>
            <a:off x="3449987"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圆角 194">
            <a:extLst>
              <a:ext uri="{FF2B5EF4-FFF2-40B4-BE49-F238E27FC236}">
                <a16:creationId xmlns:a16="http://schemas.microsoft.com/office/drawing/2014/main" xmlns="" id="{DFD1C4A1-87B8-420D-A211-BA44C9E34093}"/>
              </a:ext>
            </a:extLst>
          </p:cNvPr>
          <p:cNvSpPr/>
          <p:nvPr/>
        </p:nvSpPr>
        <p:spPr>
          <a:xfrm>
            <a:off x="5518849"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圆角 196">
            <a:extLst>
              <a:ext uri="{FF2B5EF4-FFF2-40B4-BE49-F238E27FC236}">
                <a16:creationId xmlns:a16="http://schemas.microsoft.com/office/drawing/2014/main" xmlns="" id="{61EFCE89-81FC-4AB9-815D-B70314E0CB6C}"/>
              </a:ext>
            </a:extLst>
          </p:cNvPr>
          <p:cNvSpPr/>
          <p:nvPr/>
        </p:nvSpPr>
        <p:spPr>
          <a:xfrm>
            <a:off x="7587711"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圆角 198">
            <a:extLst>
              <a:ext uri="{FF2B5EF4-FFF2-40B4-BE49-F238E27FC236}">
                <a16:creationId xmlns:a16="http://schemas.microsoft.com/office/drawing/2014/main" xmlns="" id="{96C9F13E-6505-42A4-8D6E-BE2A15CB7A3B}"/>
              </a:ext>
            </a:extLst>
          </p:cNvPr>
          <p:cNvSpPr/>
          <p:nvPr/>
        </p:nvSpPr>
        <p:spPr>
          <a:xfrm>
            <a:off x="9656571"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贤二体" panose="00020600040101010101" pitchFamily="18" charset="-122"/>
              <a:ea typeface="贤二体" panose="00020600040101010101" pitchFamily="18" charset="-122"/>
            </a:endParaRPr>
          </a:p>
        </p:txBody>
      </p:sp>
      <p:sp>
        <p:nvSpPr>
          <p:cNvPr id="201" name="文本框 200">
            <a:extLst>
              <a:ext uri="{FF2B5EF4-FFF2-40B4-BE49-F238E27FC236}">
                <a16:creationId xmlns:a16="http://schemas.microsoft.com/office/drawing/2014/main" xmlns="" id="{7934A78B-9C23-4222-A878-4C3563307885}"/>
              </a:ext>
            </a:extLst>
          </p:cNvPr>
          <p:cNvSpPr txBox="1"/>
          <p:nvPr/>
        </p:nvSpPr>
        <p:spPr>
          <a:xfrm>
            <a:off x="5588246" y="521542"/>
            <a:ext cx="1830890" cy="296941"/>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方正清刻本悦宋简体" panose="02000000000000000000" pitchFamily="2" charset="-122"/>
                <a:ea typeface="方正清刻本悦宋简体" panose="02000000000000000000" pitchFamily="2" charset="-122"/>
              </a:rPr>
              <a:t>方正清刻本悦宋简体</a:t>
            </a:r>
          </a:p>
        </p:txBody>
      </p:sp>
      <p:sp>
        <p:nvSpPr>
          <p:cNvPr id="203" name="文本框 202">
            <a:extLst>
              <a:ext uri="{FF2B5EF4-FFF2-40B4-BE49-F238E27FC236}">
                <a16:creationId xmlns:a16="http://schemas.microsoft.com/office/drawing/2014/main" xmlns="" id="{63666B76-A174-47E4-9E1A-E30177F69B71}"/>
              </a:ext>
            </a:extLst>
          </p:cNvPr>
          <p:cNvSpPr txBox="1"/>
          <p:nvPr/>
        </p:nvSpPr>
        <p:spPr>
          <a:xfrm>
            <a:off x="3478178" y="522375"/>
            <a:ext cx="1830890" cy="295274"/>
          </a:xfrm>
          <a:prstGeom prst="rect">
            <a:avLst/>
          </a:prstGeom>
          <a:noFill/>
        </p:spPr>
        <p:txBody>
          <a:bodyPr wrap="square" rtlCol="0">
            <a:noAutofit/>
          </a:bodyPr>
          <a:lstStyle/>
          <a:p>
            <a:pPr algn="ctr">
              <a:lnSpc>
                <a:spcPct val="120000"/>
              </a:lnSpc>
              <a:spcAft>
                <a:spcPts val="1200"/>
              </a:spcAft>
            </a:pPr>
            <a:r>
              <a:rPr lang="zh-CN" altLang="en-US" sz="1200" spc="-100" dirty="0">
                <a:solidFill>
                  <a:srgbClr val="323B44"/>
                </a:solidFill>
                <a:latin typeface="思源宋体 CN Medium" panose="02020500000000000000" pitchFamily="18" charset="-122"/>
                <a:ea typeface="思源宋体 CN Medium" panose="02020500000000000000" pitchFamily="18" charset="-122"/>
              </a:rPr>
              <a:t>思源宋体</a:t>
            </a:r>
            <a:r>
              <a:rPr lang="en-US" altLang="zh-CN" sz="1200" spc="-100" dirty="0">
                <a:solidFill>
                  <a:srgbClr val="323B44"/>
                </a:solidFill>
                <a:latin typeface="思源宋体 CN Medium" panose="02020500000000000000" pitchFamily="18" charset="-122"/>
                <a:ea typeface="思源宋体 CN Medium" panose="02020500000000000000" pitchFamily="18" charset="-122"/>
              </a:rPr>
              <a:t>CN Medium</a:t>
            </a:r>
          </a:p>
        </p:txBody>
      </p:sp>
      <p:sp>
        <p:nvSpPr>
          <p:cNvPr id="205" name="文本框 204">
            <a:extLst>
              <a:ext uri="{FF2B5EF4-FFF2-40B4-BE49-F238E27FC236}">
                <a16:creationId xmlns:a16="http://schemas.microsoft.com/office/drawing/2014/main" xmlns="" id="{6873FBFB-4574-41F0-9F97-F40E41FCC086}"/>
              </a:ext>
            </a:extLst>
          </p:cNvPr>
          <p:cNvSpPr txBox="1"/>
          <p:nvPr/>
        </p:nvSpPr>
        <p:spPr>
          <a:xfrm>
            <a:off x="1433595" y="522375"/>
            <a:ext cx="1830890" cy="295274"/>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思源宋体 CN Heavy" panose="02020900000000000000" pitchFamily="18" charset="-122"/>
                <a:ea typeface="思源宋体 CN Heavy" panose="02020900000000000000" pitchFamily="18" charset="-122"/>
              </a:rPr>
              <a:t>思源宋体</a:t>
            </a:r>
            <a:r>
              <a:rPr lang="en-US" altLang="zh-CN" sz="1200" dirty="0">
                <a:solidFill>
                  <a:srgbClr val="323B44"/>
                </a:solidFill>
                <a:latin typeface="思源宋体 CN Heavy" panose="02020900000000000000" pitchFamily="18" charset="-122"/>
                <a:ea typeface="思源宋体 CN Heavy" panose="02020900000000000000" pitchFamily="18" charset="-122"/>
              </a:rPr>
              <a:t>CN Heavy</a:t>
            </a:r>
          </a:p>
        </p:txBody>
      </p:sp>
      <p:sp>
        <p:nvSpPr>
          <p:cNvPr id="207" name="文本框 206">
            <a:extLst>
              <a:ext uri="{FF2B5EF4-FFF2-40B4-BE49-F238E27FC236}">
                <a16:creationId xmlns:a16="http://schemas.microsoft.com/office/drawing/2014/main" xmlns="" id="{67672741-BAD0-4B32-9EC7-83EA8E66ACDE}"/>
              </a:ext>
            </a:extLst>
          </p:cNvPr>
          <p:cNvSpPr txBox="1"/>
          <p:nvPr/>
        </p:nvSpPr>
        <p:spPr>
          <a:xfrm>
            <a:off x="10016153" y="517919"/>
            <a:ext cx="1250523"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瑞意宋W" panose="00020600040101010101" pitchFamily="18" charset="-122"/>
                <a:ea typeface="汉仪瑞意宋W" panose="00020600040101010101" pitchFamily="18" charset="-122"/>
              </a:rPr>
              <a:t>汉仪瑞意宋</a:t>
            </a:r>
            <a:r>
              <a:rPr lang="en-US" altLang="zh-CN" sz="1200" dirty="0">
                <a:solidFill>
                  <a:srgbClr val="323B44"/>
                </a:solidFill>
                <a:latin typeface="汉仪瑞意宋W" panose="00020600040101010101" pitchFamily="18" charset="-122"/>
                <a:ea typeface="汉仪瑞意宋W" panose="00020600040101010101" pitchFamily="18" charset="-122"/>
              </a:rPr>
              <a:t>W</a:t>
            </a:r>
          </a:p>
        </p:txBody>
      </p:sp>
      <p:sp>
        <p:nvSpPr>
          <p:cNvPr id="209" name="文本框 208">
            <a:extLst>
              <a:ext uri="{FF2B5EF4-FFF2-40B4-BE49-F238E27FC236}">
                <a16:creationId xmlns:a16="http://schemas.microsoft.com/office/drawing/2014/main" xmlns="" id="{731AA3C1-65FB-4CDE-B260-DF07102FED05}"/>
              </a:ext>
            </a:extLst>
          </p:cNvPr>
          <p:cNvSpPr txBox="1"/>
          <p:nvPr/>
        </p:nvSpPr>
        <p:spPr>
          <a:xfrm>
            <a:off x="7740332" y="499966"/>
            <a:ext cx="1664445" cy="340093"/>
          </a:xfrm>
          <a:prstGeom prst="rect">
            <a:avLst/>
          </a:prstGeom>
          <a:noFill/>
        </p:spPr>
        <p:txBody>
          <a:bodyPr wrap="square" rtlCol="0">
            <a:noAutofit/>
          </a:bodyPr>
          <a:lstStyle/>
          <a:p>
            <a:pPr algn="ctr">
              <a:lnSpc>
                <a:spcPct val="120000"/>
              </a:lnSpc>
              <a:spcAft>
                <a:spcPts val="1200"/>
              </a:spcAft>
            </a:pPr>
            <a:r>
              <a:rPr lang="zh-CN" altLang="en-US" sz="1400" dirty="0">
                <a:solidFill>
                  <a:srgbClr val="323B44"/>
                </a:solidFill>
                <a:latin typeface="造字工房俊雅（非商用）常规体" pitchFamily="50" charset="-122"/>
                <a:ea typeface="造字工房俊雅（非商用）常规体" pitchFamily="50" charset="-122"/>
              </a:rPr>
              <a:t>造字工房俊雅常规体</a:t>
            </a:r>
          </a:p>
        </p:txBody>
      </p:sp>
      <p:sp>
        <p:nvSpPr>
          <p:cNvPr id="211" name="文本框 210">
            <a:extLst>
              <a:ext uri="{FF2B5EF4-FFF2-40B4-BE49-F238E27FC236}">
                <a16:creationId xmlns:a16="http://schemas.microsoft.com/office/drawing/2014/main" xmlns="" id="{5573FD32-2881-4A2F-AA8C-B0CBAEB4C57C}"/>
              </a:ext>
            </a:extLst>
          </p:cNvPr>
          <p:cNvSpPr txBox="1"/>
          <p:nvPr/>
        </p:nvSpPr>
        <p:spPr>
          <a:xfrm>
            <a:off x="1450523" y="1900603"/>
            <a:ext cx="1830890" cy="30386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阿里汉仪智能黑体" panose="00020600040101010101" pitchFamily="18" charset="-122"/>
                <a:ea typeface="阿里汉仪智能黑体" panose="00020600040101010101" pitchFamily="18" charset="-122"/>
              </a:rPr>
              <a:t>阿里汉仪智能黑体</a:t>
            </a:r>
          </a:p>
        </p:txBody>
      </p:sp>
      <p:sp>
        <p:nvSpPr>
          <p:cNvPr id="213" name="文本框 212">
            <a:extLst>
              <a:ext uri="{FF2B5EF4-FFF2-40B4-BE49-F238E27FC236}">
                <a16:creationId xmlns:a16="http://schemas.microsoft.com/office/drawing/2014/main" xmlns="" id="{0899F357-00D2-4DA7-B96B-B4D80360E54C}"/>
              </a:ext>
            </a:extLst>
          </p:cNvPr>
          <p:cNvSpPr txBox="1"/>
          <p:nvPr/>
        </p:nvSpPr>
        <p:spPr>
          <a:xfrm>
            <a:off x="1450523" y="4660618"/>
            <a:ext cx="1830891" cy="313932"/>
          </a:xfrm>
          <a:prstGeom prst="rect">
            <a:avLst/>
          </a:prstGeom>
          <a:noFill/>
        </p:spPr>
        <p:txBody>
          <a:bodyPr wrap="square" rtlCol="0">
            <a:spAutoFit/>
          </a:bodyPr>
          <a:lstStyle/>
          <a:p>
            <a:pPr algn="ctr">
              <a:lnSpc>
                <a:spcPct val="120000"/>
              </a:lnSpc>
              <a:spcAft>
                <a:spcPts val="1200"/>
              </a:spcAft>
            </a:pPr>
            <a:r>
              <a:rPr lang="zh-CN" altLang="en-US" sz="1200" dirty="0">
                <a:solidFill>
                  <a:srgbClr val="323B44"/>
                </a:solidFill>
                <a:latin typeface="锐字真言体免费商用" panose="02010600030101010101" pitchFamily="2" charset="-122"/>
                <a:ea typeface="锐字真言体免费商用" panose="02010600030101010101" pitchFamily="2" charset="-122"/>
              </a:rPr>
              <a:t>锐字真言体免费商用</a:t>
            </a:r>
            <a:endParaRPr lang="en-US" altLang="zh-CN" sz="1200" dirty="0">
              <a:solidFill>
                <a:srgbClr val="323B44"/>
              </a:solidFill>
              <a:latin typeface="锐字真言体免费商用" panose="02010600030101010101" pitchFamily="2" charset="-122"/>
              <a:ea typeface="锐字真言体免费商用" panose="02010600030101010101" pitchFamily="2" charset="-122"/>
            </a:endParaRPr>
          </a:p>
        </p:txBody>
      </p:sp>
      <p:sp>
        <p:nvSpPr>
          <p:cNvPr id="215" name="文本框 214">
            <a:extLst>
              <a:ext uri="{FF2B5EF4-FFF2-40B4-BE49-F238E27FC236}">
                <a16:creationId xmlns:a16="http://schemas.microsoft.com/office/drawing/2014/main" xmlns="" id="{08183611-F51D-4B2F-B216-40D2920ACD9F}"/>
              </a:ext>
            </a:extLst>
          </p:cNvPr>
          <p:cNvSpPr txBox="1"/>
          <p:nvPr/>
        </p:nvSpPr>
        <p:spPr>
          <a:xfrm>
            <a:off x="5671470" y="2600201"/>
            <a:ext cx="1664445" cy="287195"/>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站酷酷黑" panose="02010600030101010101" pitchFamily="2" charset="-122"/>
                <a:ea typeface="站酷酷黑" panose="02010600030101010101" pitchFamily="2" charset="-122"/>
              </a:rPr>
              <a:t>站酷酷黑</a:t>
            </a:r>
          </a:p>
        </p:txBody>
      </p:sp>
      <p:sp>
        <p:nvSpPr>
          <p:cNvPr id="217" name="文本框 216">
            <a:extLst>
              <a:ext uri="{FF2B5EF4-FFF2-40B4-BE49-F238E27FC236}">
                <a16:creationId xmlns:a16="http://schemas.microsoft.com/office/drawing/2014/main" xmlns="" id="{461D769C-DA89-4AE4-BD89-C148D70AA1BA}"/>
              </a:ext>
            </a:extLst>
          </p:cNvPr>
          <p:cNvSpPr txBox="1"/>
          <p:nvPr/>
        </p:nvSpPr>
        <p:spPr>
          <a:xfrm>
            <a:off x="3602608" y="4654142"/>
            <a:ext cx="1664445" cy="326884"/>
          </a:xfrm>
          <a:prstGeom prst="rect">
            <a:avLst/>
          </a:prstGeom>
          <a:noFill/>
        </p:spPr>
        <p:txBody>
          <a:bodyPr wrap="square" rtlCol="0">
            <a:spAutoFit/>
          </a:bodyPr>
          <a:lstStyle/>
          <a:p>
            <a:pPr algn="ctr">
              <a:lnSpc>
                <a:spcPct val="120000"/>
              </a:lnSpc>
              <a:spcAft>
                <a:spcPts val="1200"/>
              </a:spcAft>
            </a:pPr>
            <a:r>
              <a:rPr lang="zh-CN" altLang="en-US" sz="1400" dirty="0">
                <a:solidFill>
                  <a:srgbClr val="323B44"/>
                </a:solidFill>
                <a:latin typeface="庞门正道标题体" panose="02010600030101010101" pitchFamily="2" charset="-122"/>
                <a:ea typeface="庞门正道标题体" panose="02010600030101010101" pitchFamily="2" charset="-122"/>
              </a:rPr>
              <a:t>庞门正道标题体</a:t>
            </a:r>
          </a:p>
        </p:txBody>
      </p:sp>
      <p:sp>
        <p:nvSpPr>
          <p:cNvPr id="219" name="文本框 218">
            <a:extLst>
              <a:ext uri="{FF2B5EF4-FFF2-40B4-BE49-F238E27FC236}">
                <a16:creationId xmlns:a16="http://schemas.microsoft.com/office/drawing/2014/main" xmlns="" id="{C6409DD8-6C0E-4813-8824-D9F7B8CD2421}"/>
              </a:ext>
            </a:extLst>
          </p:cNvPr>
          <p:cNvSpPr txBox="1"/>
          <p:nvPr/>
        </p:nvSpPr>
        <p:spPr>
          <a:xfrm>
            <a:off x="5671470" y="4665235"/>
            <a:ext cx="1664445" cy="304699"/>
          </a:xfrm>
          <a:prstGeom prst="rect">
            <a:avLst/>
          </a:prstGeom>
          <a:noFill/>
        </p:spPr>
        <p:txBody>
          <a:bodyPr wrap="square" rtlCol="0">
            <a:spAutoFit/>
          </a:bodyPr>
          <a:lstStyle/>
          <a:p>
            <a:pPr algn="ctr">
              <a:lnSpc>
                <a:spcPct val="120000"/>
              </a:lnSpc>
              <a:spcAft>
                <a:spcPts val="1200"/>
              </a:spcAft>
            </a:pPr>
            <a:r>
              <a:rPr lang="zh-CN" altLang="en-US" sz="1200" baseline="0" dirty="0">
                <a:solidFill>
                  <a:srgbClr val="323B44"/>
                </a:solidFill>
                <a:latin typeface="站酷庆科黄油体" panose="02000803000000020004" pitchFamily="2" charset="-122"/>
                <a:ea typeface="站酷庆科黄油体" panose="02000803000000020004" pitchFamily="2" charset="-122"/>
              </a:rPr>
              <a:t>站酷庆科黄油体</a:t>
            </a:r>
          </a:p>
        </p:txBody>
      </p:sp>
      <p:sp>
        <p:nvSpPr>
          <p:cNvPr id="221" name="文本框 220">
            <a:extLst>
              <a:ext uri="{FF2B5EF4-FFF2-40B4-BE49-F238E27FC236}">
                <a16:creationId xmlns:a16="http://schemas.microsoft.com/office/drawing/2014/main" xmlns="" id="{BF5D4318-5980-4340-894C-502BC5397045}"/>
              </a:ext>
            </a:extLst>
          </p:cNvPr>
          <p:cNvSpPr txBox="1"/>
          <p:nvPr/>
        </p:nvSpPr>
        <p:spPr>
          <a:xfrm>
            <a:off x="360279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95W" panose="020B0A04020202020204" pitchFamily="34" charset="-122"/>
                <a:ea typeface="汉仪雅酷黑 95W" panose="020B0A04020202020204" pitchFamily="34" charset="-122"/>
              </a:rPr>
              <a:t>汉仪雅酷黑</a:t>
            </a:r>
            <a:r>
              <a:rPr lang="en-US" altLang="zh-CN" sz="1200" dirty="0">
                <a:solidFill>
                  <a:srgbClr val="323B44"/>
                </a:solidFill>
                <a:latin typeface="汉仪雅酷黑 95W" panose="020B0A04020202020204" pitchFamily="34" charset="-122"/>
                <a:ea typeface="汉仪雅酷黑 95W" panose="020B0A04020202020204" pitchFamily="34" charset="-122"/>
              </a:rPr>
              <a:t>95W</a:t>
            </a:r>
          </a:p>
        </p:txBody>
      </p:sp>
      <p:sp>
        <p:nvSpPr>
          <p:cNvPr id="223" name="文本框 222">
            <a:extLst>
              <a:ext uri="{FF2B5EF4-FFF2-40B4-BE49-F238E27FC236}">
                <a16:creationId xmlns:a16="http://schemas.microsoft.com/office/drawing/2014/main" xmlns="" id="{2B349CC6-3271-413B-A3BE-2FF8CD92DFAC}"/>
              </a:ext>
            </a:extLst>
          </p:cNvPr>
          <p:cNvSpPr txBox="1"/>
          <p:nvPr/>
        </p:nvSpPr>
        <p:spPr>
          <a:xfrm>
            <a:off x="568858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75W" panose="020B0804020202020204" pitchFamily="34" charset="-122"/>
                <a:ea typeface="汉仪雅酷黑 75W" panose="020B0804020202020204" pitchFamily="34" charset="-122"/>
              </a:rPr>
              <a:t>汉仪雅酷黑</a:t>
            </a:r>
            <a:r>
              <a:rPr lang="en-US" altLang="zh-CN" sz="1200" dirty="0">
                <a:solidFill>
                  <a:srgbClr val="323B44"/>
                </a:solidFill>
                <a:latin typeface="汉仪雅酷黑 75W" panose="020B0804020202020204" pitchFamily="34" charset="-122"/>
                <a:ea typeface="汉仪雅酷黑 75W" panose="020B0804020202020204" pitchFamily="34" charset="-122"/>
              </a:rPr>
              <a:t>75W</a:t>
            </a:r>
          </a:p>
        </p:txBody>
      </p:sp>
      <p:sp>
        <p:nvSpPr>
          <p:cNvPr id="225" name="文本框 224">
            <a:extLst>
              <a:ext uri="{FF2B5EF4-FFF2-40B4-BE49-F238E27FC236}">
                <a16:creationId xmlns:a16="http://schemas.microsoft.com/office/drawing/2014/main" xmlns="" id="{14CDFE7E-033D-42BC-9E5E-C5C359C08045}"/>
              </a:ext>
            </a:extLst>
          </p:cNvPr>
          <p:cNvSpPr txBox="1"/>
          <p:nvPr/>
        </p:nvSpPr>
        <p:spPr>
          <a:xfrm>
            <a:off x="7791702" y="1901917"/>
            <a:ext cx="1664445" cy="304186"/>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雅酷黑 55W" panose="020B0504020202020204" pitchFamily="34" charset="-122"/>
                <a:ea typeface="汉仪雅酷黑 55W" panose="020B0504020202020204" pitchFamily="34" charset="-122"/>
              </a:rPr>
              <a:t>汉仪雅酷黑</a:t>
            </a:r>
            <a:r>
              <a:rPr lang="en-US" altLang="zh-CN" sz="1200" dirty="0">
                <a:solidFill>
                  <a:srgbClr val="323B44"/>
                </a:solidFill>
                <a:latin typeface="汉仪雅酷黑 55W" panose="020B0504020202020204" pitchFamily="34" charset="-122"/>
                <a:ea typeface="汉仪雅酷黑 55W" panose="020B0504020202020204" pitchFamily="34" charset="-122"/>
              </a:rPr>
              <a:t>55W</a:t>
            </a:r>
          </a:p>
        </p:txBody>
      </p:sp>
      <p:sp>
        <p:nvSpPr>
          <p:cNvPr id="227" name="文本框 226">
            <a:extLst>
              <a:ext uri="{FF2B5EF4-FFF2-40B4-BE49-F238E27FC236}">
                <a16:creationId xmlns:a16="http://schemas.microsoft.com/office/drawing/2014/main" xmlns="" id="{C1C23EF9-44BD-450A-9D72-67F0489EEC27}"/>
              </a:ext>
            </a:extLst>
          </p:cNvPr>
          <p:cNvSpPr txBox="1"/>
          <p:nvPr/>
        </p:nvSpPr>
        <p:spPr>
          <a:xfrm>
            <a:off x="8012568" y="2600201"/>
            <a:ext cx="1119972" cy="287195"/>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站酷高端黑" panose="02010600030101010101" pitchFamily="2" charset="-122"/>
                <a:ea typeface="站酷高端黑" panose="02010600030101010101" pitchFamily="2" charset="-122"/>
              </a:rPr>
              <a:t>站酷高端黑</a:t>
            </a:r>
          </a:p>
        </p:txBody>
      </p:sp>
      <p:sp>
        <p:nvSpPr>
          <p:cNvPr id="229" name="文本框 228">
            <a:extLst>
              <a:ext uri="{FF2B5EF4-FFF2-40B4-BE49-F238E27FC236}">
                <a16:creationId xmlns:a16="http://schemas.microsoft.com/office/drawing/2014/main" xmlns="" id="{A827E36C-346F-4933-BB75-C1EAD570863B}"/>
              </a:ext>
            </a:extLst>
          </p:cNvPr>
          <p:cNvSpPr txBox="1"/>
          <p:nvPr/>
        </p:nvSpPr>
        <p:spPr>
          <a:xfrm>
            <a:off x="3747043" y="3969356"/>
            <a:ext cx="1375575" cy="31393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汉仪尚巍手书W" panose="00020600040101010101" pitchFamily="18" charset="-122"/>
                <a:ea typeface="汉仪尚巍手书W" panose="00020600040101010101" pitchFamily="18" charset="-122"/>
              </a:rPr>
              <a:t>汉仪尚巍手书</a:t>
            </a:r>
            <a:r>
              <a:rPr lang="en-US" altLang="zh-CN" sz="1200" dirty="0">
                <a:solidFill>
                  <a:srgbClr val="323B44"/>
                </a:solidFill>
                <a:latin typeface="汉仪尚巍手书W" panose="00020600040101010101" pitchFamily="18" charset="-122"/>
                <a:ea typeface="汉仪尚巍手书W" panose="00020600040101010101" pitchFamily="18" charset="-122"/>
              </a:rPr>
              <a:t>W</a:t>
            </a:r>
          </a:p>
        </p:txBody>
      </p:sp>
      <p:sp>
        <p:nvSpPr>
          <p:cNvPr id="231" name="文本框 230">
            <a:extLst>
              <a:ext uri="{FF2B5EF4-FFF2-40B4-BE49-F238E27FC236}">
                <a16:creationId xmlns:a16="http://schemas.microsoft.com/office/drawing/2014/main" xmlns="" id="{DFD1691B-300C-41F9-A967-8A30B1D96430}"/>
              </a:ext>
            </a:extLst>
          </p:cNvPr>
          <p:cNvSpPr txBox="1"/>
          <p:nvPr/>
        </p:nvSpPr>
        <p:spPr>
          <a:xfrm>
            <a:off x="1491914" y="3288866"/>
            <a:ext cx="1748108" cy="292388"/>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禹卫书法行书简体&#10;" panose="02000603000000000000" pitchFamily="2" charset="-122"/>
                <a:ea typeface="禹卫书法行书简体&#10;" panose="02000603000000000000" pitchFamily="2" charset="-122"/>
              </a:rPr>
              <a:t>禹卫书法行书简体</a:t>
            </a:r>
          </a:p>
        </p:txBody>
      </p:sp>
      <p:sp>
        <p:nvSpPr>
          <p:cNvPr id="233" name="文本框 232">
            <a:extLst>
              <a:ext uri="{FF2B5EF4-FFF2-40B4-BE49-F238E27FC236}">
                <a16:creationId xmlns:a16="http://schemas.microsoft.com/office/drawing/2014/main" xmlns="" id="{0C28D1C8-AC68-456C-B5B0-B039868C7E33}"/>
              </a:ext>
            </a:extLst>
          </p:cNvPr>
          <p:cNvSpPr txBox="1"/>
          <p:nvPr/>
        </p:nvSpPr>
        <p:spPr>
          <a:xfrm>
            <a:off x="5815905" y="3969741"/>
            <a:ext cx="1375575" cy="313163"/>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汉仪许静行楷W" panose="00020600040101010101" pitchFamily="18" charset="-122"/>
                <a:ea typeface="汉仪许静行楷W" panose="00020600040101010101" pitchFamily="18" charset="-122"/>
              </a:rPr>
              <a:t>汉仪许静行楷</a:t>
            </a:r>
            <a:r>
              <a:rPr lang="en-US" altLang="zh-CN" sz="1400">
                <a:solidFill>
                  <a:srgbClr val="323B44"/>
                </a:solidFill>
                <a:latin typeface="汉仪许静行楷W" panose="00020600040101010101" pitchFamily="18" charset="-122"/>
                <a:ea typeface="汉仪许静行楷W" panose="00020600040101010101" pitchFamily="18" charset="-122"/>
              </a:rPr>
              <a:t>W</a:t>
            </a:r>
            <a:endParaRPr lang="en-US" altLang="zh-CN" sz="1400" dirty="0">
              <a:solidFill>
                <a:srgbClr val="323B44"/>
              </a:solidFill>
              <a:latin typeface="汉仪许静行楷W" panose="00020600040101010101" pitchFamily="18" charset="-122"/>
              <a:ea typeface="汉仪许静行楷W" panose="00020600040101010101" pitchFamily="18" charset="-122"/>
            </a:endParaRPr>
          </a:p>
        </p:txBody>
      </p:sp>
      <p:sp>
        <p:nvSpPr>
          <p:cNvPr id="235" name="文本框 234">
            <a:extLst>
              <a:ext uri="{FF2B5EF4-FFF2-40B4-BE49-F238E27FC236}">
                <a16:creationId xmlns:a16="http://schemas.microsoft.com/office/drawing/2014/main" xmlns="" id="{865B91C9-2BE6-49CC-A20A-36CD0FE79EA5}"/>
              </a:ext>
            </a:extLst>
          </p:cNvPr>
          <p:cNvSpPr txBox="1"/>
          <p:nvPr/>
        </p:nvSpPr>
        <p:spPr>
          <a:xfrm>
            <a:off x="3501412" y="3286141"/>
            <a:ext cx="1866836" cy="297838"/>
          </a:xfrm>
          <a:prstGeom prst="rect">
            <a:avLst/>
          </a:prstGeom>
          <a:noFill/>
        </p:spPr>
        <p:txBody>
          <a:bodyPr wrap="square" rtlCol="0">
            <a:noAutofit/>
          </a:bodyPr>
          <a:lstStyle/>
          <a:p>
            <a:pPr algn="ctr">
              <a:lnSpc>
                <a:spcPct val="120000"/>
              </a:lnSpc>
              <a:spcAft>
                <a:spcPts val="1200"/>
              </a:spcAft>
            </a:pPr>
            <a:r>
              <a:rPr lang="zh-CN" altLang="en-US" sz="1200" spc="-100" dirty="0">
                <a:solidFill>
                  <a:srgbClr val="323B44"/>
                </a:solidFill>
                <a:latin typeface="方正字迹-吕建德行楷简体" panose="02010600010101010101" pitchFamily="2" charset="-122"/>
                <a:ea typeface="方正字迹-吕建德行楷简体" panose="02010600010101010101" pitchFamily="2" charset="-122"/>
              </a:rPr>
              <a:t>方正字迹</a:t>
            </a:r>
            <a:r>
              <a:rPr lang="en-US" altLang="zh-CN" sz="1200" spc="-100" dirty="0">
                <a:solidFill>
                  <a:srgbClr val="323B44"/>
                </a:solidFill>
                <a:latin typeface="方正字迹-吕建德行楷简体" panose="02010600010101010101" pitchFamily="2" charset="-122"/>
                <a:ea typeface="方正字迹-吕建德行楷简体" panose="02010600010101010101" pitchFamily="2" charset="-122"/>
              </a:rPr>
              <a:t>-</a:t>
            </a:r>
            <a:r>
              <a:rPr lang="zh-CN" altLang="en-US" sz="1200" spc="-100" dirty="0">
                <a:solidFill>
                  <a:srgbClr val="323B44"/>
                </a:solidFill>
                <a:latin typeface="方正字迹-吕建德行楷简体" panose="02010600010101010101" pitchFamily="2" charset="-122"/>
                <a:ea typeface="方正字迹-吕建德行楷简体" panose="02010600010101010101" pitchFamily="2" charset="-122"/>
              </a:rPr>
              <a:t>吕建德行楷简体</a:t>
            </a:r>
          </a:p>
        </p:txBody>
      </p:sp>
      <p:sp>
        <p:nvSpPr>
          <p:cNvPr id="237" name="文本框 236">
            <a:extLst>
              <a:ext uri="{FF2B5EF4-FFF2-40B4-BE49-F238E27FC236}">
                <a16:creationId xmlns:a16="http://schemas.microsoft.com/office/drawing/2014/main" xmlns="" id="{5204FA21-1055-432C-97EE-6EE86D0F8A8D}"/>
              </a:ext>
            </a:extLst>
          </p:cNvPr>
          <p:cNvSpPr txBox="1"/>
          <p:nvPr/>
        </p:nvSpPr>
        <p:spPr>
          <a:xfrm>
            <a:off x="9953627"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演示新手书" panose="00000500000000000000" pitchFamily="50" charset="-122"/>
                <a:ea typeface="演示新手书" panose="00000500000000000000" pitchFamily="50" charset="-122"/>
              </a:rPr>
              <a:t>演示新手书</a:t>
            </a:r>
          </a:p>
        </p:txBody>
      </p:sp>
      <p:sp>
        <p:nvSpPr>
          <p:cNvPr id="239" name="文本框 238">
            <a:extLst>
              <a:ext uri="{FF2B5EF4-FFF2-40B4-BE49-F238E27FC236}">
                <a16:creationId xmlns:a16="http://schemas.microsoft.com/office/drawing/2014/main" xmlns="" id="{976ECFF9-E728-4193-A240-9FBC4B77F3A4}"/>
              </a:ext>
            </a:extLst>
          </p:cNvPr>
          <p:cNvSpPr txBox="1"/>
          <p:nvPr/>
        </p:nvSpPr>
        <p:spPr>
          <a:xfrm>
            <a:off x="5815905"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演示镇魂行楷" panose="00000500000000000000" pitchFamily="2" charset="-122"/>
                <a:ea typeface="演示镇魂行楷" panose="00000500000000000000" pitchFamily="2" charset="-122"/>
              </a:rPr>
              <a:t>演示镇魂行楷</a:t>
            </a:r>
          </a:p>
        </p:txBody>
      </p:sp>
      <p:sp>
        <p:nvSpPr>
          <p:cNvPr id="241" name="文本框 240">
            <a:extLst>
              <a:ext uri="{FF2B5EF4-FFF2-40B4-BE49-F238E27FC236}">
                <a16:creationId xmlns:a16="http://schemas.microsoft.com/office/drawing/2014/main" xmlns="" id="{21197D43-0DB3-4A12-A317-9B25B00B6024}"/>
              </a:ext>
            </a:extLst>
          </p:cNvPr>
          <p:cNvSpPr txBox="1"/>
          <p:nvPr/>
        </p:nvSpPr>
        <p:spPr>
          <a:xfrm>
            <a:off x="7884767" y="3287359"/>
            <a:ext cx="1375575" cy="295402"/>
          </a:xfrm>
          <a:prstGeom prst="rect">
            <a:avLst/>
          </a:prstGeom>
          <a:noFill/>
        </p:spPr>
        <p:txBody>
          <a:bodyPr wrap="square" rtlCol="0">
            <a:noAutofit/>
          </a:bodyPr>
          <a:lstStyle/>
          <a:p>
            <a:pPr algn="ctr">
              <a:lnSpc>
                <a:spcPct val="120000"/>
              </a:lnSpc>
              <a:spcAft>
                <a:spcPts val="1200"/>
              </a:spcAft>
            </a:pPr>
            <a:r>
              <a:rPr lang="zh-CN" altLang="en-US" sz="1200" dirty="0">
                <a:solidFill>
                  <a:srgbClr val="323B44"/>
                </a:solidFill>
                <a:latin typeface="庞门正道粗书体" panose="02010600030101010101" pitchFamily="2" charset="-122"/>
                <a:ea typeface="庞门正道粗书体" panose="02010600030101010101" pitchFamily="2" charset="-122"/>
              </a:rPr>
              <a:t>庞门正道粗书体</a:t>
            </a:r>
          </a:p>
        </p:txBody>
      </p:sp>
      <p:sp>
        <p:nvSpPr>
          <p:cNvPr id="243" name="文本框 242">
            <a:extLst>
              <a:ext uri="{FF2B5EF4-FFF2-40B4-BE49-F238E27FC236}">
                <a16:creationId xmlns:a16="http://schemas.microsoft.com/office/drawing/2014/main" xmlns="" id="{2A40A0D7-C3E4-4784-A6AD-DE41DA87CF02}"/>
              </a:ext>
            </a:extLst>
          </p:cNvPr>
          <p:cNvSpPr txBox="1"/>
          <p:nvPr/>
        </p:nvSpPr>
        <p:spPr>
          <a:xfrm>
            <a:off x="1533745" y="3978621"/>
            <a:ext cx="1664446" cy="295402"/>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汉仪天宇风行体W" panose="00020600040101010101" pitchFamily="18" charset="-122"/>
                <a:ea typeface="汉仪天宇风行体W" panose="00020600040101010101" pitchFamily="18" charset="-122"/>
              </a:rPr>
              <a:t>汉仪天宇风行体</a:t>
            </a:r>
            <a:r>
              <a:rPr lang="en-US" altLang="zh-CN" sz="1200">
                <a:solidFill>
                  <a:srgbClr val="323B44"/>
                </a:solidFill>
                <a:latin typeface="汉仪天宇风行体W" panose="00020600040101010101" pitchFamily="18" charset="-122"/>
                <a:ea typeface="汉仪天宇风行体W" panose="00020600040101010101" pitchFamily="18" charset="-122"/>
              </a:rPr>
              <a:t>W</a:t>
            </a:r>
            <a:endParaRPr lang="zh-CN" altLang="en-US" sz="1200" dirty="0">
              <a:solidFill>
                <a:srgbClr val="323B44"/>
              </a:solidFill>
              <a:latin typeface="汉仪天宇风行体W" panose="00020600040101010101" pitchFamily="18" charset="-122"/>
              <a:ea typeface="汉仪天宇风行体W" panose="00020600040101010101" pitchFamily="18" charset="-122"/>
            </a:endParaRPr>
          </a:p>
        </p:txBody>
      </p:sp>
      <p:sp>
        <p:nvSpPr>
          <p:cNvPr id="245" name="矩形: 圆角 244">
            <a:extLst>
              <a:ext uri="{FF2B5EF4-FFF2-40B4-BE49-F238E27FC236}">
                <a16:creationId xmlns:a16="http://schemas.microsoft.com/office/drawing/2014/main" xmlns="" id="{D7316DE0-7C58-4022-A965-8D338E93D6C4}"/>
              </a:ext>
            </a:extLst>
          </p:cNvPr>
          <p:cNvSpPr/>
          <p:nvPr/>
        </p:nvSpPr>
        <p:spPr>
          <a:xfrm>
            <a:off x="1381125" y="5200767"/>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圆角 246">
            <a:extLst>
              <a:ext uri="{FF2B5EF4-FFF2-40B4-BE49-F238E27FC236}">
                <a16:creationId xmlns:a16="http://schemas.microsoft.com/office/drawing/2014/main" xmlns="" id="{B207C178-A988-4349-9F25-48D1D1C9C759}"/>
              </a:ext>
            </a:extLst>
          </p:cNvPr>
          <p:cNvSpPr/>
          <p:nvPr/>
        </p:nvSpPr>
        <p:spPr>
          <a:xfrm>
            <a:off x="1381125" y="5892030"/>
            <a:ext cx="1969686" cy="616159"/>
          </a:xfrm>
          <a:prstGeom prst="roundRect">
            <a:avLst>
              <a:gd name="adj" fmla="val 354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文本框 248">
            <a:extLst>
              <a:ext uri="{FF2B5EF4-FFF2-40B4-BE49-F238E27FC236}">
                <a16:creationId xmlns:a16="http://schemas.microsoft.com/office/drawing/2014/main" xmlns="" id="{9C9E5B11-2CE3-40AF-B444-06D4B0A5C012}"/>
              </a:ext>
            </a:extLst>
          </p:cNvPr>
          <p:cNvSpPr txBox="1"/>
          <p:nvPr/>
        </p:nvSpPr>
        <p:spPr>
          <a:xfrm>
            <a:off x="9809192" y="1884573"/>
            <a:ext cx="1664445" cy="335926"/>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优设标题黑" panose="00000500000000000000" pitchFamily="2" charset="-122"/>
                <a:ea typeface="优设标题黑" panose="00000500000000000000" pitchFamily="2" charset="-122"/>
              </a:rPr>
              <a:t>优设标题黑</a:t>
            </a:r>
            <a:endParaRPr lang="zh-CN" altLang="en-US" sz="1400" dirty="0">
              <a:solidFill>
                <a:srgbClr val="323B44"/>
              </a:solidFill>
              <a:latin typeface="优设标题黑" panose="00000500000000000000" pitchFamily="2" charset="-122"/>
              <a:ea typeface="优设标题黑" panose="00000500000000000000" pitchFamily="2" charset="-122"/>
            </a:endParaRPr>
          </a:p>
        </p:txBody>
      </p:sp>
      <p:sp>
        <p:nvSpPr>
          <p:cNvPr id="251" name="文本框 250">
            <a:extLst>
              <a:ext uri="{FF2B5EF4-FFF2-40B4-BE49-F238E27FC236}">
                <a16:creationId xmlns:a16="http://schemas.microsoft.com/office/drawing/2014/main" xmlns="" id="{DCA690C6-4413-4E8D-87F8-AE24C67A2F76}"/>
              </a:ext>
            </a:extLst>
          </p:cNvPr>
          <p:cNvSpPr txBox="1"/>
          <p:nvPr/>
        </p:nvSpPr>
        <p:spPr>
          <a:xfrm>
            <a:off x="1450574" y="1285548"/>
            <a:ext cx="1830788" cy="151452"/>
          </a:xfrm>
          <a:prstGeom prst="rect">
            <a:avLst/>
          </a:prstGeom>
          <a:noFill/>
        </p:spPr>
        <p:txBody>
          <a:bodyPr wrap="square" lIns="0" tIns="0" rIns="0" bIns="0" rtlCol="0">
            <a:spAutoFit/>
          </a:bodyPr>
          <a:lstStyle/>
          <a:p>
            <a:pPr algn="ctr">
              <a:lnSpc>
                <a:spcPct val="120000"/>
              </a:lnSpc>
              <a:spcAft>
                <a:spcPts val="1200"/>
              </a:spcAft>
            </a:pPr>
            <a:r>
              <a:rPr lang="zh-CN" altLang="en-US" sz="900">
                <a:solidFill>
                  <a:srgbClr val="323B44"/>
                </a:solidFill>
                <a:latin typeface="文悦古典明朝体 (非商业使用) W5" pitchFamily="50" charset="-122"/>
                <a:ea typeface="文悦古典明朝体 (非商业使用) W5" pitchFamily="50" charset="-122"/>
              </a:rPr>
              <a:t>文悦古典明朝体 </a:t>
            </a:r>
            <a:r>
              <a:rPr lang="en-US" altLang="zh-CN" sz="900">
                <a:solidFill>
                  <a:srgbClr val="323B44"/>
                </a:solidFill>
                <a:latin typeface="文悦古典明朝体 (非商业使用) W5" pitchFamily="50" charset="-122"/>
                <a:ea typeface="文悦古典明朝体 (非商业使用) W5" pitchFamily="50" charset="-122"/>
              </a:rPr>
              <a:t>(</a:t>
            </a:r>
            <a:r>
              <a:rPr lang="zh-CN" altLang="en-US" sz="900">
                <a:solidFill>
                  <a:srgbClr val="323B44"/>
                </a:solidFill>
                <a:latin typeface="文悦古典明朝体 (非商业使用) W5" pitchFamily="50" charset="-122"/>
                <a:ea typeface="文悦古典明朝体 (非商业使用) W5" pitchFamily="50" charset="-122"/>
              </a:rPr>
              <a:t>非商业使用</a:t>
            </a:r>
            <a:r>
              <a:rPr lang="en-US" altLang="zh-CN" sz="900">
                <a:solidFill>
                  <a:srgbClr val="323B44"/>
                </a:solidFill>
                <a:latin typeface="文悦古典明朝体 (非商业使用) W5" pitchFamily="50" charset="-122"/>
                <a:ea typeface="文悦古典明朝体 (非商业使用) W5" pitchFamily="50" charset="-122"/>
              </a:rPr>
              <a:t>) W5</a:t>
            </a:r>
            <a:endParaRPr lang="zh-CN" altLang="en-US" sz="900" dirty="0">
              <a:solidFill>
                <a:srgbClr val="323B44"/>
              </a:solidFill>
              <a:latin typeface="文悦古典明朝体 (非商业使用) W5" pitchFamily="50" charset="-122"/>
              <a:ea typeface="文悦古典明朝体 (非商业使用) W5" pitchFamily="50" charset="-122"/>
            </a:endParaRPr>
          </a:p>
        </p:txBody>
      </p:sp>
      <p:sp>
        <p:nvSpPr>
          <p:cNvPr id="253" name="文本框 252">
            <a:extLst>
              <a:ext uri="{FF2B5EF4-FFF2-40B4-BE49-F238E27FC236}">
                <a16:creationId xmlns:a16="http://schemas.microsoft.com/office/drawing/2014/main" xmlns="" id="{0BC96654-CF70-468C-98A3-979576609A82}"/>
              </a:ext>
            </a:extLst>
          </p:cNvPr>
          <p:cNvSpPr txBox="1"/>
          <p:nvPr/>
        </p:nvSpPr>
        <p:spPr>
          <a:xfrm>
            <a:off x="3740448" y="1214215"/>
            <a:ext cx="1388766" cy="294119"/>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装甲明朝体" panose="02000600000000000000" pitchFamily="2" charset="-128"/>
                <a:ea typeface="装甲明朝体" panose="02000600000000000000" pitchFamily="2" charset="-128"/>
              </a:rPr>
              <a:t>装甲明朝体</a:t>
            </a:r>
            <a:endParaRPr lang="zh-CN" altLang="en-US" sz="1200" dirty="0">
              <a:solidFill>
                <a:srgbClr val="323B44"/>
              </a:solidFill>
              <a:latin typeface="装甲明朝体" panose="02000600000000000000" pitchFamily="2" charset="-128"/>
              <a:ea typeface="装甲明朝体" panose="02000600000000000000" pitchFamily="2" charset="-128"/>
            </a:endParaRPr>
          </a:p>
        </p:txBody>
      </p:sp>
      <p:grpSp>
        <p:nvGrpSpPr>
          <p:cNvPr id="258" name="组合 257">
            <a:extLst>
              <a:ext uri="{FF2B5EF4-FFF2-40B4-BE49-F238E27FC236}">
                <a16:creationId xmlns:a16="http://schemas.microsoft.com/office/drawing/2014/main" xmlns="" id="{FDE8C19B-9B85-4BB5-BF39-7551633D7843}"/>
              </a:ext>
            </a:extLst>
          </p:cNvPr>
          <p:cNvGrpSpPr/>
          <p:nvPr/>
        </p:nvGrpSpPr>
        <p:grpSpPr>
          <a:xfrm>
            <a:off x="742950" y="556103"/>
            <a:ext cx="211312" cy="919081"/>
            <a:chOff x="822325" y="517919"/>
            <a:chExt cx="211312" cy="919081"/>
          </a:xfrm>
        </p:grpSpPr>
        <p:cxnSp>
          <p:nvCxnSpPr>
            <p:cNvPr id="255" name="直接连接符 254">
              <a:extLst>
                <a:ext uri="{FF2B5EF4-FFF2-40B4-BE49-F238E27FC236}">
                  <a16:creationId xmlns:a16="http://schemas.microsoft.com/office/drawing/2014/main" xmlns="" id="{0729D069-4283-4B5E-A6F9-2374C21A23AA}"/>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A013673F-8C53-4B33-8B0A-AAEC6EE97619}"/>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xmlns="" id="{A1FD8BD6-ADEA-44D6-AB42-DF10F4D1AB3D}"/>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0" name="文本框 259">
            <a:extLst>
              <a:ext uri="{FF2B5EF4-FFF2-40B4-BE49-F238E27FC236}">
                <a16:creationId xmlns:a16="http://schemas.microsoft.com/office/drawing/2014/main" xmlns="" id="{A88B4DE7-AAED-4ACC-9A0C-EA162A4C7F30}"/>
              </a:ext>
            </a:extLst>
          </p:cNvPr>
          <p:cNvSpPr txBox="1"/>
          <p:nvPr/>
        </p:nvSpPr>
        <p:spPr>
          <a:xfrm>
            <a:off x="744732" y="738644"/>
            <a:ext cx="233342" cy="553998"/>
          </a:xfrm>
          <a:prstGeom prst="rect">
            <a:avLst/>
          </a:prstGeom>
          <a:solidFill>
            <a:srgbClr val="F9F9F9"/>
          </a:solidFill>
        </p:spPr>
        <p:txBody>
          <a:bodyPr vert="horz"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宋體</a:t>
            </a:r>
          </a:p>
        </p:txBody>
      </p:sp>
      <p:grpSp>
        <p:nvGrpSpPr>
          <p:cNvPr id="265" name="组合 264">
            <a:extLst>
              <a:ext uri="{FF2B5EF4-FFF2-40B4-BE49-F238E27FC236}">
                <a16:creationId xmlns:a16="http://schemas.microsoft.com/office/drawing/2014/main" xmlns="" id="{04318520-4AC1-4F67-807F-BCAFB26D4169}"/>
              </a:ext>
            </a:extLst>
          </p:cNvPr>
          <p:cNvGrpSpPr/>
          <p:nvPr/>
        </p:nvGrpSpPr>
        <p:grpSpPr>
          <a:xfrm>
            <a:off x="742950" y="1938627"/>
            <a:ext cx="211312" cy="919081"/>
            <a:chOff x="822325" y="517919"/>
            <a:chExt cx="211312" cy="919081"/>
          </a:xfrm>
        </p:grpSpPr>
        <p:cxnSp>
          <p:nvCxnSpPr>
            <p:cNvPr id="262" name="直接连接符 261">
              <a:extLst>
                <a:ext uri="{FF2B5EF4-FFF2-40B4-BE49-F238E27FC236}">
                  <a16:creationId xmlns:a16="http://schemas.microsoft.com/office/drawing/2014/main" xmlns="" id="{043DE3D3-7AE4-4201-872A-CDC332E45052}"/>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A1C5F6B0-9DC7-494A-9BA3-3695D0B8ADBD}"/>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xmlns="" id="{A8BF7C70-A16A-400A-8F2A-9E1A42FEDBDC}"/>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7" name="文本框 266">
            <a:extLst>
              <a:ext uri="{FF2B5EF4-FFF2-40B4-BE49-F238E27FC236}">
                <a16:creationId xmlns:a16="http://schemas.microsoft.com/office/drawing/2014/main" xmlns="" id="{358CC452-652B-4E0C-9B5E-E71B57322A83}"/>
              </a:ext>
            </a:extLst>
          </p:cNvPr>
          <p:cNvSpPr txBox="1"/>
          <p:nvPr/>
        </p:nvSpPr>
        <p:spPr>
          <a:xfrm>
            <a:off x="718538" y="2113372"/>
            <a:ext cx="276999" cy="569591"/>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黑體</a:t>
            </a:r>
          </a:p>
        </p:txBody>
      </p:sp>
      <p:grpSp>
        <p:nvGrpSpPr>
          <p:cNvPr id="272" name="组合 271">
            <a:extLst>
              <a:ext uri="{FF2B5EF4-FFF2-40B4-BE49-F238E27FC236}">
                <a16:creationId xmlns:a16="http://schemas.microsoft.com/office/drawing/2014/main" xmlns="" id="{B53BA6C0-37EA-4743-AA90-CBACA01C87D6}"/>
              </a:ext>
            </a:extLst>
          </p:cNvPr>
          <p:cNvGrpSpPr/>
          <p:nvPr/>
        </p:nvGrpSpPr>
        <p:grpSpPr>
          <a:xfrm>
            <a:off x="742950" y="3225282"/>
            <a:ext cx="211312" cy="1110818"/>
            <a:chOff x="822325" y="517919"/>
            <a:chExt cx="211312" cy="919081"/>
          </a:xfrm>
        </p:grpSpPr>
        <p:cxnSp>
          <p:nvCxnSpPr>
            <p:cNvPr id="269" name="直接连接符 268">
              <a:extLst>
                <a:ext uri="{FF2B5EF4-FFF2-40B4-BE49-F238E27FC236}">
                  <a16:creationId xmlns:a16="http://schemas.microsoft.com/office/drawing/2014/main" xmlns="" id="{B078B2C6-DFD5-4426-AFB2-DB7DE3DCB0E9}"/>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72D1FE50-FF3B-462D-BD5E-0C84D6E2BADB}"/>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CC0BE40D-CE9A-4EA0-9F99-FBF833022F88}"/>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4" name="文本框 273">
            <a:extLst>
              <a:ext uri="{FF2B5EF4-FFF2-40B4-BE49-F238E27FC236}">
                <a16:creationId xmlns:a16="http://schemas.microsoft.com/office/drawing/2014/main" xmlns="" id="{2A8C70F8-7F57-47D0-A976-160876DDDB94}"/>
              </a:ext>
            </a:extLst>
          </p:cNvPr>
          <p:cNvSpPr txBox="1"/>
          <p:nvPr/>
        </p:nvSpPr>
        <p:spPr>
          <a:xfrm>
            <a:off x="718538" y="3337025"/>
            <a:ext cx="276999" cy="882609"/>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書法體</a:t>
            </a:r>
          </a:p>
        </p:txBody>
      </p:sp>
      <p:grpSp>
        <p:nvGrpSpPr>
          <p:cNvPr id="279" name="组合 278">
            <a:extLst>
              <a:ext uri="{FF2B5EF4-FFF2-40B4-BE49-F238E27FC236}">
                <a16:creationId xmlns:a16="http://schemas.microsoft.com/office/drawing/2014/main" xmlns="" id="{87E520BA-1C8C-4FD4-91C9-91CEE92EA37C}"/>
              </a:ext>
            </a:extLst>
          </p:cNvPr>
          <p:cNvGrpSpPr/>
          <p:nvPr/>
        </p:nvGrpSpPr>
        <p:grpSpPr>
          <a:xfrm>
            <a:off x="742950" y="4840406"/>
            <a:ext cx="211312" cy="1501468"/>
            <a:chOff x="822325" y="517919"/>
            <a:chExt cx="211312" cy="919081"/>
          </a:xfrm>
        </p:grpSpPr>
        <p:cxnSp>
          <p:nvCxnSpPr>
            <p:cNvPr id="276" name="直接连接符 275">
              <a:extLst>
                <a:ext uri="{FF2B5EF4-FFF2-40B4-BE49-F238E27FC236}">
                  <a16:creationId xmlns:a16="http://schemas.microsoft.com/office/drawing/2014/main" xmlns="" id="{DFDEB17C-457B-4259-A882-575E19608BDC}"/>
                </a:ext>
              </a:extLst>
            </p:cNvPr>
            <p:cNvCxnSpPr>
              <a:cxnSpLocks/>
            </p:cNvCxnSpPr>
            <p:nvPr/>
          </p:nvCxnSpPr>
          <p:spPr>
            <a:xfrm>
              <a:off x="927981" y="517919"/>
              <a:ext cx="0" cy="919081"/>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16329D61-3EB4-422C-9979-3C8AF2DE5733}"/>
                </a:ext>
              </a:extLst>
            </p:cNvPr>
            <p:cNvCxnSpPr>
              <a:cxnSpLocks/>
            </p:cNvCxnSpPr>
            <p:nvPr/>
          </p:nvCxnSpPr>
          <p:spPr>
            <a:xfrm>
              <a:off x="822325" y="517919"/>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xmlns="" id="{432001A2-78E9-49C9-8A38-767FB782B7E4}"/>
                </a:ext>
              </a:extLst>
            </p:cNvPr>
            <p:cNvCxnSpPr>
              <a:cxnSpLocks/>
            </p:cNvCxnSpPr>
            <p:nvPr/>
          </p:nvCxnSpPr>
          <p:spPr>
            <a:xfrm>
              <a:off x="822325" y="1437000"/>
              <a:ext cx="211312" cy="0"/>
            </a:xfrm>
            <a:prstGeom prst="line">
              <a:avLst/>
            </a:prstGeom>
            <a:ln w="95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1" name="文本框 280">
            <a:extLst>
              <a:ext uri="{FF2B5EF4-FFF2-40B4-BE49-F238E27FC236}">
                <a16:creationId xmlns:a16="http://schemas.microsoft.com/office/drawing/2014/main" xmlns="" id="{3F96014D-5FC0-465D-ADC5-250F66C4AF25}"/>
              </a:ext>
            </a:extLst>
          </p:cNvPr>
          <p:cNvSpPr txBox="1"/>
          <p:nvPr/>
        </p:nvSpPr>
        <p:spPr>
          <a:xfrm>
            <a:off x="718538" y="5020228"/>
            <a:ext cx="276999" cy="1141824"/>
          </a:xfrm>
          <a:prstGeom prst="rect">
            <a:avLst/>
          </a:prstGeom>
          <a:solidFill>
            <a:srgbClr val="F9F9F9"/>
          </a:solidFill>
        </p:spPr>
        <p:txBody>
          <a:bodyPr vert="eaVert" wrap="square" lIns="0" tIns="0" rIns="0" bIns="0" rtlCol="0">
            <a:spAutoFit/>
          </a:bodyPr>
          <a:lstStyle/>
          <a:p>
            <a:pPr algn="ctr"/>
            <a:r>
              <a:rPr lang="zh-CN" altLang="en-US" spc="300">
                <a:solidFill>
                  <a:schemeClr val="tx1">
                    <a:lumMod val="65000"/>
                    <a:lumOff val="35000"/>
                  </a:schemeClr>
                </a:solidFill>
                <a:latin typeface="装甲明朝体" panose="02000600000000000000" pitchFamily="2" charset="-128"/>
                <a:ea typeface="装甲明朝体" panose="02000600000000000000" pitchFamily="2" charset="-128"/>
                <a:sym typeface="装甲明朝体" panose="02000600000000000000" pitchFamily="2" charset="-128"/>
              </a:rPr>
              <a:t>其他字體</a:t>
            </a:r>
          </a:p>
        </p:txBody>
      </p:sp>
      <p:sp>
        <p:nvSpPr>
          <p:cNvPr id="283" name="文本框 282">
            <a:extLst>
              <a:ext uri="{FF2B5EF4-FFF2-40B4-BE49-F238E27FC236}">
                <a16:creationId xmlns:a16="http://schemas.microsoft.com/office/drawing/2014/main" xmlns="" id="{DD136CCA-6DCA-44EA-B3A9-08B326C15A9F}"/>
              </a:ext>
            </a:extLst>
          </p:cNvPr>
          <p:cNvSpPr txBox="1"/>
          <p:nvPr/>
        </p:nvSpPr>
        <p:spPr>
          <a:xfrm>
            <a:off x="1533746" y="2591705"/>
            <a:ext cx="1664445" cy="304186"/>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阿里巴巴普惠体 </a:t>
            </a:r>
            <a:r>
              <a:rPr lang="en-US" altLang="zh-CN" sz="120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B</a:t>
            </a:r>
            <a:endParaRPr lang="en-US" altLang="zh-CN" sz="1200" dirty="0">
              <a:solidFill>
                <a:srgbClr val="323B44"/>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85" name="文本框 284">
            <a:extLst>
              <a:ext uri="{FF2B5EF4-FFF2-40B4-BE49-F238E27FC236}">
                <a16:creationId xmlns:a16="http://schemas.microsoft.com/office/drawing/2014/main" xmlns="" id="{9CB5C932-9475-4C86-91D9-D0279175B358}"/>
              </a:ext>
            </a:extLst>
          </p:cNvPr>
          <p:cNvSpPr txBox="1"/>
          <p:nvPr/>
        </p:nvSpPr>
        <p:spPr>
          <a:xfrm>
            <a:off x="3602608" y="2591705"/>
            <a:ext cx="1664445" cy="304186"/>
          </a:xfrm>
          <a:prstGeom prst="rect">
            <a:avLst/>
          </a:prstGeom>
          <a:noFill/>
        </p:spPr>
        <p:txBody>
          <a:bodyPr wrap="square" rtlCol="0">
            <a:noAutofit/>
          </a:bodyPr>
          <a:lstStyle/>
          <a:p>
            <a:pPr algn="ctr">
              <a:lnSpc>
                <a:spcPct val="120000"/>
              </a:lnSpc>
              <a:spcAft>
                <a:spcPts val="1200"/>
              </a:spcAft>
            </a:pPr>
            <a:r>
              <a:rPr lang="zh-CN" altLang="pt-BR" sz="120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阿里巴巴普惠体 </a:t>
            </a:r>
            <a:r>
              <a:rPr lang="pt-BR" altLang="zh-CN" sz="120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R</a:t>
            </a:r>
            <a:endParaRPr lang="en-US" altLang="zh-CN" sz="1200" dirty="0">
              <a:solidFill>
                <a:srgbClr val="323B4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87" name="文本框 286">
            <a:extLst>
              <a:ext uri="{FF2B5EF4-FFF2-40B4-BE49-F238E27FC236}">
                <a16:creationId xmlns:a16="http://schemas.microsoft.com/office/drawing/2014/main" xmlns="" id="{7F577271-55DA-494F-B777-F57DBE527395}"/>
              </a:ext>
            </a:extLst>
          </p:cNvPr>
          <p:cNvSpPr txBox="1"/>
          <p:nvPr/>
        </p:nvSpPr>
        <p:spPr>
          <a:xfrm>
            <a:off x="7740332" y="3969741"/>
            <a:ext cx="1664446" cy="340093"/>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华康行书体" panose="03000500000000000000" pitchFamily="66" charset="-120"/>
                <a:ea typeface="华康行书体" panose="03000500000000000000" pitchFamily="66" charset="-120"/>
              </a:rPr>
              <a:t>華康行書體</a:t>
            </a:r>
            <a:endParaRPr lang="en-US" altLang="zh-CN" sz="1400" dirty="0">
              <a:solidFill>
                <a:srgbClr val="323B44"/>
              </a:solidFill>
              <a:latin typeface="华康行书体" panose="03000500000000000000" pitchFamily="66" charset="-120"/>
              <a:ea typeface="华康行书体" panose="03000500000000000000" pitchFamily="66" charset="-120"/>
            </a:endParaRPr>
          </a:p>
        </p:txBody>
      </p:sp>
      <p:sp>
        <p:nvSpPr>
          <p:cNvPr id="289" name="文本框 288">
            <a:extLst>
              <a:ext uri="{FF2B5EF4-FFF2-40B4-BE49-F238E27FC236}">
                <a16:creationId xmlns:a16="http://schemas.microsoft.com/office/drawing/2014/main" xmlns="" id="{40B6F85E-7D45-477E-8523-A1212D66D07E}"/>
              </a:ext>
            </a:extLst>
          </p:cNvPr>
          <p:cNvSpPr txBox="1"/>
          <p:nvPr/>
        </p:nvSpPr>
        <p:spPr>
          <a:xfrm>
            <a:off x="5809309" y="1214215"/>
            <a:ext cx="1388766" cy="294119"/>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华康俪金黑W8" panose="020B0809000000000000" pitchFamily="49" charset="-122"/>
                <a:ea typeface="华康俪金黑W8" panose="020B0809000000000000" pitchFamily="49" charset="-122"/>
              </a:rPr>
              <a:t>华康俪金黑</a:t>
            </a:r>
            <a:r>
              <a:rPr lang="en-US" altLang="zh-CN" sz="1200">
                <a:solidFill>
                  <a:srgbClr val="323B44"/>
                </a:solidFill>
                <a:latin typeface="华康俪金黑W8" panose="020B0809000000000000" pitchFamily="49" charset="-122"/>
                <a:ea typeface="华康俪金黑W8" panose="020B0809000000000000" pitchFamily="49" charset="-122"/>
              </a:rPr>
              <a:t>W8</a:t>
            </a:r>
            <a:endParaRPr lang="zh-CN" altLang="en-US" sz="1200" dirty="0">
              <a:solidFill>
                <a:srgbClr val="323B44"/>
              </a:solidFill>
              <a:latin typeface="华康俪金黑W8" panose="020B0809000000000000" pitchFamily="49" charset="-122"/>
              <a:ea typeface="华康俪金黑W8" panose="020B0809000000000000" pitchFamily="49" charset="-122"/>
            </a:endParaRPr>
          </a:p>
        </p:txBody>
      </p:sp>
      <p:sp>
        <p:nvSpPr>
          <p:cNvPr id="291" name="文本框 290">
            <a:extLst>
              <a:ext uri="{FF2B5EF4-FFF2-40B4-BE49-F238E27FC236}">
                <a16:creationId xmlns:a16="http://schemas.microsoft.com/office/drawing/2014/main" xmlns="" id="{7F011873-3350-49C3-AC8E-1ABBFE0232DE}"/>
              </a:ext>
            </a:extLst>
          </p:cNvPr>
          <p:cNvSpPr txBox="1"/>
          <p:nvPr/>
        </p:nvSpPr>
        <p:spPr>
          <a:xfrm>
            <a:off x="9715668" y="3956276"/>
            <a:ext cx="1851492" cy="322139"/>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字魂55号-龙吟手书" panose="00000500000000000000" pitchFamily="2" charset="-122"/>
                <a:ea typeface="字魂55号-龙吟手书" panose="00000500000000000000" pitchFamily="2" charset="-122"/>
              </a:rPr>
              <a:t>字魂</a:t>
            </a:r>
            <a:r>
              <a:rPr lang="en-US" altLang="zh-CN" sz="1400">
                <a:solidFill>
                  <a:srgbClr val="323B44"/>
                </a:solidFill>
                <a:latin typeface="字魂55号-龙吟手书" panose="00000500000000000000" pitchFamily="2" charset="-122"/>
                <a:ea typeface="字魂55号-龙吟手书" panose="00000500000000000000" pitchFamily="2" charset="-122"/>
              </a:rPr>
              <a:t>55</a:t>
            </a:r>
            <a:r>
              <a:rPr lang="zh-CN" altLang="en-US" sz="1400">
                <a:solidFill>
                  <a:srgbClr val="323B44"/>
                </a:solidFill>
                <a:latin typeface="字魂55号-龙吟手书" panose="00000500000000000000" pitchFamily="2" charset="-122"/>
                <a:ea typeface="字魂55号-龙吟手书" panose="00000500000000000000" pitchFamily="2" charset="-122"/>
              </a:rPr>
              <a:t>号</a:t>
            </a:r>
            <a:r>
              <a:rPr lang="en-US" altLang="zh-CN" sz="1400">
                <a:solidFill>
                  <a:srgbClr val="323B44"/>
                </a:solidFill>
                <a:latin typeface="字魂55号-龙吟手书" panose="00000500000000000000" pitchFamily="2" charset="-122"/>
                <a:ea typeface="字魂55号-龙吟手书" panose="00000500000000000000" pitchFamily="2" charset="-122"/>
              </a:rPr>
              <a:t>-</a:t>
            </a:r>
            <a:r>
              <a:rPr lang="zh-CN" altLang="en-US" sz="1400">
                <a:solidFill>
                  <a:srgbClr val="323B44"/>
                </a:solidFill>
                <a:latin typeface="字魂55号-龙吟手书" panose="00000500000000000000" pitchFamily="2" charset="-122"/>
                <a:ea typeface="字魂55号-龙吟手书" panose="00000500000000000000" pitchFamily="2" charset="-122"/>
              </a:rPr>
              <a:t>龙吟手书</a:t>
            </a:r>
            <a:endParaRPr lang="en-US" altLang="zh-CN" sz="1400" dirty="0">
              <a:solidFill>
                <a:srgbClr val="323B44"/>
              </a:solidFill>
              <a:latin typeface="字魂55号-龙吟手书" panose="00000500000000000000" pitchFamily="2" charset="-122"/>
              <a:ea typeface="字魂55号-龙吟手书" panose="00000500000000000000" pitchFamily="2" charset="-122"/>
            </a:endParaRPr>
          </a:p>
        </p:txBody>
      </p:sp>
      <p:sp>
        <p:nvSpPr>
          <p:cNvPr id="293" name="文本框 292">
            <a:extLst>
              <a:ext uri="{FF2B5EF4-FFF2-40B4-BE49-F238E27FC236}">
                <a16:creationId xmlns:a16="http://schemas.microsoft.com/office/drawing/2014/main" xmlns="" id="{15B2E027-91D2-49F2-8DE0-D8771E02ABF8}"/>
              </a:ext>
            </a:extLst>
          </p:cNvPr>
          <p:cNvSpPr txBox="1"/>
          <p:nvPr/>
        </p:nvSpPr>
        <p:spPr>
          <a:xfrm>
            <a:off x="7740332" y="4665235"/>
            <a:ext cx="1664445" cy="304699"/>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字悦宋刻本（非商用）" panose="02000500040000020004" pitchFamily="2" charset="-122"/>
                <a:ea typeface="字悦宋刻本（非商用）" panose="02000500040000020004" pitchFamily="2" charset="-122"/>
              </a:rPr>
              <a:t>字悦宋刻本（非商用）</a:t>
            </a:r>
            <a:endParaRPr lang="zh-CN" altLang="en-US" sz="1200" baseline="0" dirty="0">
              <a:solidFill>
                <a:srgbClr val="323B44"/>
              </a:solidFill>
              <a:latin typeface="字悦宋刻本（非商用）" panose="02000500040000020004" pitchFamily="2" charset="-122"/>
              <a:ea typeface="字悦宋刻本（非商用）" panose="02000500040000020004" pitchFamily="2" charset="-122"/>
            </a:endParaRPr>
          </a:p>
        </p:txBody>
      </p:sp>
      <p:sp>
        <p:nvSpPr>
          <p:cNvPr id="295" name="文本框 294">
            <a:extLst>
              <a:ext uri="{FF2B5EF4-FFF2-40B4-BE49-F238E27FC236}">
                <a16:creationId xmlns:a16="http://schemas.microsoft.com/office/drawing/2014/main" xmlns="" id="{6277D8E3-77E6-4E4C-817A-EEF18695CF73}"/>
              </a:ext>
            </a:extLst>
          </p:cNvPr>
          <p:cNvSpPr txBox="1"/>
          <p:nvPr/>
        </p:nvSpPr>
        <p:spPr>
          <a:xfrm>
            <a:off x="10125879" y="4665235"/>
            <a:ext cx="1031072" cy="292581"/>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刻石录颜体" panose="02000500000000000000" pitchFamily="2" charset="-122"/>
                <a:ea typeface="刻石录颜体" panose="02000500000000000000" pitchFamily="2" charset="-122"/>
              </a:rPr>
              <a:t>刻石錄顏體</a:t>
            </a:r>
            <a:endParaRPr lang="zh-CN" altLang="en-US" sz="1200" baseline="0" dirty="0">
              <a:solidFill>
                <a:srgbClr val="323B44"/>
              </a:solidFill>
              <a:latin typeface="刻石录颜体" panose="02000500000000000000" pitchFamily="2" charset="-122"/>
              <a:ea typeface="刻石录颜体" panose="02000500000000000000" pitchFamily="2" charset="-122"/>
            </a:endParaRPr>
          </a:p>
        </p:txBody>
      </p:sp>
      <p:sp>
        <p:nvSpPr>
          <p:cNvPr id="297" name="文本框 296">
            <a:extLst>
              <a:ext uri="{FF2B5EF4-FFF2-40B4-BE49-F238E27FC236}">
                <a16:creationId xmlns:a16="http://schemas.microsoft.com/office/drawing/2014/main" xmlns="" id="{9B0B02E0-414C-4C14-B7AF-398EEA3C1178}"/>
              </a:ext>
            </a:extLst>
          </p:cNvPr>
          <p:cNvSpPr txBox="1"/>
          <p:nvPr/>
        </p:nvSpPr>
        <p:spPr>
          <a:xfrm>
            <a:off x="1450523" y="5343833"/>
            <a:ext cx="1830891" cy="330027"/>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江西拙楷" panose="02010600040101010101" pitchFamily="2" charset="-122"/>
                <a:ea typeface="江西拙楷" panose="02010600040101010101" pitchFamily="2" charset="-122"/>
              </a:rPr>
              <a:t>江西拙楷</a:t>
            </a:r>
            <a:endParaRPr lang="en-US" altLang="zh-CN" sz="1400" dirty="0">
              <a:solidFill>
                <a:srgbClr val="323B44"/>
              </a:solidFill>
              <a:latin typeface="江西拙楷" panose="02010600040101010101" pitchFamily="2" charset="-122"/>
              <a:ea typeface="江西拙楷" panose="02010600040101010101" pitchFamily="2" charset="-122"/>
            </a:endParaRPr>
          </a:p>
        </p:txBody>
      </p:sp>
      <p:sp>
        <p:nvSpPr>
          <p:cNvPr id="299" name="文本框 298">
            <a:extLst>
              <a:ext uri="{FF2B5EF4-FFF2-40B4-BE49-F238E27FC236}">
                <a16:creationId xmlns:a16="http://schemas.microsoft.com/office/drawing/2014/main" xmlns="" id="{1842A1F3-F83D-4199-9865-1E7F14F5F95F}"/>
              </a:ext>
            </a:extLst>
          </p:cNvPr>
          <p:cNvSpPr txBox="1"/>
          <p:nvPr/>
        </p:nvSpPr>
        <p:spPr>
          <a:xfrm>
            <a:off x="3602608" y="5345404"/>
            <a:ext cx="1664445" cy="350865"/>
          </a:xfrm>
          <a:prstGeom prst="rect">
            <a:avLst/>
          </a:prstGeom>
          <a:noFill/>
        </p:spPr>
        <p:txBody>
          <a:bodyPr wrap="square" rtlCol="0">
            <a:spAutoFit/>
          </a:bodyPr>
          <a:lstStyle/>
          <a:p>
            <a:pPr algn="ctr">
              <a:lnSpc>
                <a:spcPct val="120000"/>
              </a:lnSpc>
              <a:spcAft>
                <a:spcPts val="1200"/>
              </a:spcAft>
            </a:pPr>
            <a:r>
              <a:rPr lang="zh-CN" altLang="en-US" sz="1400" b="0" i="0">
                <a:solidFill>
                  <a:srgbClr val="333333"/>
                </a:solidFill>
                <a:effectLst/>
                <a:latin typeface="问藏书房" pitchFamily="2" charset="-122"/>
                <a:ea typeface="问藏书房" pitchFamily="2" charset="-122"/>
              </a:rPr>
              <a:t>问藏书房</a:t>
            </a:r>
            <a:endParaRPr lang="zh-CN" altLang="en-US" sz="1400" dirty="0">
              <a:solidFill>
                <a:srgbClr val="323B44"/>
              </a:solidFill>
              <a:latin typeface="问藏书房" pitchFamily="2" charset="-122"/>
              <a:ea typeface="问藏书房" pitchFamily="2" charset="-122"/>
            </a:endParaRPr>
          </a:p>
        </p:txBody>
      </p:sp>
      <p:sp>
        <p:nvSpPr>
          <p:cNvPr id="301" name="文本框 300">
            <a:extLst>
              <a:ext uri="{FF2B5EF4-FFF2-40B4-BE49-F238E27FC236}">
                <a16:creationId xmlns:a16="http://schemas.microsoft.com/office/drawing/2014/main" xmlns="" id="{425FE5ED-B9DD-40C6-A592-44D43B5E3827}"/>
              </a:ext>
            </a:extLst>
          </p:cNvPr>
          <p:cNvSpPr txBox="1"/>
          <p:nvPr/>
        </p:nvSpPr>
        <p:spPr>
          <a:xfrm>
            <a:off x="5632654" y="5344282"/>
            <a:ext cx="1742078" cy="329129"/>
          </a:xfrm>
          <a:prstGeom prst="rect">
            <a:avLst/>
          </a:prstGeom>
          <a:noFill/>
        </p:spPr>
        <p:txBody>
          <a:bodyPr wrap="square" rtlCol="0">
            <a:spAutoFit/>
          </a:bodyPr>
          <a:lstStyle/>
          <a:p>
            <a:pPr algn="ctr">
              <a:lnSpc>
                <a:spcPct val="120000"/>
              </a:lnSpc>
              <a:spcAft>
                <a:spcPts val="1200"/>
              </a:spcAft>
            </a:pPr>
            <a:r>
              <a:rPr lang="zh-CN" altLang="en-US" sz="1400" b="0" i="0" spc="-150">
                <a:solidFill>
                  <a:srgbClr val="333333"/>
                </a:solidFill>
                <a:effectLst/>
                <a:latin typeface="方正字迹-张爨简体" panose="02010600010101010101" pitchFamily="2" charset="-122"/>
                <a:ea typeface="方正字迹-张爨简体" panose="02010600010101010101" pitchFamily="2" charset="-122"/>
              </a:rPr>
              <a:t>方正字迹</a:t>
            </a:r>
            <a:r>
              <a:rPr lang="en-US" altLang="zh-CN" sz="1400" b="0" i="0" spc="-150">
                <a:solidFill>
                  <a:srgbClr val="333333"/>
                </a:solidFill>
                <a:effectLst/>
                <a:latin typeface="方正字迹-张爨简体" panose="02010600010101010101" pitchFamily="2" charset="-122"/>
                <a:ea typeface="方正字迹-张爨简体" panose="02010600010101010101" pitchFamily="2" charset="-122"/>
              </a:rPr>
              <a:t>-</a:t>
            </a:r>
            <a:r>
              <a:rPr lang="zh-CN" altLang="en-US" sz="1400" b="0" i="0" spc="-150">
                <a:solidFill>
                  <a:srgbClr val="333333"/>
                </a:solidFill>
                <a:effectLst/>
                <a:latin typeface="方正字迹-张爨简体" panose="02010600010101010101" pitchFamily="2" charset="-122"/>
                <a:ea typeface="方正字迹-张爨简体" panose="02010600010101010101" pitchFamily="2" charset="-122"/>
              </a:rPr>
              <a:t>张爨简体</a:t>
            </a:r>
            <a:endParaRPr lang="zh-CN" altLang="en-US" sz="1400" spc="-150" baseline="0" dirty="0">
              <a:solidFill>
                <a:srgbClr val="323B44"/>
              </a:solidFill>
              <a:latin typeface="方正字迹-张爨简体" panose="02010600010101010101" pitchFamily="2" charset="-122"/>
              <a:ea typeface="方正字迹-张爨简体" panose="02010600010101010101" pitchFamily="2" charset="-122"/>
            </a:endParaRPr>
          </a:p>
        </p:txBody>
      </p:sp>
      <p:sp>
        <p:nvSpPr>
          <p:cNvPr id="303" name="文本框 302">
            <a:extLst>
              <a:ext uri="{FF2B5EF4-FFF2-40B4-BE49-F238E27FC236}">
                <a16:creationId xmlns:a16="http://schemas.microsoft.com/office/drawing/2014/main" xmlns="" id="{FC54C6CA-3F99-485E-9D29-28E8672A24AA}"/>
              </a:ext>
            </a:extLst>
          </p:cNvPr>
          <p:cNvSpPr txBox="1"/>
          <p:nvPr/>
        </p:nvSpPr>
        <p:spPr>
          <a:xfrm>
            <a:off x="7634397" y="5370122"/>
            <a:ext cx="1876316" cy="277448"/>
          </a:xfrm>
          <a:prstGeom prst="rect">
            <a:avLst/>
          </a:prstGeom>
          <a:noFill/>
        </p:spPr>
        <p:txBody>
          <a:bodyPr wrap="square" rtlCol="0">
            <a:spAutoFit/>
          </a:bodyPr>
          <a:lstStyle/>
          <a:p>
            <a:pPr algn="ctr">
              <a:lnSpc>
                <a:spcPct val="120000"/>
              </a:lnSpc>
              <a:spcAft>
                <a:spcPts val="1200"/>
              </a:spcAft>
            </a:pPr>
            <a:r>
              <a:rPr lang="zh-CN" altLang="en-US" sz="1100" baseline="0">
                <a:solidFill>
                  <a:srgbClr val="323B44"/>
                </a:solidFill>
                <a:latin typeface="文悦新青年体 (非商业使用) W8" pitchFamily="50" charset="-122"/>
                <a:ea typeface="文悦新青年体 (非商业使用) W8" pitchFamily="50" charset="-122"/>
              </a:rPr>
              <a:t>文悦新青年体 </a:t>
            </a:r>
            <a:r>
              <a:rPr lang="en-US" altLang="zh-CN" sz="1100" baseline="0">
                <a:solidFill>
                  <a:srgbClr val="323B44"/>
                </a:solidFill>
                <a:latin typeface="文悦新青年体 (非商业使用) W8" pitchFamily="50" charset="-122"/>
                <a:ea typeface="文悦新青年体 (非商业使用) W8" pitchFamily="50" charset="-122"/>
              </a:rPr>
              <a:t>(</a:t>
            </a:r>
            <a:r>
              <a:rPr lang="zh-CN" altLang="en-US" sz="1100" baseline="0">
                <a:solidFill>
                  <a:srgbClr val="323B44"/>
                </a:solidFill>
                <a:latin typeface="文悦新青年体 (非商业使用) W8" pitchFamily="50" charset="-122"/>
                <a:ea typeface="文悦新青年体 (非商业使用) W8" pitchFamily="50" charset="-122"/>
              </a:rPr>
              <a:t>非商业使用</a:t>
            </a:r>
            <a:r>
              <a:rPr lang="en-US" altLang="zh-CN" sz="1100" baseline="0">
                <a:solidFill>
                  <a:srgbClr val="323B44"/>
                </a:solidFill>
                <a:latin typeface="文悦新青年体 (非商业使用) W8" pitchFamily="50" charset="-122"/>
                <a:ea typeface="文悦新青年体 (非商业使用) W8" pitchFamily="50" charset="-122"/>
              </a:rPr>
              <a:t>) W8</a:t>
            </a:r>
            <a:endParaRPr lang="zh-CN" altLang="en-US" sz="1100" baseline="0" dirty="0">
              <a:solidFill>
                <a:srgbClr val="323B44"/>
              </a:solidFill>
              <a:latin typeface="文悦新青年体 (非商业使用) W8" pitchFamily="50" charset="-122"/>
              <a:ea typeface="文悦新青年体 (非商业使用) W8" pitchFamily="50" charset="-122"/>
            </a:endParaRPr>
          </a:p>
        </p:txBody>
      </p:sp>
      <p:sp>
        <p:nvSpPr>
          <p:cNvPr id="305" name="文本框 304">
            <a:extLst>
              <a:ext uri="{FF2B5EF4-FFF2-40B4-BE49-F238E27FC236}">
                <a16:creationId xmlns:a16="http://schemas.microsoft.com/office/drawing/2014/main" xmlns="" id="{5FA7F494-0FEC-4C89-9B72-29B192FD1A6F}"/>
              </a:ext>
            </a:extLst>
          </p:cNvPr>
          <p:cNvSpPr txBox="1"/>
          <p:nvPr/>
        </p:nvSpPr>
        <p:spPr>
          <a:xfrm>
            <a:off x="9825398" y="5362556"/>
            <a:ext cx="1632034" cy="296363"/>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方正苏新诗柳楷简体" panose="02000000000000000000" pitchFamily="2" charset="-122"/>
                <a:ea typeface="方正苏新诗柳楷简体" panose="02000000000000000000" pitchFamily="2" charset="-122"/>
              </a:rPr>
              <a:t>方正苏新诗柳楷简体</a:t>
            </a:r>
            <a:endParaRPr lang="zh-CN" altLang="en-US" sz="1200" baseline="0" dirty="0">
              <a:solidFill>
                <a:srgbClr val="323B44"/>
              </a:solidFill>
              <a:latin typeface="方正苏新诗柳楷简体" panose="02000000000000000000" pitchFamily="2" charset="-122"/>
              <a:ea typeface="方正苏新诗柳楷简体" panose="02000000000000000000" pitchFamily="2" charset="-122"/>
            </a:endParaRPr>
          </a:p>
        </p:txBody>
      </p:sp>
      <p:sp>
        <p:nvSpPr>
          <p:cNvPr id="307" name="文本框 306">
            <a:extLst>
              <a:ext uri="{FF2B5EF4-FFF2-40B4-BE49-F238E27FC236}">
                <a16:creationId xmlns:a16="http://schemas.microsoft.com/office/drawing/2014/main" xmlns="" id="{CA1DCDDC-E267-4FCC-A4D6-C9CBCCDD7021}"/>
              </a:ext>
            </a:extLst>
          </p:cNvPr>
          <p:cNvSpPr txBox="1"/>
          <p:nvPr/>
        </p:nvSpPr>
        <p:spPr>
          <a:xfrm>
            <a:off x="1855386" y="6041828"/>
            <a:ext cx="1021164" cy="316562"/>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腾讯体" panose="02010600010101010101" pitchFamily="2" charset="-122"/>
                <a:ea typeface="腾讯体" panose="02010600010101010101" pitchFamily="2" charset="-122"/>
              </a:rPr>
              <a:t>腾讯体</a:t>
            </a:r>
            <a:endParaRPr lang="en-US" altLang="zh-CN" sz="1400" dirty="0">
              <a:solidFill>
                <a:srgbClr val="323B44"/>
              </a:solidFill>
              <a:latin typeface="腾讯体" panose="02010600010101010101" pitchFamily="2" charset="-122"/>
              <a:ea typeface="腾讯体" panose="02010600010101010101" pitchFamily="2" charset="-122"/>
            </a:endParaRPr>
          </a:p>
        </p:txBody>
      </p:sp>
      <p:sp>
        <p:nvSpPr>
          <p:cNvPr id="309" name="文本框 308">
            <a:extLst>
              <a:ext uri="{FF2B5EF4-FFF2-40B4-BE49-F238E27FC236}">
                <a16:creationId xmlns:a16="http://schemas.microsoft.com/office/drawing/2014/main" xmlns="" id="{03F922DF-F6FA-4296-9FED-A813574A4BC7}"/>
              </a:ext>
            </a:extLst>
          </p:cNvPr>
          <p:cNvSpPr txBox="1"/>
          <p:nvPr/>
        </p:nvSpPr>
        <p:spPr>
          <a:xfrm>
            <a:off x="3740446" y="6025446"/>
            <a:ext cx="1388768" cy="349326"/>
          </a:xfrm>
          <a:prstGeom prst="rect">
            <a:avLst/>
          </a:prstGeom>
          <a:noFill/>
        </p:spPr>
        <p:txBody>
          <a:bodyPr wrap="square" rtlCol="0">
            <a:spAutoFit/>
          </a:bodyPr>
          <a:lstStyle/>
          <a:p>
            <a:pPr algn="ctr">
              <a:lnSpc>
                <a:spcPct val="120000"/>
              </a:lnSpc>
              <a:spcAft>
                <a:spcPts val="1200"/>
              </a:spcAft>
            </a:pPr>
            <a:r>
              <a:rPr lang="zh-CN" altLang="en-US" sz="1600" spc="-300">
                <a:solidFill>
                  <a:srgbClr val="323B44"/>
                </a:solidFill>
                <a:latin typeface="胡晓波骚包体" panose="02010600030101010101" pitchFamily="2" charset="-122"/>
                <a:ea typeface="胡晓波骚包体" panose="02010600030101010101" pitchFamily="2" charset="-122"/>
              </a:rPr>
              <a:t>胡晓波骚包体</a:t>
            </a:r>
            <a:endParaRPr lang="en-US" altLang="zh-CN" sz="1600" spc="-300" dirty="0">
              <a:solidFill>
                <a:srgbClr val="323B44"/>
              </a:solidFill>
              <a:latin typeface="胡晓波骚包体" panose="02010600030101010101" pitchFamily="2" charset="-122"/>
              <a:ea typeface="胡晓波骚包体" panose="02010600030101010101" pitchFamily="2" charset="-122"/>
            </a:endParaRPr>
          </a:p>
        </p:txBody>
      </p:sp>
      <p:sp>
        <p:nvSpPr>
          <p:cNvPr id="311" name="文本框 310">
            <a:extLst>
              <a:ext uri="{FF2B5EF4-FFF2-40B4-BE49-F238E27FC236}">
                <a16:creationId xmlns:a16="http://schemas.microsoft.com/office/drawing/2014/main" xmlns="" id="{CC8E7250-85DC-4A85-BEFC-EE1936545941}"/>
              </a:ext>
            </a:extLst>
          </p:cNvPr>
          <p:cNvSpPr txBox="1"/>
          <p:nvPr/>
        </p:nvSpPr>
        <p:spPr>
          <a:xfrm>
            <a:off x="5966504" y="6030800"/>
            <a:ext cx="1074376" cy="338619"/>
          </a:xfrm>
          <a:prstGeom prst="rect">
            <a:avLst/>
          </a:prstGeom>
          <a:noFill/>
        </p:spPr>
        <p:txBody>
          <a:bodyPr wrap="square" rtlCol="0">
            <a:spAutoFit/>
          </a:bodyPr>
          <a:lstStyle/>
          <a:p>
            <a:pPr algn="ctr">
              <a:lnSpc>
                <a:spcPct val="120000"/>
              </a:lnSpc>
              <a:spcAft>
                <a:spcPts val="1200"/>
              </a:spcAft>
            </a:pPr>
            <a:r>
              <a:rPr lang="zh-CN" altLang="en-US" sz="1400">
                <a:solidFill>
                  <a:srgbClr val="323B44"/>
                </a:solidFill>
                <a:latin typeface="优设好身体" panose="00020600040101010101" pitchFamily="18" charset="-122"/>
                <a:ea typeface="优设好身体" panose="00020600040101010101" pitchFamily="18" charset="-122"/>
              </a:rPr>
              <a:t>优设好身体</a:t>
            </a:r>
            <a:endParaRPr lang="en-US" altLang="zh-CN" sz="1400" dirty="0">
              <a:solidFill>
                <a:srgbClr val="323B44"/>
              </a:solidFill>
              <a:latin typeface="优设好身体" panose="00020600040101010101" pitchFamily="18" charset="-122"/>
              <a:ea typeface="优设好身体" panose="00020600040101010101" pitchFamily="18" charset="-122"/>
            </a:endParaRPr>
          </a:p>
        </p:txBody>
      </p:sp>
      <p:sp>
        <p:nvSpPr>
          <p:cNvPr id="313" name="文本框 312">
            <a:extLst>
              <a:ext uri="{FF2B5EF4-FFF2-40B4-BE49-F238E27FC236}">
                <a16:creationId xmlns:a16="http://schemas.microsoft.com/office/drawing/2014/main" xmlns="" id="{AEA908F3-028D-40A5-9374-3980FC43EF16}"/>
              </a:ext>
            </a:extLst>
          </p:cNvPr>
          <p:cNvSpPr txBox="1"/>
          <p:nvPr/>
        </p:nvSpPr>
        <p:spPr>
          <a:xfrm>
            <a:off x="7740332" y="6039040"/>
            <a:ext cx="1664445" cy="322139"/>
          </a:xfrm>
          <a:prstGeom prst="rect">
            <a:avLst/>
          </a:prstGeom>
          <a:noFill/>
        </p:spPr>
        <p:txBody>
          <a:bodyPr wrap="square" rtlCol="0">
            <a:spAutoFit/>
          </a:bodyPr>
          <a:lstStyle/>
          <a:p>
            <a:pPr algn="ctr">
              <a:lnSpc>
                <a:spcPct val="120000"/>
              </a:lnSpc>
              <a:spcAft>
                <a:spcPts val="1200"/>
              </a:spcAft>
            </a:pPr>
            <a:r>
              <a:rPr lang="zh-CN" altLang="en-US" sz="1400" baseline="0">
                <a:solidFill>
                  <a:srgbClr val="323B44"/>
                </a:solidFill>
                <a:latin typeface="演示佛系体" panose="00000500000000000000" pitchFamily="2" charset="-122"/>
                <a:ea typeface="演示佛系体" panose="00000500000000000000" pitchFamily="2" charset="-122"/>
              </a:rPr>
              <a:t>演示佛系体</a:t>
            </a:r>
            <a:endParaRPr lang="zh-CN" altLang="en-US" sz="1400" baseline="0" dirty="0">
              <a:solidFill>
                <a:srgbClr val="323B44"/>
              </a:solidFill>
              <a:latin typeface="演示佛系体" panose="00000500000000000000" pitchFamily="2" charset="-122"/>
              <a:ea typeface="演示佛系体" panose="00000500000000000000" pitchFamily="2" charset="-122"/>
            </a:endParaRPr>
          </a:p>
        </p:txBody>
      </p:sp>
      <p:sp>
        <p:nvSpPr>
          <p:cNvPr id="315" name="文本框 314">
            <a:extLst>
              <a:ext uri="{FF2B5EF4-FFF2-40B4-BE49-F238E27FC236}">
                <a16:creationId xmlns:a16="http://schemas.microsoft.com/office/drawing/2014/main" xmlns="" id="{D7809818-FB57-427E-8F88-E2A0AE9A5801}"/>
              </a:ext>
            </a:extLst>
          </p:cNvPr>
          <p:cNvSpPr txBox="1"/>
          <p:nvPr/>
        </p:nvSpPr>
        <p:spPr>
          <a:xfrm>
            <a:off x="10236876" y="6055454"/>
            <a:ext cx="809076" cy="289310"/>
          </a:xfrm>
          <a:prstGeom prst="rect">
            <a:avLst/>
          </a:prstGeom>
          <a:noFill/>
        </p:spPr>
        <p:txBody>
          <a:bodyPr wrap="square" rtlCol="0">
            <a:spAutoFit/>
          </a:bodyPr>
          <a:lstStyle/>
          <a:p>
            <a:pPr algn="ctr">
              <a:lnSpc>
                <a:spcPct val="120000"/>
              </a:lnSpc>
              <a:spcAft>
                <a:spcPts val="1200"/>
              </a:spcAft>
            </a:pPr>
            <a:r>
              <a:rPr lang="zh-CN" altLang="en-US" sz="1200" baseline="0">
                <a:solidFill>
                  <a:srgbClr val="323B44"/>
                </a:solidFill>
                <a:latin typeface="贤二体" panose="00020600040101010101" pitchFamily="18" charset="-122"/>
                <a:ea typeface="贤二体" panose="00020600040101010101" pitchFamily="18" charset="-122"/>
              </a:rPr>
              <a:t>贤二体</a:t>
            </a:r>
            <a:endParaRPr lang="zh-CN" altLang="en-US" sz="1200" baseline="0" dirty="0">
              <a:solidFill>
                <a:srgbClr val="323B44"/>
              </a:solidFill>
              <a:latin typeface="贤二体" panose="00020600040101010101" pitchFamily="18" charset="-122"/>
              <a:ea typeface="贤二体" panose="00020600040101010101" pitchFamily="18" charset="-122"/>
            </a:endParaRPr>
          </a:p>
        </p:txBody>
      </p:sp>
      <p:sp>
        <p:nvSpPr>
          <p:cNvPr id="316" name="文本框 315">
            <a:extLst>
              <a:ext uri="{FF2B5EF4-FFF2-40B4-BE49-F238E27FC236}">
                <a16:creationId xmlns:a16="http://schemas.microsoft.com/office/drawing/2014/main" xmlns="" id="{F32BAFA8-D38A-472E-A3CB-650D5147F63E}"/>
              </a:ext>
            </a:extLst>
          </p:cNvPr>
          <p:cNvSpPr txBox="1"/>
          <p:nvPr/>
        </p:nvSpPr>
        <p:spPr>
          <a:xfrm>
            <a:off x="10081428" y="2600201"/>
            <a:ext cx="1119972" cy="287195"/>
          </a:xfrm>
          <a:prstGeom prst="rect">
            <a:avLst/>
          </a:prstGeom>
          <a:noFill/>
        </p:spPr>
        <p:txBody>
          <a:bodyPr wrap="square" rtlCol="0">
            <a:noAutofit/>
          </a:bodyPr>
          <a:lstStyle/>
          <a:p>
            <a:pPr algn="ctr">
              <a:lnSpc>
                <a:spcPct val="120000"/>
              </a:lnSpc>
              <a:spcAft>
                <a:spcPts val="1200"/>
              </a:spcAft>
            </a:pPr>
            <a:r>
              <a:rPr lang="zh-CN" altLang="en-US" sz="1200">
                <a:solidFill>
                  <a:srgbClr val="323B44"/>
                </a:solidFill>
                <a:latin typeface="微软雅黑" panose="020B0503020204020204" pitchFamily="34" charset="-122"/>
                <a:ea typeface="微软雅黑" panose="020B0503020204020204" pitchFamily="34" charset="-122"/>
              </a:rPr>
              <a:t>微软雅黑</a:t>
            </a:r>
            <a:endParaRPr lang="zh-CN" altLang="en-US" sz="1200" dirty="0">
              <a:solidFill>
                <a:srgbClr val="323B4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465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C16D27-5DFD-4AB4-A01F-591362F4CDE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863D4D5-1C85-4850-8C77-362D55C5793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6177E6F-C381-4405-92AA-F7BBBED70618}"/>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E68FB9F8-97AD-4ED7-AFD9-D2995942F6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679C29A-5528-4040-9ABA-6355CBA3B990}"/>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2332505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9BD638-BAC9-4088-A7C0-50DC7E15A1E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14291147-AEB6-497A-AD7C-99F0EF8CDD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3220567-73F0-46B5-9133-D8D37B5511D3}"/>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F6C0DB53-4EDC-40CF-914A-3DFB802FF5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CA5252D-D735-484F-9270-C77D58E92D09}"/>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1235209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3412DB-3E6E-4BC7-90F3-88A86759890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660CC75-0447-42C6-8BFF-A13E0001A01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60DC14AA-E422-43C2-90BF-E04A97204DF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B6F0BA23-5D14-4F5B-9B3E-DAC80DEEEF75}"/>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6" name="页脚占位符 5">
            <a:extLst>
              <a:ext uri="{FF2B5EF4-FFF2-40B4-BE49-F238E27FC236}">
                <a16:creationId xmlns:a16="http://schemas.microsoft.com/office/drawing/2014/main" xmlns="" id="{A1C44B76-4671-4D3B-9EE3-DBDFB8A760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40C3CC6-3BC9-4AC9-89FA-04E69362786D}"/>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3450555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54A071-B780-4790-A094-8F8CFD2BD2C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B29A143-A850-49EC-8D78-0A8AAE6745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7CBB6A5E-1B2E-4329-AF91-CFA9B09AC52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87EFA69F-09AE-468C-8CA6-9A78F0AB1C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95B059D3-F61D-4CA6-BA29-995AA4BACA1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4EC27FDE-5C9B-4295-8468-42B3CA6106C6}"/>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8" name="页脚占位符 7">
            <a:extLst>
              <a:ext uri="{FF2B5EF4-FFF2-40B4-BE49-F238E27FC236}">
                <a16:creationId xmlns:a16="http://schemas.microsoft.com/office/drawing/2014/main" xmlns="" id="{62DE2700-0CBE-4D91-B4C2-95541A86A8A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AD86785-8B8F-439D-9538-B21F224F0D19}"/>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605172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EDBC73-B867-406C-B108-A9E0388BFDD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A86B28A-2453-454B-A6D1-BE2D3385AEC5}"/>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4" name="页脚占位符 3">
            <a:extLst>
              <a:ext uri="{FF2B5EF4-FFF2-40B4-BE49-F238E27FC236}">
                <a16:creationId xmlns:a16="http://schemas.microsoft.com/office/drawing/2014/main" xmlns="" id="{1871C4CF-CEA7-40F6-AFB4-4F64E0CE59B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3DCD0FF-ED55-41E6-B4B4-C45205DD299E}"/>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622626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6552353-3151-4A55-9451-6192EBB9D867}"/>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3" name="页脚占位符 2">
            <a:extLst>
              <a:ext uri="{FF2B5EF4-FFF2-40B4-BE49-F238E27FC236}">
                <a16:creationId xmlns:a16="http://schemas.microsoft.com/office/drawing/2014/main" xmlns="" id="{A99286A3-3033-4394-96A3-7A3ED83F5F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D57D64E-F0EA-4B19-BEC6-808D2FFE2F01}"/>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1763742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2455F2-321C-4A2B-8055-6760FF955E1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1770CA1-47A2-4265-92C9-CCE0C60FD4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5D7D594E-42E2-4F3F-AC10-92E338B67F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791B211-7566-408C-A817-92FD3D8A8281}"/>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6" name="页脚占位符 5">
            <a:extLst>
              <a:ext uri="{FF2B5EF4-FFF2-40B4-BE49-F238E27FC236}">
                <a16:creationId xmlns:a16="http://schemas.microsoft.com/office/drawing/2014/main" xmlns="" id="{96CAC17A-3A7B-4259-8AB4-42E65FCF6C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4E93B31-FC04-4525-9AAA-5F71FBC4C43D}"/>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1405388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27D5B1-9330-4322-92FA-74DF8762A9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464716D-818E-4C7E-AE7B-3F0426BCBF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D330910-17B3-4855-B559-588011673D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DBE33C8-D3F8-4008-B1C2-4FF309848FD7}"/>
              </a:ext>
            </a:extLst>
          </p:cNvPr>
          <p:cNvSpPr>
            <a:spLocks noGrp="1"/>
          </p:cNvSpPr>
          <p:nvPr>
            <p:ph type="dt" sz="half" idx="10"/>
          </p:nvPr>
        </p:nvSpPr>
        <p:spPr/>
        <p:txBody>
          <a:bodyPr/>
          <a:lstStyle/>
          <a:p>
            <a:fld id="{651E21A8-AD7E-40E5-B626-12C8A8D969C1}" type="datetimeFigureOut">
              <a:rPr lang="zh-CN" altLang="en-US" smtClean="0"/>
              <a:t>2020/10/20</a:t>
            </a:fld>
            <a:endParaRPr lang="zh-CN" altLang="en-US"/>
          </a:p>
        </p:txBody>
      </p:sp>
      <p:sp>
        <p:nvSpPr>
          <p:cNvPr id="6" name="页脚占位符 5">
            <a:extLst>
              <a:ext uri="{FF2B5EF4-FFF2-40B4-BE49-F238E27FC236}">
                <a16:creationId xmlns:a16="http://schemas.microsoft.com/office/drawing/2014/main" xmlns="" id="{CE1B5679-CB51-49F9-94CF-72FE7491C3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CCF5B15-0CCE-47A9-8291-E55F8681AD50}"/>
              </a:ext>
            </a:extLst>
          </p:cNvPr>
          <p:cNvSpPr>
            <a:spLocks noGrp="1"/>
          </p:cNvSpPr>
          <p:nvPr>
            <p:ph type="sldNum" sz="quarter" idx="12"/>
          </p:nvPr>
        </p:nvSpPr>
        <p:spPr/>
        <p:txBody>
          <a:body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3589850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3BC3278-55EB-44CE-9CA1-047D5528C0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1241779-419F-498D-A74D-D78F5E03D5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05E0B7-50D7-4452-94AC-4B6B6CDB99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1E21A8-AD7E-40E5-B626-12C8A8D969C1}" type="datetimeFigureOut">
              <a:rPr lang="zh-CN" altLang="en-US" smtClean="0"/>
              <a:t>2020/10/20</a:t>
            </a:fld>
            <a:endParaRPr lang="zh-CN" altLang="en-US"/>
          </a:p>
        </p:txBody>
      </p:sp>
      <p:sp>
        <p:nvSpPr>
          <p:cNvPr id="5" name="页脚占位符 4">
            <a:extLst>
              <a:ext uri="{FF2B5EF4-FFF2-40B4-BE49-F238E27FC236}">
                <a16:creationId xmlns:a16="http://schemas.microsoft.com/office/drawing/2014/main" xmlns="" id="{268498A6-AFC9-4D11-ADE6-5C510B6C3A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1308B2A-0F17-42BE-BA46-8CD0C56C23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04EA9F-8119-40B8-A38C-D05D7184FC19}" type="slidenum">
              <a:rPr lang="zh-CN" altLang="en-US" smtClean="0"/>
              <a:t>‹#›</a:t>
            </a:fld>
            <a:endParaRPr lang="zh-CN" altLang="en-US"/>
          </a:p>
        </p:txBody>
      </p:sp>
    </p:spTree>
    <p:extLst>
      <p:ext uri="{BB962C8B-B14F-4D97-AF65-F5344CB8AC3E}">
        <p14:creationId xmlns:p14="http://schemas.microsoft.com/office/powerpoint/2010/main" val="2949618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5579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xiangtiange/"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46A0DF75-8008-4EC1-AA21-13500E5843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8632372" cy="6858000"/>
          </a:xfrm>
          <a:prstGeom prst="rect">
            <a:avLst/>
          </a:prstGeom>
        </p:spPr>
      </p:pic>
      <p:pic>
        <p:nvPicPr>
          <p:cNvPr id="5" name="图片 4">
            <a:extLst>
              <a:ext uri="{FF2B5EF4-FFF2-40B4-BE49-F238E27FC236}">
                <a16:creationId xmlns:a16="http://schemas.microsoft.com/office/drawing/2014/main" xmlns="" id="{E722C21D-F5B4-4916-AA5E-A6F71B5EF6E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94286" y="0"/>
            <a:ext cx="5297714" cy="6858000"/>
          </a:xfrm>
          <a:prstGeom prst="rect">
            <a:avLst/>
          </a:prstGeom>
        </p:spPr>
      </p:pic>
      <p:sp>
        <p:nvSpPr>
          <p:cNvPr id="7" name="矩形 6">
            <a:extLst>
              <a:ext uri="{FF2B5EF4-FFF2-40B4-BE49-F238E27FC236}">
                <a16:creationId xmlns:a16="http://schemas.microsoft.com/office/drawing/2014/main" xmlns="" id="{6EF77D7C-0AB9-4B21-BBB8-C4FB1A90B093}"/>
              </a:ext>
            </a:extLst>
          </p:cNvPr>
          <p:cNvSpPr/>
          <p:nvPr/>
        </p:nvSpPr>
        <p:spPr>
          <a:xfrm>
            <a:off x="0" y="0"/>
            <a:ext cx="12192000" cy="6858000"/>
          </a:xfrm>
          <a:prstGeom prst="rect">
            <a:avLst/>
          </a:prstGeom>
          <a:gradFill flip="none" rotWithShape="1">
            <a:gsLst>
              <a:gs pos="0">
                <a:srgbClr val="1BBC00">
                  <a:alpha val="0"/>
                </a:srgbClr>
              </a:gs>
              <a:gs pos="96000">
                <a:srgbClr val="13840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27" name="文本框 26">
            <a:extLst>
              <a:ext uri="{FF2B5EF4-FFF2-40B4-BE49-F238E27FC236}">
                <a16:creationId xmlns:a16="http://schemas.microsoft.com/office/drawing/2014/main" xmlns="" id="{6274B359-136B-4B04-9C97-1C886CC67ADF}"/>
              </a:ext>
            </a:extLst>
          </p:cNvPr>
          <p:cNvSpPr txBox="1"/>
          <p:nvPr/>
        </p:nvSpPr>
        <p:spPr>
          <a:xfrm>
            <a:off x="617651" y="251794"/>
            <a:ext cx="10956698" cy="246221"/>
          </a:xfrm>
          <a:prstGeom prst="rect">
            <a:avLst/>
          </a:prstGeom>
          <a:noFill/>
        </p:spPr>
        <p:txBody>
          <a:bodyPr wrap="square" rtlCol="0">
            <a:spAutoFit/>
          </a:bodyPr>
          <a:lstStyle/>
          <a:p>
            <a:pPr algn="dist"/>
            <a:r>
              <a:rPr lang="zh-CN" altLang="en-US" sz="1000" dirty="0">
                <a:solidFill>
                  <a:schemeClr val="bg1"/>
                </a:solidFill>
                <a:latin typeface="思源黑体 CN Light" panose="020B0300000000000000" pitchFamily="34" charset="-122"/>
                <a:ea typeface="思源黑体 CN Light" panose="020B0300000000000000" pitchFamily="34" charset="-122"/>
              </a:rPr>
              <a:t>保</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护</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野</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生</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动</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物 维</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护</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生</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态</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环</a:t>
            </a:r>
            <a:r>
              <a:rPr lang="en-US" altLang="zh-CN" sz="1000" dirty="0">
                <a:solidFill>
                  <a:schemeClr val="bg1"/>
                </a:solidFill>
                <a:latin typeface="思源黑体 CN Light" panose="020B0300000000000000" pitchFamily="34" charset="-122"/>
                <a:ea typeface="思源黑体 CN Light" panose="020B0300000000000000" pitchFamily="34" charset="-122"/>
              </a:rPr>
              <a:t>/</a:t>
            </a:r>
            <a:r>
              <a:rPr lang="zh-CN" altLang="en-US" sz="1000" dirty="0">
                <a:solidFill>
                  <a:schemeClr val="bg1"/>
                </a:solidFill>
                <a:latin typeface="思源黑体 CN Light" panose="020B0300000000000000" pitchFamily="34" charset="-122"/>
                <a:ea typeface="思源黑体 CN Light" panose="020B0300000000000000" pitchFamily="34" charset="-122"/>
              </a:rPr>
              <a:t>境</a:t>
            </a:r>
          </a:p>
        </p:txBody>
      </p:sp>
      <p:sp>
        <p:nvSpPr>
          <p:cNvPr id="28" name="文本框 27">
            <a:extLst>
              <a:ext uri="{FF2B5EF4-FFF2-40B4-BE49-F238E27FC236}">
                <a16:creationId xmlns:a16="http://schemas.microsoft.com/office/drawing/2014/main" xmlns="" id="{8A392588-4944-417D-82D2-5F0E05014494}"/>
              </a:ext>
            </a:extLst>
          </p:cNvPr>
          <p:cNvSpPr txBox="1"/>
          <p:nvPr/>
        </p:nvSpPr>
        <p:spPr>
          <a:xfrm>
            <a:off x="602928" y="5890078"/>
            <a:ext cx="5766077" cy="811825"/>
          </a:xfrm>
          <a:prstGeom prst="rect">
            <a:avLst/>
          </a:prstGeom>
          <a:noFill/>
        </p:spPr>
        <p:txBody>
          <a:bodyPr wrap="square" rtlCol="0">
            <a:spAutoFit/>
          </a:bodyPr>
          <a:lstStyle/>
          <a:p>
            <a:pPr>
              <a:lnSpc>
                <a:spcPct val="150000"/>
              </a:lnSpc>
            </a:pPr>
            <a:r>
              <a:rPr lang="zh-CN" altLang="en-US" sz="800" dirty="0">
                <a:solidFill>
                  <a:schemeClr val="bg1"/>
                </a:solidFill>
                <a:latin typeface="思源黑体 CN Light" panose="020B0300000000000000" pitchFamily="34" charset="-122"/>
                <a:ea typeface="思源黑体 CN Light" panose="020B0300000000000000" pitchFamily="34" charset="-122"/>
              </a:rPr>
              <a:t>野生动物保护组织主要的任务为保护野生动物。野生动物的保护工作主要侧重有两方面：一种是种群保护</a:t>
            </a:r>
            <a:r>
              <a:rPr lang="en-US" altLang="zh-CN" sz="800" dirty="0">
                <a:solidFill>
                  <a:schemeClr val="bg1"/>
                </a:solidFill>
                <a:latin typeface="思源黑体 CN Light" panose="020B0300000000000000" pitchFamily="34" charset="-122"/>
                <a:ea typeface="思源黑体 CN Light" panose="020B0300000000000000" pitchFamily="34" charset="-122"/>
              </a:rPr>
              <a:t>[1] </a:t>
            </a:r>
            <a:r>
              <a:rPr lang="zh-CN" altLang="en-US" sz="800" dirty="0">
                <a:solidFill>
                  <a:schemeClr val="bg1"/>
                </a:solidFill>
                <a:latin typeface="思源黑体 CN Light" panose="020B0300000000000000" pitchFamily="34" charset="-122"/>
                <a:ea typeface="思源黑体 CN Light" panose="020B0300000000000000" pitchFamily="34" charset="-122"/>
              </a:rPr>
              <a:t>（如成立野生动物保护区等）一种是野生动物福利问题。国内外的主要野生动物保护组织有：世界动物保护协会 </a:t>
            </a:r>
            <a:r>
              <a:rPr lang="en-US" altLang="zh-CN" sz="800" dirty="0">
                <a:solidFill>
                  <a:schemeClr val="bg1"/>
                </a:solidFill>
                <a:latin typeface="思源黑体 CN Light" panose="020B0300000000000000" pitchFamily="34" charset="-122"/>
                <a:ea typeface="思源黑体 CN Light" panose="020B0300000000000000" pitchFamily="34" charset="-122"/>
              </a:rPr>
              <a:t>(World Animal Protection)</a:t>
            </a:r>
            <a:r>
              <a:rPr lang="zh-CN" altLang="en-US" sz="800" dirty="0">
                <a:solidFill>
                  <a:schemeClr val="bg1"/>
                </a:solidFill>
                <a:latin typeface="思源黑体 CN Light" panose="020B0300000000000000" pitchFamily="34" charset="-122"/>
                <a:ea typeface="思源黑体 CN Light" panose="020B0300000000000000" pitchFamily="34" charset="-122"/>
              </a:rPr>
              <a:t>、国际野生生物保护学会（</a:t>
            </a:r>
            <a:r>
              <a:rPr lang="en-US" altLang="zh-CN" sz="800" dirty="0">
                <a:solidFill>
                  <a:schemeClr val="bg1"/>
                </a:solidFill>
                <a:latin typeface="思源黑体 CN Light" panose="020B0300000000000000" pitchFamily="34" charset="-122"/>
                <a:ea typeface="思源黑体 CN Light" panose="020B0300000000000000" pitchFamily="34" charset="-122"/>
              </a:rPr>
              <a:t>Wildlife Conservation Society</a:t>
            </a:r>
            <a:r>
              <a:rPr lang="zh-CN" altLang="en-US" sz="800" dirty="0">
                <a:solidFill>
                  <a:schemeClr val="bg1"/>
                </a:solidFill>
                <a:latin typeface="思源黑体 CN Light" panose="020B0300000000000000" pitchFamily="34" charset="-122"/>
                <a:ea typeface="思源黑体 CN Light" panose="020B0300000000000000" pitchFamily="34" charset="-122"/>
              </a:rPr>
              <a:t>）野生动物救援法律所保护的野生动物，是指珍贵、濒危的陆生、水生野生动物和有益的或者有重要经济、科学研究价值的陆生野生动物。</a:t>
            </a:r>
          </a:p>
        </p:txBody>
      </p:sp>
      <p:cxnSp>
        <p:nvCxnSpPr>
          <p:cNvPr id="29" name="直接连接符 28">
            <a:extLst>
              <a:ext uri="{FF2B5EF4-FFF2-40B4-BE49-F238E27FC236}">
                <a16:creationId xmlns:a16="http://schemas.microsoft.com/office/drawing/2014/main" xmlns="" id="{B38942E2-4448-4442-9B06-F04627C5ABB4}"/>
              </a:ext>
            </a:extLst>
          </p:cNvPr>
          <p:cNvCxnSpPr>
            <a:cxnSpLocks/>
          </p:cNvCxnSpPr>
          <p:nvPr/>
        </p:nvCxnSpPr>
        <p:spPr>
          <a:xfrm>
            <a:off x="574630" y="5993103"/>
            <a:ext cx="0" cy="64276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DEEEDAC5-24A9-48EF-BC46-AB2D0FF9130B}"/>
              </a:ext>
            </a:extLst>
          </p:cNvPr>
          <p:cNvGrpSpPr/>
          <p:nvPr/>
        </p:nvGrpSpPr>
        <p:grpSpPr>
          <a:xfrm>
            <a:off x="466989" y="5336081"/>
            <a:ext cx="2402832" cy="553997"/>
            <a:chOff x="5673176" y="4457933"/>
            <a:chExt cx="2402832" cy="553997"/>
          </a:xfrm>
        </p:grpSpPr>
        <p:sp>
          <p:nvSpPr>
            <p:cNvPr id="31" name="文本框 30">
              <a:extLst>
                <a:ext uri="{FF2B5EF4-FFF2-40B4-BE49-F238E27FC236}">
                  <a16:creationId xmlns:a16="http://schemas.microsoft.com/office/drawing/2014/main" xmlns="" id="{D445CBBB-CCBF-4163-BBFF-B3F677B6E840}"/>
                </a:ext>
              </a:extLst>
            </p:cNvPr>
            <p:cNvSpPr txBox="1"/>
            <p:nvPr/>
          </p:nvSpPr>
          <p:spPr>
            <a:xfrm>
              <a:off x="5673176" y="4457933"/>
              <a:ext cx="2045677" cy="369332"/>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保护野生动物</a:t>
              </a:r>
            </a:p>
          </p:txBody>
        </p:sp>
        <p:sp>
          <p:nvSpPr>
            <p:cNvPr id="32" name="文本框 31">
              <a:extLst>
                <a:ext uri="{FF2B5EF4-FFF2-40B4-BE49-F238E27FC236}">
                  <a16:creationId xmlns:a16="http://schemas.microsoft.com/office/drawing/2014/main" xmlns="" id="{85E40C5C-3B1C-45CA-A7C9-26C579DFBD10}"/>
                </a:ext>
              </a:extLst>
            </p:cNvPr>
            <p:cNvSpPr txBox="1"/>
            <p:nvPr/>
          </p:nvSpPr>
          <p:spPr>
            <a:xfrm>
              <a:off x="5673176" y="4765709"/>
              <a:ext cx="2402832" cy="246221"/>
            </a:xfrm>
            <a:prstGeom prst="rect">
              <a:avLst/>
            </a:prstGeom>
            <a:noFill/>
          </p:spPr>
          <p:txBody>
            <a:bodyPr wrap="square" rtlCol="0">
              <a:spAutoFit/>
            </a:bodyPr>
            <a:lstStyle/>
            <a:p>
              <a:r>
                <a:rPr lang="en-US" altLang="zh-CN" sz="1000" dirty="0">
                  <a:solidFill>
                    <a:schemeClr val="bg1"/>
                  </a:solidFill>
                  <a:latin typeface="思源黑体 CN Light" panose="020B0300000000000000" pitchFamily="34" charset="-122"/>
                  <a:ea typeface="思源黑体 CN Light" panose="020B0300000000000000" pitchFamily="34" charset="-122"/>
                </a:rPr>
                <a:t>PROTECTION OF WILDLIFE</a:t>
              </a:r>
              <a:endParaRPr lang="zh-CN" altLang="en-US" sz="1000" dirty="0">
                <a:solidFill>
                  <a:schemeClr val="bg1"/>
                </a:solidFill>
                <a:latin typeface="思源黑体 CN Light" panose="020B0300000000000000" pitchFamily="34" charset="-122"/>
                <a:ea typeface="思源黑体 CN Light" panose="020B0300000000000000" pitchFamily="34" charset="-122"/>
              </a:endParaRPr>
            </a:p>
          </p:txBody>
        </p:sp>
      </p:grpSp>
      <p:sp>
        <p:nvSpPr>
          <p:cNvPr id="37" name="任意多边形: 形状 36">
            <a:extLst>
              <a:ext uri="{FF2B5EF4-FFF2-40B4-BE49-F238E27FC236}">
                <a16:creationId xmlns:a16="http://schemas.microsoft.com/office/drawing/2014/main" xmlns="" id="{B225221A-CE58-4622-BD58-F444D577C11A}"/>
              </a:ext>
            </a:extLst>
          </p:cNvPr>
          <p:cNvSpPr/>
          <p:nvPr/>
        </p:nvSpPr>
        <p:spPr>
          <a:xfrm>
            <a:off x="7906317" y="2077189"/>
            <a:ext cx="1620794" cy="1577663"/>
          </a:xfrm>
          <a:custGeom>
            <a:avLst/>
            <a:gdLst/>
            <a:ahLst/>
            <a:cxnLst/>
            <a:rect l="l" t="t" r="r" b="b"/>
            <a:pathLst>
              <a:path w="1088793" h="1059819">
                <a:moveTo>
                  <a:pt x="565014" y="112557"/>
                </a:moveTo>
                <a:lnTo>
                  <a:pt x="565014" y="374447"/>
                </a:lnTo>
                <a:lnTo>
                  <a:pt x="821331" y="374447"/>
                </a:lnTo>
                <a:lnTo>
                  <a:pt x="821331" y="112557"/>
                </a:lnTo>
                <a:close/>
                <a:moveTo>
                  <a:pt x="205054" y="0"/>
                </a:moveTo>
                <a:lnTo>
                  <a:pt x="405651" y="62408"/>
                </a:lnTo>
                <a:lnTo>
                  <a:pt x="405651" y="17831"/>
                </a:lnTo>
                <a:lnTo>
                  <a:pt x="571700" y="81353"/>
                </a:lnTo>
                <a:lnTo>
                  <a:pt x="809073" y="81353"/>
                </a:lnTo>
                <a:lnTo>
                  <a:pt x="880396" y="2229"/>
                </a:lnTo>
                <a:lnTo>
                  <a:pt x="1030843" y="114786"/>
                </a:lnTo>
                <a:cubicBezTo>
                  <a:pt x="1027036" y="119963"/>
                  <a:pt x="1021278" y="124932"/>
                  <a:pt x="1013570" y="129692"/>
                </a:cubicBezTo>
                <a:cubicBezTo>
                  <a:pt x="1005862" y="134451"/>
                  <a:pt x="995646" y="138027"/>
                  <a:pt x="982923" y="140418"/>
                </a:cubicBezTo>
                <a:lnTo>
                  <a:pt x="982923" y="419024"/>
                </a:lnTo>
                <a:cubicBezTo>
                  <a:pt x="981870" y="421893"/>
                  <a:pt x="973946" y="425938"/>
                  <a:pt x="959149" y="431159"/>
                </a:cubicBezTo>
                <a:cubicBezTo>
                  <a:pt x="944351" y="436380"/>
                  <a:pt x="926768" y="441168"/>
                  <a:pt x="906399" y="445523"/>
                </a:cubicBezTo>
                <a:cubicBezTo>
                  <a:pt x="886030" y="449877"/>
                  <a:pt x="866961" y="452189"/>
                  <a:pt x="849192" y="452457"/>
                </a:cubicBezTo>
                <a:lnTo>
                  <a:pt x="821331" y="452457"/>
                </a:lnTo>
                <a:lnTo>
                  <a:pt x="821331" y="405651"/>
                </a:lnTo>
                <a:lnTo>
                  <a:pt x="773411" y="405651"/>
                </a:lnTo>
                <a:lnTo>
                  <a:pt x="773411" y="562785"/>
                </a:lnTo>
                <a:lnTo>
                  <a:pt x="834705" y="562785"/>
                </a:lnTo>
                <a:lnTo>
                  <a:pt x="918286" y="453571"/>
                </a:lnTo>
                <a:cubicBezTo>
                  <a:pt x="919098" y="454177"/>
                  <a:pt x="927876" y="461138"/>
                  <a:pt x="944620" y="474457"/>
                </a:cubicBezTo>
                <a:cubicBezTo>
                  <a:pt x="961364" y="487775"/>
                  <a:pt x="981203" y="503817"/>
                  <a:pt x="1004138" y="522583"/>
                </a:cubicBezTo>
                <a:cubicBezTo>
                  <a:pt x="1027074" y="541350"/>
                  <a:pt x="1048234" y="559208"/>
                  <a:pt x="1067619" y="576158"/>
                </a:cubicBezTo>
                <a:cubicBezTo>
                  <a:pt x="1065855" y="582264"/>
                  <a:pt x="1062140" y="586768"/>
                  <a:pt x="1056475" y="589671"/>
                </a:cubicBezTo>
                <a:cubicBezTo>
                  <a:pt x="1050810" y="592573"/>
                  <a:pt x="1043752" y="594012"/>
                  <a:pt x="1035301" y="593989"/>
                </a:cubicBezTo>
                <a:lnTo>
                  <a:pt x="786784" y="593989"/>
                </a:lnTo>
                <a:cubicBezTo>
                  <a:pt x="822074" y="649408"/>
                  <a:pt x="866837" y="697096"/>
                  <a:pt x="921072" y="737053"/>
                </a:cubicBezTo>
                <a:cubicBezTo>
                  <a:pt x="975308" y="777010"/>
                  <a:pt x="1031215" y="807703"/>
                  <a:pt x="1088793" y="829133"/>
                </a:cubicBezTo>
                <a:lnTo>
                  <a:pt x="1086564" y="841391"/>
                </a:lnTo>
                <a:cubicBezTo>
                  <a:pt x="1057404" y="848728"/>
                  <a:pt x="1032422" y="864423"/>
                  <a:pt x="1011619" y="888476"/>
                </a:cubicBezTo>
                <a:cubicBezTo>
                  <a:pt x="990817" y="912529"/>
                  <a:pt x="975308" y="944383"/>
                  <a:pt x="965092" y="984038"/>
                </a:cubicBezTo>
                <a:cubicBezTo>
                  <a:pt x="916499" y="942757"/>
                  <a:pt x="876890" y="892144"/>
                  <a:pt x="846267" y="832197"/>
                </a:cubicBezTo>
                <a:cubicBezTo>
                  <a:pt x="815643" y="772250"/>
                  <a:pt x="791358" y="703249"/>
                  <a:pt x="773411" y="625193"/>
                </a:cubicBezTo>
                <a:lnTo>
                  <a:pt x="773411" y="1016356"/>
                </a:lnTo>
                <a:cubicBezTo>
                  <a:pt x="772993" y="1022067"/>
                  <a:pt x="761292" y="1030426"/>
                  <a:pt x="738307" y="1041431"/>
                </a:cubicBezTo>
                <a:cubicBezTo>
                  <a:pt x="715322" y="1052436"/>
                  <a:pt x="683561" y="1058565"/>
                  <a:pt x="643023" y="1059819"/>
                </a:cubicBezTo>
                <a:lnTo>
                  <a:pt x="612934" y="1059819"/>
                </a:lnTo>
                <a:lnTo>
                  <a:pt x="612934" y="784556"/>
                </a:lnTo>
                <a:cubicBezTo>
                  <a:pt x="574370" y="826370"/>
                  <a:pt x="530304" y="864492"/>
                  <a:pt x="480735" y="898923"/>
                </a:cubicBezTo>
                <a:cubicBezTo>
                  <a:pt x="431167" y="933355"/>
                  <a:pt x="376792" y="963955"/>
                  <a:pt x="317611" y="990724"/>
                </a:cubicBezTo>
                <a:lnTo>
                  <a:pt x="308696" y="979580"/>
                </a:lnTo>
                <a:cubicBezTo>
                  <a:pt x="363419" y="929872"/>
                  <a:pt x="410271" y="871040"/>
                  <a:pt x="449253" y="803083"/>
                </a:cubicBezTo>
                <a:cubicBezTo>
                  <a:pt x="488234" y="735126"/>
                  <a:pt x="518649" y="665428"/>
                  <a:pt x="540496" y="593989"/>
                </a:cubicBezTo>
                <a:lnTo>
                  <a:pt x="315383" y="593989"/>
                </a:lnTo>
                <a:lnTo>
                  <a:pt x="306467" y="562785"/>
                </a:lnTo>
                <a:lnTo>
                  <a:pt x="549412" y="562785"/>
                </a:lnTo>
                <a:lnTo>
                  <a:pt x="549412" y="561671"/>
                </a:lnTo>
                <a:lnTo>
                  <a:pt x="612934" y="561671"/>
                </a:lnTo>
                <a:lnTo>
                  <a:pt x="612934" y="405651"/>
                </a:lnTo>
                <a:lnTo>
                  <a:pt x="565014" y="405651"/>
                </a:lnTo>
                <a:lnTo>
                  <a:pt x="565014" y="439084"/>
                </a:lnTo>
                <a:cubicBezTo>
                  <a:pt x="563481" y="447465"/>
                  <a:pt x="548994" y="457449"/>
                  <a:pt x="521551" y="469034"/>
                </a:cubicBezTo>
                <a:cubicBezTo>
                  <a:pt x="494108" y="480619"/>
                  <a:pt x="462904" y="486981"/>
                  <a:pt x="427939" y="488119"/>
                </a:cubicBezTo>
                <a:lnTo>
                  <a:pt x="405651" y="488119"/>
                </a:lnTo>
                <a:lnTo>
                  <a:pt x="405651" y="84697"/>
                </a:lnTo>
                <a:cubicBezTo>
                  <a:pt x="397850" y="88226"/>
                  <a:pt x="387820" y="90083"/>
                  <a:pt x="375561" y="90269"/>
                </a:cubicBezTo>
                <a:cubicBezTo>
                  <a:pt x="345472" y="171436"/>
                  <a:pt x="310925" y="244245"/>
                  <a:pt x="271920" y="308696"/>
                </a:cubicBezTo>
                <a:lnTo>
                  <a:pt x="329870" y="329870"/>
                </a:lnTo>
                <a:cubicBezTo>
                  <a:pt x="327827" y="335396"/>
                  <a:pt x="324112" y="339946"/>
                  <a:pt x="318726" y="343522"/>
                </a:cubicBezTo>
                <a:cubicBezTo>
                  <a:pt x="313339" y="347097"/>
                  <a:pt x="305167" y="349976"/>
                  <a:pt x="294208" y="352159"/>
                </a:cubicBezTo>
                <a:lnTo>
                  <a:pt x="294208" y="1015242"/>
                </a:lnTo>
                <a:cubicBezTo>
                  <a:pt x="292212" y="1021928"/>
                  <a:pt x="278374" y="1030565"/>
                  <a:pt x="252696" y="1041152"/>
                </a:cubicBezTo>
                <a:cubicBezTo>
                  <a:pt x="227018" y="1051739"/>
                  <a:pt x="198136" y="1057590"/>
                  <a:pt x="166050" y="1058704"/>
                </a:cubicBezTo>
                <a:lnTo>
                  <a:pt x="137075" y="1058704"/>
                </a:lnTo>
                <a:lnTo>
                  <a:pt x="137075" y="484775"/>
                </a:lnTo>
                <a:cubicBezTo>
                  <a:pt x="117618" y="504812"/>
                  <a:pt x="97466" y="523803"/>
                  <a:pt x="76617" y="541750"/>
                </a:cubicBezTo>
                <a:cubicBezTo>
                  <a:pt x="55768" y="559697"/>
                  <a:pt x="33944" y="576739"/>
                  <a:pt x="11144" y="592875"/>
                </a:cubicBezTo>
                <a:lnTo>
                  <a:pt x="0" y="585074"/>
                </a:lnTo>
                <a:cubicBezTo>
                  <a:pt x="28514" y="536947"/>
                  <a:pt x="56059" y="481267"/>
                  <a:pt x="82633" y="418034"/>
                </a:cubicBezTo>
                <a:cubicBezTo>
                  <a:pt x="109207" y="354800"/>
                  <a:pt x="133119" y="287481"/>
                  <a:pt x="154369" y="216075"/>
                </a:cubicBezTo>
                <a:cubicBezTo>
                  <a:pt x="175618" y="144669"/>
                  <a:pt x="192514" y="72644"/>
                  <a:pt x="20505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p>
        </p:txBody>
      </p:sp>
      <p:sp>
        <p:nvSpPr>
          <p:cNvPr id="36" name="任意多边形: 形状 35">
            <a:extLst>
              <a:ext uri="{FF2B5EF4-FFF2-40B4-BE49-F238E27FC236}">
                <a16:creationId xmlns:a16="http://schemas.microsoft.com/office/drawing/2014/main" xmlns="" id="{DCC01EAD-3729-4399-94FB-64862B1C0D53}"/>
              </a:ext>
            </a:extLst>
          </p:cNvPr>
          <p:cNvSpPr/>
          <p:nvPr/>
        </p:nvSpPr>
        <p:spPr>
          <a:xfrm>
            <a:off x="9427089" y="2449794"/>
            <a:ext cx="1760475" cy="1753154"/>
          </a:xfrm>
          <a:custGeom>
            <a:avLst/>
            <a:gdLst/>
            <a:ahLst/>
            <a:cxnLst/>
            <a:rect l="l" t="t" r="r" b="b"/>
            <a:pathLst>
              <a:path w="1072077" h="1067619">
                <a:moveTo>
                  <a:pt x="617391" y="265233"/>
                </a:moveTo>
                <a:lnTo>
                  <a:pt x="617391" y="451342"/>
                </a:lnTo>
                <a:cubicBezTo>
                  <a:pt x="617577" y="470473"/>
                  <a:pt x="617205" y="490162"/>
                  <a:pt x="616277" y="510407"/>
                </a:cubicBezTo>
                <a:lnTo>
                  <a:pt x="874823" y="510407"/>
                </a:lnTo>
                <a:lnTo>
                  <a:pt x="874823" y="265233"/>
                </a:lnTo>
                <a:close/>
                <a:moveTo>
                  <a:pt x="931659" y="159363"/>
                </a:moveTo>
                <a:lnTo>
                  <a:pt x="1072077" y="266348"/>
                </a:lnTo>
                <a:cubicBezTo>
                  <a:pt x="1068756" y="270945"/>
                  <a:pt x="1063417" y="275403"/>
                  <a:pt x="1056057" y="279721"/>
                </a:cubicBezTo>
                <a:cubicBezTo>
                  <a:pt x="1048697" y="284039"/>
                  <a:pt x="1039178" y="287383"/>
                  <a:pt x="1027499" y="289751"/>
                </a:cubicBezTo>
                <a:lnTo>
                  <a:pt x="1027499" y="585073"/>
                </a:lnTo>
                <a:cubicBezTo>
                  <a:pt x="1026502" y="587942"/>
                  <a:pt x="1019086" y="591987"/>
                  <a:pt x="1005252" y="597208"/>
                </a:cubicBezTo>
                <a:cubicBezTo>
                  <a:pt x="991418" y="602430"/>
                  <a:pt x="974922" y="607217"/>
                  <a:pt x="955763" y="611572"/>
                </a:cubicBezTo>
                <a:cubicBezTo>
                  <a:pt x="936605" y="615926"/>
                  <a:pt x="918540" y="618238"/>
                  <a:pt x="901569" y="618506"/>
                </a:cubicBezTo>
                <a:lnTo>
                  <a:pt x="874823" y="618506"/>
                </a:lnTo>
                <a:lnTo>
                  <a:pt x="874823" y="541611"/>
                </a:lnTo>
                <a:lnTo>
                  <a:pt x="615162" y="541611"/>
                </a:lnTo>
                <a:cubicBezTo>
                  <a:pt x="612397" y="602134"/>
                  <a:pt x="601707" y="664349"/>
                  <a:pt x="583092" y="728256"/>
                </a:cubicBezTo>
                <a:cubicBezTo>
                  <a:pt x="564477" y="792164"/>
                  <a:pt x="532241" y="853471"/>
                  <a:pt x="486384" y="912178"/>
                </a:cubicBezTo>
                <a:cubicBezTo>
                  <a:pt x="440528" y="970885"/>
                  <a:pt x="375355" y="1022698"/>
                  <a:pt x="290865" y="1067619"/>
                </a:cubicBezTo>
                <a:lnTo>
                  <a:pt x="283064" y="1058704"/>
                </a:lnTo>
                <a:cubicBezTo>
                  <a:pt x="336178" y="998044"/>
                  <a:pt x="375816" y="933503"/>
                  <a:pt x="401977" y="865083"/>
                </a:cubicBezTo>
                <a:cubicBezTo>
                  <a:pt x="428139" y="796663"/>
                  <a:pt x="445323" y="727252"/>
                  <a:pt x="453530" y="656851"/>
                </a:cubicBezTo>
                <a:cubicBezTo>
                  <a:pt x="461736" y="586449"/>
                  <a:pt x="465465" y="517947"/>
                  <a:pt x="464715" y="451342"/>
                </a:cubicBezTo>
                <a:lnTo>
                  <a:pt x="464715" y="174965"/>
                </a:lnTo>
                <a:lnTo>
                  <a:pt x="639680" y="234030"/>
                </a:lnTo>
                <a:lnTo>
                  <a:pt x="863679" y="234030"/>
                </a:lnTo>
                <a:close/>
                <a:moveTo>
                  <a:pt x="150447" y="6687"/>
                </a:moveTo>
                <a:lnTo>
                  <a:pt x="344357" y="24518"/>
                </a:lnTo>
                <a:cubicBezTo>
                  <a:pt x="343405" y="32899"/>
                  <a:pt x="339737" y="39818"/>
                  <a:pt x="333352" y="45274"/>
                </a:cubicBezTo>
                <a:cubicBezTo>
                  <a:pt x="326968" y="50730"/>
                  <a:pt x="316891" y="54584"/>
                  <a:pt x="303123" y="56836"/>
                </a:cubicBezTo>
                <a:lnTo>
                  <a:pt x="303123" y="256318"/>
                </a:lnTo>
                <a:lnTo>
                  <a:pt x="354387" y="173851"/>
                </a:lnTo>
                <a:cubicBezTo>
                  <a:pt x="355034" y="174428"/>
                  <a:pt x="361665" y="180950"/>
                  <a:pt x="374282" y="193415"/>
                </a:cubicBezTo>
                <a:cubicBezTo>
                  <a:pt x="386898" y="205880"/>
                  <a:pt x="401619" y="220822"/>
                  <a:pt x="418446" y="238240"/>
                </a:cubicBezTo>
                <a:cubicBezTo>
                  <a:pt x="435272" y="255658"/>
                  <a:pt x="450324" y="272085"/>
                  <a:pt x="463601" y="287522"/>
                </a:cubicBezTo>
                <a:cubicBezTo>
                  <a:pt x="462347" y="293628"/>
                  <a:pt x="459004" y="298132"/>
                  <a:pt x="453571" y="301034"/>
                </a:cubicBezTo>
                <a:cubicBezTo>
                  <a:pt x="448138" y="303937"/>
                  <a:pt x="441451" y="305376"/>
                  <a:pt x="433511" y="305353"/>
                </a:cubicBezTo>
                <a:lnTo>
                  <a:pt x="303123" y="305353"/>
                </a:lnTo>
                <a:lnTo>
                  <a:pt x="303123" y="487004"/>
                </a:lnTo>
                <a:cubicBezTo>
                  <a:pt x="326573" y="482523"/>
                  <a:pt x="350162" y="477833"/>
                  <a:pt x="373890" y="472934"/>
                </a:cubicBezTo>
                <a:cubicBezTo>
                  <a:pt x="397617" y="468036"/>
                  <a:pt x="421206" y="463067"/>
                  <a:pt x="444655" y="458029"/>
                </a:cubicBezTo>
                <a:lnTo>
                  <a:pt x="446884" y="469173"/>
                </a:lnTo>
                <a:cubicBezTo>
                  <a:pt x="429053" y="482059"/>
                  <a:pt x="408158" y="496686"/>
                  <a:pt x="384198" y="513054"/>
                </a:cubicBezTo>
                <a:cubicBezTo>
                  <a:pt x="360238" y="529422"/>
                  <a:pt x="333213" y="547113"/>
                  <a:pt x="303123" y="566128"/>
                </a:cubicBezTo>
                <a:lnTo>
                  <a:pt x="303123" y="880396"/>
                </a:lnTo>
                <a:cubicBezTo>
                  <a:pt x="303873" y="916787"/>
                  <a:pt x="300021" y="947894"/>
                  <a:pt x="291566" y="973719"/>
                </a:cubicBezTo>
                <a:cubicBezTo>
                  <a:pt x="283112" y="999543"/>
                  <a:pt x="265556" y="1020167"/>
                  <a:pt x="238900" y="1035590"/>
                </a:cubicBezTo>
                <a:cubicBezTo>
                  <a:pt x="212243" y="1051013"/>
                  <a:pt x="171986" y="1061318"/>
                  <a:pt x="118129" y="1066505"/>
                </a:cubicBezTo>
                <a:cubicBezTo>
                  <a:pt x="116643" y="1039202"/>
                  <a:pt x="114043" y="1015520"/>
                  <a:pt x="110328" y="995460"/>
                </a:cubicBezTo>
                <a:cubicBezTo>
                  <a:pt x="106613" y="975401"/>
                  <a:pt x="100670" y="958963"/>
                  <a:pt x="92497" y="946147"/>
                </a:cubicBezTo>
                <a:cubicBezTo>
                  <a:pt x="84673" y="932333"/>
                  <a:pt x="73854" y="920956"/>
                  <a:pt x="60040" y="912018"/>
                </a:cubicBezTo>
                <a:cubicBezTo>
                  <a:pt x="46225" y="903079"/>
                  <a:pt x="26212" y="895882"/>
                  <a:pt x="0" y="890426"/>
                </a:cubicBezTo>
                <a:lnTo>
                  <a:pt x="0" y="875938"/>
                </a:lnTo>
                <a:cubicBezTo>
                  <a:pt x="1149" y="876007"/>
                  <a:pt x="10491" y="876489"/>
                  <a:pt x="28026" y="877383"/>
                </a:cubicBezTo>
                <a:cubicBezTo>
                  <a:pt x="45561" y="878277"/>
                  <a:pt x="64396" y="879172"/>
                  <a:pt x="84531" y="880066"/>
                </a:cubicBezTo>
                <a:cubicBezTo>
                  <a:pt x="104666" y="880960"/>
                  <a:pt x="119209" y="881442"/>
                  <a:pt x="128159" y="881510"/>
                </a:cubicBezTo>
                <a:cubicBezTo>
                  <a:pt x="136401" y="881534"/>
                  <a:pt x="142205" y="880094"/>
                  <a:pt x="145572" y="877192"/>
                </a:cubicBezTo>
                <a:cubicBezTo>
                  <a:pt x="148938" y="874290"/>
                  <a:pt x="150563" y="869786"/>
                  <a:pt x="150447" y="863680"/>
                </a:cubicBezTo>
                <a:lnTo>
                  <a:pt x="150447" y="657511"/>
                </a:lnTo>
                <a:cubicBezTo>
                  <a:pt x="130388" y="668841"/>
                  <a:pt x="109214" y="680728"/>
                  <a:pt x="86925" y="693173"/>
                </a:cubicBezTo>
                <a:cubicBezTo>
                  <a:pt x="84000" y="700532"/>
                  <a:pt x="79542" y="706987"/>
                  <a:pt x="73552" y="712536"/>
                </a:cubicBezTo>
                <a:cubicBezTo>
                  <a:pt x="67562" y="718085"/>
                  <a:pt x="60875" y="722032"/>
                  <a:pt x="53492" y="724377"/>
                </a:cubicBezTo>
                <a:lnTo>
                  <a:pt x="5572" y="540496"/>
                </a:lnTo>
                <a:cubicBezTo>
                  <a:pt x="20803" y="538221"/>
                  <a:pt x="40769" y="534971"/>
                  <a:pt x="65472" y="530745"/>
                </a:cubicBezTo>
                <a:cubicBezTo>
                  <a:pt x="90175" y="526520"/>
                  <a:pt x="118500" y="521598"/>
                  <a:pt x="150447" y="515979"/>
                </a:cubicBezTo>
                <a:lnTo>
                  <a:pt x="150447" y="305353"/>
                </a:lnTo>
                <a:lnTo>
                  <a:pt x="22288" y="305353"/>
                </a:lnTo>
                <a:lnTo>
                  <a:pt x="13373" y="274149"/>
                </a:lnTo>
                <a:lnTo>
                  <a:pt x="150447" y="274149"/>
                </a:lnTo>
                <a:close/>
                <a:moveTo>
                  <a:pt x="635222" y="0"/>
                </a:moveTo>
                <a:cubicBezTo>
                  <a:pt x="718339" y="14047"/>
                  <a:pt x="775059" y="36660"/>
                  <a:pt x="805381" y="67841"/>
                </a:cubicBezTo>
                <a:cubicBezTo>
                  <a:pt x="835702" y="99022"/>
                  <a:pt x="847427" y="129715"/>
                  <a:pt x="840555" y="159920"/>
                </a:cubicBezTo>
                <a:cubicBezTo>
                  <a:pt x="833682" y="190126"/>
                  <a:pt x="816014" y="210789"/>
                  <a:pt x="787550" y="221910"/>
                </a:cubicBezTo>
                <a:cubicBezTo>
                  <a:pt x="759085" y="233031"/>
                  <a:pt x="727626" y="225555"/>
                  <a:pt x="693172" y="199482"/>
                </a:cubicBezTo>
                <a:cubicBezTo>
                  <a:pt x="692197" y="164308"/>
                  <a:pt x="685510" y="129622"/>
                  <a:pt x="673112" y="95423"/>
                </a:cubicBezTo>
                <a:cubicBezTo>
                  <a:pt x="660714" y="61224"/>
                  <a:pt x="645112" y="31274"/>
                  <a:pt x="626307" y="557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p>
        </p:txBody>
      </p:sp>
      <p:sp>
        <p:nvSpPr>
          <p:cNvPr id="38" name="任意多边形: 形状 37">
            <a:extLst>
              <a:ext uri="{FF2B5EF4-FFF2-40B4-BE49-F238E27FC236}">
                <a16:creationId xmlns:a16="http://schemas.microsoft.com/office/drawing/2014/main" xmlns="" id="{09ED9D3D-ED8A-47B2-B6C0-426B72D9C692}"/>
              </a:ext>
            </a:extLst>
          </p:cNvPr>
          <p:cNvSpPr/>
          <p:nvPr/>
        </p:nvSpPr>
        <p:spPr>
          <a:xfrm>
            <a:off x="8050847" y="3958854"/>
            <a:ext cx="756491" cy="723148"/>
          </a:xfrm>
          <a:custGeom>
            <a:avLst/>
            <a:gdLst/>
            <a:ahLst/>
            <a:cxnLst/>
            <a:rect l="l" t="t" r="r" b="b"/>
            <a:pathLst>
              <a:path w="1088793" h="1040804">
                <a:moveTo>
                  <a:pt x="357730" y="296298"/>
                </a:moveTo>
                <a:lnTo>
                  <a:pt x="357730" y="447999"/>
                </a:lnTo>
                <a:lnTo>
                  <a:pt x="403421" y="447999"/>
                </a:lnTo>
                <a:lnTo>
                  <a:pt x="403421" y="296298"/>
                </a:lnTo>
                <a:close/>
                <a:moveTo>
                  <a:pt x="169392" y="296298"/>
                </a:moveTo>
                <a:lnTo>
                  <a:pt x="169392" y="447999"/>
                </a:lnTo>
                <a:lnTo>
                  <a:pt x="215084" y="447999"/>
                </a:lnTo>
                <a:lnTo>
                  <a:pt x="215084" y="296298"/>
                </a:lnTo>
                <a:close/>
                <a:moveTo>
                  <a:pt x="357730" y="111304"/>
                </a:moveTo>
                <a:lnTo>
                  <a:pt x="357730" y="265234"/>
                </a:lnTo>
                <a:lnTo>
                  <a:pt x="403421" y="265234"/>
                </a:lnTo>
                <a:lnTo>
                  <a:pt x="403421" y="111304"/>
                </a:lnTo>
                <a:close/>
                <a:moveTo>
                  <a:pt x="169392" y="111304"/>
                </a:moveTo>
                <a:lnTo>
                  <a:pt x="169392" y="265234"/>
                </a:lnTo>
                <a:lnTo>
                  <a:pt x="215084" y="265234"/>
                </a:lnTo>
                <a:lnTo>
                  <a:pt x="215084" y="111304"/>
                </a:lnTo>
                <a:close/>
                <a:moveTo>
                  <a:pt x="926087" y="0"/>
                </a:moveTo>
                <a:lnTo>
                  <a:pt x="1065390" y="132498"/>
                </a:lnTo>
                <a:cubicBezTo>
                  <a:pt x="1061164" y="137424"/>
                  <a:pt x="1055685" y="140956"/>
                  <a:pt x="1048952" y="143094"/>
                </a:cubicBezTo>
                <a:cubicBezTo>
                  <a:pt x="1042219" y="145232"/>
                  <a:pt x="1032839" y="146533"/>
                  <a:pt x="1020813" y="146998"/>
                </a:cubicBezTo>
                <a:cubicBezTo>
                  <a:pt x="996319" y="163962"/>
                  <a:pt x="967576" y="181065"/>
                  <a:pt x="934584" y="198308"/>
                </a:cubicBezTo>
                <a:cubicBezTo>
                  <a:pt x="901592" y="215551"/>
                  <a:pt x="867556" y="231538"/>
                  <a:pt x="832475" y="246271"/>
                </a:cubicBezTo>
                <a:cubicBezTo>
                  <a:pt x="860260" y="272832"/>
                  <a:pt x="872794" y="300232"/>
                  <a:pt x="870076" y="328471"/>
                </a:cubicBezTo>
                <a:cubicBezTo>
                  <a:pt x="867359" y="356710"/>
                  <a:pt x="854303" y="377772"/>
                  <a:pt x="830906" y="391657"/>
                </a:cubicBezTo>
                <a:cubicBezTo>
                  <a:pt x="807510" y="405543"/>
                  <a:pt x="778687" y="404235"/>
                  <a:pt x="744435" y="387736"/>
                </a:cubicBezTo>
                <a:cubicBezTo>
                  <a:pt x="732432" y="351804"/>
                  <a:pt x="713812" y="316656"/>
                  <a:pt x="688575" y="282294"/>
                </a:cubicBezTo>
                <a:cubicBezTo>
                  <a:pt x="663338" y="247931"/>
                  <a:pt x="636638" y="219192"/>
                  <a:pt x="608476" y="196077"/>
                </a:cubicBezTo>
                <a:lnTo>
                  <a:pt x="616276" y="189384"/>
                </a:lnTo>
                <a:cubicBezTo>
                  <a:pt x="652449" y="188966"/>
                  <a:pt x="684303" y="191197"/>
                  <a:pt x="711838" y="196077"/>
                </a:cubicBezTo>
                <a:cubicBezTo>
                  <a:pt x="739374" y="200957"/>
                  <a:pt x="762870" y="207650"/>
                  <a:pt x="782326" y="216155"/>
                </a:cubicBezTo>
                <a:cubicBezTo>
                  <a:pt x="793563" y="198726"/>
                  <a:pt x="804243" y="181158"/>
                  <a:pt x="814366" y="163451"/>
                </a:cubicBezTo>
                <a:cubicBezTo>
                  <a:pt x="824488" y="145743"/>
                  <a:pt x="833497" y="128733"/>
                  <a:pt x="841390" y="112420"/>
                </a:cubicBezTo>
                <a:lnTo>
                  <a:pt x="600675" y="112420"/>
                </a:lnTo>
                <a:cubicBezTo>
                  <a:pt x="597354" y="117021"/>
                  <a:pt x="592015" y="121483"/>
                  <a:pt x="584655" y="125805"/>
                </a:cubicBezTo>
                <a:cubicBezTo>
                  <a:pt x="577295" y="130127"/>
                  <a:pt x="567776" y="133474"/>
                  <a:pt x="556098" y="135844"/>
                </a:cubicBezTo>
                <a:lnTo>
                  <a:pt x="556098" y="413382"/>
                </a:lnTo>
                <a:lnTo>
                  <a:pt x="878166" y="413382"/>
                </a:lnTo>
                <a:lnTo>
                  <a:pt x="956176" y="335326"/>
                </a:lnTo>
                <a:lnTo>
                  <a:pt x="1088793" y="462423"/>
                </a:lnTo>
                <a:cubicBezTo>
                  <a:pt x="1084544" y="467347"/>
                  <a:pt x="1079111" y="470877"/>
                  <a:pt x="1072494" y="473014"/>
                </a:cubicBezTo>
                <a:cubicBezTo>
                  <a:pt x="1065877" y="475151"/>
                  <a:pt x="1056823" y="476451"/>
                  <a:pt x="1045330" y="476916"/>
                </a:cubicBezTo>
                <a:cubicBezTo>
                  <a:pt x="1023854" y="504742"/>
                  <a:pt x="997712" y="534654"/>
                  <a:pt x="966902" y="566650"/>
                </a:cubicBezTo>
                <a:cubicBezTo>
                  <a:pt x="936093" y="598646"/>
                  <a:pt x="905772" y="626304"/>
                  <a:pt x="875938" y="649626"/>
                </a:cubicBezTo>
                <a:lnTo>
                  <a:pt x="867022" y="642969"/>
                </a:lnTo>
                <a:cubicBezTo>
                  <a:pt x="871573" y="613617"/>
                  <a:pt x="875845" y="580978"/>
                  <a:pt x="879838" y="545054"/>
                </a:cubicBezTo>
                <a:cubicBezTo>
                  <a:pt x="883831" y="509129"/>
                  <a:pt x="886989" y="475640"/>
                  <a:pt x="889311" y="444586"/>
                </a:cubicBezTo>
                <a:lnTo>
                  <a:pt x="835818" y="444586"/>
                </a:lnTo>
                <a:lnTo>
                  <a:pt x="835818" y="848003"/>
                </a:lnTo>
                <a:cubicBezTo>
                  <a:pt x="836534" y="883116"/>
                  <a:pt x="832131" y="914307"/>
                  <a:pt x="822610" y="941577"/>
                </a:cubicBezTo>
                <a:cubicBezTo>
                  <a:pt x="813089" y="968847"/>
                  <a:pt x="794158" y="991039"/>
                  <a:pt x="765816" y="1008155"/>
                </a:cubicBezTo>
                <a:cubicBezTo>
                  <a:pt x="737474" y="1025271"/>
                  <a:pt x="695428" y="1036153"/>
                  <a:pt x="639679" y="1040804"/>
                </a:cubicBezTo>
                <a:cubicBezTo>
                  <a:pt x="638728" y="1014011"/>
                  <a:pt x="636174" y="990701"/>
                  <a:pt x="632018" y="970874"/>
                </a:cubicBezTo>
                <a:cubicBezTo>
                  <a:pt x="627862" y="951046"/>
                  <a:pt x="621129" y="934980"/>
                  <a:pt x="611819" y="922675"/>
                </a:cubicBezTo>
                <a:cubicBezTo>
                  <a:pt x="603623" y="910904"/>
                  <a:pt x="591875" y="900456"/>
                  <a:pt x="576575" y="891331"/>
                </a:cubicBezTo>
                <a:cubicBezTo>
                  <a:pt x="561275" y="882207"/>
                  <a:pt x="538104" y="874824"/>
                  <a:pt x="507063" y="869182"/>
                </a:cubicBezTo>
                <a:lnTo>
                  <a:pt x="507063" y="855807"/>
                </a:lnTo>
                <a:cubicBezTo>
                  <a:pt x="508418" y="855889"/>
                  <a:pt x="519328" y="856467"/>
                  <a:pt x="539794" y="857541"/>
                </a:cubicBezTo>
                <a:cubicBezTo>
                  <a:pt x="560259" y="858614"/>
                  <a:pt x="582149" y="859688"/>
                  <a:pt x="605462" y="860762"/>
                </a:cubicBezTo>
                <a:cubicBezTo>
                  <a:pt x="628776" y="861835"/>
                  <a:pt x="645382" y="862413"/>
                  <a:pt x="655281" y="862496"/>
                </a:cubicBezTo>
                <a:cubicBezTo>
                  <a:pt x="663524" y="862472"/>
                  <a:pt x="669328" y="860847"/>
                  <a:pt x="672694" y="857618"/>
                </a:cubicBezTo>
                <a:cubicBezTo>
                  <a:pt x="676061" y="854390"/>
                  <a:pt x="677686" y="849699"/>
                  <a:pt x="677570" y="843544"/>
                </a:cubicBezTo>
                <a:lnTo>
                  <a:pt x="677570" y="444586"/>
                </a:lnTo>
                <a:lnTo>
                  <a:pt x="556098" y="444586"/>
                </a:lnTo>
                <a:lnTo>
                  <a:pt x="556098" y="476916"/>
                </a:lnTo>
                <a:cubicBezTo>
                  <a:pt x="553799" y="483837"/>
                  <a:pt x="539451" y="493406"/>
                  <a:pt x="513053" y="505623"/>
                </a:cubicBezTo>
                <a:cubicBezTo>
                  <a:pt x="486655" y="517840"/>
                  <a:pt x="458655" y="524622"/>
                  <a:pt x="429053" y="525969"/>
                </a:cubicBezTo>
                <a:lnTo>
                  <a:pt x="403421" y="525969"/>
                </a:lnTo>
                <a:lnTo>
                  <a:pt x="403421" y="479064"/>
                </a:lnTo>
                <a:lnTo>
                  <a:pt x="357730" y="479064"/>
                </a:lnTo>
                <a:lnTo>
                  <a:pt x="357730" y="630765"/>
                </a:lnTo>
                <a:lnTo>
                  <a:pt x="395620" y="630765"/>
                </a:lnTo>
                <a:lnTo>
                  <a:pt x="465829" y="530375"/>
                </a:lnTo>
                <a:cubicBezTo>
                  <a:pt x="466538" y="530933"/>
                  <a:pt x="474036" y="537377"/>
                  <a:pt x="488324" y="549707"/>
                </a:cubicBezTo>
                <a:cubicBezTo>
                  <a:pt x="502612" y="562036"/>
                  <a:pt x="519438" y="576903"/>
                  <a:pt x="538803" y="594306"/>
                </a:cubicBezTo>
                <a:cubicBezTo>
                  <a:pt x="558168" y="611709"/>
                  <a:pt x="575820" y="628300"/>
                  <a:pt x="591759" y="644079"/>
                </a:cubicBezTo>
                <a:cubicBezTo>
                  <a:pt x="589971" y="650157"/>
                  <a:pt x="586303" y="654641"/>
                  <a:pt x="580754" y="657530"/>
                </a:cubicBezTo>
                <a:cubicBezTo>
                  <a:pt x="575205" y="660420"/>
                  <a:pt x="568472" y="661853"/>
                  <a:pt x="560555" y="661830"/>
                </a:cubicBezTo>
                <a:lnTo>
                  <a:pt x="357730" y="661830"/>
                </a:lnTo>
                <a:lnTo>
                  <a:pt x="357730" y="785531"/>
                </a:lnTo>
                <a:cubicBezTo>
                  <a:pt x="394599" y="779889"/>
                  <a:pt x="432304" y="773899"/>
                  <a:pt x="470844" y="767561"/>
                </a:cubicBezTo>
                <a:cubicBezTo>
                  <a:pt x="509385" y="761222"/>
                  <a:pt x="548204" y="754954"/>
                  <a:pt x="587301" y="748755"/>
                </a:cubicBezTo>
                <a:lnTo>
                  <a:pt x="589530" y="761013"/>
                </a:lnTo>
                <a:cubicBezTo>
                  <a:pt x="542214" y="788224"/>
                  <a:pt x="479713" y="820171"/>
                  <a:pt x="402028" y="856854"/>
                </a:cubicBezTo>
                <a:cubicBezTo>
                  <a:pt x="324344" y="893537"/>
                  <a:pt x="227853" y="935514"/>
                  <a:pt x="112556" y="982784"/>
                </a:cubicBezTo>
                <a:cubicBezTo>
                  <a:pt x="109144" y="990608"/>
                  <a:pt x="104546" y="996970"/>
                  <a:pt x="98765" y="1001869"/>
                </a:cubicBezTo>
                <a:cubicBezTo>
                  <a:pt x="92984" y="1006767"/>
                  <a:pt x="86437" y="1010064"/>
                  <a:pt x="79124" y="1011759"/>
                </a:cubicBezTo>
                <a:lnTo>
                  <a:pt x="0" y="834565"/>
                </a:lnTo>
                <a:cubicBezTo>
                  <a:pt x="23170" y="832290"/>
                  <a:pt x="53167" y="828761"/>
                  <a:pt x="89989" y="823978"/>
                </a:cubicBezTo>
                <a:cubicBezTo>
                  <a:pt x="126812" y="819196"/>
                  <a:pt x="168510" y="813438"/>
                  <a:pt x="215084" y="806705"/>
                </a:cubicBezTo>
                <a:lnTo>
                  <a:pt x="215084" y="661830"/>
                </a:lnTo>
                <a:lnTo>
                  <a:pt x="36776" y="661830"/>
                </a:lnTo>
                <a:lnTo>
                  <a:pt x="27860" y="630765"/>
                </a:lnTo>
                <a:lnTo>
                  <a:pt x="215084" y="630765"/>
                </a:lnTo>
                <a:lnTo>
                  <a:pt x="215084" y="479064"/>
                </a:lnTo>
                <a:lnTo>
                  <a:pt x="169392" y="479064"/>
                </a:lnTo>
                <a:lnTo>
                  <a:pt x="169392" y="524798"/>
                </a:lnTo>
                <a:cubicBezTo>
                  <a:pt x="168185" y="532466"/>
                  <a:pt x="156390" y="541390"/>
                  <a:pt x="134009" y="551568"/>
                </a:cubicBezTo>
                <a:cubicBezTo>
                  <a:pt x="111628" y="561747"/>
                  <a:pt x="85903" y="567324"/>
                  <a:pt x="56835" y="568300"/>
                </a:cubicBezTo>
                <a:lnTo>
                  <a:pt x="36776" y="568300"/>
                </a:lnTo>
                <a:lnTo>
                  <a:pt x="36776" y="24518"/>
                </a:lnTo>
                <a:lnTo>
                  <a:pt x="176079" y="80239"/>
                </a:lnTo>
                <a:lnTo>
                  <a:pt x="392277" y="80239"/>
                </a:lnTo>
                <a:lnTo>
                  <a:pt x="461371" y="5573"/>
                </a:lnTo>
                <a:lnTo>
                  <a:pt x="579500" y="96881"/>
                </a:lnTo>
                <a:lnTo>
                  <a:pt x="575043" y="81349"/>
                </a:lnTo>
                <a:lnTo>
                  <a:pt x="841390" y="8134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p>
        </p:txBody>
      </p:sp>
      <p:sp>
        <p:nvSpPr>
          <p:cNvPr id="39" name="任意多边形: 形状 38">
            <a:extLst>
              <a:ext uri="{FF2B5EF4-FFF2-40B4-BE49-F238E27FC236}">
                <a16:creationId xmlns:a16="http://schemas.microsoft.com/office/drawing/2014/main" xmlns="" id="{C2180C51-A47C-4F20-A26A-AEDAB5A3F83F}"/>
              </a:ext>
            </a:extLst>
          </p:cNvPr>
          <p:cNvSpPr/>
          <p:nvPr/>
        </p:nvSpPr>
        <p:spPr>
          <a:xfrm>
            <a:off x="8907639" y="3958854"/>
            <a:ext cx="688749" cy="637811"/>
          </a:xfrm>
          <a:custGeom>
            <a:avLst/>
            <a:gdLst/>
            <a:ahLst/>
            <a:cxnLst/>
            <a:rect l="l" t="t" r="r" b="b"/>
            <a:pathLst>
              <a:path w="1069848" h="990724">
                <a:moveTo>
                  <a:pt x="447999" y="0"/>
                </a:moveTo>
                <a:lnTo>
                  <a:pt x="667540" y="20059"/>
                </a:lnTo>
                <a:cubicBezTo>
                  <a:pt x="666798" y="28441"/>
                  <a:pt x="663547" y="35360"/>
                  <a:pt x="657789" y="40816"/>
                </a:cubicBezTo>
                <a:cubicBezTo>
                  <a:pt x="652031" y="46272"/>
                  <a:pt x="641537" y="50126"/>
                  <a:pt x="626307" y="52378"/>
                </a:cubicBezTo>
                <a:lnTo>
                  <a:pt x="626307" y="269691"/>
                </a:lnTo>
                <a:lnTo>
                  <a:pt x="762267" y="269691"/>
                </a:lnTo>
                <a:lnTo>
                  <a:pt x="850306" y="161591"/>
                </a:lnTo>
                <a:cubicBezTo>
                  <a:pt x="851118" y="162121"/>
                  <a:pt x="860267" y="168739"/>
                  <a:pt x="877754" y="181445"/>
                </a:cubicBezTo>
                <a:cubicBezTo>
                  <a:pt x="895241" y="194150"/>
                  <a:pt x="916195" y="209766"/>
                  <a:pt x="940616" y="228292"/>
                </a:cubicBezTo>
                <a:cubicBezTo>
                  <a:pt x="965037" y="246817"/>
                  <a:pt x="988055" y="265075"/>
                  <a:pt x="1009669" y="283064"/>
                </a:cubicBezTo>
                <a:cubicBezTo>
                  <a:pt x="1007928" y="289170"/>
                  <a:pt x="1004166" y="293674"/>
                  <a:pt x="998386" y="296576"/>
                </a:cubicBezTo>
                <a:cubicBezTo>
                  <a:pt x="992604" y="299478"/>
                  <a:pt x="985221" y="300918"/>
                  <a:pt x="976236" y="300894"/>
                </a:cubicBezTo>
                <a:lnTo>
                  <a:pt x="626307" y="300894"/>
                </a:lnTo>
                <a:lnTo>
                  <a:pt x="626307" y="587302"/>
                </a:lnTo>
                <a:lnTo>
                  <a:pt x="728834" y="587302"/>
                </a:lnTo>
                <a:lnTo>
                  <a:pt x="817988" y="475859"/>
                </a:lnTo>
                <a:cubicBezTo>
                  <a:pt x="818862" y="476472"/>
                  <a:pt x="828382" y="483543"/>
                  <a:pt x="846550" y="497075"/>
                </a:cubicBezTo>
                <a:cubicBezTo>
                  <a:pt x="864718" y="510606"/>
                  <a:pt x="886291" y="526923"/>
                  <a:pt x="911269" y="546027"/>
                </a:cubicBezTo>
                <a:cubicBezTo>
                  <a:pt x="936248" y="565130"/>
                  <a:pt x="959389" y="583346"/>
                  <a:pt x="980694" y="600675"/>
                </a:cubicBezTo>
                <a:cubicBezTo>
                  <a:pt x="978929" y="606781"/>
                  <a:pt x="975215" y="611285"/>
                  <a:pt x="969550" y="614187"/>
                </a:cubicBezTo>
                <a:cubicBezTo>
                  <a:pt x="963885" y="617089"/>
                  <a:pt x="956827" y="618529"/>
                  <a:pt x="948376" y="618506"/>
                </a:cubicBezTo>
                <a:lnTo>
                  <a:pt x="626307" y="618506"/>
                </a:lnTo>
                <a:lnTo>
                  <a:pt x="626307" y="959520"/>
                </a:lnTo>
                <a:lnTo>
                  <a:pt x="811301" y="959520"/>
                </a:lnTo>
                <a:lnTo>
                  <a:pt x="903799" y="842505"/>
                </a:lnTo>
                <a:cubicBezTo>
                  <a:pt x="904693" y="843145"/>
                  <a:pt x="914420" y="850533"/>
                  <a:pt x="932980" y="864670"/>
                </a:cubicBezTo>
                <a:cubicBezTo>
                  <a:pt x="951540" y="878806"/>
                  <a:pt x="973567" y="895853"/>
                  <a:pt x="999061" y="915810"/>
                </a:cubicBezTo>
                <a:cubicBezTo>
                  <a:pt x="1024556" y="935766"/>
                  <a:pt x="1048151" y="954794"/>
                  <a:pt x="1069848" y="972893"/>
                </a:cubicBezTo>
                <a:cubicBezTo>
                  <a:pt x="1068107" y="978999"/>
                  <a:pt x="1064346" y="983503"/>
                  <a:pt x="1058564" y="986405"/>
                </a:cubicBezTo>
                <a:cubicBezTo>
                  <a:pt x="1052783" y="989307"/>
                  <a:pt x="1045400" y="990747"/>
                  <a:pt x="1036415" y="990724"/>
                </a:cubicBezTo>
                <a:lnTo>
                  <a:pt x="21174" y="990724"/>
                </a:lnTo>
                <a:lnTo>
                  <a:pt x="12259" y="959520"/>
                </a:lnTo>
                <a:lnTo>
                  <a:pt x="447999" y="959520"/>
                </a:lnTo>
                <a:lnTo>
                  <a:pt x="447999" y="618506"/>
                </a:lnTo>
                <a:lnTo>
                  <a:pt x="157134" y="618506"/>
                </a:lnTo>
                <a:lnTo>
                  <a:pt x="148218" y="587302"/>
                </a:lnTo>
                <a:lnTo>
                  <a:pt x="447999" y="587302"/>
                </a:lnTo>
                <a:lnTo>
                  <a:pt x="447999" y="300894"/>
                </a:lnTo>
                <a:lnTo>
                  <a:pt x="278606" y="300894"/>
                </a:lnTo>
                <a:cubicBezTo>
                  <a:pt x="242387" y="360957"/>
                  <a:pt x="201990" y="414125"/>
                  <a:pt x="157412" y="460397"/>
                </a:cubicBezTo>
                <a:cubicBezTo>
                  <a:pt x="112836" y="506669"/>
                  <a:pt x="64079" y="546741"/>
                  <a:pt x="11144" y="580615"/>
                </a:cubicBezTo>
                <a:lnTo>
                  <a:pt x="0" y="572814"/>
                </a:lnTo>
                <a:cubicBezTo>
                  <a:pt x="40491" y="504834"/>
                  <a:pt x="77638" y="423203"/>
                  <a:pt x="111442" y="327919"/>
                </a:cubicBezTo>
                <a:cubicBezTo>
                  <a:pt x="145247" y="232636"/>
                  <a:pt x="170136" y="133731"/>
                  <a:pt x="186109" y="31204"/>
                </a:cubicBezTo>
                <a:lnTo>
                  <a:pt x="411223" y="95840"/>
                </a:lnTo>
                <a:cubicBezTo>
                  <a:pt x="409040" y="103200"/>
                  <a:pt x="404211" y="109097"/>
                  <a:pt x="396735" y="113532"/>
                </a:cubicBezTo>
                <a:cubicBezTo>
                  <a:pt x="389259" y="117966"/>
                  <a:pt x="378858" y="120241"/>
                  <a:pt x="365531" y="120358"/>
                </a:cubicBezTo>
                <a:cubicBezTo>
                  <a:pt x="354991" y="147127"/>
                  <a:pt x="344032" y="172991"/>
                  <a:pt x="332656" y="197949"/>
                </a:cubicBezTo>
                <a:cubicBezTo>
                  <a:pt x="321279" y="222908"/>
                  <a:pt x="309206" y="246822"/>
                  <a:pt x="296437" y="269691"/>
                </a:cubicBezTo>
                <a:lnTo>
                  <a:pt x="447999" y="269691"/>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p>
        </p:txBody>
      </p:sp>
      <p:sp>
        <p:nvSpPr>
          <p:cNvPr id="35" name="任意多边形: 形状 34">
            <a:extLst>
              <a:ext uri="{FF2B5EF4-FFF2-40B4-BE49-F238E27FC236}">
                <a16:creationId xmlns:a16="http://schemas.microsoft.com/office/drawing/2014/main" xmlns="" id="{88755DA5-E8E0-4463-93AF-7A10CC1FD782}"/>
              </a:ext>
            </a:extLst>
          </p:cNvPr>
          <p:cNvSpPr/>
          <p:nvPr/>
        </p:nvSpPr>
        <p:spPr>
          <a:xfrm>
            <a:off x="9462315" y="4181148"/>
            <a:ext cx="1076535" cy="1059819"/>
          </a:xfrm>
          <a:custGeom>
            <a:avLst/>
            <a:gdLst/>
            <a:ahLst/>
            <a:cxnLst/>
            <a:rect l="l" t="t" r="r" b="b"/>
            <a:pathLst>
              <a:path w="1076535" h="1059819">
                <a:moveTo>
                  <a:pt x="440198" y="283064"/>
                </a:moveTo>
                <a:cubicBezTo>
                  <a:pt x="440934" y="283621"/>
                  <a:pt x="448873" y="290060"/>
                  <a:pt x="464014" y="302381"/>
                </a:cubicBezTo>
                <a:cubicBezTo>
                  <a:pt x="479155" y="314701"/>
                  <a:pt x="497082" y="329560"/>
                  <a:pt x="517795" y="346958"/>
                </a:cubicBezTo>
                <a:cubicBezTo>
                  <a:pt x="538508" y="364355"/>
                  <a:pt x="557591" y="380948"/>
                  <a:pt x="575043" y="396736"/>
                </a:cubicBezTo>
                <a:cubicBezTo>
                  <a:pt x="573256" y="402842"/>
                  <a:pt x="569587" y="407346"/>
                  <a:pt x="564038" y="410248"/>
                </a:cubicBezTo>
                <a:cubicBezTo>
                  <a:pt x="558489" y="413150"/>
                  <a:pt x="551757" y="414590"/>
                  <a:pt x="543839" y="414567"/>
                </a:cubicBezTo>
                <a:lnTo>
                  <a:pt x="208398" y="414567"/>
                </a:lnTo>
                <a:lnTo>
                  <a:pt x="383362" y="468059"/>
                </a:lnTo>
                <a:cubicBezTo>
                  <a:pt x="381180" y="473794"/>
                  <a:pt x="377187" y="478762"/>
                  <a:pt x="371382" y="482964"/>
                </a:cubicBezTo>
                <a:cubicBezTo>
                  <a:pt x="365578" y="487167"/>
                  <a:pt x="357684" y="489628"/>
                  <a:pt x="347701" y="490347"/>
                </a:cubicBezTo>
                <a:cubicBezTo>
                  <a:pt x="316915" y="536898"/>
                  <a:pt x="279024" y="584772"/>
                  <a:pt x="234029" y="633969"/>
                </a:cubicBezTo>
                <a:cubicBezTo>
                  <a:pt x="189034" y="683166"/>
                  <a:pt x="144457" y="725189"/>
                  <a:pt x="100298" y="760038"/>
                </a:cubicBezTo>
                <a:cubicBezTo>
                  <a:pt x="134126" y="757206"/>
                  <a:pt x="173456" y="753677"/>
                  <a:pt x="218288" y="749451"/>
                </a:cubicBezTo>
                <a:cubicBezTo>
                  <a:pt x="263120" y="745226"/>
                  <a:pt x="311087" y="740582"/>
                  <a:pt x="362188" y="735521"/>
                </a:cubicBezTo>
                <a:cubicBezTo>
                  <a:pt x="359263" y="704178"/>
                  <a:pt x="354805" y="673531"/>
                  <a:pt x="348815" y="643581"/>
                </a:cubicBezTo>
                <a:cubicBezTo>
                  <a:pt x="342825" y="613631"/>
                  <a:pt x="336139" y="585213"/>
                  <a:pt x="328755" y="558327"/>
                </a:cubicBezTo>
                <a:lnTo>
                  <a:pt x="341014" y="553870"/>
                </a:lnTo>
                <a:cubicBezTo>
                  <a:pt x="413324" y="597167"/>
                  <a:pt x="461500" y="642144"/>
                  <a:pt x="485541" y="688802"/>
                </a:cubicBezTo>
                <a:cubicBezTo>
                  <a:pt x="509583" y="735460"/>
                  <a:pt x="516942" y="776432"/>
                  <a:pt x="507621" y="811720"/>
                </a:cubicBezTo>
                <a:cubicBezTo>
                  <a:pt x="498299" y="847007"/>
                  <a:pt x="479748" y="869243"/>
                  <a:pt x="451969" y="878428"/>
                </a:cubicBezTo>
                <a:cubicBezTo>
                  <a:pt x="424190" y="887614"/>
                  <a:pt x="394634" y="876382"/>
                  <a:pt x="363303" y="844735"/>
                </a:cubicBezTo>
                <a:cubicBezTo>
                  <a:pt x="364603" y="829133"/>
                  <a:pt x="365346" y="813531"/>
                  <a:pt x="365531" y="797929"/>
                </a:cubicBezTo>
                <a:cubicBezTo>
                  <a:pt x="331959" y="816456"/>
                  <a:pt x="294069" y="836237"/>
                  <a:pt x="251860" y="857272"/>
                </a:cubicBezTo>
                <a:cubicBezTo>
                  <a:pt x="209651" y="878307"/>
                  <a:pt x="163960" y="899759"/>
                  <a:pt x="114786" y="921630"/>
                </a:cubicBezTo>
                <a:cubicBezTo>
                  <a:pt x="106056" y="934817"/>
                  <a:pt x="95655" y="944104"/>
                  <a:pt x="83582" y="949490"/>
                </a:cubicBezTo>
                <a:lnTo>
                  <a:pt x="0" y="752237"/>
                </a:lnTo>
                <a:cubicBezTo>
                  <a:pt x="1254" y="752168"/>
                  <a:pt x="7662" y="750635"/>
                  <a:pt x="19224" y="747640"/>
                </a:cubicBezTo>
                <a:cubicBezTo>
                  <a:pt x="30786" y="744645"/>
                  <a:pt x="39980" y="740605"/>
                  <a:pt x="46806" y="735521"/>
                </a:cubicBezTo>
                <a:cubicBezTo>
                  <a:pt x="62793" y="718000"/>
                  <a:pt x="79482" y="690510"/>
                  <a:pt x="96872" y="653053"/>
                </a:cubicBezTo>
                <a:cubicBezTo>
                  <a:pt x="114263" y="615596"/>
                  <a:pt x="130044" y="575229"/>
                  <a:pt x="144215" y="531953"/>
                </a:cubicBezTo>
                <a:cubicBezTo>
                  <a:pt x="158386" y="488676"/>
                  <a:pt x="168636" y="449547"/>
                  <a:pt x="174965" y="414567"/>
                </a:cubicBezTo>
                <a:lnTo>
                  <a:pt x="12259" y="414567"/>
                </a:lnTo>
                <a:lnTo>
                  <a:pt x="3343" y="383363"/>
                </a:lnTo>
                <a:lnTo>
                  <a:pt x="365531" y="383363"/>
                </a:lnTo>
                <a:close/>
                <a:moveTo>
                  <a:pt x="378905" y="40120"/>
                </a:moveTo>
                <a:cubicBezTo>
                  <a:pt x="379641" y="40677"/>
                  <a:pt x="387579" y="47116"/>
                  <a:pt x="402720" y="59436"/>
                </a:cubicBezTo>
                <a:cubicBezTo>
                  <a:pt x="417861" y="71757"/>
                  <a:pt x="435788" y="86616"/>
                  <a:pt x="456502" y="104013"/>
                </a:cubicBezTo>
                <a:cubicBezTo>
                  <a:pt x="477215" y="121411"/>
                  <a:pt x="496297" y="138003"/>
                  <a:pt x="513750" y="153791"/>
                </a:cubicBezTo>
                <a:cubicBezTo>
                  <a:pt x="512032" y="159897"/>
                  <a:pt x="508503" y="164401"/>
                  <a:pt x="503163" y="167303"/>
                </a:cubicBezTo>
                <a:cubicBezTo>
                  <a:pt x="497823" y="170206"/>
                  <a:pt x="490951" y="171645"/>
                  <a:pt x="482546" y="171622"/>
                </a:cubicBezTo>
                <a:lnTo>
                  <a:pt x="55721" y="171622"/>
                </a:lnTo>
                <a:lnTo>
                  <a:pt x="46806" y="140418"/>
                </a:lnTo>
                <a:lnTo>
                  <a:pt x="304238" y="140418"/>
                </a:lnTo>
                <a:close/>
                <a:moveTo>
                  <a:pt x="608476" y="0"/>
                </a:moveTo>
                <a:lnTo>
                  <a:pt x="811301" y="17831"/>
                </a:lnTo>
                <a:cubicBezTo>
                  <a:pt x="809746" y="26700"/>
                  <a:pt x="805613" y="33758"/>
                  <a:pt x="798903" y="39005"/>
                </a:cubicBezTo>
                <a:cubicBezTo>
                  <a:pt x="792194" y="44252"/>
                  <a:pt x="782210" y="47967"/>
                  <a:pt x="768953" y="50149"/>
                </a:cubicBezTo>
                <a:cubicBezTo>
                  <a:pt x="768443" y="91337"/>
                  <a:pt x="768071" y="131270"/>
                  <a:pt x="767839" y="169950"/>
                </a:cubicBezTo>
                <a:cubicBezTo>
                  <a:pt x="767607" y="208630"/>
                  <a:pt x="767235" y="246335"/>
                  <a:pt x="766725" y="283064"/>
                </a:cubicBezTo>
                <a:lnTo>
                  <a:pt x="865908" y="283064"/>
                </a:lnTo>
                <a:lnTo>
                  <a:pt x="946147" y="202826"/>
                </a:lnTo>
                <a:lnTo>
                  <a:pt x="1076535" y="318726"/>
                </a:lnTo>
                <a:cubicBezTo>
                  <a:pt x="1072193" y="323764"/>
                  <a:pt x="1066110" y="328175"/>
                  <a:pt x="1058286" y="331960"/>
                </a:cubicBezTo>
                <a:cubicBezTo>
                  <a:pt x="1050462" y="335744"/>
                  <a:pt x="1040200" y="338762"/>
                  <a:pt x="1027500" y="341014"/>
                </a:cubicBezTo>
                <a:cubicBezTo>
                  <a:pt x="1024418" y="491077"/>
                  <a:pt x="1019809" y="610348"/>
                  <a:pt x="1013673" y="698827"/>
                </a:cubicBezTo>
                <a:cubicBezTo>
                  <a:pt x="1007537" y="787307"/>
                  <a:pt x="998305" y="853994"/>
                  <a:pt x="985977" y="898887"/>
                </a:cubicBezTo>
                <a:cubicBezTo>
                  <a:pt x="973650" y="943781"/>
                  <a:pt x="956658" y="975879"/>
                  <a:pt x="935003" y="995182"/>
                </a:cubicBezTo>
                <a:cubicBezTo>
                  <a:pt x="914548" y="1014568"/>
                  <a:pt x="891378" y="1028731"/>
                  <a:pt x="865490" y="1037669"/>
                </a:cubicBezTo>
                <a:cubicBezTo>
                  <a:pt x="839603" y="1046608"/>
                  <a:pt x="810025" y="1051019"/>
                  <a:pt x="776754" y="1050903"/>
                </a:cubicBezTo>
                <a:cubicBezTo>
                  <a:pt x="776894" y="1025852"/>
                  <a:pt x="775779" y="1004631"/>
                  <a:pt x="773411" y="987242"/>
                </a:cubicBezTo>
                <a:cubicBezTo>
                  <a:pt x="771043" y="969852"/>
                  <a:pt x="766585" y="956154"/>
                  <a:pt x="760038" y="946147"/>
                </a:cubicBezTo>
                <a:cubicBezTo>
                  <a:pt x="751865" y="934469"/>
                  <a:pt x="740907" y="924393"/>
                  <a:pt x="727162" y="915918"/>
                </a:cubicBezTo>
                <a:cubicBezTo>
                  <a:pt x="713418" y="907444"/>
                  <a:pt x="695773" y="900433"/>
                  <a:pt x="674227" y="894884"/>
                </a:cubicBezTo>
                <a:lnTo>
                  <a:pt x="675342" y="881511"/>
                </a:lnTo>
                <a:cubicBezTo>
                  <a:pt x="692963" y="883205"/>
                  <a:pt x="712048" y="884552"/>
                  <a:pt x="732595" y="885550"/>
                </a:cubicBezTo>
                <a:cubicBezTo>
                  <a:pt x="753142" y="886549"/>
                  <a:pt x="769719" y="887059"/>
                  <a:pt x="782326" y="887083"/>
                </a:cubicBezTo>
                <a:cubicBezTo>
                  <a:pt x="790545" y="887083"/>
                  <a:pt x="797510" y="885968"/>
                  <a:pt x="803222" y="883739"/>
                </a:cubicBezTo>
                <a:cubicBezTo>
                  <a:pt x="808933" y="881511"/>
                  <a:pt x="814227" y="878167"/>
                  <a:pt x="819102" y="873710"/>
                </a:cubicBezTo>
                <a:cubicBezTo>
                  <a:pt x="837583" y="858549"/>
                  <a:pt x="851049" y="806682"/>
                  <a:pt x="859500" y="718108"/>
                </a:cubicBezTo>
                <a:cubicBezTo>
                  <a:pt x="867951" y="629534"/>
                  <a:pt x="874174" y="494921"/>
                  <a:pt x="878167" y="314268"/>
                </a:cubicBezTo>
                <a:lnTo>
                  <a:pt x="765610" y="314268"/>
                </a:lnTo>
                <a:cubicBezTo>
                  <a:pt x="764227" y="428208"/>
                  <a:pt x="753620" y="531437"/>
                  <a:pt x="733787" y="623955"/>
                </a:cubicBezTo>
                <a:cubicBezTo>
                  <a:pt x="713954" y="716472"/>
                  <a:pt x="675362" y="798899"/>
                  <a:pt x="618011" y="871233"/>
                </a:cubicBezTo>
                <a:cubicBezTo>
                  <a:pt x="560659" y="943568"/>
                  <a:pt x="475013" y="1006429"/>
                  <a:pt x="361074" y="1059819"/>
                </a:cubicBezTo>
                <a:lnTo>
                  <a:pt x="351044" y="1045331"/>
                </a:lnTo>
                <a:cubicBezTo>
                  <a:pt x="423991" y="982793"/>
                  <a:pt x="478941" y="914826"/>
                  <a:pt x="515896" y="841432"/>
                </a:cubicBezTo>
                <a:cubicBezTo>
                  <a:pt x="552851" y="768039"/>
                  <a:pt x="577671" y="687773"/>
                  <a:pt x="590356" y="600634"/>
                </a:cubicBezTo>
                <a:cubicBezTo>
                  <a:pt x="603042" y="513496"/>
                  <a:pt x="609453" y="418040"/>
                  <a:pt x="609591" y="314268"/>
                </a:cubicBezTo>
                <a:lnTo>
                  <a:pt x="494805" y="314268"/>
                </a:lnTo>
                <a:lnTo>
                  <a:pt x="484775" y="283064"/>
                </a:lnTo>
                <a:lnTo>
                  <a:pt x="609591" y="283064"/>
                </a:lnTo>
                <a:cubicBezTo>
                  <a:pt x="609544" y="239091"/>
                  <a:pt x="609358" y="193585"/>
                  <a:pt x="609033" y="146547"/>
                </a:cubicBezTo>
                <a:cubicBezTo>
                  <a:pt x="608708" y="99509"/>
                  <a:pt x="608523" y="50660"/>
                  <a:pt x="60847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p>
        </p:txBody>
      </p:sp>
      <p:sp>
        <p:nvSpPr>
          <p:cNvPr id="34" name="任意多边形: 形状 33">
            <a:extLst>
              <a:ext uri="{FF2B5EF4-FFF2-40B4-BE49-F238E27FC236}">
                <a16:creationId xmlns:a16="http://schemas.microsoft.com/office/drawing/2014/main" xmlns="" id="{E69E80FC-6629-4B14-9640-FE94805FA50D}"/>
              </a:ext>
            </a:extLst>
          </p:cNvPr>
          <p:cNvSpPr/>
          <p:nvPr/>
        </p:nvSpPr>
        <p:spPr>
          <a:xfrm>
            <a:off x="9513393" y="5292179"/>
            <a:ext cx="1079878" cy="1057589"/>
          </a:xfrm>
          <a:custGeom>
            <a:avLst/>
            <a:gdLst/>
            <a:ahLst/>
            <a:cxnLst/>
            <a:rect l="l" t="t" r="r" b="b"/>
            <a:pathLst>
              <a:path w="1079878" h="1057589">
                <a:moveTo>
                  <a:pt x="187224" y="140417"/>
                </a:moveTo>
                <a:cubicBezTo>
                  <a:pt x="182766" y="141532"/>
                  <a:pt x="177194" y="142646"/>
                  <a:pt x="170507" y="143761"/>
                </a:cubicBezTo>
                <a:cubicBezTo>
                  <a:pt x="164958" y="167767"/>
                  <a:pt x="159061" y="191356"/>
                  <a:pt x="152816" y="214527"/>
                </a:cubicBezTo>
                <a:cubicBezTo>
                  <a:pt x="146570" y="237697"/>
                  <a:pt x="139838" y="260171"/>
                  <a:pt x="132617" y="281949"/>
                </a:cubicBezTo>
                <a:lnTo>
                  <a:pt x="187224" y="281949"/>
                </a:lnTo>
                <a:close/>
                <a:moveTo>
                  <a:pt x="187224" y="0"/>
                </a:moveTo>
                <a:lnTo>
                  <a:pt x="376676" y="18945"/>
                </a:lnTo>
                <a:cubicBezTo>
                  <a:pt x="375933" y="26792"/>
                  <a:pt x="372683" y="33386"/>
                  <a:pt x="366925" y="38726"/>
                </a:cubicBezTo>
                <a:cubicBezTo>
                  <a:pt x="361167" y="44066"/>
                  <a:pt x="350673" y="47873"/>
                  <a:pt x="335442" y="50149"/>
                </a:cubicBezTo>
                <a:lnTo>
                  <a:pt x="335442" y="270805"/>
                </a:lnTo>
                <a:lnTo>
                  <a:pt x="388935" y="179422"/>
                </a:lnTo>
                <a:cubicBezTo>
                  <a:pt x="389701" y="180165"/>
                  <a:pt x="396805" y="187595"/>
                  <a:pt x="410248" y="201711"/>
                </a:cubicBezTo>
                <a:cubicBezTo>
                  <a:pt x="423691" y="215827"/>
                  <a:pt x="438875" y="232172"/>
                  <a:pt x="455800" y="250745"/>
                </a:cubicBezTo>
                <a:cubicBezTo>
                  <a:pt x="469289" y="211601"/>
                  <a:pt x="481037" y="170925"/>
                  <a:pt x="491044" y="128716"/>
                </a:cubicBezTo>
                <a:cubicBezTo>
                  <a:pt x="501050" y="86507"/>
                  <a:pt x="508619" y="43602"/>
                  <a:pt x="513750" y="0"/>
                </a:cubicBezTo>
                <a:lnTo>
                  <a:pt x="713232" y="59064"/>
                </a:lnTo>
                <a:cubicBezTo>
                  <a:pt x="710562" y="66378"/>
                  <a:pt x="705594" y="72089"/>
                  <a:pt x="698327" y="76198"/>
                </a:cubicBezTo>
                <a:cubicBezTo>
                  <a:pt x="691060" y="80308"/>
                  <a:pt x="680798" y="82397"/>
                  <a:pt x="667541" y="82467"/>
                </a:cubicBezTo>
                <a:cubicBezTo>
                  <a:pt x="650639" y="130573"/>
                  <a:pt x="630951" y="174779"/>
                  <a:pt x="608476" y="215084"/>
                </a:cubicBezTo>
                <a:lnTo>
                  <a:pt x="860336" y="215084"/>
                </a:lnTo>
                <a:lnTo>
                  <a:pt x="943918" y="130387"/>
                </a:lnTo>
                <a:lnTo>
                  <a:pt x="1079878" y="251860"/>
                </a:lnTo>
                <a:cubicBezTo>
                  <a:pt x="1075467" y="256944"/>
                  <a:pt x="1068966" y="261541"/>
                  <a:pt x="1060376" y="265651"/>
                </a:cubicBezTo>
                <a:cubicBezTo>
                  <a:pt x="1051785" y="269760"/>
                  <a:pt x="1040827" y="272964"/>
                  <a:pt x="1027500" y="275263"/>
                </a:cubicBezTo>
                <a:cubicBezTo>
                  <a:pt x="1022905" y="423041"/>
                  <a:pt x="1016494" y="545022"/>
                  <a:pt x="1008266" y="641207"/>
                </a:cubicBezTo>
                <a:cubicBezTo>
                  <a:pt x="1000038" y="737391"/>
                  <a:pt x="988592" y="812650"/>
                  <a:pt x="973925" y="866981"/>
                </a:cubicBezTo>
                <a:cubicBezTo>
                  <a:pt x="959259" y="921313"/>
                  <a:pt x="939970" y="959589"/>
                  <a:pt x="916058" y="981808"/>
                </a:cubicBezTo>
                <a:cubicBezTo>
                  <a:pt x="893212" y="1003423"/>
                  <a:pt x="867302" y="1019258"/>
                  <a:pt x="838327" y="1029311"/>
                </a:cubicBezTo>
                <a:cubicBezTo>
                  <a:pt x="809352" y="1039364"/>
                  <a:pt x="773968" y="1044332"/>
                  <a:pt x="732178" y="1044216"/>
                </a:cubicBezTo>
                <a:cubicBezTo>
                  <a:pt x="732317" y="1018515"/>
                  <a:pt x="730367" y="996365"/>
                  <a:pt x="726327" y="977768"/>
                </a:cubicBezTo>
                <a:cubicBezTo>
                  <a:pt x="722287" y="959171"/>
                  <a:pt x="715322" y="944545"/>
                  <a:pt x="705431" y="933888"/>
                </a:cubicBezTo>
                <a:cubicBezTo>
                  <a:pt x="694194" y="921049"/>
                  <a:pt x="678221" y="909672"/>
                  <a:pt x="657511" y="899759"/>
                </a:cubicBezTo>
                <a:cubicBezTo>
                  <a:pt x="636801" y="889845"/>
                  <a:pt x="611912" y="881533"/>
                  <a:pt x="582845" y="874823"/>
                </a:cubicBezTo>
                <a:lnTo>
                  <a:pt x="582845" y="862565"/>
                </a:lnTo>
                <a:cubicBezTo>
                  <a:pt x="612725" y="864886"/>
                  <a:pt x="643790" y="866930"/>
                  <a:pt x="676038" y="868694"/>
                </a:cubicBezTo>
                <a:cubicBezTo>
                  <a:pt x="708287" y="870459"/>
                  <a:pt x="732944" y="871387"/>
                  <a:pt x="750008" y="871480"/>
                </a:cubicBezTo>
                <a:cubicBezTo>
                  <a:pt x="759806" y="871527"/>
                  <a:pt x="768071" y="870319"/>
                  <a:pt x="774804" y="867858"/>
                </a:cubicBezTo>
                <a:cubicBezTo>
                  <a:pt x="781537" y="865397"/>
                  <a:pt x="788131" y="861404"/>
                  <a:pt x="794585" y="855878"/>
                </a:cubicBezTo>
                <a:cubicBezTo>
                  <a:pt x="813879" y="838930"/>
                  <a:pt x="829342" y="789523"/>
                  <a:pt x="840973" y="707660"/>
                </a:cubicBezTo>
                <a:cubicBezTo>
                  <a:pt x="852605" y="625796"/>
                  <a:pt x="861660" y="512868"/>
                  <a:pt x="868137" y="368874"/>
                </a:cubicBezTo>
                <a:cubicBezTo>
                  <a:pt x="833985" y="495594"/>
                  <a:pt x="777753" y="611866"/>
                  <a:pt x="699441" y="717689"/>
                </a:cubicBezTo>
                <a:cubicBezTo>
                  <a:pt x="621130" y="823513"/>
                  <a:pt x="515027" y="910810"/>
                  <a:pt x="381134" y="979579"/>
                </a:cubicBezTo>
                <a:lnTo>
                  <a:pt x="372218" y="969550"/>
                </a:lnTo>
                <a:cubicBezTo>
                  <a:pt x="446321" y="907321"/>
                  <a:pt x="508495" y="837373"/>
                  <a:pt x="558740" y="759707"/>
                </a:cubicBezTo>
                <a:cubicBezTo>
                  <a:pt x="608985" y="682042"/>
                  <a:pt x="648458" y="600042"/>
                  <a:pt x="677158" y="513708"/>
                </a:cubicBezTo>
                <a:cubicBezTo>
                  <a:pt x="705858" y="427375"/>
                  <a:pt x="724941" y="340092"/>
                  <a:pt x="734406" y="251860"/>
                </a:cubicBezTo>
                <a:cubicBezTo>
                  <a:pt x="705130" y="350092"/>
                  <a:pt x="659763" y="442264"/>
                  <a:pt x="598307" y="528377"/>
                </a:cubicBezTo>
                <a:cubicBezTo>
                  <a:pt x="536851" y="614489"/>
                  <a:pt x="461117" y="686880"/>
                  <a:pt x="371104" y="745550"/>
                </a:cubicBezTo>
                <a:lnTo>
                  <a:pt x="362188" y="734406"/>
                </a:lnTo>
                <a:cubicBezTo>
                  <a:pt x="421717" y="667099"/>
                  <a:pt x="471216" y="590529"/>
                  <a:pt x="510686" y="504695"/>
                </a:cubicBezTo>
                <a:cubicBezTo>
                  <a:pt x="550155" y="418861"/>
                  <a:pt x="576808" y="333097"/>
                  <a:pt x="590646" y="247402"/>
                </a:cubicBezTo>
                <a:cubicBezTo>
                  <a:pt x="561113" y="295229"/>
                  <a:pt x="527681" y="337485"/>
                  <a:pt x="490347" y="374168"/>
                </a:cubicBezTo>
                <a:cubicBezTo>
                  <a:pt x="453014" y="410851"/>
                  <a:pt x="411780" y="442519"/>
                  <a:pt x="366646" y="469173"/>
                </a:cubicBezTo>
                <a:lnTo>
                  <a:pt x="355502" y="460257"/>
                </a:lnTo>
                <a:cubicBezTo>
                  <a:pt x="383363" y="417909"/>
                  <a:pt x="408994" y="368874"/>
                  <a:pt x="432397" y="313153"/>
                </a:cubicBezTo>
                <a:lnTo>
                  <a:pt x="335442" y="313153"/>
                </a:lnTo>
                <a:lnTo>
                  <a:pt x="335442" y="526008"/>
                </a:lnTo>
                <a:cubicBezTo>
                  <a:pt x="380205" y="514864"/>
                  <a:pt x="425525" y="503720"/>
                  <a:pt x="471402" y="492576"/>
                </a:cubicBezTo>
                <a:lnTo>
                  <a:pt x="473631" y="503720"/>
                </a:lnTo>
                <a:cubicBezTo>
                  <a:pt x="455823" y="516582"/>
                  <a:pt x="435439" y="530977"/>
                  <a:pt x="412477" y="546904"/>
                </a:cubicBezTo>
                <a:cubicBezTo>
                  <a:pt x="389515" y="562831"/>
                  <a:pt x="363837" y="580012"/>
                  <a:pt x="335442" y="598446"/>
                </a:cubicBezTo>
                <a:lnTo>
                  <a:pt x="335442" y="1017470"/>
                </a:lnTo>
                <a:cubicBezTo>
                  <a:pt x="334072" y="1024017"/>
                  <a:pt x="321489" y="1032097"/>
                  <a:pt x="297691" y="1041709"/>
                </a:cubicBezTo>
                <a:cubicBezTo>
                  <a:pt x="273894" y="1051321"/>
                  <a:pt x="247101" y="1056614"/>
                  <a:pt x="217313" y="1057589"/>
                </a:cubicBezTo>
                <a:lnTo>
                  <a:pt x="187224" y="1057589"/>
                </a:lnTo>
                <a:lnTo>
                  <a:pt x="187224" y="688714"/>
                </a:lnTo>
                <a:cubicBezTo>
                  <a:pt x="158249" y="706545"/>
                  <a:pt x="127045" y="724376"/>
                  <a:pt x="93612" y="742207"/>
                </a:cubicBezTo>
                <a:cubicBezTo>
                  <a:pt x="90710" y="749567"/>
                  <a:pt x="86484" y="756021"/>
                  <a:pt x="80935" y="761570"/>
                </a:cubicBezTo>
                <a:cubicBezTo>
                  <a:pt x="75387" y="767119"/>
                  <a:pt x="69211" y="771066"/>
                  <a:pt x="62408" y="773411"/>
                </a:cubicBezTo>
                <a:lnTo>
                  <a:pt x="0" y="598446"/>
                </a:lnTo>
                <a:cubicBezTo>
                  <a:pt x="19294" y="595080"/>
                  <a:pt x="45065" y="590111"/>
                  <a:pt x="77314" y="583541"/>
                </a:cubicBezTo>
                <a:cubicBezTo>
                  <a:pt x="109562" y="576970"/>
                  <a:pt x="146199" y="568937"/>
                  <a:pt x="187224" y="559441"/>
                </a:cubicBezTo>
                <a:lnTo>
                  <a:pt x="187224" y="313153"/>
                </a:lnTo>
                <a:lnTo>
                  <a:pt x="120358" y="313153"/>
                </a:lnTo>
                <a:cubicBezTo>
                  <a:pt x="107032" y="348374"/>
                  <a:pt x="91894" y="381296"/>
                  <a:pt x="74945" y="411919"/>
                </a:cubicBezTo>
                <a:cubicBezTo>
                  <a:pt x="57997" y="442543"/>
                  <a:pt x="38959" y="470171"/>
                  <a:pt x="17831" y="494804"/>
                </a:cubicBezTo>
                <a:lnTo>
                  <a:pt x="2229" y="487004"/>
                </a:lnTo>
                <a:cubicBezTo>
                  <a:pt x="13954" y="429448"/>
                  <a:pt x="22544" y="365136"/>
                  <a:pt x="28000" y="294069"/>
                </a:cubicBezTo>
                <a:cubicBezTo>
                  <a:pt x="33456" y="223001"/>
                  <a:pt x="35639" y="152838"/>
                  <a:pt x="34548" y="83582"/>
                </a:cubicBezTo>
                <a:lnTo>
                  <a:pt x="187224" y="1114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bg1"/>
              </a:solidFill>
              <a:latin typeface="思源宋体 Heavy" panose="02020900000000000000" pitchFamily="18" charset="-122"/>
              <a:ea typeface="思源宋体 Heavy" panose="02020900000000000000" pitchFamily="18" charset="-122"/>
            </a:endParaRPr>
          </a:p>
        </p:txBody>
      </p:sp>
      <p:sp>
        <p:nvSpPr>
          <p:cNvPr id="14" name="弧形 13">
            <a:extLst>
              <a:ext uri="{FF2B5EF4-FFF2-40B4-BE49-F238E27FC236}">
                <a16:creationId xmlns:a16="http://schemas.microsoft.com/office/drawing/2014/main" xmlns="" id="{E5075C2C-B406-4972-8ADD-050ABD3D407E}"/>
              </a:ext>
            </a:extLst>
          </p:cNvPr>
          <p:cNvSpPr/>
          <p:nvPr/>
        </p:nvSpPr>
        <p:spPr>
          <a:xfrm>
            <a:off x="7481990" y="1459416"/>
            <a:ext cx="3824523" cy="3824523"/>
          </a:xfrm>
          <a:prstGeom prst="arc">
            <a:avLst>
              <a:gd name="adj1" fmla="val 8128830"/>
              <a:gd name="adj2" fmla="val 2641368"/>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xmlns="" id="{5BD76FB9-F625-474D-8F4E-7669E533E4DE}"/>
              </a:ext>
            </a:extLst>
          </p:cNvPr>
          <p:cNvCxnSpPr>
            <a:cxnSpLocks/>
          </p:cNvCxnSpPr>
          <p:nvPr/>
        </p:nvCxnSpPr>
        <p:spPr>
          <a:xfrm flipH="1">
            <a:off x="8018983" y="4806376"/>
            <a:ext cx="699319" cy="888490"/>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D61F03FE-9C5C-4D00-9FED-E8381B4BE7DE}"/>
              </a:ext>
            </a:extLst>
          </p:cNvPr>
          <p:cNvCxnSpPr>
            <a:cxnSpLocks/>
          </p:cNvCxnSpPr>
          <p:nvPr/>
        </p:nvCxnSpPr>
        <p:spPr>
          <a:xfrm flipH="1">
            <a:off x="7719311" y="5199722"/>
            <a:ext cx="973887" cy="1237332"/>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B97E5A44-8990-48A2-9F20-47386E231408}"/>
              </a:ext>
            </a:extLst>
          </p:cNvPr>
          <p:cNvCxnSpPr>
            <a:cxnSpLocks/>
          </p:cNvCxnSpPr>
          <p:nvPr/>
        </p:nvCxnSpPr>
        <p:spPr>
          <a:xfrm flipH="1">
            <a:off x="10018152" y="1450157"/>
            <a:ext cx="699319" cy="888490"/>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DE110F15-08A8-4710-A760-CC26AD59B801}"/>
              </a:ext>
            </a:extLst>
          </p:cNvPr>
          <p:cNvCxnSpPr>
            <a:cxnSpLocks/>
          </p:cNvCxnSpPr>
          <p:nvPr/>
        </p:nvCxnSpPr>
        <p:spPr>
          <a:xfrm flipH="1">
            <a:off x="10439126" y="933322"/>
            <a:ext cx="973887" cy="1237332"/>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F0509779-E126-4436-9BC1-884E7575FA47}"/>
              </a:ext>
            </a:extLst>
          </p:cNvPr>
          <p:cNvSpPr txBox="1"/>
          <p:nvPr/>
        </p:nvSpPr>
        <p:spPr>
          <a:xfrm rot="5400000">
            <a:off x="8234276" y="5428424"/>
            <a:ext cx="1802944" cy="419241"/>
          </a:xfrm>
          <a:custGeom>
            <a:avLst/>
            <a:gdLst/>
            <a:ahLst/>
            <a:cxnLst/>
            <a:rect l="l" t="t" r="r" b="b"/>
            <a:pathLst>
              <a:path w="3423977" h="796182">
                <a:moveTo>
                  <a:pt x="3229480" y="310407"/>
                </a:moveTo>
                <a:lnTo>
                  <a:pt x="3229480" y="5734"/>
                </a:lnTo>
                <a:lnTo>
                  <a:pt x="3423977" y="5734"/>
                </a:lnTo>
                <a:lnTo>
                  <a:pt x="3423977" y="66710"/>
                </a:lnTo>
                <a:lnTo>
                  <a:pt x="3302743" y="66710"/>
                </a:lnTo>
                <a:lnTo>
                  <a:pt x="3302743" y="133112"/>
                </a:lnTo>
                <a:lnTo>
                  <a:pt x="3406775" y="133112"/>
                </a:lnTo>
                <a:lnTo>
                  <a:pt x="3406775" y="194087"/>
                </a:lnTo>
                <a:lnTo>
                  <a:pt x="3302743" y="194087"/>
                </a:lnTo>
                <a:lnTo>
                  <a:pt x="3302743" y="310407"/>
                </a:lnTo>
                <a:close/>
                <a:moveTo>
                  <a:pt x="2966606" y="156431"/>
                </a:moveTo>
                <a:cubicBezTo>
                  <a:pt x="2966793" y="186270"/>
                  <a:pt x="2972564" y="209759"/>
                  <a:pt x="2983917" y="226897"/>
                </a:cubicBezTo>
                <a:cubicBezTo>
                  <a:pt x="2995270" y="244036"/>
                  <a:pt x="3011079" y="252776"/>
                  <a:pt x="3031344" y="253117"/>
                </a:cubicBezTo>
                <a:cubicBezTo>
                  <a:pt x="3051626" y="252776"/>
                  <a:pt x="3067503" y="244036"/>
                  <a:pt x="3078976" y="226897"/>
                </a:cubicBezTo>
                <a:cubicBezTo>
                  <a:pt x="3090449" y="209759"/>
                  <a:pt x="3096287" y="186270"/>
                  <a:pt x="3096492" y="156431"/>
                </a:cubicBezTo>
                <a:cubicBezTo>
                  <a:pt x="3096287" y="126712"/>
                  <a:pt x="3090449" y="103701"/>
                  <a:pt x="3078976" y="87399"/>
                </a:cubicBezTo>
                <a:cubicBezTo>
                  <a:pt x="3067503" y="71097"/>
                  <a:pt x="3051626" y="62836"/>
                  <a:pt x="3031344" y="62614"/>
                </a:cubicBezTo>
                <a:cubicBezTo>
                  <a:pt x="3011079" y="62836"/>
                  <a:pt x="2995270" y="71097"/>
                  <a:pt x="2983917" y="87399"/>
                </a:cubicBezTo>
                <a:cubicBezTo>
                  <a:pt x="2972564" y="103701"/>
                  <a:pt x="2966793" y="126712"/>
                  <a:pt x="2966606" y="156431"/>
                </a:cubicBezTo>
                <a:close/>
                <a:moveTo>
                  <a:pt x="2891705" y="156431"/>
                </a:moveTo>
                <a:cubicBezTo>
                  <a:pt x="2892326" y="106182"/>
                  <a:pt x="2905204" y="67616"/>
                  <a:pt x="2930341" y="40732"/>
                </a:cubicBezTo>
                <a:cubicBezTo>
                  <a:pt x="2955477" y="13848"/>
                  <a:pt x="2989145" y="271"/>
                  <a:pt x="3031344" y="0"/>
                </a:cubicBezTo>
                <a:cubicBezTo>
                  <a:pt x="3073543" y="296"/>
                  <a:pt x="3107211" y="13925"/>
                  <a:pt x="3132348" y="40886"/>
                </a:cubicBezTo>
                <a:cubicBezTo>
                  <a:pt x="3157484" y="67846"/>
                  <a:pt x="3170363" y="106361"/>
                  <a:pt x="3170983" y="156431"/>
                </a:cubicBezTo>
                <a:cubicBezTo>
                  <a:pt x="3170363" y="206818"/>
                  <a:pt x="3157484" y="245931"/>
                  <a:pt x="3132348" y="273771"/>
                </a:cubicBezTo>
                <a:cubicBezTo>
                  <a:pt x="3107211" y="301610"/>
                  <a:pt x="3073543" y="315734"/>
                  <a:pt x="3031344" y="316141"/>
                </a:cubicBezTo>
                <a:cubicBezTo>
                  <a:pt x="2989145" y="315734"/>
                  <a:pt x="2955477" y="301610"/>
                  <a:pt x="2930341" y="273771"/>
                </a:cubicBezTo>
                <a:cubicBezTo>
                  <a:pt x="2905204" y="245931"/>
                  <a:pt x="2892326" y="206818"/>
                  <a:pt x="2891705" y="156431"/>
                </a:cubicBezTo>
                <a:close/>
                <a:moveTo>
                  <a:pt x="2438905" y="310407"/>
                </a:moveTo>
                <a:lnTo>
                  <a:pt x="2438905" y="5734"/>
                </a:lnTo>
                <a:lnTo>
                  <a:pt x="2513399" y="5734"/>
                </a:lnTo>
                <a:lnTo>
                  <a:pt x="2589209" y="151732"/>
                </a:lnTo>
                <a:lnTo>
                  <a:pt x="2619113" y="219209"/>
                </a:lnTo>
                <a:lnTo>
                  <a:pt x="2621159" y="219209"/>
                </a:lnTo>
                <a:cubicBezTo>
                  <a:pt x="2619138" y="202664"/>
                  <a:pt x="2617041" y="184431"/>
                  <a:pt x="2614866" y="164512"/>
                </a:cubicBezTo>
                <a:cubicBezTo>
                  <a:pt x="2612692" y="144592"/>
                  <a:pt x="2611515" y="125337"/>
                  <a:pt x="2611336" y="106746"/>
                </a:cubicBezTo>
                <a:lnTo>
                  <a:pt x="2611336" y="5734"/>
                </a:lnTo>
                <a:lnTo>
                  <a:pt x="2680913" y="5734"/>
                </a:lnTo>
                <a:lnTo>
                  <a:pt x="2680913" y="310407"/>
                </a:lnTo>
                <a:lnTo>
                  <a:pt x="2606419" y="310407"/>
                </a:lnTo>
                <a:lnTo>
                  <a:pt x="2531020" y="163591"/>
                </a:lnTo>
                <a:lnTo>
                  <a:pt x="2501115" y="96931"/>
                </a:lnTo>
                <a:lnTo>
                  <a:pt x="2499069" y="96931"/>
                </a:lnTo>
                <a:cubicBezTo>
                  <a:pt x="2500893" y="114167"/>
                  <a:pt x="2502871" y="132553"/>
                  <a:pt x="2505003" y="152089"/>
                </a:cubicBezTo>
                <a:cubicBezTo>
                  <a:pt x="2507134" y="171626"/>
                  <a:pt x="2508294" y="190727"/>
                  <a:pt x="2508482" y="209394"/>
                </a:cubicBezTo>
                <a:lnTo>
                  <a:pt x="2508482" y="310407"/>
                </a:lnTo>
                <a:close/>
                <a:moveTo>
                  <a:pt x="2176031" y="156431"/>
                </a:moveTo>
                <a:cubicBezTo>
                  <a:pt x="2176219" y="186270"/>
                  <a:pt x="2181989" y="209759"/>
                  <a:pt x="2193342" y="226897"/>
                </a:cubicBezTo>
                <a:cubicBezTo>
                  <a:pt x="2204695" y="244036"/>
                  <a:pt x="2220504" y="252776"/>
                  <a:pt x="2240769" y="253117"/>
                </a:cubicBezTo>
                <a:cubicBezTo>
                  <a:pt x="2261051" y="252776"/>
                  <a:pt x="2276928" y="244036"/>
                  <a:pt x="2288401" y="226897"/>
                </a:cubicBezTo>
                <a:cubicBezTo>
                  <a:pt x="2299874" y="209759"/>
                  <a:pt x="2305712" y="186270"/>
                  <a:pt x="2305917" y="156431"/>
                </a:cubicBezTo>
                <a:cubicBezTo>
                  <a:pt x="2305712" y="126712"/>
                  <a:pt x="2299874" y="103701"/>
                  <a:pt x="2288401" y="87399"/>
                </a:cubicBezTo>
                <a:cubicBezTo>
                  <a:pt x="2276928" y="71097"/>
                  <a:pt x="2261051" y="62836"/>
                  <a:pt x="2240769" y="62614"/>
                </a:cubicBezTo>
                <a:cubicBezTo>
                  <a:pt x="2220504" y="62836"/>
                  <a:pt x="2204695" y="71097"/>
                  <a:pt x="2193342" y="87399"/>
                </a:cubicBezTo>
                <a:cubicBezTo>
                  <a:pt x="2181989" y="103701"/>
                  <a:pt x="2176219" y="126712"/>
                  <a:pt x="2176031" y="156431"/>
                </a:cubicBezTo>
                <a:close/>
                <a:moveTo>
                  <a:pt x="2101130" y="156431"/>
                </a:moveTo>
                <a:cubicBezTo>
                  <a:pt x="2101751" y="106182"/>
                  <a:pt x="2114629" y="67616"/>
                  <a:pt x="2139766" y="40732"/>
                </a:cubicBezTo>
                <a:cubicBezTo>
                  <a:pt x="2164902" y="13848"/>
                  <a:pt x="2198570" y="271"/>
                  <a:pt x="2240769" y="0"/>
                </a:cubicBezTo>
                <a:cubicBezTo>
                  <a:pt x="2282969" y="296"/>
                  <a:pt x="2316637" y="13925"/>
                  <a:pt x="2341773" y="40886"/>
                </a:cubicBezTo>
                <a:cubicBezTo>
                  <a:pt x="2366909" y="67846"/>
                  <a:pt x="2379788" y="106361"/>
                  <a:pt x="2380409" y="156431"/>
                </a:cubicBezTo>
                <a:cubicBezTo>
                  <a:pt x="2379788" y="206818"/>
                  <a:pt x="2366909" y="245931"/>
                  <a:pt x="2341773" y="273771"/>
                </a:cubicBezTo>
                <a:cubicBezTo>
                  <a:pt x="2316637" y="301610"/>
                  <a:pt x="2282969" y="315734"/>
                  <a:pt x="2240769" y="316141"/>
                </a:cubicBezTo>
                <a:cubicBezTo>
                  <a:pt x="2198570" y="315734"/>
                  <a:pt x="2164902" y="301610"/>
                  <a:pt x="2139766" y="273771"/>
                </a:cubicBezTo>
                <a:cubicBezTo>
                  <a:pt x="2114629" y="245931"/>
                  <a:pt x="2101751" y="206818"/>
                  <a:pt x="2101130" y="156431"/>
                </a:cubicBezTo>
                <a:close/>
                <a:moveTo>
                  <a:pt x="1972180" y="310407"/>
                </a:moveTo>
                <a:lnTo>
                  <a:pt x="1972180" y="5734"/>
                </a:lnTo>
                <a:lnTo>
                  <a:pt x="2045443" y="5734"/>
                </a:lnTo>
                <a:lnTo>
                  <a:pt x="2045443" y="310407"/>
                </a:lnTo>
                <a:close/>
                <a:moveTo>
                  <a:pt x="1734055" y="796182"/>
                </a:moveTo>
                <a:lnTo>
                  <a:pt x="1734055" y="491509"/>
                </a:lnTo>
                <a:lnTo>
                  <a:pt x="1927323" y="491509"/>
                </a:lnTo>
                <a:lnTo>
                  <a:pt x="1927323" y="552484"/>
                </a:lnTo>
                <a:lnTo>
                  <a:pt x="1807318" y="552484"/>
                </a:lnTo>
                <a:lnTo>
                  <a:pt x="1807318" y="608647"/>
                </a:lnTo>
                <a:lnTo>
                  <a:pt x="1909302" y="608647"/>
                </a:lnTo>
                <a:lnTo>
                  <a:pt x="1909302" y="670032"/>
                </a:lnTo>
                <a:lnTo>
                  <a:pt x="1807318" y="670032"/>
                </a:lnTo>
                <a:lnTo>
                  <a:pt x="1807318" y="734796"/>
                </a:lnTo>
                <a:lnTo>
                  <a:pt x="1931828" y="734796"/>
                </a:lnTo>
                <a:lnTo>
                  <a:pt x="1931828" y="796182"/>
                </a:lnTo>
                <a:close/>
                <a:moveTo>
                  <a:pt x="1682135" y="66710"/>
                </a:moveTo>
                <a:lnTo>
                  <a:pt x="1682135" y="5734"/>
                </a:lnTo>
                <a:lnTo>
                  <a:pt x="1920456" y="5734"/>
                </a:lnTo>
                <a:lnTo>
                  <a:pt x="1920456" y="66710"/>
                </a:lnTo>
                <a:lnTo>
                  <a:pt x="1837722" y="66710"/>
                </a:lnTo>
                <a:lnTo>
                  <a:pt x="1837722" y="310407"/>
                </a:lnTo>
                <a:lnTo>
                  <a:pt x="1764459" y="310407"/>
                </a:lnTo>
                <a:lnTo>
                  <a:pt x="1764459" y="66710"/>
                </a:lnTo>
                <a:close/>
                <a:moveTo>
                  <a:pt x="1486405" y="796182"/>
                </a:moveTo>
                <a:lnTo>
                  <a:pt x="1486405" y="491509"/>
                </a:lnTo>
                <a:lnTo>
                  <a:pt x="1680902" y="491509"/>
                </a:lnTo>
                <a:lnTo>
                  <a:pt x="1680902" y="552484"/>
                </a:lnTo>
                <a:lnTo>
                  <a:pt x="1559668" y="552484"/>
                </a:lnTo>
                <a:lnTo>
                  <a:pt x="1559668" y="618887"/>
                </a:lnTo>
                <a:lnTo>
                  <a:pt x="1663700" y="618887"/>
                </a:lnTo>
                <a:lnTo>
                  <a:pt x="1663700" y="679862"/>
                </a:lnTo>
                <a:lnTo>
                  <a:pt x="1559668" y="679862"/>
                </a:lnTo>
                <a:lnTo>
                  <a:pt x="1559668" y="796182"/>
                </a:lnTo>
                <a:close/>
                <a:moveTo>
                  <a:pt x="1424855" y="159709"/>
                </a:moveTo>
                <a:cubicBezTo>
                  <a:pt x="1425216" y="125753"/>
                  <a:pt x="1432043" y="96900"/>
                  <a:pt x="1445336" y="73149"/>
                </a:cubicBezTo>
                <a:cubicBezTo>
                  <a:pt x="1458630" y="49398"/>
                  <a:pt x="1476224" y="31291"/>
                  <a:pt x="1498117" y="18829"/>
                </a:cubicBezTo>
                <a:cubicBezTo>
                  <a:pt x="1520012" y="6367"/>
                  <a:pt x="1544040" y="90"/>
                  <a:pt x="1570203" y="0"/>
                </a:cubicBezTo>
                <a:cubicBezTo>
                  <a:pt x="1590135" y="324"/>
                  <a:pt x="1607918" y="4280"/>
                  <a:pt x="1623550" y="11868"/>
                </a:cubicBezTo>
                <a:cubicBezTo>
                  <a:pt x="1639182" y="19456"/>
                  <a:pt x="1652254" y="28732"/>
                  <a:pt x="1662766" y="39696"/>
                </a:cubicBezTo>
                <a:lnTo>
                  <a:pt x="1624676" y="86375"/>
                </a:lnTo>
                <a:cubicBezTo>
                  <a:pt x="1617005" y="79290"/>
                  <a:pt x="1608899" y="73589"/>
                  <a:pt x="1600357" y="69271"/>
                </a:cubicBezTo>
                <a:cubicBezTo>
                  <a:pt x="1591816" y="64952"/>
                  <a:pt x="1582174" y="62733"/>
                  <a:pt x="1571431" y="62614"/>
                </a:cubicBezTo>
                <a:cubicBezTo>
                  <a:pt x="1551243" y="62844"/>
                  <a:pt x="1534382" y="71191"/>
                  <a:pt x="1520849" y="87655"/>
                </a:cubicBezTo>
                <a:cubicBezTo>
                  <a:pt x="1507316" y="104119"/>
                  <a:pt x="1500285" y="127318"/>
                  <a:pt x="1499756" y="157250"/>
                </a:cubicBezTo>
                <a:cubicBezTo>
                  <a:pt x="1500020" y="187772"/>
                  <a:pt x="1506454" y="211329"/>
                  <a:pt x="1519057" y="227922"/>
                </a:cubicBezTo>
                <a:cubicBezTo>
                  <a:pt x="1531660" y="244514"/>
                  <a:pt x="1548845" y="252913"/>
                  <a:pt x="1570612" y="253117"/>
                </a:cubicBezTo>
                <a:cubicBezTo>
                  <a:pt x="1582891" y="252930"/>
                  <a:pt x="1593864" y="250232"/>
                  <a:pt x="1603532" y="245026"/>
                </a:cubicBezTo>
                <a:cubicBezTo>
                  <a:pt x="1613199" y="239820"/>
                  <a:pt x="1621613" y="233230"/>
                  <a:pt x="1628772" y="225259"/>
                </a:cubicBezTo>
                <a:lnTo>
                  <a:pt x="1667272" y="271124"/>
                </a:lnTo>
                <a:cubicBezTo>
                  <a:pt x="1654319" y="286070"/>
                  <a:pt x="1639472" y="297307"/>
                  <a:pt x="1622731" y="304835"/>
                </a:cubicBezTo>
                <a:cubicBezTo>
                  <a:pt x="1605989" y="312364"/>
                  <a:pt x="1587661" y="316132"/>
                  <a:pt x="1567745" y="316141"/>
                </a:cubicBezTo>
                <a:cubicBezTo>
                  <a:pt x="1541613" y="316121"/>
                  <a:pt x="1517798" y="310249"/>
                  <a:pt x="1496298" y="298524"/>
                </a:cubicBezTo>
                <a:cubicBezTo>
                  <a:pt x="1474798" y="286800"/>
                  <a:pt x="1457599" y="269340"/>
                  <a:pt x="1444700" y="246145"/>
                </a:cubicBezTo>
                <a:cubicBezTo>
                  <a:pt x="1431800" y="222951"/>
                  <a:pt x="1425185" y="194138"/>
                  <a:pt x="1424855" y="159709"/>
                </a:cubicBezTo>
                <a:close/>
                <a:moveTo>
                  <a:pt x="1343530" y="796182"/>
                </a:moveTo>
                <a:lnTo>
                  <a:pt x="1343530" y="491509"/>
                </a:lnTo>
                <a:lnTo>
                  <a:pt x="1416793" y="491509"/>
                </a:lnTo>
                <a:lnTo>
                  <a:pt x="1416793" y="796182"/>
                </a:lnTo>
                <a:close/>
                <a:moveTo>
                  <a:pt x="1181605" y="310407"/>
                </a:moveTo>
                <a:lnTo>
                  <a:pt x="1181605" y="5734"/>
                </a:lnTo>
                <a:lnTo>
                  <a:pt x="1374873" y="5734"/>
                </a:lnTo>
                <a:lnTo>
                  <a:pt x="1374873" y="66710"/>
                </a:lnTo>
                <a:lnTo>
                  <a:pt x="1254868" y="66710"/>
                </a:lnTo>
                <a:lnTo>
                  <a:pt x="1254868" y="122872"/>
                </a:lnTo>
                <a:lnTo>
                  <a:pt x="1356852" y="122872"/>
                </a:lnTo>
                <a:lnTo>
                  <a:pt x="1356852" y="184258"/>
                </a:lnTo>
                <a:lnTo>
                  <a:pt x="1254868" y="184258"/>
                </a:lnTo>
                <a:lnTo>
                  <a:pt x="1254868" y="249022"/>
                </a:lnTo>
                <a:lnTo>
                  <a:pt x="1379379" y="249022"/>
                </a:lnTo>
                <a:lnTo>
                  <a:pt x="1379379" y="310407"/>
                </a:lnTo>
                <a:close/>
                <a:moveTo>
                  <a:pt x="1095880" y="796182"/>
                </a:moveTo>
                <a:lnTo>
                  <a:pt x="1095880" y="491509"/>
                </a:lnTo>
                <a:lnTo>
                  <a:pt x="1169143" y="491509"/>
                </a:lnTo>
                <a:lnTo>
                  <a:pt x="1169143" y="734796"/>
                </a:lnTo>
                <a:lnTo>
                  <a:pt x="1287920" y="734796"/>
                </a:lnTo>
                <a:lnTo>
                  <a:pt x="1287920" y="796182"/>
                </a:lnTo>
                <a:close/>
                <a:moveTo>
                  <a:pt x="891559" y="66710"/>
                </a:moveTo>
                <a:lnTo>
                  <a:pt x="891559" y="5734"/>
                </a:lnTo>
                <a:lnTo>
                  <a:pt x="1129881" y="5734"/>
                </a:lnTo>
                <a:lnTo>
                  <a:pt x="1129881" y="66710"/>
                </a:lnTo>
                <a:lnTo>
                  <a:pt x="1047147" y="66710"/>
                </a:lnTo>
                <a:lnTo>
                  <a:pt x="1047147" y="310407"/>
                </a:lnTo>
                <a:lnTo>
                  <a:pt x="973884" y="310407"/>
                </a:lnTo>
                <a:lnTo>
                  <a:pt x="973884" y="66710"/>
                </a:lnTo>
                <a:close/>
                <a:moveTo>
                  <a:pt x="873868" y="737254"/>
                </a:moveTo>
                <a:lnTo>
                  <a:pt x="883703" y="737254"/>
                </a:lnTo>
                <a:cubicBezTo>
                  <a:pt x="908718" y="737825"/>
                  <a:pt x="928866" y="731062"/>
                  <a:pt x="944148" y="716968"/>
                </a:cubicBezTo>
                <a:cubicBezTo>
                  <a:pt x="959430" y="702873"/>
                  <a:pt x="967285" y="678021"/>
                  <a:pt x="967712" y="642414"/>
                </a:cubicBezTo>
                <a:cubicBezTo>
                  <a:pt x="967285" y="606908"/>
                  <a:pt x="959430" y="582466"/>
                  <a:pt x="944148" y="569087"/>
                </a:cubicBezTo>
                <a:cubicBezTo>
                  <a:pt x="928866" y="555707"/>
                  <a:pt x="908718" y="549354"/>
                  <a:pt x="883703" y="550027"/>
                </a:cubicBezTo>
                <a:lnTo>
                  <a:pt x="873868" y="550027"/>
                </a:lnTo>
                <a:close/>
                <a:moveTo>
                  <a:pt x="800605" y="796182"/>
                </a:moveTo>
                <a:lnTo>
                  <a:pt x="800605" y="491509"/>
                </a:lnTo>
                <a:lnTo>
                  <a:pt x="888211" y="491509"/>
                </a:lnTo>
                <a:cubicBezTo>
                  <a:pt x="935335" y="491178"/>
                  <a:pt x="972695" y="503093"/>
                  <a:pt x="1000290" y="527252"/>
                </a:cubicBezTo>
                <a:cubicBezTo>
                  <a:pt x="1027885" y="551412"/>
                  <a:pt x="1041992" y="589799"/>
                  <a:pt x="1042613" y="642414"/>
                </a:cubicBezTo>
                <a:cubicBezTo>
                  <a:pt x="1042404" y="677648"/>
                  <a:pt x="1036000" y="706623"/>
                  <a:pt x="1023403" y="729341"/>
                </a:cubicBezTo>
                <a:cubicBezTo>
                  <a:pt x="1010805" y="752059"/>
                  <a:pt x="993268" y="768894"/>
                  <a:pt x="970792" y="779847"/>
                </a:cubicBezTo>
                <a:cubicBezTo>
                  <a:pt x="948316" y="790799"/>
                  <a:pt x="922155" y="796244"/>
                  <a:pt x="892309" y="796182"/>
                </a:cubicBezTo>
                <a:close/>
                <a:moveTo>
                  <a:pt x="661556" y="156431"/>
                </a:moveTo>
                <a:cubicBezTo>
                  <a:pt x="661744" y="186270"/>
                  <a:pt x="667514" y="209759"/>
                  <a:pt x="678867" y="226897"/>
                </a:cubicBezTo>
                <a:cubicBezTo>
                  <a:pt x="690220" y="244036"/>
                  <a:pt x="706029" y="252776"/>
                  <a:pt x="726294" y="253117"/>
                </a:cubicBezTo>
                <a:cubicBezTo>
                  <a:pt x="746576" y="252776"/>
                  <a:pt x="762454" y="244036"/>
                  <a:pt x="773926" y="226897"/>
                </a:cubicBezTo>
                <a:cubicBezTo>
                  <a:pt x="785399" y="209759"/>
                  <a:pt x="791237" y="186270"/>
                  <a:pt x="791442" y="156431"/>
                </a:cubicBezTo>
                <a:cubicBezTo>
                  <a:pt x="791237" y="126712"/>
                  <a:pt x="785399" y="103701"/>
                  <a:pt x="773926" y="87399"/>
                </a:cubicBezTo>
                <a:cubicBezTo>
                  <a:pt x="762454" y="71097"/>
                  <a:pt x="746576" y="62836"/>
                  <a:pt x="726294" y="62614"/>
                </a:cubicBezTo>
                <a:cubicBezTo>
                  <a:pt x="706029" y="62836"/>
                  <a:pt x="690220" y="71097"/>
                  <a:pt x="678867" y="87399"/>
                </a:cubicBezTo>
                <a:cubicBezTo>
                  <a:pt x="667514" y="103701"/>
                  <a:pt x="661744" y="126712"/>
                  <a:pt x="661556" y="156431"/>
                </a:cubicBezTo>
                <a:close/>
                <a:moveTo>
                  <a:pt x="586655" y="156431"/>
                </a:moveTo>
                <a:cubicBezTo>
                  <a:pt x="587276" y="106182"/>
                  <a:pt x="600154" y="67616"/>
                  <a:pt x="625291" y="40732"/>
                </a:cubicBezTo>
                <a:cubicBezTo>
                  <a:pt x="650427" y="13848"/>
                  <a:pt x="684095" y="271"/>
                  <a:pt x="726294" y="0"/>
                </a:cubicBezTo>
                <a:cubicBezTo>
                  <a:pt x="768494" y="296"/>
                  <a:pt x="802162" y="13925"/>
                  <a:pt x="827298" y="40886"/>
                </a:cubicBezTo>
                <a:cubicBezTo>
                  <a:pt x="852434" y="67846"/>
                  <a:pt x="865313" y="106361"/>
                  <a:pt x="865934" y="156431"/>
                </a:cubicBezTo>
                <a:cubicBezTo>
                  <a:pt x="865313" y="206818"/>
                  <a:pt x="852434" y="245931"/>
                  <a:pt x="827298" y="273771"/>
                </a:cubicBezTo>
                <a:cubicBezTo>
                  <a:pt x="802162" y="301610"/>
                  <a:pt x="768494" y="315734"/>
                  <a:pt x="726294" y="316141"/>
                </a:cubicBezTo>
                <a:cubicBezTo>
                  <a:pt x="684095" y="315734"/>
                  <a:pt x="650427" y="301610"/>
                  <a:pt x="625291" y="273771"/>
                </a:cubicBezTo>
                <a:cubicBezTo>
                  <a:pt x="600154" y="245931"/>
                  <a:pt x="587276" y="206818"/>
                  <a:pt x="586655" y="156431"/>
                </a:cubicBezTo>
                <a:close/>
                <a:moveTo>
                  <a:pt x="552955" y="796182"/>
                </a:moveTo>
                <a:lnTo>
                  <a:pt x="552955" y="491509"/>
                </a:lnTo>
                <a:lnTo>
                  <a:pt x="626218" y="491509"/>
                </a:lnTo>
                <a:lnTo>
                  <a:pt x="626218" y="734796"/>
                </a:lnTo>
                <a:lnTo>
                  <a:pt x="744995" y="734796"/>
                </a:lnTo>
                <a:lnTo>
                  <a:pt x="744995" y="796182"/>
                </a:lnTo>
                <a:close/>
                <a:moveTo>
                  <a:pt x="410080" y="796182"/>
                </a:moveTo>
                <a:lnTo>
                  <a:pt x="410080" y="491509"/>
                </a:lnTo>
                <a:lnTo>
                  <a:pt x="483343" y="491509"/>
                </a:lnTo>
                <a:lnTo>
                  <a:pt x="483343" y="796182"/>
                </a:lnTo>
                <a:close/>
                <a:moveTo>
                  <a:pt x="388093" y="145399"/>
                </a:moveTo>
                <a:lnTo>
                  <a:pt x="420878" y="145399"/>
                </a:lnTo>
                <a:cubicBezTo>
                  <a:pt x="438356" y="145365"/>
                  <a:pt x="451658" y="141661"/>
                  <a:pt x="460785" y="134287"/>
                </a:cubicBezTo>
                <a:cubicBezTo>
                  <a:pt x="469911" y="126913"/>
                  <a:pt x="474505" y="116073"/>
                  <a:pt x="474565" y="101767"/>
                </a:cubicBezTo>
                <a:cubicBezTo>
                  <a:pt x="474505" y="87698"/>
                  <a:pt x="469911" y="77809"/>
                  <a:pt x="460785" y="72100"/>
                </a:cubicBezTo>
                <a:cubicBezTo>
                  <a:pt x="451658" y="66391"/>
                  <a:pt x="438356" y="63639"/>
                  <a:pt x="420878" y="63843"/>
                </a:cubicBezTo>
                <a:lnTo>
                  <a:pt x="388093" y="63843"/>
                </a:lnTo>
                <a:close/>
                <a:moveTo>
                  <a:pt x="314830" y="310407"/>
                </a:moveTo>
                <a:lnTo>
                  <a:pt x="314830" y="5734"/>
                </a:lnTo>
                <a:lnTo>
                  <a:pt x="426616" y="5734"/>
                </a:lnTo>
                <a:cubicBezTo>
                  <a:pt x="448594" y="5558"/>
                  <a:pt x="468542" y="8411"/>
                  <a:pt x="486460" y="14292"/>
                </a:cubicBezTo>
                <a:cubicBezTo>
                  <a:pt x="504379" y="20174"/>
                  <a:pt x="518679" y="30140"/>
                  <a:pt x="529360" y="44191"/>
                </a:cubicBezTo>
                <a:cubicBezTo>
                  <a:pt x="540041" y="58242"/>
                  <a:pt x="545515" y="77434"/>
                  <a:pt x="545779" y="101767"/>
                </a:cubicBezTo>
                <a:cubicBezTo>
                  <a:pt x="545566" y="123953"/>
                  <a:pt x="540774" y="142305"/>
                  <a:pt x="531403" y="156825"/>
                </a:cubicBezTo>
                <a:cubicBezTo>
                  <a:pt x="522033" y="171345"/>
                  <a:pt x="509362" y="182268"/>
                  <a:pt x="493391" y="189594"/>
                </a:cubicBezTo>
                <a:lnTo>
                  <a:pt x="561343" y="310407"/>
                </a:lnTo>
                <a:lnTo>
                  <a:pt x="479476" y="310407"/>
                </a:lnTo>
                <a:lnTo>
                  <a:pt x="423337" y="203098"/>
                </a:lnTo>
                <a:lnTo>
                  <a:pt x="388093" y="203098"/>
                </a:lnTo>
                <a:lnTo>
                  <a:pt x="388093" y="310407"/>
                </a:lnTo>
                <a:close/>
                <a:moveTo>
                  <a:pt x="102343" y="151543"/>
                </a:moveTo>
                <a:lnTo>
                  <a:pt x="134309" y="151543"/>
                </a:lnTo>
                <a:cubicBezTo>
                  <a:pt x="152111" y="151466"/>
                  <a:pt x="165379" y="147438"/>
                  <a:pt x="174113" y="139459"/>
                </a:cubicBezTo>
                <a:cubicBezTo>
                  <a:pt x="182848" y="131479"/>
                  <a:pt x="187202" y="120006"/>
                  <a:pt x="187176" y="105041"/>
                </a:cubicBezTo>
                <a:cubicBezTo>
                  <a:pt x="187091" y="89940"/>
                  <a:pt x="182344" y="79250"/>
                  <a:pt x="172935" y="72970"/>
                </a:cubicBezTo>
                <a:cubicBezTo>
                  <a:pt x="163526" y="66689"/>
                  <a:pt x="149968" y="63647"/>
                  <a:pt x="132260" y="63843"/>
                </a:cubicBezTo>
                <a:lnTo>
                  <a:pt x="102343" y="63843"/>
                </a:lnTo>
                <a:close/>
                <a:moveTo>
                  <a:pt x="29080" y="310407"/>
                </a:moveTo>
                <a:lnTo>
                  <a:pt x="29080" y="5734"/>
                </a:lnTo>
                <a:lnTo>
                  <a:pt x="136358" y="5734"/>
                </a:lnTo>
                <a:cubicBezTo>
                  <a:pt x="158888" y="5568"/>
                  <a:pt x="179328" y="8583"/>
                  <a:pt x="197676" y="14777"/>
                </a:cubicBezTo>
                <a:cubicBezTo>
                  <a:pt x="216025" y="20972"/>
                  <a:pt x="230664" y="31343"/>
                  <a:pt x="241593" y="45889"/>
                </a:cubicBezTo>
                <a:cubicBezTo>
                  <a:pt x="252522" y="60435"/>
                  <a:pt x="258121" y="80153"/>
                  <a:pt x="258391" y="105041"/>
                </a:cubicBezTo>
                <a:cubicBezTo>
                  <a:pt x="258104" y="129083"/>
                  <a:pt x="252494" y="148797"/>
                  <a:pt x="241563" y="164181"/>
                </a:cubicBezTo>
                <a:cubicBezTo>
                  <a:pt x="230631" y="179566"/>
                  <a:pt x="216104" y="190936"/>
                  <a:pt x="197980" y="198289"/>
                </a:cubicBezTo>
                <a:cubicBezTo>
                  <a:pt x="179857" y="205643"/>
                  <a:pt x="159862" y="209294"/>
                  <a:pt x="137998" y="209242"/>
                </a:cubicBezTo>
                <a:lnTo>
                  <a:pt x="102343" y="209242"/>
                </a:lnTo>
                <a:lnTo>
                  <a:pt x="102343" y="310407"/>
                </a:lnTo>
                <a:close/>
                <a:moveTo>
                  <a:pt x="0" y="491509"/>
                </a:moveTo>
                <a:lnTo>
                  <a:pt x="74533" y="491509"/>
                </a:lnTo>
                <a:lnTo>
                  <a:pt x="93780" y="630523"/>
                </a:lnTo>
                <a:cubicBezTo>
                  <a:pt x="95828" y="646452"/>
                  <a:pt x="97875" y="662431"/>
                  <a:pt x="99923" y="678462"/>
                </a:cubicBezTo>
                <a:cubicBezTo>
                  <a:pt x="101971" y="694493"/>
                  <a:pt x="104018" y="710677"/>
                  <a:pt x="106066" y="727015"/>
                </a:cubicBezTo>
                <a:lnTo>
                  <a:pt x="107704" y="727015"/>
                </a:lnTo>
                <a:cubicBezTo>
                  <a:pt x="113505" y="694237"/>
                  <a:pt x="119512" y="662074"/>
                  <a:pt x="125723" y="630523"/>
                </a:cubicBezTo>
                <a:lnTo>
                  <a:pt x="156846" y="491509"/>
                </a:lnTo>
                <a:lnTo>
                  <a:pt x="218683" y="491509"/>
                </a:lnTo>
                <a:lnTo>
                  <a:pt x="250216" y="630523"/>
                </a:lnTo>
                <a:cubicBezTo>
                  <a:pt x="253254" y="646094"/>
                  <a:pt x="256188" y="661971"/>
                  <a:pt x="259021" y="678156"/>
                </a:cubicBezTo>
                <a:cubicBezTo>
                  <a:pt x="261854" y="694340"/>
                  <a:pt x="264788" y="710626"/>
                  <a:pt x="267826" y="727015"/>
                </a:cubicBezTo>
                <a:lnTo>
                  <a:pt x="269873" y="727015"/>
                </a:lnTo>
                <a:cubicBezTo>
                  <a:pt x="271733" y="710652"/>
                  <a:pt x="273644" y="694416"/>
                  <a:pt x="275606" y="678309"/>
                </a:cubicBezTo>
                <a:cubicBezTo>
                  <a:pt x="277569" y="662201"/>
                  <a:pt x="279480" y="646273"/>
                  <a:pt x="281340" y="630523"/>
                </a:cubicBezTo>
                <a:lnTo>
                  <a:pt x="301406" y="491509"/>
                </a:lnTo>
                <a:lnTo>
                  <a:pt x="370614" y="491509"/>
                </a:lnTo>
                <a:lnTo>
                  <a:pt x="317787" y="796182"/>
                </a:lnTo>
                <a:lnTo>
                  <a:pt x="225645" y="796182"/>
                </a:lnTo>
                <a:lnTo>
                  <a:pt x="198207" y="663641"/>
                </a:lnTo>
                <a:cubicBezTo>
                  <a:pt x="195742" y="651929"/>
                  <a:pt x="193506" y="640089"/>
                  <a:pt x="191502" y="628121"/>
                </a:cubicBezTo>
                <a:cubicBezTo>
                  <a:pt x="189497" y="616153"/>
                  <a:pt x="187773" y="604415"/>
                  <a:pt x="186331" y="592908"/>
                </a:cubicBezTo>
                <a:lnTo>
                  <a:pt x="184693" y="592908"/>
                </a:lnTo>
                <a:cubicBezTo>
                  <a:pt x="182671" y="604415"/>
                  <a:pt x="180675" y="616153"/>
                  <a:pt x="178704" y="628121"/>
                </a:cubicBezTo>
                <a:cubicBezTo>
                  <a:pt x="176733" y="640089"/>
                  <a:pt x="174635" y="651929"/>
                  <a:pt x="172408" y="663641"/>
                </a:cubicBezTo>
                <a:lnTo>
                  <a:pt x="145789" y="796182"/>
                </a:lnTo>
                <a:lnTo>
                  <a:pt x="55285" y="79618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solidFill>
              <a:latin typeface="思源黑體 Heavy" panose="020B0A00000000000000" pitchFamily="34" charset="-128"/>
              <a:ea typeface="思源黑體 Heavy" panose="020B0A00000000000000" pitchFamily="34" charset="-128"/>
            </a:endParaRPr>
          </a:p>
        </p:txBody>
      </p:sp>
    </p:spTree>
    <p:extLst>
      <p:ext uri="{BB962C8B-B14F-4D97-AF65-F5344CB8AC3E}">
        <p14:creationId xmlns:p14="http://schemas.microsoft.com/office/powerpoint/2010/main" val="1946543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
            <a:extLst>
              <a:ext uri="{FF2B5EF4-FFF2-40B4-BE49-F238E27FC236}">
                <a16:creationId xmlns:a16="http://schemas.microsoft.com/office/drawing/2014/main" xmlns="" id="{BFED68E9-A0D3-455C-BB6E-CDC5330ADCD7}"/>
              </a:ext>
            </a:extLst>
          </p:cNvPr>
          <p:cNvSpPr/>
          <p:nvPr/>
        </p:nvSpPr>
        <p:spPr>
          <a:xfrm>
            <a:off x="0" y="-19683"/>
            <a:ext cx="12192000" cy="4222750"/>
          </a:xfrm>
          <a:custGeom>
            <a:avLst/>
            <a:gdLst>
              <a:gd name="connsiteX0" fmla="*/ 0 w 12192000"/>
              <a:gd name="connsiteY0" fmla="*/ 0 h 4222750"/>
              <a:gd name="connsiteX1" fmla="*/ 12192000 w 12192000"/>
              <a:gd name="connsiteY1" fmla="*/ 0 h 4222750"/>
              <a:gd name="connsiteX2" fmla="*/ 12192000 w 12192000"/>
              <a:gd name="connsiteY2" fmla="*/ 3028950 h 4222750"/>
              <a:gd name="connsiteX3" fmla="*/ 0 w 12192000"/>
              <a:gd name="connsiteY3" fmla="*/ 3028950 h 4222750"/>
            </a:gdLst>
            <a:ahLst/>
            <a:cxnLst>
              <a:cxn ang="0">
                <a:pos x="connsiteX0" y="connsiteY0"/>
              </a:cxn>
              <a:cxn ang="0">
                <a:pos x="connsiteX1" y="connsiteY1"/>
              </a:cxn>
              <a:cxn ang="0">
                <a:pos x="connsiteX2" y="connsiteY2"/>
              </a:cxn>
              <a:cxn ang="0">
                <a:pos x="connsiteX3" y="connsiteY3"/>
              </a:cxn>
            </a:cxnLst>
            <a:rect l="l" t="t" r="r" b="b"/>
            <a:pathLst>
              <a:path w="12192000" h="4222750">
                <a:moveTo>
                  <a:pt x="0" y="0"/>
                </a:moveTo>
                <a:lnTo>
                  <a:pt x="12192000" y="0"/>
                </a:lnTo>
                <a:lnTo>
                  <a:pt x="12192000" y="3028950"/>
                </a:lnTo>
                <a:cubicBezTo>
                  <a:pt x="9175750" y="5715000"/>
                  <a:pt x="4064000" y="3028950"/>
                  <a:pt x="0" y="3028950"/>
                </a:cubicBezTo>
                <a:close/>
              </a:path>
            </a:pathLst>
          </a:cu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Freeform 4">
            <a:extLst>
              <a:ext uri="{FF2B5EF4-FFF2-40B4-BE49-F238E27FC236}">
                <a16:creationId xmlns:a16="http://schemas.microsoft.com/office/drawing/2014/main" xmlns="" id="{9F165E39-E116-4378-96A8-F6B9E074A1B3}"/>
              </a:ext>
            </a:extLst>
          </p:cNvPr>
          <p:cNvSpPr/>
          <p:nvPr/>
        </p:nvSpPr>
        <p:spPr>
          <a:xfrm>
            <a:off x="0" y="-159657"/>
            <a:ext cx="12192000" cy="4222750"/>
          </a:xfrm>
          <a:custGeom>
            <a:avLst/>
            <a:gdLst>
              <a:gd name="connsiteX0" fmla="*/ 0 w 12192000"/>
              <a:gd name="connsiteY0" fmla="*/ 0 h 4222750"/>
              <a:gd name="connsiteX1" fmla="*/ 12192000 w 12192000"/>
              <a:gd name="connsiteY1" fmla="*/ 0 h 4222750"/>
              <a:gd name="connsiteX2" fmla="*/ 12192000 w 12192000"/>
              <a:gd name="connsiteY2" fmla="*/ 3028950 h 4222750"/>
              <a:gd name="connsiteX3" fmla="*/ 0 w 12192000"/>
              <a:gd name="connsiteY3" fmla="*/ 3028950 h 4222750"/>
            </a:gdLst>
            <a:ahLst/>
            <a:cxnLst>
              <a:cxn ang="0">
                <a:pos x="connsiteX0" y="connsiteY0"/>
              </a:cxn>
              <a:cxn ang="0">
                <a:pos x="connsiteX1" y="connsiteY1"/>
              </a:cxn>
              <a:cxn ang="0">
                <a:pos x="connsiteX2" y="connsiteY2"/>
              </a:cxn>
              <a:cxn ang="0">
                <a:pos x="connsiteX3" y="connsiteY3"/>
              </a:cxn>
            </a:cxnLst>
            <a:rect l="l" t="t" r="r" b="b"/>
            <a:pathLst>
              <a:path w="12192000" h="4222750">
                <a:moveTo>
                  <a:pt x="0" y="0"/>
                </a:moveTo>
                <a:lnTo>
                  <a:pt x="12192000" y="0"/>
                </a:lnTo>
                <a:lnTo>
                  <a:pt x="12192000" y="3028950"/>
                </a:lnTo>
                <a:cubicBezTo>
                  <a:pt x="9175750" y="5715000"/>
                  <a:pt x="4064000" y="3028950"/>
                  <a:pt x="0" y="302895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矩形 49">
            <a:extLst>
              <a:ext uri="{FF2B5EF4-FFF2-40B4-BE49-F238E27FC236}">
                <a16:creationId xmlns:a16="http://schemas.microsoft.com/office/drawing/2014/main" xmlns="" id="{1FF740F0-AC67-4BF1-B20E-99070857C5D7}"/>
              </a:ext>
            </a:extLst>
          </p:cNvPr>
          <p:cNvSpPr/>
          <p:nvPr/>
        </p:nvSpPr>
        <p:spPr>
          <a:xfrm>
            <a:off x="3173400" y="4264213"/>
            <a:ext cx="5314275" cy="1323439"/>
          </a:xfrm>
          <a:prstGeom prst="rect">
            <a:avLst/>
          </a:prstGeom>
        </p:spPr>
        <p:txBody>
          <a:bodyPr wrap="none">
            <a:spAutoFit/>
          </a:bodyPr>
          <a:lstStyle/>
          <a:p>
            <a:r>
              <a:rPr lang="zh-CN" altLang="en-US" sz="8000" kern="100" dirty="0">
                <a:solidFill>
                  <a:srgbClr val="138400"/>
                </a:solidFill>
                <a:effectLst>
                  <a:outerShdw blurRad="60007" dist="200025" dir="15000000" sy="30000" kx="-1800000" algn="bl" rotWithShape="0">
                    <a:prstClr val="black">
                      <a:alpha val="32000"/>
                    </a:prstClr>
                  </a:outerShdw>
                </a:effectLst>
                <a:latin typeface="思源宋体 Heavy" panose="02020900000000000000" pitchFamily="18" charset="-122"/>
                <a:ea typeface="思源宋体 Heavy" panose="02020900000000000000" pitchFamily="18" charset="-122"/>
                <a:cs typeface="Arial" panose="020B0604020202020204" pitchFamily="34" charset="0"/>
              </a:rPr>
              <a:t>严守</a:t>
            </a:r>
            <a:r>
              <a:rPr lang="zh-CN" altLang="en-US" sz="6000" kern="100" dirty="0">
                <a:solidFill>
                  <a:schemeClr val="tx1">
                    <a:lumMod val="85000"/>
                    <a:lumOff val="15000"/>
                  </a:schemeClr>
                </a:solidFill>
                <a:effectLst>
                  <a:outerShdw blurRad="60007" dist="200025" dir="15000000" sy="30000" kx="-1800000" algn="bl" rotWithShape="0">
                    <a:prstClr val="black">
                      <a:alpha val="32000"/>
                    </a:prstClr>
                  </a:outerShdw>
                </a:effectLst>
                <a:latin typeface="思源宋体 Heavy" panose="02020900000000000000" pitchFamily="18" charset="-122"/>
                <a:ea typeface="思源宋体 Heavy" panose="02020900000000000000" pitchFamily="18" charset="-122"/>
                <a:cs typeface="Arial" panose="020B0604020202020204" pitchFamily="34" charset="0"/>
              </a:rPr>
              <a:t>自然规律</a:t>
            </a:r>
          </a:p>
        </p:txBody>
      </p:sp>
      <p:sp>
        <p:nvSpPr>
          <p:cNvPr id="54" name="矩形 53">
            <a:extLst>
              <a:ext uri="{FF2B5EF4-FFF2-40B4-BE49-F238E27FC236}">
                <a16:creationId xmlns:a16="http://schemas.microsoft.com/office/drawing/2014/main" xmlns="" id="{642027DD-FD91-4CDE-B717-EFDBE4F2CF4D}"/>
              </a:ext>
            </a:extLst>
          </p:cNvPr>
          <p:cNvSpPr/>
          <p:nvPr/>
        </p:nvSpPr>
        <p:spPr>
          <a:xfrm>
            <a:off x="5917622" y="5277581"/>
            <a:ext cx="5981125" cy="1323439"/>
          </a:xfrm>
          <a:prstGeom prst="rect">
            <a:avLst/>
          </a:prstGeom>
        </p:spPr>
        <p:txBody>
          <a:bodyPr wrap="none">
            <a:spAutoFit/>
          </a:bodyPr>
          <a:lstStyle/>
          <a:p>
            <a:r>
              <a:rPr lang="zh-CN" altLang="en-US" sz="6600" kern="100" dirty="0">
                <a:solidFill>
                  <a:schemeClr val="tx1">
                    <a:lumMod val="85000"/>
                    <a:lumOff val="15000"/>
                  </a:schemeClr>
                </a:solidFill>
                <a:effectLst>
                  <a:outerShdw blurRad="60007" dist="200025" dir="15000000" sy="30000" kx="-1800000" algn="bl" rotWithShape="0">
                    <a:prstClr val="black">
                      <a:alpha val="32000"/>
                    </a:prstClr>
                  </a:outerShdw>
                </a:effectLst>
                <a:latin typeface="思源宋体 Heavy" panose="02020900000000000000" pitchFamily="18" charset="-122"/>
                <a:ea typeface="思源宋体 Heavy" panose="02020900000000000000" pitchFamily="18" charset="-122"/>
                <a:cs typeface="Arial" panose="020B0604020202020204" pitchFamily="34" charset="0"/>
              </a:rPr>
              <a:t>共迎</a:t>
            </a:r>
            <a:r>
              <a:rPr lang="zh-CN" altLang="en-US" sz="8000" kern="100" dirty="0">
                <a:solidFill>
                  <a:srgbClr val="138400"/>
                </a:solidFill>
                <a:effectLst>
                  <a:outerShdw blurRad="60007" dist="200025" dir="15000000" sy="30000" kx="-1800000" algn="bl" rotWithShape="0">
                    <a:prstClr val="black">
                      <a:alpha val="32000"/>
                    </a:prstClr>
                  </a:outerShdw>
                </a:effectLst>
                <a:latin typeface="思源宋体 Heavy" panose="02020900000000000000" pitchFamily="18" charset="-122"/>
                <a:ea typeface="思源宋体 Heavy" panose="02020900000000000000" pitchFamily="18" charset="-122"/>
                <a:cs typeface="Arial" panose="020B0604020202020204" pitchFamily="34" charset="0"/>
              </a:rPr>
              <a:t>美好未来</a:t>
            </a:r>
            <a:endParaRPr lang="zh-CN" altLang="en-US" sz="6600" kern="100" dirty="0">
              <a:solidFill>
                <a:srgbClr val="138400"/>
              </a:solidFill>
              <a:effectLst>
                <a:outerShdw blurRad="60007" dist="200025" dir="15000000" sy="30000" kx="-1800000" algn="bl" rotWithShape="0">
                  <a:prstClr val="black">
                    <a:alpha val="32000"/>
                  </a:prstClr>
                </a:outerShdw>
              </a:effectLst>
              <a:latin typeface="思源宋体 Heavy" panose="02020900000000000000" pitchFamily="18" charset="-122"/>
              <a:ea typeface="思源宋体 Heavy" panose="02020900000000000000" pitchFamily="18" charset="-122"/>
              <a:cs typeface="Arial" panose="020B0604020202020204" pitchFamily="34" charset="0"/>
            </a:endParaRPr>
          </a:p>
        </p:txBody>
      </p:sp>
      <p:grpSp>
        <p:nvGrpSpPr>
          <p:cNvPr id="3" name="组合 2">
            <a:extLst>
              <a:ext uri="{FF2B5EF4-FFF2-40B4-BE49-F238E27FC236}">
                <a16:creationId xmlns:a16="http://schemas.microsoft.com/office/drawing/2014/main" xmlns="" id="{5206A259-FA05-4F59-BC10-22A28A003FB2}"/>
              </a:ext>
            </a:extLst>
          </p:cNvPr>
          <p:cNvGrpSpPr/>
          <p:nvPr/>
        </p:nvGrpSpPr>
        <p:grpSpPr>
          <a:xfrm>
            <a:off x="375268" y="1019038"/>
            <a:ext cx="3979018" cy="3684520"/>
            <a:chOff x="198524" y="1381895"/>
            <a:chExt cx="4684013" cy="4337336"/>
          </a:xfrm>
        </p:grpSpPr>
        <p:sp>
          <p:nvSpPr>
            <p:cNvPr id="12" name="任意多边形: 形状 11">
              <a:extLst>
                <a:ext uri="{FF2B5EF4-FFF2-40B4-BE49-F238E27FC236}">
                  <a16:creationId xmlns:a16="http://schemas.microsoft.com/office/drawing/2014/main" xmlns="" id="{137A2ECD-0D8E-4155-94BE-2554CCE561F6}"/>
                </a:ext>
              </a:extLst>
            </p:cNvPr>
            <p:cNvSpPr/>
            <p:nvPr/>
          </p:nvSpPr>
          <p:spPr>
            <a:xfrm>
              <a:off x="324093" y="1460052"/>
              <a:ext cx="4558444" cy="4259179"/>
            </a:xfrm>
            <a:custGeom>
              <a:avLst/>
              <a:gdLst>
                <a:gd name="connsiteX0" fmla="*/ 3849103 w 4558444"/>
                <a:gd name="connsiteY0" fmla="*/ 495148 h 4259179"/>
                <a:gd name="connsiteX1" fmla="*/ 4558444 w 4558444"/>
                <a:gd name="connsiteY1" fmla="*/ 1204489 h 4259179"/>
                <a:gd name="connsiteX2" fmla="*/ 4558443 w 4558444"/>
                <a:gd name="connsiteY2" fmla="*/ 3054692 h 4259179"/>
                <a:gd name="connsiteX3" fmla="*/ 3849102 w 4558444"/>
                <a:gd name="connsiteY3" fmla="*/ 3764033 h 4259179"/>
                <a:gd name="connsiteX4" fmla="*/ 3849103 w 4558444"/>
                <a:gd name="connsiteY4" fmla="*/ 3764032 h 4259179"/>
                <a:gd name="connsiteX5" fmla="*/ 3139762 w 4558444"/>
                <a:gd name="connsiteY5" fmla="*/ 3054691 h 4259179"/>
                <a:gd name="connsiteX6" fmla="*/ 3139762 w 4558444"/>
                <a:gd name="connsiteY6" fmla="*/ 1204489 h 4259179"/>
                <a:gd name="connsiteX7" fmla="*/ 3849103 w 4558444"/>
                <a:gd name="connsiteY7" fmla="*/ 495148 h 4259179"/>
                <a:gd name="connsiteX8" fmla="*/ 709341 w 4558444"/>
                <a:gd name="connsiteY8" fmla="*/ 484967 h 4259179"/>
                <a:gd name="connsiteX9" fmla="*/ 1418682 w 4558444"/>
                <a:gd name="connsiteY9" fmla="*/ 1194308 h 4259179"/>
                <a:gd name="connsiteX10" fmla="*/ 1418681 w 4558444"/>
                <a:gd name="connsiteY10" fmla="*/ 3044511 h 4259179"/>
                <a:gd name="connsiteX11" fmla="*/ 709340 w 4558444"/>
                <a:gd name="connsiteY11" fmla="*/ 3753852 h 4259179"/>
                <a:gd name="connsiteX12" fmla="*/ 709341 w 4558444"/>
                <a:gd name="connsiteY12" fmla="*/ 3753851 h 4259179"/>
                <a:gd name="connsiteX13" fmla="*/ 0 w 4558444"/>
                <a:gd name="connsiteY13" fmla="*/ 3044510 h 4259179"/>
                <a:gd name="connsiteX14" fmla="*/ 0 w 4558444"/>
                <a:gd name="connsiteY14" fmla="*/ 1194308 h 4259179"/>
                <a:gd name="connsiteX15" fmla="*/ 709341 w 4558444"/>
                <a:gd name="connsiteY15" fmla="*/ 484967 h 4259179"/>
                <a:gd name="connsiteX16" fmla="*/ 2293497 w 4558444"/>
                <a:gd name="connsiteY16" fmla="*/ 0 h 4259179"/>
                <a:gd name="connsiteX17" fmla="*/ 3028796 w 4558444"/>
                <a:gd name="connsiteY17" fmla="*/ 735299 h 4259179"/>
                <a:gd name="connsiteX18" fmla="*/ 3028796 w 4558444"/>
                <a:gd name="connsiteY18" fmla="*/ 3523880 h 4259179"/>
                <a:gd name="connsiteX19" fmla="*/ 2293497 w 4558444"/>
                <a:gd name="connsiteY19" fmla="*/ 4259179 h 4259179"/>
                <a:gd name="connsiteX20" fmla="*/ 1558198 w 4558444"/>
                <a:gd name="connsiteY20" fmla="*/ 3523880 h 4259179"/>
                <a:gd name="connsiteX21" fmla="*/ 1558198 w 4558444"/>
                <a:gd name="connsiteY21" fmla="*/ 735299 h 4259179"/>
                <a:gd name="connsiteX22" fmla="*/ 2293497 w 4558444"/>
                <a:gd name="connsiteY22" fmla="*/ 0 h 4259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58444" h="4259179">
                  <a:moveTo>
                    <a:pt x="3849103" y="495148"/>
                  </a:moveTo>
                  <a:cubicBezTo>
                    <a:pt x="4240861" y="495148"/>
                    <a:pt x="4558444" y="812731"/>
                    <a:pt x="4558444" y="1204489"/>
                  </a:cubicBezTo>
                  <a:cubicBezTo>
                    <a:pt x="4558444" y="1821223"/>
                    <a:pt x="4558443" y="2437958"/>
                    <a:pt x="4558443" y="3054692"/>
                  </a:cubicBezTo>
                  <a:cubicBezTo>
                    <a:pt x="4558443" y="3446450"/>
                    <a:pt x="4240860" y="3764033"/>
                    <a:pt x="3849102" y="3764033"/>
                  </a:cubicBezTo>
                  <a:lnTo>
                    <a:pt x="3849103" y="3764032"/>
                  </a:lnTo>
                  <a:cubicBezTo>
                    <a:pt x="3457345" y="3764032"/>
                    <a:pt x="3139762" y="3446449"/>
                    <a:pt x="3139762" y="3054691"/>
                  </a:cubicBezTo>
                  <a:lnTo>
                    <a:pt x="3139762" y="1204489"/>
                  </a:lnTo>
                  <a:cubicBezTo>
                    <a:pt x="3139762" y="812731"/>
                    <a:pt x="3457345" y="495148"/>
                    <a:pt x="3849103" y="495148"/>
                  </a:cubicBezTo>
                  <a:close/>
                  <a:moveTo>
                    <a:pt x="709341" y="484967"/>
                  </a:moveTo>
                  <a:cubicBezTo>
                    <a:pt x="1101099" y="484967"/>
                    <a:pt x="1418682" y="802550"/>
                    <a:pt x="1418682" y="1194308"/>
                  </a:cubicBezTo>
                  <a:cubicBezTo>
                    <a:pt x="1418682" y="1811042"/>
                    <a:pt x="1418681" y="2427777"/>
                    <a:pt x="1418681" y="3044511"/>
                  </a:cubicBezTo>
                  <a:cubicBezTo>
                    <a:pt x="1418681" y="3436269"/>
                    <a:pt x="1101098" y="3753852"/>
                    <a:pt x="709340" y="3753852"/>
                  </a:cubicBezTo>
                  <a:lnTo>
                    <a:pt x="709341" y="3753851"/>
                  </a:lnTo>
                  <a:cubicBezTo>
                    <a:pt x="317583" y="3753851"/>
                    <a:pt x="0" y="3436268"/>
                    <a:pt x="0" y="3044510"/>
                  </a:cubicBezTo>
                  <a:lnTo>
                    <a:pt x="0" y="1194308"/>
                  </a:lnTo>
                  <a:cubicBezTo>
                    <a:pt x="0" y="802550"/>
                    <a:pt x="317583" y="484967"/>
                    <a:pt x="709341" y="484967"/>
                  </a:cubicBezTo>
                  <a:close/>
                  <a:moveTo>
                    <a:pt x="2293497" y="0"/>
                  </a:moveTo>
                  <a:cubicBezTo>
                    <a:pt x="2699591" y="0"/>
                    <a:pt x="3028796" y="329205"/>
                    <a:pt x="3028796" y="735299"/>
                  </a:cubicBezTo>
                  <a:lnTo>
                    <a:pt x="3028796" y="3523880"/>
                  </a:lnTo>
                  <a:cubicBezTo>
                    <a:pt x="3028796" y="3929974"/>
                    <a:pt x="2699591" y="4259179"/>
                    <a:pt x="2293497" y="4259179"/>
                  </a:cubicBezTo>
                  <a:cubicBezTo>
                    <a:pt x="1887403" y="4259179"/>
                    <a:pt x="1558198" y="3929974"/>
                    <a:pt x="1558198" y="3523880"/>
                  </a:cubicBezTo>
                  <a:lnTo>
                    <a:pt x="1558198" y="735299"/>
                  </a:lnTo>
                  <a:cubicBezTo>
                    <a:pt x="1558198" y="329205"/>
                    <a:pt x="1887403" y="0"/>
                    <a:pt x="2293497" y="0"/>
                  </a:cubicBezTo>
                  <a:close/>
                </a:path>
              </a:pathLst>
            </a:cu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6CAE8710-FEF2-41C5-964C-C841E21D9428}"/>
                </a:ext>
              </a:extLst>
            </p:cNvPr>
            <p:cNvSpPr/>
            <p:nvPr/>
          </p:nvSpPr>
          <p:spPr>
            <a:xfrm>
              <a:off x="198524" y="1381895"/>
              <a:ext cx="4558444" cy="4259178"/>
            </a:xfrm>
            <a:custGeom>
              <a:avLst/>
              <a:gdLst>
                <a:gd name="connsiteX0" fmla="*/ 3849103 w 4558444"/>
                <a:gd name="connsiteY0" fmla="*/ 495148 h 4259179"/>
                <a:gd name="connsiteX1" fmla="*/ 4558444 w 4558444"/>
                <a:gd name="connsiteY1" fmla="*/ 1204489 h 4259179"/>
                <a:gd name="connsiteX2" fmla="*/ 4558443 w 4558444"/>
                <a:gd name="connsiteY2" fmla="*/ 3054692 h 4259179"/>
                <a:gd name="connsiteX3" fmla="*/ 3849102 w 4558444"/>
                <a:gd name="connsiteY3" fmla="*/ 3764033 h 4259179"/>
                <a:gd name="connsiteX4" fmla="*/ 3849103 w 4558444"/>
                <a:gd name="connsiteY4" fmla="*/ 3764032 h 4259179"/>
                <a:gd name="connsiteX5" fmla="*/ 3139762 w 4558444"/>
                <a:gd name="connsiteY5" fmla="*/ 3054691 h 4259179"/>
                <a:gd name="connsiteX6" fmla="*/ 3139762 w 4558444"/>
                <a:gd name="connsiteY6" fmla="*/ 1204489 h 4259179"/>
                <a:gd name="connsiteX7" fmla="*/ 3849103 w 4558444"/>
                <a:gd name="connsiteY7" fmla="*/ 495148 h 4259179"/>
                <a:gd name="connsiteX8" fmla="*/ 709341 w 4558444"/>
                <a:gd name="connsiteY8" fmla="*/ 484967 h 4259179"/>
                <a:gd name="connsiteX9" fmla="*/ 1418682 w 4558444"/>
                <a:gd name="connsiteY9" fmla="*/ 1194308 h 4259179"/>
                <a:gd name="connsiteX10" fmla="*/ 1418681 w 4558444"/>
                <a:gd name="connsiteY10" fmla="*/ 3044511 h 4259179"/>
                <a:gd name="connsiteX11" fmla="*/ 709340 w 4558444"/>
                <a:gd name="connsiteY11" fmla="*/ 3753852 h 4259179"/>
                <a:gd name="connsiteX12" fmla="*/ 709341 w 4558444"/>
                <a:gd name="connsiteY12" fmla="*/ 3753851 h 4259179"/>
                <a:gd name="connsiteX13" fmla="*/ 0 w 4558444"/>
                <a:gd name="connsiteY13" fmla="*/ 3044510 h 4259179"/>
                <a:gd name="connsiteX14" fmla="*/ 0 w 4558444"/>
                <a:gd name="connsiteY14" fmla="*/ 1194308 h 4259179"/>
                <a:gd name="connsiteX15" fmla="*/ 709341 w 4558444"/>
                <a:gd name="connsiteY15" fmla="*/ 484967 h 4259179"/>
                <a:gd name="connsiteX16" fmla="*/ 2293497 w 4558444"/>
                <a:gd name="connsiteY16" fmla="*/ 0 h 4259179"/>
                <a:gd name="connsiteX17" fmla="*/ 3028796 w 4558444"/>
                <a:gd name="connsiteY17" fmla="*/ 735299 h 4259179"/>
                <a:gd name="connsiteX18" fmla="*/ 3028796 w 4558444"/>
                <a:gd name="connsiteY18" fmla="*/ 3523880 h 4259179"/>
                <a:gd name="connsiteX19" fmla="*/ 2293497 w 4558444"/>
                <a:gd name="connsiteY19" fmla="*/ 4259179 h 4259179"/>
                <a:gd name="connsiteX20" fmla="*/ 1558198 w 4558444"/>
                <a:gd name="connsiteY20" fmla="*/ 3523880 h 4259179"/>
                <a:gd name="connsiteX21" fmla="*/ 1558198 w 4558444"/>
                <a:gd name="connsiteY21" fmla="*/ 735299 h 4259179"/>
                <a:gd name="connsiteX22" fmla="*/ 2293497 w 4558444"/>
                <a:gd name="connsiteY22" fmla="*/ 0 h 4259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58444" h="4259179">
                  <a:moveTo>
                    <a:pt x="3849103" y="495148"/>
                  </a:moveTo>
                  <a:cubicBezTo>
                    <a:pt x="4240861" y="495148"/>
                    <a:pt x="4558444" y="812731"/>
                    <a:pt x="4558444" y="1204489"/>
                  </a:cubicBezTo>
                  <a:cubicBezTo>
                    <a:pt x="4558444" y="1821223"/>
                    <a:pt x="4558443" y="2437958"/>
                    <a:pt x="4558443" y="3054692"/>
                  </a:cubicBezTo>
                  <a:cubicBezTo>
                    <a:pt x="4558443" y="3446450"/>
                    <a:pt x="4240860" y="3764033"/>
                    <a:pt x="3849102" y="3764033"/>
                  </a:cubicBezTo>
                  <a:lnTo>
                    <a:pt x="3849103" y="3764032"/>
                  </a:lnTo>
                  <a:cubicBezTo>
                    <a:pt x="3457345" y="3764032"/>
                    <a:pt x="3139762" y="3446449"/>
                    <a:pt x="3139762" y="3054691"/>
                  </a:cubicBezTo>
                  <a:lnTo>
                    <a:pt x="3139762" y="1204489"/>
                  </a:lnTo>
                  <a:cubicBezTo>
                    <a:pt x="3139762" y="812731"/>
                    <a:pt x="3457345" y="495148"/>
                    <a:pt x="3849103" y="495148"/>
                  </a:cubicBezTo>
                  <a:close/>
                  <a:moveTo>
                    <a:pt x="709341" y="484967"/>
                  </a:moveTo>
                  <a:cubicBezTo>
                    <a:pt x="1101099" y="484967"/>
                    <a:pt x="1418682" y="802550"/>
                    <a:pt x="1418682" y="1194308"/>
                  </a:cubicBezTo>
                  <a:cubicBezTo>
                    <a:pt x="1418682" y="1811042"/>
                    <a:pt x="1418681" y="2427777"/>
                    <a:pt x="1418681" y="3044511"/>
                  </a:cubicBezTo>
                  <a:cubicBezTo>
                    <a:pt x="1418681" y="3436269"/>
                    <a:pt x="1101098" y="3753852"/>
                    <a:pt x="709340" y="3753852"/>
                  </a:cubicBezTo>
                  <a:lnTo>
                    <a:pt x="709341" y="3753851"/>
                  </a:lnTo>
                  <a:cubicBezTo>
                    <a:pt x="317583" y="3753851"/>
                    <a:pt x="0" y="3436268"/>
                    <a:pt x="0" y="3044510"/>
                  </a:cubicBezTo>
                  <a:lnTo>
                    <a:pt x="0" y="1194308"/>
                  </a:lnTo>
                  <a:cubicBezTo>
                    <a:pt x="0" y="802550"/>
                    <a:pt x="317583" y="484967"/>
                    <a:pt x="709341" y="484967"/>
                  </a:cubicBezTo>
                  <a:close/>
                  <a:moveTo>
                    <a:pt x="2293497" y="0"/>
                  </a:moveTo>
                  <a:cubicBezTo>
                    <a:pt x="2699591" y="0"/>
                    <a:pt x="3028796" y="329205"/>
                    <a:pt x="3028796" y="735299"/>
                  </a:cubicBezTo>
                  <a:lnTo>
                    <a:pt x="3028796" y="3523880"/>
                  </a:lnTo>
                  <a:cubicBezTo>
                    <a:pt x="3028796" y="3929974"/>
                    <a:pt x="2699591" y="4259179"/>
                    <a:pt x="2293497" y="4259179"/>
                  </a:cubicBezTo>
                  <a:cubicBezTo>
                    <a:pt x="1887403" y="4259179"/>
                    <a:pt x="1558198" y="3929974"/>
                    <a:pt x="1558198" y="3523880"/>
                  </a:cubicBezTo>
                  <a:lnTo>
                    <a:pt x="1558198" y="735299"/>
                  </a:lnTo>
                  <a:cubicBezTo>
                    <a:pt x="1558198" y="329205"/>
                    <a:pt x="1887403" y="0"/>
                    <a:pt x="2293497"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651209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817335-BD3D-462F-BF68-A26AE415EC8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xmlns="" id="{80D91D59-65E4-4398-A272-2FC61A7DDD35}"/>
              </a:ext>
            </a:extLst>
          </p:cNvPr>
          <p:cNvSpPr>
            <a:spLocks noGrp="1"/>
          </p:cNvSpPr>
          <p:nvPr>
            <p:ph idx="1"/>
          </p:nvPr>
        </p:nvSpPr>
        <p:spPr/>
        <p:txBody>
          <a:bodyPr/>
          <a:lstStyle/>
          <a:p>
            <a:endParaRPr lang="zh-CN" altLang="en-US"/>
          </a:p>
        </p:txBody>
      </p:sp>
      <p:pic>
        <p:nvPicPr>
          <p:cNvPr id="5" name="图片 4" descr="墙上贴着许多广告和传单&#10;&#10;描述已自动生成">
            <a:extLst>
              <a:ext uri="{FF2B5EF4-FFF2-40B4-BE49-F238E27FC236}">
                <a16:creationId xmlns:a16="http://schemas.microsoft.com/office/drawing/2014/main" xmlns="" id="{19E39BBC-30C9-4006-B3FD-AB68649954A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98286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D0721D-A795-4A6B-AE58-875A834E2278}"/>
              </a:ext>
            </a:extLst>
          </p:cNvPr>
          <p:cNvPicPr>
            <a:picLocks noChangeAspect="1"/>
          </p:cNvPicPr>
          <p:nvPr/>
        </p:nvPicPr>
        <p:blipFill>
          <a:blip r:embed="rId2">
            <a:extLst>
              <a:ext uri="{BEBA8EAE-BF5A-486C-A8C5-ECC9F3942E4B}">
                <a14:imgProps xmlns:a14="http://schemas.microsoft.com/office/drawing/2010/main">
                  <a14:imgLayer r:embed="rId3">
                    <a14:imgEffect>
                      <a14:artisticFilmGrain grainSize="10"/>
                    </a14:imgEffect>
                  </a14:imgLayer>
                </a14:imgProps>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96932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6586" y="3244334"/>
            <a:ext cx="5194371" cy="1477328"/>
          </a:xfrm>
          <a:prstGeom prst="rect">
            <a:avLst/>
          </a:prstGeom>
        </p:spPr>
        <p:txBody>
          <a:bodyPr wrap="none">
            <a:spAutoFit/>
          </a:bodyPr>
          <a:lstStyle/>
          <a:p>
            <a:r>
              <a:rPr lang="zh-CN" altLang="en-US" dirty="0">
                <a:hlinkClick r:id="rId2"/>
              </a:rPr>
              <a:t>向天歌演</a:t>
            </a:r>
            <a:r>
              <a:rPr lang="zh-CN" altLang="en-US" dirty="0" smtClean="0">
                <a:hlinkClick r:id="rId2"/>
              </a:rPr>
              <a:t>示</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37474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xmlns="" id="{36BB5CD6-5FDA-4BCA-B0BC-812072C312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36605" y="1911926"/>
            <a:ext cx="2385102" cy="2035510"/>
          </a:xfrm>
          <a:custGeom>
            <a:avLst/>
            <a:gdLst>
              <a:gd name="connsiteX0" fmla="*/ 0 w 2403044"/>
              <a:gd name="connsiteY0" fmla="*/ 0 h 1709356"/>
              <a:gd name="connsiteX1" fmla="*/ 2403044 w 2403044"/>
              <a:gd name="connsiteY1" fmla="*/ 0 h 1709356"/>
              <a:gd name="connsiteX2" fmla="*/ 2403044 w 2403044"/>
              <a:gd name="connsiteY2" fmla="*/ 1709356 h 1709356"/>
              <a:gd name="connsiteX3" fmla="*/ 0 w 2403044"/>
              <a:gd name="connsiteY3" fmla="*/ 1709356 h 1709356"/>
            </a:gdLst>
            <a:ahLst/>
            <a:cxnLst>
              <a:cxn ang="0">
                <a:pos x="connsiteX0" y="connsiteY0"/>
              </a:cxn>
              <a:cxn ang="0">
                <a:pos x="connsiteX1" y="connsiteY1"/>
              </a:cxn>
              <a:cxn ang="0">
                <a:pos x="connsiteX2" y="connsiteY2"/>
              </a:cxn>
              <a:cxn ang="0">
                <a:pos x="connsiteX3" y="connsiteY3"/>
              </a:cxn>
            </a:cxnLst>
            <a:rect l="l" t="t" r="r" b="b"/>
            <a:pathLst>
              <a:path w="2403044" h="1709356">
                <a:moveTo>
                  <a:pt x="0" y="0"/>
                </a:moveTo>
                <a:lnTo>
                  <a:pt x="2403044" y="0"/>
                </a:lnTo>
                <a:lnTo>
                  <a:pt x="2403044" y="1709356"/>
                </a:lnTo>
                <a:lnTo>
                  <a:pt x="0" y="1709356"/>
                </a:lnTo>
                <a:close/>
              </a:path>
            </a:pathLst>
          </a:custGeom>
        </p:spPr>
      </p:pic>
      <p:pic>
        <p:nvPicPr>
          <p:cNvPr id="45" name="图片 44">
            <a:extLst>
              <a:ext uri="{FF2B5EF4-FFF2-40B4-BE49-F238E27FC236}">
                <a16:creationId xmlns:a16="http://schemas.microsoft.com/office/drawing/2014/main" xmlns="" id="{A35C69B7-D88B-40E8-A3A1-0190D1779D6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61775" y="1911926"/>
            <a:ext cx="2385102" cy="2210059"/>
          </a:xfrm>
          <a:custGeom>
            <a:avLst/>
            <a:gdLst>
              <a:gd name="connsiteX0" fmla="*/ 0 w 2403044"/>
              <a:gd name="connsiteY0" fmla="*/ 0 h 1709356"/>
              <a:gd name="connsiteX1" fmla="*/ 2403044 w 2403044"/>
              <a:gd name="connsiteY1" fmla="*/ 0 h 1709356"/>
              <a:gd name="connsiteX2" fmla="*/ 2403044 w 2403044"/>
              <a:gd name="connsiteY2" fmla="*/ 1709356 h 1709356"/>
              <a:gd name="connsiteX3" fmla="*/ 0 w 2403044"/>
              <a:gd name="connsiteY3" fmla="*/ 1709356 h 1709356"/>
            </a:gdLst>
            <a:ahLst/>
            <a:cxnLst>
              <a:cxn ang="0">
                <a:pos x="connsiteX0" y="connsiteY0"/>
              </a:cxn>
              <a:cxn ang="0">
                <a:pos x="connsiteX1" y="connsiteY1"/>
              </a:cxn>
              <a:cxn ang="0">
                <a:pos x="connsiteX2" y="connsiteY2"/>
              </a:cxn>
              <a:cxn ang="0">
                <a:pos x="connsiteX3" y="connsiteY3"/>
              </a:cxn>
            </a:cxnLst>
            <a:rect l="l" t="t" r="r" b="b"/>
            <a:pathLst>
              <a:path w="2403044" h="1709356">
                <a:moveTo>
                  <a:pt x="0" y="0"/>
                </a:moveTo>
                <a:lnTo>
                  <a:pt x="2403044" y="0"/>
                </a:lnTo>
                <a:lnTo>
                  <a:pt x="2403044" y="1709356"/>
                </a:lnTo>
                <a:lnTo>
                  <a:pt x="0" y="1709356"/>
                </a:lnTo>
                <a:close/>
              </a:path>
            </a:pathLst>
          </a:custGeom>
        </p:spPr>
      </p:pic>
      <p:pic>
        <p:nvPicPr>
          <p:cNvPr id="43" name="图片 42">
            <a:extLst>
              <a:ext uri="{FF2B5EF4-FFF2-40B4-BE49-F238E27FC236}">
                <a16:creationId xmlns:a16="http://schemas.microsoft.com/office/drawing/2014/main" xmlns="" id="{F0CF9D0C-E298-42FA-A79F-B05BB3D40C5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3249" y="1910310"/>
            <a:ext cx="2403044" cy="1709356"/>
          </a:xfrm>
          <a:custGeom>
            <a:avLst/>
            <a:gdLst>
              <a:gd name="connsiteX0" fmla="*/ 0 w 2403044"/>
              <a:gd name="connsiteY0" fmla="*/ 0 h 1709356"/>
              <a:gd name="connsiteX1" fmla="*/ 2403044 w 2403044"/>
              <a:gd name="connsiteY1" fmla="*/ 0 h 1709356"/>
              <a:gd name="connsiteX2" fmla="*/ 2403044 w 2403044"/>
              <a:gd name="connsiteY2" fmla="*/ 1709356 h 1709356"/>
              <a:gd name="connsiteX3" fmla="*/ 0 w 2403044"/>
              <a:gd name="connsiteY3" fmla="*/ 1709356 h 1709356"/>
            </a:gdLst>
            <a:ahLst/>
            <a:cxnLst>
              <a:cxn ang="0">
                <a:pos x="connsiteX0" y="connsiteY0"/>
              </a:cxn>
              <a:cxn ang="0">
                <a:pos x="connsiteX1" y="connsiteY1"/>
              </a:cxn>
              <a:cxn ang="0">
                <a:pos x="connsiteX2" y="connsiteY2"/>
              </a:cxn>
              <a:cxn ang="0">
                <a:pos x="connsiteX3" y="connsiteY3"/>
              </a:cxn>
            </a:cxnLst>
            <a:rect l="l" t="t" r="r" b="b"/>
            <a:pathLst>
              <a:path w="2403044" h="1709356">
                <a:moveTo>
                  <a:pt x="0" y="0"/>
                </a:moveTo>
                <a:lnTo>
                  <a:pt x="2403044" y="0"/>
                </a:lnTo>
                <a:lnTo>
                  <a:pt x="2403044" y="1709356"/>
                </a:lnTo>
                <a:lnTo>
                  <a:pt x="0" y="1709356"/>
                </a:lnTo>
                <a:close/>
              </a:path>
            </a:pathLst>
          </a:custGeom>
        </p:spPr>
      </p:pic>
      <p:pic>
        <p:nvPicPr>
          <p:cNvPr id="49" name="图片 48">
            <a:extLst>
              <a:ext uri="{FF2B5EF4-FFF2-40B4-BE49-F238E27FC236}">
                <a16:creationId xmlns:a16="http://schemas.microsoft.com/office/drawing/2014/main" xmlns="" id="{557A916F-EB2B-491E-BBEE-5CCBBAFDA4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86944" y="1904988"/>
            <a:ext cx="2381807" cy="2156226"/>
          </a:xfrm>
          <a:custGeom>
            <a:avLst/>
            <a:gdLst>
              <a:gd name="connsiteX0" fmla="*/ 0 w 2403044"/>
              <a:gd name="connsiteY0" fmla="*/ 0 h 1709356"/>
              <a:gd name="connsiteX1" fmla="*/ 2403044 w 2403044"/>
              <a:gd name="connsiteY1" fmla="*/ 0 h 1709356"/>
              <a:gd name="connsiteX2" fmla="*/ 2403044 w 2403044"/>
              <a:gd name="connsiteY2" fmla="*/ 1709356 h 1709356"/>
              <a:gd name="connsiteX3" fmla="*/ 0 w 2403044"/>
              <a:gd name="connsiteY3" fmla="*/ 1709356 h 1709356"/>
            </a:gdLst>
            <a:ahLst/>
            <a:cxnLst>
              <a:cxn ang="0">
                <a:pos x="connsiteX0" y="connsiteY0"/>
              </a:cxn>
              <a:cxn ang="0">
                <a:pos x="connsiteX1" y="connsiteY1"/>
              </a:cxn>
              <a:cxn ang="0">
                <a:pos x="connsiteX2" y="connsiteY2"/>
              </a:cxn>
              <a:cxn ang="0">
                <a:pos x="connsiteX3" y="connsiteY3"/>
              </a:cxn>
            </a:cxnLst>
            <a:rect l="l" t="t" r="r" b="b"/>
            <a:pathLst>
              <a:path w="2403044" h="1709356">
                <a:moveTo>
                  <a:pt x="0" y="0"/>
                </a:moveTo>
                <a:lnTo>
                  <a:pt x="2403044" y="0"/>
                </a:lnTo>
                <a:lnTo>
                  <a:pt x="2403044" y="1709356"/>
                </a:lnTo>
                <a:lnTo>
                  <a:pt x="0" y="1709356"/>
                </a:lnTo>
                <a:close/>
              </a:path>
            </a:pathLst>
          </a:custGeom>
        </p:spPr>
      </p:pic>
      <p:sp>
        <p:nvSpPr>
          <p:cNvPr id="28" name="矩形: 圆角 27">
            <a:extLst>
              <a:ext uri="{FF2B5EF4-FFF2-40B4-BE49-F238E27FC236}">
                <a16:creationId xmlns:a16="http://schemas.microsoft.com/office/drawing/2014/main" xmlns="" id="{A3E9C034-3AF3-42D4-A565-395461D8F9F1}"/>
              </a:ext>
            </a:extLst>
          </p:cNvPr>
          <p:cNvSpPr/>
          <p:nvPr/>
        </p:nvSpPr>
        <p:spPr>
          <a:xfrm>
            <a:off x="2020888" y="1140932"/>
            <a:ext cx="8029576" cy="139701"/>
          </a:xfrm>
          <a:prstGeom prst="roundRect">
            <a:avLst>
              <a:gd name="adj" fmla="val 18308"/>
            </a:avLst>
          </a:prstGeom>
          <a:solidFill>
            <a:srgbClr val="1BBC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453" tIns="55726" rIns="111453" bIns="55726" rtlCol="0" anchor="ctr"/>
          <a:lstStyle/>
          <a:p>
            <a:pPr algn="ctr"/>
            <a:endParaRPr lang="zh-CN" altLang="en-US" sz="2194"/>
          </a:p>
        </p:txBody>
      </p:sp>
      <p:sp>
        <p:nvSpPr>
          <p:cNvPr id="7" name="任意多边形: 形状 6">
            <a:extLst>
              <a:ext uri="{FF2B5EF4-FFF2-40B4-BE49-F238E27FC236}">
                <a16:creationId xmlns:a16="http://schemas.microsoft.com/office/drawing/2014/main" xmlns="" id="{5B128981-0848-43AF-8CEB-1DF0FBFDC0F5}"/>
              </a:ext>
            </a:extLst>
          </p:cNvPr>
          <p:cNvSpPr/>
          <p:nvPr/>
        </p:nvSpPr>
        <p:spPr>
          <a:xfrm>
            <a:off x="809625" y="3429000"/>
            <a:ext cx="2394525" cy="2419350"/>
          </a:xfrm>
          <a:custGeom>
            <a:avLst/>
            <a:gdLst>
              <a:gd name="connsiteX0" fmla="*/ 1247775 w 2394525"/>
              <a:gd name="connsiteY0" fmla="*/ 0 h 2419350"/>
              <a:gd name="connsiteX1" fmla="*/ 2120057 w 2394525"/>
              <a:gd name="connsiteY1" fmla="*/ 79028 h 2419350"/>
              <a:gd name="connsiteX2" fmla="*/ 2394525 w 2394525"/>
              <a:gd name="connsiteY2" fmla="*/ 128602 h 2419350"/>
              <a:gd name="connsiteX3" fmla="*/ 2394525 w 2394525"/>
              <a:gd name="connsiteY3" fmla="*/ 2419350 h 2419350"/>
              <a:gd name="connsiteX4" fmla="*/ 0 w 2394525"/>
              <a:gd name="connsiteY4" fmla="*/ 2419350 h 2419350"/>
              <a:gd name="connsiteX5" fmla="*/ 0 w 2394525"/>
              <a:gd name="connsiteY5" fmla="*/ 106449 h 2419350"/>
              <a:gd name="connsiteX6" fmla="*/ 22678 w 2394525"/>
              <a:gd name="connsiteY6" fmla="*/ 102468 h 2419350"/>
              <a:gd name="connsiteX7" fmla="*/ 1247775 w 2394525"/>
              <a:gd name="connsiteY7" fmla="*/ 0 h 241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525" h="2419350">
                <a:moveTo>
                  <a:pt x="1247775" y="0"/>
                </a:moveTo>
                <a:cubicBezTo>
                  <a:pt x="1531144" y="0"/>
                  <a:pt x="1822847" y="31552"/>
                  <a:pt x="2120057" y="79028"/>
                </a:cubicBezTo>
                <a:lnTo>
                  <a:pt x="2394525" y="128602"/>
                </a:lnTo>
                <a:lnTo>
                  <a:pt x="2394525" y="2419350"/>
                </a:lnTo>
                <a:lnTo>
                  <a:pt x="0" y="2419350"/>
                </a:lnTo>
                <a:lnTo>
                  <a:pt x="0" y="106449"/>
                </a:lnTo>
                <a:lnTo>
                  <a:pt x="22678" y="102468"/>
                </a:lnTo>
                <a:cubicBezTo>
                  <a:pt x="418207" y="40184"/>
                  <a:pt x="822722" y="0"/>
                  <a:pt x="1247775" y="0"/>
                </a:cubicBezTo>
                <a:close/>
              </a:path>
            </a:pathLst>
          </a:custGeom>
          <a:solidFill>
            <a:schemeClr val="bg1"/>
          </a:solidFill>
          <a:ln>
            <a:noFill/>
          </a:ln>
          <a:effectLst>
            <a:outerShdw blurRad="4318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xmlns="" id="{C35EF972-BFAE-4E7C-B87D-70D010FE1742}"/>
              </a:ext>
            </a:extLst>
          </p:cNvPr>
          <p:cNvSpPr/>
          <p:nvPr/>
        </p:nvSpPr>
        <p:spPr>
          <a:xfrm>
            <a:off x="3535700" y="3621282"/>
            <a:ext cx="2394525" cy="2227069"/>
          </a:xfrm>
          <a:custGeom>
            <a:avLst/>
            <a:gdLst>
              <a:gd name="connsiteX0" fmla="*/ 0 w 2394525"/>
              <a:gd name="connsiteY0" fmla="*/ 0 h 2227069"/>
              <a:gd name="connsiteX1" fmla="*/ 299303 w 2394525"/>
              <a:gd name="connsiteY1" fmla="*/ 61322 h 2227069"/>
              <a:gd name="connsiteX2" fmla="*/ 2141200 w 2394525"/>
              <a:gd name="connsiteY2" fmla="*/ 322069 h 2227069"/>
              <a:gd name="connsiteX3" fmla="*/ 2369879 w 2394525"/>
              <a:gd name="connsiteY3" fmla="*/ 318190 h 2227069"/>
              <a:gd name="connsiteX4" fmla="*/ 2394525 w 2394525"/>
              <a:gd name="connsiteY4" fmla="*/ 316660 h 2227069"/>
              <a:gd name="connsiteX5" fmla="*/ 2394525 w 2394525"/>
              <a:gd name="connsiteY5" fmla="*/ 2227069 h 2227069"/>
              <a:gd name="connsiteX6" fmla="*/ 0 w 2394525"/>
              <a:gd name="connsiteY6" fmla="*/ 2227069 h 2227069"/>
              <a:gd name="connsiteX7" fmla="*/ 0 w 2394525"/>
              <a:gd name="connsiteY7" fmla="*/ 0 h 222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525" h="2227069">
                <a:moveTo>
                  <a:pt x="0" y="0"/>
                </a:moveTo>
                <a:lnTo>
                  <a:pt x="299303" y="61322"/>
                </a:lnTo>
                <a:cubicBezTo>
                  <a:pt x="910094" y="188719"/>
                  <a:pt x="1531600" y="317307"/>
                  <a:pt x="2141200" y="322069"/>
                </a:cubicBezTo>
                <a:cubicBezTo>
                  <a:pt x="2217400" y="322664"/>
                  <a:pt x="2293625" y="321288"/>
                  <a:pt x="2369879" y="318190"/>
                </a:cubicBezTo>
                <a:lnTo>
                  <a:pt x="2394525" y="316660"/>
                </a:lnTo>
                <a:lnTo>
                  <a:pt x="2394525" y="2227069"/>
                </a:lnTo>
                <a:lnTo>
                  <a:pt x="0" y="2227069"/>
                </a:lnTo>
                <a:lnTo>
                  <a:pt x="0" y="0"/>
                </a:lnTo>
                <a:close/>
              </a:path>
            </a:pathLst>
          </a:custGeom>
          <a:solidFill>
            <a:schemeClr val="bg1"/>
          </a:solidFill>
          <a:ln>
            <a:noFill/>
          </a:ln>
          <a:effectLst>
            <a:outerShdw blurRad="4318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11" name="任意多边形: 形状 10">
            <a:extLst>
              <a:ext uri="{FF2B5EF4-FFF2-40B4-BE49-F238E27FC236}">
                <a16:creationId xmlns:a16="http://schemas.microsoft.com/office/drawing/2014/main" xmlns="" id="{3F37CDBC-11EF-432C-ACB9-4F89B51A9E18}"/>
              </a:ext>
            </a:extLst>
          </p:cNvPr>
          <p:cNvSpPr/>
          <p:nvPr/>
        </p:nvSpPr>
        <p:spPr>
          <a:xfrm>
            <a:off x="6261775" y="3520398"/>
            <a:ext cx="2394525" cy="2327952"/>
          </a:xfrm>
          <a:custGeom>
            <a:avLst/>
            <a:gdLst>
              <a:gd name="connsiteX0" fmla="*/ 2394525 w 2394525"/>
              <a:gd name="connsiteY0" fmla="*/ 0 h 2327952"/>
              <a:gd name="connsiteX1" fmla="*/ 2394525 w 2394525"/>
              <a:gd name="connsiteY1" fmla="*/ 2327952 h 2327952"/>
              <a:gd name="connsiteX2" fmla="*/ 0 w 2394525"/>
              <a:gd name="connsiteY2" fmla="*/ 2327952 h 2327952"/>
              <a:gd name="connsiteX3" fmla="*/ 0 w 2394525"/>
              <a:gd name="connsiteY3" fmla="*/ 392071 h 2327952"/>
              <a:gd name="connsiteX4" fmla="*/ 101720 w 2394525"/>
              <a:gd name="connsiteY4" fmla="*/ 381848 h 2327952"/>
              <a:gd name="connsiteX5" fmla="*/ 2177077 w 2394525"/>
              <a:gd name="connsiteY5" fmla="*/ 26474 h 2327952"/>
              <a:gd name="connsiteX6" fmla="*/ 2394525 w 2394525"/>
              <a:gd name="connsiteY6" fmla="*/ 0 h 232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4525" h="2327952">
                <a:moveTo>
                  <a:pt x="2394525" y="0"/>
                </a:moveTo>
                <a:lnTo>
                  <a:pt x="2394525" y="2327952"/>
                </a:lnTo>
                <a:lnTo>
                  <a:pt x="0" y="2327952"/>
                </a:lnTo>
                <a:lnTo>
                  <a:pt x="0" y="392071"/>
                </a:lnTo>
                <a:lnTo>
                  <a:pt x="101720" y="381848"/>
                </a:lnTo>
                <a:cubicBezTo>
                  <a:pt x="789236" y="301062"/>
                  <a:pt x="1479892" y="121575"/>
                  <a:pt x="2177077" y="26474"/>
                </a:cubicBezTo>
                <a:lnTo>
                  <a:pt x="2394525" y="0"/>
                </a:lnTo>
                <a:close/>
              </a:path>
            </a:pathLst>
          </a:custGeom>
          <a:solidFill>
            <a:schemeClr val="bg1"/>
          </a:solidFill>
          <a:ln>
            <a:noFill/>
          </a:ln>
          <a:effectLst>
            <a:outerShdw blurRad="4318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任意多边形: 形状 12">
            <a:extLst>
              <a:ext uri="{FF2B5EF4-FFF2-40B4-BE49-F238E27FC236}">
                <a16:creationId xmlns:a16="http://schemas.microsoft.com/office/drawing/2014/main" xmlns="" id="{9E9A49C2-45F4-4130-84BD-1E6840072424}"/>
              </a:ext>
            </a:extLst>
          </p:cNvPr>
          <p:cNvSpPr/>
          <p:nvPr/>
        </p:nvSpPr>
        <p:spPr>
          <a:xfrm>
            <a:off x="8987850" y="3484960"/>
            <a:ext cx="2394525" cy="2363391"/>
          </a:xfrm>
          <a:custGeom>
            <a:avLst/>
            <a:gdLst>
              <a:gd name="connsiteX0" fmla="*/ 384750 w 2394525"/>
              <a:gd name="connsiteY0" fmla="*/ 1191 h 2363391"/>
              <a:gd name="connsiteX1" fmla="*/ 2248818 w 2394525"/>
              <a:gd name="connsiteY1" fmla="*/ 493342 h 2363391"/>
              <a:gd name="connsiteX2" fmla="*/ 2394525 w 2394525"/>
              <a:gd name="connsiteY2" fmla="*/ 543518 h 2363391"/>
              <a:gd name="connsiteX3" fmla="*/ 2394525 w 2394525"/>
              <a:gd name="connsiteY3" fmla="*/ 2363391 h 2363391"/>
              <a:gd name="connsiteX4" fmla="*/ 0 w 2394525"/>
              <a:gd name="connsiteY4" fmla="*/ 2363391 h 2363391"/>
              <a:gd name="connsiteX5" fmla="*/ 0 w 2394525"/>
              <a:gd name="connsiteY5" fmla="*/ 8999 h 2363391"/>
              <a:gd name="connsiteX6" fmla="*/ 150490 w 2394525"/>
              <a:gd name="connsiteY6" fmla="*/ 1721 h 2363391"/>
              <a:gd name="connsiteX7" fmla="*/ 384750 w 2394525"/>
              <a:gd name="connsiteY7" fmla="*/ 1191 h 236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525" h="2363391">
                <a:moveTo>
                  <a:pt x="384750" y="1191"/>
                </a:moveTo>
                <a:cubicBezTo>
                  <a:pt x="932041" y="13693"/>
                  <a:pt x="1608167" y="268672"/>
                  <a:pt x="2248818" y="493342"/>
                </a:cubicBezTo>
                <a:lnTo>
                  <a:pt x="2394525" y="543518"/>
                </a:lnTo>
                <a:lnTo>
                  <a:pt x="2394525" y="2363391"/>
                </a:lnTo>
                <a:lnTo>
                  <a:pt x="0" y="2363391"/>
                </a:lnTo>
                <a:lnTo>
                  <a:pt x="0" y="8999"/>
                </a:lnTo>
                <a:lnTo>
                  <a:pt x="150490" y="1721"/>
                </a:lnTo>
                <a:cubicBezTo>
                  <a:pt x="228480" y="-334"/>
                  <a:pt x="306566" y="-595"/>
                  <a:pt x="384750" y="1191"/>
                </a:cubicBezTo>
                <a:close/>
              </a:path>
            </a:pathLst>
          </a:custGeom>
          <a:solidFill>
            <a:schemeClr val="bg1"/>
          </a:solidFill>
          <a:ln>
            <a:noFill/>
          </a:ln>
          <a:effectLst>
            <a:outerShdw blurRad="4318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xmlns="" id="{6B869787-DE46-42F2-AE1A-364E9F15E9A3}"/>
              </a:ext>
            </a:extLst>
          </p:cNvPr>
          <p:cNvSpPr/>
          <p:nvPr/>
        </p:nvSpPr>
        <p:spPr>
          <a:xfrm>
            <a:off x="2022609" y="672311"/>
            <a:ext cx="8146782" cy="646331"/>
          </a:xfrm>
          <a:prstGeom prst="rect">
            <a:avLst/>
          </a:prstGeom>
        </p:spPr>
        <p:txBody>
          <a:bodyPr wrap="none">
            <a:spAutoFit/>
          </a:bodyPr>
          <a:lstStyle/>
          <a:p>
            <a:pPr algn="ctr"/>
            <a:r>
              <a:rPr lang="zh-CN" altLang="zh-CN" sz="3600"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加强管理，严禁滥捕盗猎</a:t>
            </a:r>
            <a:r>
              <a:rPr lang="zh-CN" altLang="en-US" sz="3600"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a:t>
            </a:r>
            <a:r>
              <a:rPr lang="zh-CN" altLang="zh-CN" sz="3600" kern="100" dirty="0">
                <a:solidFill>
                  <a:srgbClr val="138400"/>
                </a:solidFill>
                <a:latin typeface="思源宋体 Heavy" panose="02020900000000000000" pitchFamily="18" charset="-122"/>
                <a:ea typeface="思源宋体 Heavy" panose="02020900000000000000" pitchFamily="18" charset="-122"/>
                <a:cs typeface="Times New Roman" panose="02020603050405020304" pitchFamily="18" charset="0"/>
              </a:rPr>
              <a:t>不乱杀动物</a:t>
            </a:r>
            <a:r>
              <a:rPr lang="zh-CN" altLang="zh-CN" sz="3600" kern="100" dirty="0">
                <a:solidFill>
                  <a:srgbClr val="138400"/>
                </a:solidFill>
                <a:latin typeface="思源宋体 Heavy" panose="02020900000000000000" pitchFamily="18" charset="-122"/>
                <a:ea typeface="思源宋体 Heavy" panose="02020900000000000000" pitchFamily="18" charset="-122"/>
              </a:rPr>
              <a:t> </a:t>
            </a:r>
            <a:endParaRPr lang="zh-CN" altLang="en-US" sz="3600" dirty="0">
              <a:solidFill>
                <a:srgbClr val="138400"/>
              </a:solidFill>
              <a:latin typeface="思源宋体 Heavy" panose="02020900000000000000" pitchFamily="18" charset="-122"/>
              <a:ea typeface="思源宋体 Heavy" panose="02020900000000000000" pitchFamily="18" charset="-122"/>
            </a:endParaRPr>
          </a:p>
        </p:txBody>
      </p:sp>
      <p:sp>
        <p:nvSpPr>
          <p:cNvPr id="51" name="椭圆 50">
            <a:extLst>
              <a:ext uri="{FF2B5EF4-FFF2-40B4-BE49-F238E27FC236}">
                <a16:creationId xmlns:a16="http://schemas.microsoft.com/office/drawing/2014/main" xmlns="" id="{13B6EA9B-02B5-4C07-8FFB-0356D6578CDC}"/>
              </a:ext>
            </a:extLst>
          </p:cNvPr>
          <p:cNvSpPr/>
          <p:nvPr/>
        </p:nvSpPr>
        <p:spPr>
          <a:xfrm>
            <a:off x="1729822" y="3724885"/>
            <a:ext cx="643630" cy="643630"/>
          </a:xfrm>
          <a:prstGeom prst="ellips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思源宋体 Heavy" panose="02020900000000000000" pitchFamily="18" charset="-122"/>
                <a:ea typeface="思源宋体 Heavy" panose="02020900000000000000" pitchFamily="18" charset="-122"/>
              </a:rPr>
              <a:t>不</a:t>
            </a:r>
          </a:p>
        </p:txBody>
      </p:sp>
      <p:sp>
        <p:nvSpPr>
          <p:cNvPr id="52" name="椭圆 51">
            <a:extLst>
              <a:ext uri="{FF2B5EF4-FFF2-40B4-BE49-F238E27FC236}">
                <a16:creationId xmlns:a16="http://schemas.microsoft.com/office/drawing/2014/main" xmlns="" id="{8308C4AA-D9E3-4768-969A-77EF451E3C00}"/>
              </a:ext>
            </a:extLst>
          </p:cNvPr>
          <p:cNvSpPr/>
          <p:nvPr/>
        </p:nvSpPr>
        <p:spPr>
          <a:xfrm>
            <a:off x="4407341" y="4170611"/>
            <a:ext cx="643630" cy="643630"/>
          </a:xfrm>
          <a:prstGeom prst="ellipse">
            <a:avLst/>
          </a:pr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思源宋体 Heavy" panose="02020900000000000000" pitchFamily="18" charset="-122"/>
                <a:ea typeface="思源宋体 Heavy" panose="02020900000000000000" pitchFamily="18" charset="-122"/>
              </a:rPr>
              <a:t>不</a:t>
            </a:r>
          </a:p>
        </p:txBody>
      </p:sp>
      <p:sp>
        <p:nvSpPr>
          <p:cNvPr id="53" name="椭圆 52">
            <a:extLst>
              <a:ext uri="{FF2B5EF4-FFF2-40B4-BE49-F238E27FC236}">
                <a16:creationId xmlns:a16="http://schemas.microsoft.com/office/drawing/2014/main" xmlns="" id="{63DA42B3-E641-46D8-B57D-EA5DCBB95D56}"/>
              </a:ext>
            </a:extLst>
          </p:cNvPr>
          <p:cNvSpPr/>
          <p:nvPr/>
        </p:nvSpPr>
        <p:spPr>
          <a:xfrm>
            <a:off x="7132511" y="4044199"/>
            <a:ext cx="643630" cy="643630"/>
          </a:xfrm>
          <a:prstGeom prst="ellips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思源宋体 Heavy" panose="02020900000000000000" pitchFamily="18" charset="-122"/>
                <a:ea typeface="思源宋体 Heavy" panose="02020900000000000000" pitchFamily="18" charset="-122"/>
              </a:rPr>
              <a:t>不</a:t>
            </a:r>
          </a:p>
        </p:txBody>
      </p:sp>
      <p:sp>
        <p:nvSpPr>
          <p:cNvPr id="54" name="椭圆 53">
            <a:extLst>
              <a:ext uri="{FF2B5EF4-FFF2-40B4-BE49-F238E27FC236}">
                <a16:creationId xmlns:a16="http://schemas.microsoft.com/office/drawing/2014/main" xmlns="" id="{E5FBCECE-64F0-4B29-B0B2-5EBFF4536DF1}"/>
              </a:ext>
            </a:extLst>
          </p:cNvPr>
          <p:cNvSpPr/>
          <p:nvPr/>
        </p:nvSpPr>
        <p:spPr>
          <a:xfrm>
            <a:off x="9863297" y="3952897"/>
            <a:ext cx="643630" cy="643630"/>
          </a:xfrm>
          <a:prstGeom prst="ellipse">
            <a:avLst/>
          </a:pr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思源宋体 Heavy" panose="02020900000000000000" pitchFamily="18" charset="-122"/>
                <a:ea typeface="思源宋体 Heavy" panose="02020900000000000000" pitchFamily="18" charset="-122"/>
              </a:rPr>
              <a:t>不</a:t>
            </a:r>
          </a:p>
        </p:txBody>
      </p:sp>
      <p:sp>
        <p:nvSpPr>
          <p:cNvPr id="56" name="文本框 55">
            <a:extLst>
              <a:ext uri="{FF2B5EF4-FFF2-40B4-BE49-F238E27FC236}">
                <a16:creationId xmlns:a16="http://schemas.microsoft.com/office/drawing/2014/main" xmlns="" id="{9BE2EAF9-A888-426B-A125-3753B4C42397}"/>
              </a:ext>
            </a:extLst>
          </p:cNvPr>
          <p:cNvSpPr txBox="1"/>
          <p:nvPr/>
        </p:nvSpPr>
        <p:spPr>
          <a:xfrm>
            <a:off x="1240166" y="4599227"/>
            <a:ext cx="1620957" cy="523220"/>
          </a:xfrm>
          <a:prstGeom prst="rect">
            <a:avLst/>
          </a:prstGeom>
          <a:noFill/>
        </p:spPr>
        <p:txBody>
          <a:bodyPr wrap="none" rtlCol="0">
            <a:spAutoFit/>
          </a:bodyPr>
          <a:lstStyle/>
          <a:p>
            <a:r>
              <a:rPr lang="zh-CN" altLang="en-US" sz="2800" dirty="0">
                <a:latin typeface="思源黑体 Light" panose="020B0300000000000000" pitchFamily="34" charset="-122"/>
                <a:ea typeface="思源黑体 Light" panose="020B0300000000000000" pitchFamily="34" charset="-122"/>
              </a:rPr>
              <a:t>捕捉动物</a:t>
            </a:r>
          </a:p>
        </p:txBody>
      </p:sp>
      <p:sp>
        <p:nvSpPr>
          <p:cNvPr id="57" name="文本框 56">
            <a:extLst>
              <a:ext uri="{FF2B5EF4-FFF2-40B4-BE49-F238E27FC236}">
                <a16:creationId xmlns:a16="http://schemas.microsoft.com/office/drawing/2014/main" xmlns="" id="{8D43A12E-F606-469E-9A3A-0A7DAD11AF78}"/>
              </a:ext>
            </a:extLst>
          </p:cNvPr>
          <p:cNvSpPr txBox="1"/>
          <p:nvPr/>
        </p:nvSpPr>
        <p:spPr>
          <a:xfrm>
            <a:off x="3924224" y="4976598"/>
            <a:ext cx="1620957" cy="523220"/>
          </a:xfrm>
          <a:prstGeom prst="rect">
            <a:avLst/>
          </a:prstGeom>
          <a:noFill/>
        </p:spPr>
        <p:txBody>
          <a:bodyPr wrap="none" rtlCol="0">
            <a:spAutoFit/>
          </a:bodyPr>
          <a:lstStyle/>
          <a:p>
            <a:r>
              <a:rPr lang="zh-CN" altLang="en-US" sz="2800" dirty="0">
                <a:latin typeface="思源黑体 Light" panose="020B0300000000000000" pitchFamily="34" charset="-122"/>
                <a:ea typeface="思源黑体 Light" panose="020B0300000000000000" pitchFamily="34" charset="-122"/>
              </a:rPr>
              <a:t>贩卖动物</a:t>
            </a:r>
          </a:p>
        </p:txBody>
      </p:sp>
      <p:sp>
        <p:nvSpPr>
          <p:cNvPr id="58" name="文本框 57">
            <a:extLst>
              <a:ext uri="{FF2B5EF4-FFF2-40B4-BE49-F238E27FC236}">
                <a16:creationId xmlns:a16="http://schemas.microsoft.com/office/drawing/2014/main" xmlns="" id="{67A28CF7-8DAC-4033-A9D9-617148AC6923}"/>
              </a:ext>
            </a:extLst>
          </p:cNvPr>
          <p:cNvSpPr txBox="1"/>
          <p:nvPr/>
        </p:nvSpPr>
        <p:spPr>
          <a:xfrm>
            <a:off x="6642855" y="4831455"/>
            <a:ext cx="1620957" cy="523220"/>
          </a:xfrm>
          <a:prstGeom prst="rect">
            <a:avLst/>
          </a:prstGeom>
          <a:noFill/>
        </p:spPr>
        <p:txBody>
          <a:bodyPr wrap="none" rtlCol="0">
            <a:spAutoFit/>
          </a:bodyPr>
          <a:lstStyle/>
          <a:p>
            <a:r>
              <a:rPr lang="zh-CN" altLang="en-US" sz="2800" dirty="0">
                <a:latin typeface="思源黑体 Light" panose="020B0300000000000000" pitchFamily="34" charset="-122"/>
                <a:ea typeface="思源黑体 Light" panose="020B0300000000000000" pitchFamily="34" charset="-122"/>
              </a:rPr>
              <a:t>虐待动物</a:t>
            </a:r>
          </a:p>
        </p:txBody>
      </p:sp>
      <p:sp>
        <p:nvSpPr>
          <p:cNvPr id="59" name="文本框 58">
            <a:extLst>
              <a:ext uri="{FF2B5EF4-FFF2-40B4-BE49-F238E27FC236}">
                <a16:creationId xmlns:a16="http://schemas.microsoft.com/office/drawing/2014/main" xmlns="" id="{13EA8A5A-0EB8-4913-B4F3-0857FD001DB4}"/>
              </a:ext>
            </a:extLst>
          </p:cNvPr>
          <p:cNvSpPr txBox="1"/>
          <p:nvPr/>
        </p:nvSpPr>
        <p:spPr>
          <a:xfrm>
            <a:off x="9373641" y="4816941"/>
            <a:ext cx="1620957" cy="523220"/>
          </a:xfrm>
          <a:prstGeom prst="rect">
            <a:avLst/>
          </a:prstGeom>
          <a:noFill/>
        </p:spPr>
        <p:txBody>
          <a:bodyPr wrap="none" rtlCol="0">
            <a:spAutoFit/>
          </a:bodyPr>
          <a:lstStyle/>
          <a:p>
            <a:r>
              <a:rPr lang="zh-CN" altLang="en-US" sz="2800" dirty="0">
                <a:latin typeface="思源黑体 Light" panose="020B0300000000000000" pitchFamily="34" charset="-122"/>
                <a:ea typeface="思源黑体 Light" panose="020B0300000000000000" pitchFamily="34" charset="-122"/>
              </a:rPr>
              <a:t>滥食动物</a:t>
            </a:r>
          </a:p>
        </p:txBody>
      </p:sp>
    </p:spTree>
    <p:extLst>
      <p:ext uri="{BB962C8B-B14F-4D97-AF65-F5344CB8AC3E}">
        <p14:creationId xmlns:p14="http://schemas.microsoft.com/office/powerpoint/2010/main" val="33572356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形状 57">
            <a:extLst>
              <a:ext uri="{FF2B5EF4-FFF2-40B4-BE49-F238E27FC236}">
                <a16:creationId xmlns:a16="http://schemas.microsoft.com/office/drawing/2014/main" xmlns="" id="{46AAE8E9-8002-462A-AC01-B5E7C7B6C178}"/>
              </a:ext>
            </a:extLst>
          </p:cNvPr>
          <p:cNvSpPr/>
          <p:nvPr/>
        </p:nvSpPr>
        <p:spPr>
          <a:xfrm>
            <a:off x="5935898" y="-1"/>
            <a:ext cx="5927738" cy="6871515"/>
          </a:xfrm>
          <a:custGeom>
            <a:avLst/>
            <a:gdLst>
              <a:gd name="connsiteX0" fmla="*/ 1374065 w 5927738"/>
              <a:gd name="connsiteY0" fmla="*/ 0 h 6871515"/>
              <a:gd name="connsiteX1" fmla="*/ 5566785 w 5927738"/>
              <a:gd name="connsiteY1" fmla="*/ 0 h 6871515"/>
              <a:gd name="connsiteX2" fmla="*/ 5586482 w 5927738"/>
              <a:gd name="connsiteY2" fmla="*/ 29196 h 6871515"/>
              <a:gd name="connsiteX3" fmla="*/ 5872141 w 5927738"/>
              <a:gd name="connsiteY3" fmla="*/ 1000512 h 6871515"/>
              <a:gd name="connsiteX4" fmla="*/ 5642126 w 5927738"/>
              <a:gd name="connsiteY4" fmla="*/ 5358194 h 6871515"/>
              <a:gd name="connsiteX5" fmla="*/ 4334826 w 5927738"/>
              <a:gd name="connsiteY5" fmla="*/ 6558725 h 6871515"/>
              <a:gd name="connsiteX6" fmla="*/ 2229710 w 5927738"/>
              <a:gd name="connsiteY6" fmla="*/ 5865488 h 6871515"/>
              <a:gd name="connsiteX7" fmla="*/ 1596361 w 5927738"/>
              <a:gd name="connsiteY7" fmla="*/ 6615791 h 6871515"/>
              <a:gd name="connsiteX8" fmla="*/ 1491288 w 5927738"/>
              <a:gd name="connsiteY8" fmla="*/ 6871515 h 6871515"/>
              <a:gd name="connsiteX9" fmla="*/ 40426 w 5927738"/>
              <a:gd name="connsiteY9" fmla="*/ 6871515 h 6871515"/>
              <a:gd name="connsiteX10" fmla="*/ 165089 w 5927738"/>
              <a:gd name="connsiteY10" fmla="*/ 6721349 h 6871515"/>
              <a:gd name="connsiteX11" fmla="*/ 969354 w 5927738"/>
              <a:gd name="connsiteY11" fmla="*/ 5260517 h 6871515"/>
              <a:gd name="connsiteX12" fmla="*/ 11483 w 5927738"/>
              <a:gd name="connsiteY12" fmla="*/ 2752408 h 6871515"/>
              <a:gd name="connsiteX13" fmla="*/ 1473496 w 5927738"/>
              <a:gd name="connsiteY13" fmla="*/ 1101340 h 6871515"/>
              <a:gd name="connsiteX14" fmla="*/ 1386302 w 5927738"/>
              <a:gd name="connsiteY14" fmla="*/ 56341 h 68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27738" h="6871515">
                <a:moveTo>
                  <a:pt x="1374065" y="0"/>
                </a:moveTo>
                <a:lnTo>
                  <a:pt x="5566785" y="0"/>
                </a:lnTo>
                <a:lnTo>
                  <a:pt x="5586482" y="29196"/>
                </a:lnTo>
                <a:cubicBezTo>
                  <a:pt x="5733081" y="269102"/>
                  <a:pt x="5807717" y="580897"/>
                  <a:pt x="5872141" y="1000512"/>
                </a:cubicBezTo>
                <a:cubicBezTo>
                  <a:pt x="6000989" y="1839741"/>
                  <a:pt x="5898344" y="4431826"/>
                  <a:pt x="5642126" y="5358194"/>
                </a:cubicBezTo>
                <a:cubicBezTo>
                  <a:pt x="5385907" y="6284563"/>
                  <a:pt x="4922508" y="6549958"/>
                  <a:pt x="4334826" y="6558725"/>
                </a:cubicBezTo>
                <a:cubicBezTo>
                  <a:pt x="3747145" y="6567491"/>
                  <a:pt x="2740208" y="5676441"/>
                  <a:pt x="2229710" y="5865488"/>
                </a:cubicBezTo>
                <a:cubicBezTo>
                  <a:pt x="1974462" y="5960011"/>
                  <a:pt x="1759676" y="6260659"/>
                  <a:pt x="1596361" y="6615791"/>
                </a:cubicBezTo>
                <a:lnTo>
                  <a:pt x="1491288" y="6871515"/>
                </a:lnTo>
                <a:lnTo>
                  <a:pt x="40426" y="6871515"/>
                </a:lnTo>
                <a:lnTo>
                  <a:pt x="165089" y="6721349"/>
                </a:lnTo>
                <a:cubicBezTo>
                  <a:pt x="535581" y="6269852"/>
                  <a:pt x="917889" y="5749430"/>
                  <a:pt x="969354" y="5260517"/>
                </a:cubicBezTo>
                <a:cubicBezTo>
                  <a:pt x="1072283" y="4282690"/>
                  <a:pt x="-129257" y="3491816"/>
                  <a:pt x="11483" y="2752408"/>
                </a:cubicBezTo>
                <a:cubicBezTo>
                  <a:pt x="152223" y="2012998"/>
                  <a:pt x="1201281" y="1657439"/>
                  <a:pt x="1473496" y="1101340"/>
                </a:cubicBezTo>
                <a:cubicBezTo>
                  <a:pt x="1609604" y="823291"/>
                  <a:pt x="1469148" y="406110"/>
                  <a:pt x="1386302" y="56341"/>
                </a:cubicBezTo>
                <a:close/>
              </a:path>
            </a:pathLst>
          </a:custGeom>
          <a:gradFill>
            <a:gsLst>
              <a:gs pos="0">
                <a:srgbClr val="0A4600"/>
              </a:gs>
              <a:gs pos="100000">
                <a:srgbClr val="1699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Freeform 20">
            <a:extLst>
              <a:ext uri="{FF2B5EF4-FFF2-40B4-BE49-F238E27FC236}">
                <a16:creationId xmlns:a16="http://schemas.microsoft.com/office/drawing/2014/main" xmlns="" id="{5C933603-7E2D-4C76-892B-3A73A624D185}"/>
              </a:ext>
            </a:extLst>
          </p:cNvPr>
          <p:cNvSpPr/>
          <p:nvPr/>
        </p:nvSpPr>
        <p:spPr>
          <a:xfrm>
            <a:off x="524073" y="4208387"/>
            <a:ext cx="372749" cy="61624"/>
          </a:xfrm>
          <a:custGeom>
            <a:avLst/>
            <a:gdLst>
              <a:gd name="connsiteX0" fmla="*/ 30812 w 652174"/>
              <a:gd name="connsiteY0" fmla="*/ 0 h 61624"/>
              <a:gd name="connsiteX1" fmla="*/ 621362 w 652174"/>
              <a:gd name="connsiteY1" fmla="*/ 0 h 61624"/>
              <a:gd name="connsiteX2" fmla="*/ 652174 w 652174"/>
              <a:gd name="connsiteY2" fmla="*/ 30812 h 61624"/>
              <a:gd name="connsiteX3" fmla="*/ 621362 w 652174"/>
              <a:gd name="connsiteY3" fmla="*/ 61624 h 61624"/>
              <a:gd name="connsiteX4" fmla="*/ 30812 w 652174"/>
              <a:gd name="connsiteY4" fmla="*/ 61624 h 61624"/>
              <a:gd name="connsiteX5" fmla="*/ 0 w 652174"/>
              <a:gd name="connsiteY5" fmla="*/ 30812 h 61624"/>
              <a:gd name="connsiteX6" fmla="*/ 30812 w 652174"/>
              <a:gd name="connsiteY6" fmla="*/ 0 h 6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174" h="61624">
                <a:moveTo>
                  <a:pt x="30812" y="0"/>
                </a:moveTo>
                <a:lnTo>
                  <a:pt x="621362" y="0"/>
                </a:lnTo>
                <a:cubicBezTo>
                  <a:pt x="638379" y="0"/>
                  <a:pt x="652174" y="13795"/>
                  <a:pt x="652174" y="30812"/>
                </a:cubicBezTo>
                <a:cubicBezTo>
                  <a:pt x="652174" y="47829"/>
                  <a:pt x="638379" y="61624"/>
                  <a:pt x="621362" y="61624"/>
                </a:cubicBezTo>
                <a:lnTo>
                  <a:pt x="30812" y="61624"/>
                </a:lnTo>
                <a:cubicBezTo>
                  <a:pt x="13795" y="61624"/>
                  <a:pt x="0" y="47829"/>
                  <a:pt x="0" y="30812"/>
                </a:cubicBezTo>
                <a:cubicBezTo>
                  <a:pt x="0" y="13795"/>
                  <a:pt x="13795" y="0"/>
                  <a:pt x="30812" y="0"/>
                </a:cubicBezTo>
                <a:close/>
              </a:path>
            </a:pathLst>
          </a:cu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60018F"/>
                  </a:gs>
                  <a:gs pos="100000">
                    <a:srgbClr val="C06C84"/>
                  </a:gs>
                </a:gsLst>
                <a:lin ang="5400000" scaled="0"/>
              </a:gradFill>
              <a:effectLst/>
              <a:uLnTx/>
              <a:uFillTx/>
              <a:latin typeface="思源黑体 CN Light" panose="020B0300000000000000" pitchFamily="34" charset="-122"/>
              <a:ea typeface="思源黑体 CN Light" panose="020B0300000000000000" pitchFamily="34" charset="-122"/>
            </a:endParaRPr>
          </a:p>
        </p:txBody>
      </p:sp>
      <p:sp>
        <p:nvSpPr>
          <p:cNvPr id="16" name="矩形 15">
            <a:extLst>
              <a:ext uri="{FF2B5EF4-FFF2-40B4-BE49-F238E27FC236}">
                <a16:creationId xmlns:a16="http://schemas.microsoft.com/office/drawing/2014/main" xmlns="" id="{EFD83DB6-5E72-4522-9467-002CD7641813}"/>
              </a:ext>
            </a:extLst>
          </p:cNvPr>
          <p:cNvSpPr/>
          <p:nvPr/>
        </p:nvSpPr>
        <p:spPr>
          <a:xfrm>
            <a:off x="442663" y="4588355"/>
            <a:ext cx="6256018" cy="1393779"/>
          </a:xfrm>
          <a:prstGeom prst="rect">
            <a:avLst/>
          </a:prstGeom>
        </p:spPr>
        <p:txBody>
          <a:bodyPr wrap="square">
            <a:spAutoFit/>
          </a:bodyPr>
          <a:lstStyle/>
          <a:p>
            <a:pPr>
              <a:lnSpc>
                <a:spcPct val="120000"/>
              </a:lnSpc>
            </a:pPr>
            <a:r>
              <a:rPr lang="zh-CN" altLang="zh-CN" kern="1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在经过充分野外调查的基础上，分析保护区野生动物的分布、活动规律、繁育、食物链等以及鸟类的迁徙规律、繁育特点、食物特性。在食物短缺的季节，对种群数量少及珍稀濒危的野生动物提供食物。</a:t>
            </a:r>
            <a:r>
              <a:rPr lang="en-US" altLang="zh-CN" kern="100" dirty="0">
                <a:solidFill>
                  <a:srgbClr val="000000"/>
                </a:solidFill>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1D40F191-9411-4F76-8791-E40ED3867507}"/>
              </a:ext>
            </a:extLst>
          </p:cNvPr>
          <p:cNvSpPr/>
          <p:nvPr/>
        </p:nvSpPr>
        <p:spPr>
          <a:xfrm>
            <a:off x="3396661" y="1038636"/>
            <a:ext cx="3416320" cy="646331"/>
          </a:xfrm>
          <a:prstGeom prst="rect">
            <a:avLst/>
          </a:prstGeom>
        </p:spPr>
        <p:txBody>
          <a:bodyPr wrap="none">
            <a:spAutoFit/>
          </a:bodyPr>
          <a:lstStyle/>
          <a:p>
            <a:r>
              <a:rPr lang="zh-CN" altLang="en-US" sz="3600" i="1" kern="100" dirty="0">
                <a:latin typeface="思源宋体 Heavy" panose="02020900000000000000" pitchFamily="18" charset="-122"/>
                <a:ea typeface="思源宋体 Heavy" panose="02020900000000000000" pitchFamily="18" charset="-122"/>
                <a:cs typeface="Arial" panose="020B0604020202020204" pitchFamily="34" charset="0"/>
              </a:rPr>
              <a:t>它</a:t>
            </a:r>
            <a:r>
              <a:rPr lang="zh-CN" altLang="zh-CN" sz="3600" i="1" kern="100" dirty="0">
                <a:latin typeface="思源宋体 Heavy" panose="02020900000000000000" pitchFamily="18" charset="-122"/>
                <a:ea typeface="思源宋体 Heavy" panose="02020900000000000000" pitchFamily="18" charset="-122"/>
                <a:cs typeface="Arial" panose="020B0604020202020204" pitchFamily="34" charset="0"/>
              </a:rPr>
              <a:t>们的生长环境</a:t>
            </a:r>
            <a:endParaRPr lang="en-US" altLang="zh-CN" sz="3600" i="1" kern="100" dirty="0">
              <a:latin typeface="思源宋体 Heavy" panose="02020900000000000000" pitchFamily="18" charset="-122"/>
              <a:ea typeface="思源宋体 Heavy" panose="02020900000000000000" pitchFamily="18" charset="-122"/>
              <a:cs typeface="Arial" panose="020B0604020202020204" pitchFamily="34" charset="0"/>
            </a:endParaRPr>
          </a:p>
        </p:txBody>
      </p:sp>
      <p:grpSp>
        <p:nvGrpSpPr>
          <p:cNvPr id="66" name="组合 65">
            <a:extLst>
              <a:ext uri="{FF2B5EF4-FFF2-40B4-BE49-F238E27FC236}">
                <a16:creationId xmlns:a16="http://schemas.microsoft.com/office/drawing/2014/main" xmlns="" id="{DFFB7DA0-DA68-4D9D-B5B4-69A4D2BB47C3}"/>
              </a:ext>
            </a:extLst>
          </p:cNvPr>
          <p:cNvGrpSpPr/>
          <p:nvPr/>
        </p:nvGrpSpPr>
        <p:grpSpPr>
          <a:xfrm>
            <a:off x="1081472" y="643905"/>
            <a:ext cx="2520904" cy="930895"/>
            <a:chOff x="598246" y="691242"/>
            <a:chExt cx="2691054" cy="993726"/>
          </a:xfrm>
        </p:grpSpPr>
        <p:sp>
          <p:nvSpPr>
            <p:cNvPr id="62" name="平行四边形 61">
              <a:extLst>
                <a:ext uri="{FF2B5EF4-FFF2-40B4-BE49-F238E27FC236}">
                  <a16:creationId xmlns:a16="http://schemas.microsoft.com/office/drawing/2014/main" xmlns="" id="{10147DC3-FDEA-4CF5-A83B-6371D7F9D011}"/>
                </a:ext>
              </a:extLst>
            </p:cNvPr>
            <p:cNvSpPr/>
            <p:nvPr/>
          </p:nvSpPr>
          <p:spPr>
            <a:xfrm>
              <a:off x="598246" y="699674"/>
              <a:ext cx="2691054" cy="985294"/>
            </a:xfrm>
            <a:prstGeom prst="parallelogram">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a:extLst>
                <a:ext uri="{FF2B5EF4-FFF2-40B4-BE49-F238E27FC236}">
                  <a16:creationId xmlns:a16="http://schemas.microsoft.com/office/drawing/2014/main" xmlns="" id="{F21078F7-F834-44AE-8276-EA6EFFC40B4A}"/>
                </a:ext>
              </a:extLst>
            </p:cNvPr>
            <p:cNvSpPr/>
            <p:nvPr/>
          </p:nvSpPr>
          <p:spPr>
            <a:xfrm>
              <a:off x="625359" y="691242"/>
              <a:ext cx="2262158" cy="923330"/>
            </a:xfrm>
            <a:prstGeom prst="rect">
              <a:avLst/>
            </a:prstGeom>
          </p:spPr>
          <p:txBody>
            <a:bodyPr wrap="none">
              <a:spAutoFit/>
            </a:bodyPr>
            <a:lstStyle/>
            <a:p>
              <a:r>
                <a:rPr lang="zh-CN" altLang="zh-CN" sz="5400" i="1" kern="100" dirty="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rPr>
                <a:t>不破坏</a:t>
              </a:r>
              <a:endParaRPr lang="zh-CN" altLang="en-US" sz="5400" i="1" dirty="0">
                <a:solidFill>
                  <a:schemeClr val="bg1"/>
                </a:solidFill>
                <a:latin typeface="思源宋体 Heavy" panose="02020900000000000000" pitchFamily="18" charset="-122"/>
                <a:ea typeface="思源宋体 Heavy" panose="02020900000000000000" pitchFamily="18" charset="-122"/>
              </a:endParaRPr>
            </a:p>
          </p:txBody>
        </p:sp>
      </p:grpSp>
      <p:sp>
        <p:nvSpPr>
          <p:cNvPr id="17" name="矩形 16">
            <a:extLst>
              <a:ext uri="{FF2B5EF4-FFF2-40B4-BE49-F238E27FC236}">
                <a16:creationId xmlns:a16="http://schemas.microsoft.com/office/drawing/2014/main" xmlns="" id="{E47C8E7E-E883-45B8-B844-1AA98E066B13}"/>
              </a:ext>
            </a:extLst>
          </p:cNvPr>
          <p:cNvSpPr/>
          <p:nvPr/>
        </p:nvSpPr>
        <p:spPr>
          <a:xfrm>
            <a:off x="2695550" y="2086237"/>
            <a:ext cx="2031325" cy="646331"/>
          </a:xfrm>
          <a:prstGeom prst="rect">
            <a:avLst/>
          </a:prstGeom>
        </p:spPr>
        <p:txBody>
          <a:bodyPr wrap="none">
            <a:spAutoFit/>
          </a:bodyPr>
          <a:lstStyle/>
          <a:p>
            <a:r>
              <a:rPr lang="zh-CN" altLang="zh-CN" sz="3600" i="1" kern="100" dirty="0">
                <a:latin typeface="思源宋体 Heavy" panose="02020900000000000000" pitchFamily="18" charset="-122"/>
                <a:ea typeface="思源宋体 Heavy" panose="02020900000000000000" pitchFamily="18" charset="-122"/>
                <a:cs typeface="Arial" panose="020B0604020202020204" pitchFamily="34" charset="0"/>
              </a:rPr>
              <a:t>栖息环境</a:t>
            </a:r>
            <a:endParaRPr lang="en-US" altLang="zh-CN" sz="3600" i="1" kern="100" dirty="0">
              <a:latin typeface="思源宋体 Heavy" panose="02020900000000000000" pitchFamily="18" charset="-122"/>
              <a:ea typeface="思源宋体 Heavy" panose="02020900000000000000" pitchFamily="18" charset="-122"/>
              <a:cs typeface="Arial" panose="020B0604020202020204" pitchFamily="34" charset="0"/>
            </a:endParaRPr>
          </a:p>
        </p:txBody>
      </p:sp>
      <p:grpSp>
        <p:nvGrpSpPr>
          <p:cNvPr id="68" name="组合 67">
            <a:extLst>
              <a:ext uri="{FF2B5EF4-FFF2-40B4-BE49-F238E27FC236}">
                <a16:creationId xmlns:a16="http://schemas.microsoft.com/office/drawing/2014/main" xmlns="" id="{10BE3E4D-A26A-4F9B-AA3E-1DEF4C58957D}"/>
              </a:ext>
            </a:extLst>
          </p:cNvPr>
          <p:cNvGrpSpPr/>
          <p:nvPr/>
        </p:nvGrpSpPr>
        <p:grpSpPr>
          <a:xfrm>
            <a:off x="826845" y="1696006"/>
            <a:ext cx="1997435" cy="922995"/>
            <a:chOff x="598246" y="1677574"/>
            <a:chExt cx="2132254" cy="985294"/>
          </a:xfrm>
        </p:grpSpPr>
        <p:sp>
          <p:nvSpPr>
            <p:cNvPr id="63" name="平行四边形 62">
              <a:extLst>
                <a:ext uri="{FF2B5EF4-FFF2-40B4-BE49-F238E27FC236}">
                  <a16:creationId xmlns:a16="http://schemas.microsoft.com/office/drawing/2014/main" xmlns="" id="{FF2F9B40-C8F4-4B33-8F9F-0EA0524C8777}"/>
                </a:ext>
              </a:extLst>
            </p:cNvPr>
            <p:cNvSpPr/>
            <p:nvPr/>
          </p:nvSpPr>
          <p:spPr>
            <a:xfrm>
              <a:off x="598246" y="1677574"/>
              <a:ext cx="2132254" cy="985294"/>
            </a:xfrm>
            <a:prstGeom prst="parallelogram">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a:extLst>
                <a:ext uri="{FF2B5EF4-FFF2-40B4-BE49-F238E27FC236}">
                  <a16:creationId xmlns:a16="http://schemas.microsoft.com/office/drawing/2014/main" xmlns="" id="{422B92E6-CD2C-4E7D-9483-A89F0B70E2AC}"/>
                </a:ext>
              </a:extLst>
            </p:cNvPr>
            <p:cNvSpPr/>
            <p:nvPr/>
          </p:nvSpPr>
          <p:spPr>
            <a:xfrm>
              <a:off x="727429" y="1698473"/>
              <a:ext cx="1569660" cy="923330"/>
            </a:xfrm>
            <a:prstGeom prst="rect">
              <a:avLst/>
            </a:prstGeom>
          </p:spPr>
          <p:txBody>
            <a:bodyPr wrap="none">
              <a:spAutoFit/>
            </a:bodyPr>
            <a:lstStyle/>
            <a:p>
              <a:r>
                <a:rPr lang="zh-CN" altLang="zh-CN" sz="5400" i="1" kern="100" dirty="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rPr>
                <a:t>营造</a:t>
              </a:r>
              <a:endParaRPr lang="zh-CN" altLang="en-US" sz="5400" i="1" dirty="0">
                <a:solidFill>
                  <a:schemeClr val="bg1"/>
                </a:solidFill>
                <a:latin typeface="思源宋体 Heavy" panose="02020900000000000000" pitchFamily="18" charset="-122"/>
                <a:ea typeface="思源宋体 Heavy" panose="02020900000000000000" pitchFamily="18" charset="-122"/>
              </a:endParaRPr>
            </a:p>
          </p:txBody>
        </p:sp>
      </p:grpSp>
      <p:sp>
        <p:nvSpPr>
          <p:cNvPr id="19" name="矩形 18">
            <a:extLst>
              <a:ext uri="{FF2B5EF4-FFF2-40B4-BE49-F238E27FC236}">
                <a16:creationId xmlns:a16="http://schemas.microsoft.com/office/drawing/2014/main" xmlns="" id="{15D3EF38-3467-4B84-993E-770D2C271CF9}"/>
              </a:ext>
            </a:extLst>
          </p:cNvPr>
          <p:cNvSpPr/>
          <p:nvPr/>
        </p:nvSpPr>
        <p:spPr>
          <a:xfrm>
            <a:off x="2314574" y="3138167"/>
            <a:ext cx="2031325" cy="646331"/>
          </a:xfrm>
          <a:prstGeom prst="rect">
            <a:avLst/>
          </a:prstGeom>
        </p:spPr>
        <p:txBody>
          <a:bodyPr wrap="none">
            <a:spAutoFit/>
          </a:bodyPr>
          <a:lstStyle/>
          <a:p>
            <a:r>
              <a:rPr lang="zh-CN" altLang="zh-CN" sz="3600" i="1" kern="100" dirty="0">
                <a:latin typeface="思源宋体 Heavy" panose="02020900000000000000" pitchFamily="18" charset="-122"/>
                <a:ea typeface="思源宋体 Heavy" panose="02020900000000000000" pitchFamily="18" charset="-122"/>
                <a:cs typeface="Arial" panose="020B0604020202020204" pitchFamily="34" charset="0"/>
              </a:rPr>
              <a:t>食物短缺</a:t>
            </a:r>
            <a:endParaRPr lang="zh-CN" altLang="en-US" sz="3600" i="1" kern="100" dirty="0">
              <a:latin typeface="思源宋体 Heavy" panose="02020900000000000000" pitchFamily="18" charset="-122"/>
              <a:ea typeface="思源宋体 Heavy" panose="02020900000000000000" pitchFamily="18" charset="-122"/>
              <a:cs typeface="Arial" panose="020B0604020202020204" pitchFamily="34" charset="0"/>
            </a:endParaRPr>
          </a:p>
        </p:txBody>
      </p:sp>
      <p:grpSp>
        <p:nvGrpSpPr>
          <p:cNvPr id="67" name="组合 66">
            <a:extLst>
              <a:ext uri="{FF2B5EF4-FFF2-40B4-BE49-F238E27FC236}">
                <a16:creationId xmlns:a16="http://schemas.microsoft.com/office/drawing/2014/main" xmlns="" id="{307A732E-F164-4509-A1F1-A3BBCCAB3194}"/>
              </a:ext>
            </a:extLst>
          </p:cNvPr>
          <p:cNvGrpSpPr/>
          <p:nvPr/>
        </p:nvGrpSpPr>
        <p:grpSpPr>
          <a:xfrm>
            <a:off x="556963" y="2743605"/>
            <a:ext cx="1997435" cy="922995"/>
            <a:chOff x="464940" y="2680874"/>
            <a:chExt cx="2132254" cy="985294"/>
          </a:xfrm>
        </p:grpSpPr>
        <p:sp>
          <p:nvSpPr>
            <p:cNvPr id="65" name="平行四边形 64">
              <a:extLst>
                <a:ext uri="{FF2B5EF4-FFF2-40B4-BE49-F238E27FC236}">
                  <a16:creationId xmlns:a16="http://schemas.microsoft.com/office/drawing/2014/main" xmlns="" id="{0996318A-F3FC-490B-B5CE-DE478C340622}"/>
                </a:ext>
              </a:extLst>
            </p:cNvPr>
            <p:cNvSpPr/>
            <p:nvPr/>
          </p:nvSpPr>
          <p:spPr>
            <a:xfrm>
              <a:off x="464940" y="2680874"/>
              <a:ext cx="2132254" cy="985294"/>
            </a:xfrm>
            <a:prstGeom prst="parallelogram">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矩形 26">
              <a:extLst>
                <a:ext uri="{FF2B5EF4-FFF2-40B4-BE49-F238E27FC236}">
                  <a16:creationId xmlns:a16="http://schemas.microsoft.com/office/drawing/2014/main" xmlns="" id="{DA92B08F-1E54-465F-B815-F82FC17AD790}"/>
                </a:ext>
              </a:extLst>
            </p:cNvPr>
            <p:cNvSpPr/>
            <p:nvPr/>
          </p:nvSpPr>
          <p:spPr>
            <a:xfrm>
              <a:off x="598245" y="2705705"/>
              <a:ext cx="1569660" cy="923330"/>
            </a:xfrm>
            <a:prstGeom prst="rect">
              <a:avLst/>
            </a:prstGeom>
          </p:spPr>
          <p:txBody>
            <a:bodyPr wrap="none">
              <a:spAutoFit/>
            </a:bodyPr>
            <a:lstStyle/>
            <a:p>
              <a:r>
                <a:rPr lang="zh-CN" altLang="zh-CN" sz="5400" i="1" kern="100" dirty="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rPr>
                <a:t>解决</a:t>
              </a:r>
              <a:endParaRPr lang="zh-CN" altLang="en-US" sz="5400" i="1" dirty="0">
                <a:solidFill>
                  <a:schemeClr val="bg1"/>
                </a:solidFill>
                <a:latin typeface="思源宋体 Heavy" panose="02020900000000000000" pitchFamily="18" charset="-122"/>
                <a:ea typeface="思源宋体 Heavy" panose="02020900000000000000" pitchFamily="18" charset="-122"/>
              </a:endParaRPr>
            </a:p>
          </p:txBody>
        </p:sp>
      </p:grpSp>
      <p:pic>
        <p:nvPicPr>
          <p:cNvPr id="61" name="图片 60">
            <a:extLst>
              <a:ext uri="{FF2B5EF4-FFF2-40B4-BE49-F238E27FC236}">
                <a16:creationId xmlns:a16="http://schemas.microsoft.com/office/drawing/2014/main" xmlns="" id="{80A24358-4363-420C-A0CF-B33D8220581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211298" y="-13160"/>
            <a:ext cx="5980703" cy="6907446"/>
          </a:xfrm>
          <a:custGeom>
            <a:avLst/>
            <a:gdLst>
              <a:gd name="connsiteX0" fmla="*/ 5949285 w 5949285"/>
              <a:gd name="connsiteY0" fmla="*/ 0 h 6871160"/>
              <a:gd name="connsiteX1" fmla="*/ 5949285 w 5949285"/>
              <a:gd name="connsiteY1" fmla="*/ 6871160 h 6871160"/>
              <a:gd name="connsiteX2" fmla="*/ 4130208 w 5949285"/>
              <a:gd name="connsiteY2" fmla="*/ 6871160 h 6871160"/>
              <a:gd name="connsiteX3" fmla="*/ 4113113 w 5949285"/>
              <a:gd name="connsiteY3" fmla="*/ 6857645 h 6871160"/>
              <a:gd name="connsiteX4" fmla="*/ 2030313 w 5949285"/>
              <a:gd name="connsiteY4" fmla="*/ 6336945 h 6871160"/>
              <a:gd name="connsiteX5" fmla="*/ 1700113 w 5949285"/>
              <a:gd name="connsiteY5" fmla="*/ 6857645 h 6871160"/>
              <a:gd name="connsiteX6" fmla="*/ 366613 w 5949285"/>
              <a:gd name="connsiteY6" fmla="*/ 6857645 h 6871160"/>
              <a:gd name="connsiteX7" fmla="*/ 595213 w 5949285"/>
              <a:gd name="connsiteY7" fmla="*/ 4279545 h 6871160"/>
              <a:gd name="connsiteX8" fmla="*/ 404713 w 5949285"/>
              <a:gd name="connsiteY8" fmla="*/ 2145945 h 6871160"/>
              <a:gd name="connsiteX9" fmla="*/ 1433413 w 5949285"/>
              <a:gd name="connsiteY9" fmla="*/ 12345 h 687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49285" h="6871160">
                <a:moveTo>
                  <a:pt x="5949285" y="0"/>
                </a:moveTo>
                <a:lnTo>
                  <a:pt x="5949285" y="6871160"/>
                </a:lnTo>
                <a:lnTo>
                  <a:pt x="4130208" y="6871160"/>
                </a:lnTo>
                <a:lnTo>
                  <a:pt x="4113113" y="6857645"/>
                </a:lnTo>
                <a:cubicBezTo>
                  <a:pt x="3184306" y="6300962"/>
                  <a:pt x="2368980" y="5939012"/>
                  <a:pt x="2030313" y="6336945"/>
                </a:cubicBezTo>
                <a:cubicBezTo>
                  <a:pt x="1907546" y="6497812"/>
                  <a:pt x="1810180" y="6684078"/>
                  <a:pt x="1700113" y="6857645"/>
                </a:cubicBezTo>
                <a:lnTo>
                  <a:pt x="366613" y="6857645"/>
                </a:lnTo>
                <a:cubicBezTo>
                  <a:pt x="1105740" y="6002512"/>
                  <a:pt x="1141313" y="5191828"/>
                  <a:pt x="595213" y="4279545"/>
                </a:cubicBezTo>
                <a:cubicBezTo>
                  <a:pt x="-115987" y="3202162"/>
                  <a:pt x="-202770" y="2736495"/>
                  <a:pt x="404713" y="2145945"/>
                </a:cubicBezTo>
                <a:cubicBezTo>
                  <a:pt x="1052413" y="1536345"/>
                  <a:pt x="1903313" y="1091845"/>
                  <a:pt x="1433413" y="12345"/>
                </a:cubicBezTo>
                <a:close/>
              </a:path>
            </a:pathLst>
          </a:custGeom>
        </p:spPr>
      </p:pic>
    </p:spTree>
    <p:extLst>
      <p:ext uri="{BB962C8B-B14F-4D97-AF65-F5344CB8AC3E}">
        <p14:creationId xmlns:p14="http://schemas.microsoft.com/office/powerpoint/2010/main" val="1955124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a:extLst>
              <a:ext uri="{FF2B5EF4-FFF2-40B4-BE49-F238E27FC236}">
                <a16:creationId xmlns:a16="http://schemas.microsoft.com/office/drawing/2014/main" xmlns="" id="{D6F5CDD9-A12A-45E4-B1A1-172CE8823CD7}"/>
              </a:ext>
            </a:extLst>
          </p:cNvPr>
          <p:cNvSpPr/>
          <p:nvPr/>
        </p:nvSpPr>
        <p:spPr>
          <a:xfrm>
            <a:off x="-1159041" y="3839524"/>
            <a:ext cx="11727914" cy="3474606"/>
          </a:xfrm>
          <a:prstGeom prst="rect">
            <a:avLst/>
          </a:prstGeom>
        </p:spPr>
        <p:txBody>
          <a:bodyPr wrap="square">
            <a:spAutoFit/>
          </a:bodyPr>
          <a:lstStyle/>
          <a:p>
            <a:pPr lvl="0" algn="just">
              <a:lnSpc>
                <a:spcPct val="150000"/>
              </a:lnSpc>
              <a:defRPr/>
            </a:pPr>
            <a:r>
              <a:rPr lang="zh-CN" altLang="en-US" sz="16600" i="1" dirty="0">
                <a:solidFill>
                  <a:schemeClr val="tx1">
                    <a:alpha val="8000"/>
                  </a:schemeClr>
                </a:solidFill>
                <a:latin typeface="思源宋体 Heavy" panose="02020900000000000000" pitchFamily="18" charset="-122"/>
                <a:ea typeface="思源宋体 Heavy" panose="02020900000000000000" pitchFamily="18" charset="-122"/>
              </a:rPr>
              <a:t>自然保护区</a:t>
            </a:r>
            <a:endParaRPr kumimoji="0" lang="en-US" altLang="zh-CN" sz="16600" b="0" i="1" u="none" strike="noStrike" kern="1200" cap="none" spc="0" normalizeH="0" baseline="0" noProof="0" dirty="0">
              <a:ln>
                <a:noFill/>
              </a:ln>
              <a:solidFill>
                <a:schemeClr val="tx1">
                  <a:alpha val="8000"/>
                </a:schemeClr>
              </a:solidFill>
              <a:effectLst/>
              <a:uLnTx/>
              <a:uFillTx/>
              <a:latin typeface="思源宋体 Heavy" panose="02020900000000000000" pitchFamily="18" charset="-122"/>
              <a:ea typeface="思源宋体 Heavy" panose="02020900000000000000" pitchFamily="18" charset="-122"/>
            </a:endParaRPr>
          </a:p>
        </p:txBody>
      </p:sp>
      <p:sp>
        <p:nvSpPr>
          <p:cNvPr id="2" name="Freeform 2">
            <a:extLst>
              <a:ext uri="{FF2B5EF4-FFF2-40B4-BE49-F238E27FC236}">
                <a16:creationId xmlns:a16="http://schemas.microsoft.com/office/drawing/2014/main" xmlns="" id="{DAA693A9-164F-4EEA-8122-F9BB28343C2B}"/>
              </a:ext>
            </a:extLst>
          </p:cNvPr>
          <p:cNvSpPr/>
          <p:nvPr/>
        </p:nvSpPr>
        <p:spPr>
          <a:xfrm>
            <a:off x="-31750" y="0"/>
            <a:ext cx="12223750" cy="6010201"/>
          </a:xfrm>
          <a:custGeom>
            <a:avLst/>
            <a:gdLst>
              <a:gd name="connsiteX0" fmla="*/ 12700 w 12204700"/>
              <a:gd name="connsiteY0" fmla="*/ 0 h 5721981"/>
              <a:gd name="connsiteX1" fmla="*/ 12204700 w 12204700"/>
              <a:gd name="connsiteY1" fmla="*/ 0 h 5721981"/>
              <a:gd name="connsiteX2" fmla="*/ 12204700 w 12204700"/>
              <a:gd name="connsiteY2" fmla="*/ 707530 h 5721981"/>
              <a:gd name="connsiteX3" fmla="*/ 12204700 w 12204700"/>
              <a:gd name="connsiteY3" fmla="*/ 709358 h 5721981"/>
              <a:gd name="connsiteX4" fmla="*/ 12204700 w 12204700"/>
              <a:gd name="connsiteY4" fmla="*/ 5721981 h 5721981"/>
              <a:gd name="connsiteX5" fmla="*/ 0 w 12204700"/>
              <a:gd name="connsiteY5" fmla="*/ 4237638 h 5721981"/>
              <a:gd name="connsiteX6" fmla="*/ 12700 w 12204700"/>
              <a:gd name="connsiteY6" fmla="*/ 707530 h 5721981"/>
              <a:gd name="connsiteX0" fmla="*/ 0 w 12192000"/>
              <a:gd name="connsiteY0" fmla="*/ 0 h 5721981"/>
              <a:gd name="connsiteX1" fmla="*/ 12192000 w 12192000"/>
              <a:gd name="connsiteY1" fmla="*/ 0 h 5721981"/>
              <a:gd name="connsiteX2" fmla="*/ 12192000 w 12192000"/>
              <a:gd name="connsiteY2" fmla="*/ 707530 h 5721981"/>
              <a:gd name="connsiteX3" fmla="*/ 12192000 w 12192000"/>
              <a:gd name="connsiteY3" fmla="*/ 709358 h 5721981"/>
              <a:gd name="connsiteX4" fmla="*/ 12192000 w 12192000"/>
              <a:gd name="connsiteY4" fmla="*/ 5721981 h 5721981"/>
              <a:gd name="connsiteX5" fmla="*/ 273050 w 12192000"/>
              <a:gd name="connsiteY5" fmla="*/ 3894738 h 5721981"/>
              <a:gd name="connsiteX6" fmla="*/ 0 w 12192000"/>
              <a:gd name="connsiteY6" fmla="*/ 707530 h 5721981"/>
              <a:gd name="connsiteX7" fmla="*/ 0 w 12192000"/>
              <a:gd name="connsiteY7" fmla="*/ 0 h 5721981"/>
              <a:gd name="connsiteX0" fmla="*/ 31750 w 12223750"/>
              <a:gd name="connsiteY0" fmla="*/ 0 h 5721981"/>
              <a:gd name="connsiteX1" fmla="*/ 12223750 w 12223750"/>
              <a:gd name="connsiteY1" fmla="*/ 0 h 5721981"/>
              <a:gd name="connsiteX2" fmla="*/ 12223750 w 12223750"/>
              <a:gd name="connsiteY2" fmla="*/ 707530 h 5721981"/>
              <a:gd name="connsiteX3" fmla="*/ 12223750 w 12223750"/>
              <a:gd name="connsiteY3" fmla="*/ 709358 h 5721981"/>
              <a:gd name="connsiteX4" fmla="*/ 12223750 w 12223750"/>
              <a:gd name="connsiteY4" fmla="*/ 5721981 h 5721981"/>
              <a:gd name="connsiteX5" fmla="*/ 0 w 12223750"/>
              <a:gd name="connsiteY5" fmla="*/ 3970938 h 5721981"/>
              <a:gd name="connsiteX6" fmla="*/ 31750 w 12223750"/>
              <a:gd name="connsiteY6" fmla="*/ 707530 h 5721981"/>
              <a:gd name="connsiteX7" fmla="*/ 31750 w 12223750"/>
              <a:gd name="connsiteY7" fmla="*/ 0 h 572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3750" h="5721981">
                <a:moveTo>
                  <a:pt x="31750" y="0"/>
                </a:moveTo>
                <a:lnTo>
                  <a:pt x="12223750" y="0"/>
                </a:lnTo>
                <a:lnTo>
                  <a:pt x="12223750" y="707530"/>
                </a:lnTo>
                <a:lnTo>
                  <a:pt x="12223750" y="709358"/>
                </a:lnTo>
                <a:lnTo>
                  <a:pt x="12223750" y="5721981"/>
                </a:lnTo>
                <a:cubicBezTo>
                  <a:pt x="8155517" y="5227200"/>
                  <a:pt x="9846733" y="2802020"/>
                  <a:pt x="0" y="3970938"/>
                </a:cubicBezTo>
                <a:cubicBezTo>
                  <a:pt x="0" y="3327635"/>
                  <a:pt x="31750" y="1350833"/>
                  <a:pt x="31750" y="707530"/>
                </a:cubicBezTo>
                <a:lnTo>
                  <a:pt x="31750" y="0"/>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2" name="Group 21">
            <a:extLst>
              <a:ext uri="{FF2B5EF4-FFF2-40B4-BE49-F238E27FC236}">
                <a16:creationId xmlns:a16="http://schemas.microsoft.com/office/drawing/2014/main" xmlns="" id="{AEAFE176-E25F-4EFF-A2F7-F6EFF37DBE35}"/>
              </a:ext>
            </a:extLst>
          </p:cNvPr>
          <p:cNvGrpSpPr/>
          <p:nvPr/>
        </p:nvGrpSpPr>
        <p:grpSpPr>
          <a:xfrm>
            <a:off x="9278820" y="2147290"/>
            <a:ext cx="2577091" cy="2202803"/>
            <a:chOff x="9386309" y="2161103"/>
            <a:chExt cx="2577091" cy="2202803"/>
          </a:xfrm>
        </p:grpSpPr>
        <p:sp>
          <p:nvSpPr>
            <p:cNvPr id="23" name="TextBox 17">
              <a:extLst>
                <a:ext uri="{FF2B5EF4-FFF2-40B4-BE49-F238E27FC236}">
                  <a16:creationId xmlns:a16="http://schemas.microsoft.com/office/drawing/2014/main" xmlns="" id="{D8C8865E-5874-4244-86D4-482406534C5A}"/>
                </a:ext>
              </a:extLst>
            </p:cNvPr>
            <p:cNvSpPr txBox="1"/>
            <p:nvPr/>
          </p:nvSpPr>
          <p:spPr>
            <a:xfrm>
              <a:off x="9386309" y="2161103"/>
              <a:ext cx="160804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rPr>
                <a:t>90%</a:t>
              </a:r>
            </a:p>
          </p:txBody>
        </p:sp>
        <p:sp>
          <p:nvSpPr>
            <p:cNvPr id="24" name="Rectangle 18">
              <a:extLst>
                <a:ext uri="{FF2B5EF4-FFF2-40B4-BE49-F238E27FC236}">
                  <a16:creationId xmlns:a16="http://schemas.microsoft.com/office/drawing/2014/main" xmlns="" id="{7178A81C-EF37-4866-AA9B-2283B30ECC0C}"/>
                </a:ext>
              </a:extLst>
            </p:cNvPr>
            <p:cNvSpPr/>
            <p:nvPr/>
          </p:nvSpPr>
          <p:spPr>
            <a:xfrm>
              <a:off x="9428484" y="2917997"/>
              <a:ext cx="2534916" cy="144590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rPr>
                <a:t>单击此处添加文本单击此处添加文本单价此处添加文本单击此处添加文本单击此处添加文本单价此处添加文本</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grpSp>
      <p:pic>
        <p:nvPicPr>
          <p:cNvPr id="31" name="图片 30">
            <a:extLst>
              <a:ext uri="{FF2B5EF4-FFF2-40B4-BE49-F238E27FC236}">
                <a16:creationId xmlns:a16="http://schemas.microsoft.com/office/drawing/2014/main" xmlns="" id="{4BF8E0F4-5ED5-4C62-B7B6-0AC1F62F1FB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700" y="0"/>
            <a:ext cx="12204700" cy="5721981"/>
          </a:xfrm>
          <a:custGeom>
            <a:avLst/>
            <a:gdLst>
              <a:gd name="connsiteX0" fmla="*/ 12700 w 12204700"/>
              <a:gd name="connsiteY0" fmla="*/ 0 h 5721981"/>
              <a:gd name="connsiteX1" fmla="*/ 12204700 w 12204700"/>
              <a:gd name="connsiteY1" fmla="*/ 0 h 5721981"/>
              <a:gd name="connsiteX2" fmla="*/ 12204700 w 12204700"/>
              <a:gd name="connsiteY2" fmla="*/ 707530 h 5721981"/>
              <a:gd name="connsiteX3" fmla="*/ 12204700 w 12204700"/>
              <a:gd name="connsiteY3" fmla="*/ 709358 h 5721981"/>
              <a:gd name="connsiteX4" fmla="*/ 12204700 w 12204700"/>
              <a:gd name="connsiteY4" fmla="*/ 5721981 h 5721981"/>
              <a:gd name="connsiteX5" fmla="*/ 0 w 12204700"/>
              <a:gd name="connsiteY5" fmla="*/ 4237638 h 5721981"/>
              <a:gd name="connsiteX6" fmla="*/ 12700 w 12204700"/>
              <a:gd name="connsiteY6" fmla="*/ 707530 h 572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4700" h="5721981">
                <a:moveTo>
                  <a:pt x="12700" y="0"/>
                </a:moveTo>
                <a:lnTo>
                  <a:pt x="12204700" y="0"/>
                </a:lnTo>
                <a:lnTo>
                  <a:pt x="12204700" y="707530"/>
                </a:lnTo>
                <a:lnTo>
                  <a:pt x="12204700" y="709358"/>
                </a:lnTo>
                <a:lnTo>
                  <a:pt x="12204700" y="5721981"/>
                </a:lnTo>
                <a:cubicBezTo>
                  <a:pt x="8136467" y="5227200"/>
                  <a:pt x="9846733" y="3068720"/>
                  <a:pt x="0" y="4237638"/>
                </a:cubicBezTo>
                <a:cubicBezTo>
                  <a:pt x="0" y="3594335"/>
                  <a:pt x="12700" y="1350833"/>
                  <a:pt x="12700" y="707530"/>
                </a:cubicBezTo>
                <a:close/>
              </a:path>
            </a:pathLst>
          </a:custGeom>
        </p:spPr>
      </p:pic>
      <p:sp>
        <p:nvSpPr>
          <p:cNvPr id="3" name="Freeform 3">
            <a:extLst>
              <a:ext uri="{FF2B5EF4-FFF2-40B4-BE49-F238E27FC236}">
                <a16:creationId xmlns:a16="http://schemas.microsoft.com/office/drawing/2014/main" xmlns="" id="{820F9DE1-A4C1-47BE-9A6E-C06505B50D3C}"/>
              </a:ext>
            </a:extLst>
          </p:cNvPr>
          <p:cNvSpPr/>
          <p:nvPr/>
        </p:nvSpPr>
        <p:spPr>
          <a:xfrm>
            <a:off x="-12700" y="0"/>
            <a:ext cx="12204700" cy="5721981"/>
          </a:xfrm>
          <a:custGeom>
            <a:avLst/>
            <a:gdLst>
              <a:gd name="connsiteX0" fmla="*/ 12700 w 12204700"/>
              <a:gd name="connsiteY0" fmla="*/ 0 h 5721981"/>
              <a:gd name="connsiteX1" fmla="*/ 12204700 w 12204700"/>
              <a:gd name="connsiteY1" fmla="*/ 0 h 5721981"/>
              <a:gd name="connsiteX2" fmla="*/ 12204700 w 12204700"/>
              <a:gd name="connsiteY2" fmla="*/ 707530 h 5721981"/>
              <a:gd name="connsiteX3" fmla="*/ 12204700 w 12204700"/>
              <a:gd name="connsiteY3" fmla="*/ 709358 h 5721981"/>
              <a:gd name="connsiteX4" fmla="*/ 12204700 w 12204700"/>
              <a:gd name="connsiteY4" fmla="*/ 5721981 h 5721981"/>
              <a:gd name="connsiteX5" fmla="*/ 0 w 12204700"/>
              <a:gd name="connsiteY5" fmla="*/ 4237638 h 5721981"/>
              <a:gd name="connsiteX6" fmla="*/ 12700 w 12204700"/>
              <a:gd name="connsiteY6" fmla="*/ 707530 h 572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4700" h="5721981">
                <a:moveTo>
                  <a:pt x="12700" y="0"/>
                </a:moveTo>
                <a:lnTo>
                  <a:pt x="12204700" y="0"/>
                </a:lnTo>
                <a:lnTo>
                  <a:pt x="12204700" y="707530"/>
                </a:lnTo>
                <a:lnTo>
                  <a:pt x="12204700" y="709358"/>
                </a:lnTo>
                <a:lnTo>
                  <a:pt x="12204700" y="5721981"/>
                </a:lnTo>
                <a:cubicBezTo>
                  <a:pt x="8136467" y="5227200"/>
                  <a:pt x="9846733" y="3068720"/>
                  <a:pt x="0" y="4237638"/>
                </a:cubicBezTo>
                <a:cubicBezTo>
                  <a:pt x="0" y="3594335"/>
                  <a:pt x="12700" y="1350833"/>
                  <a:pt x="12700" y="707530"/>
                </a:cubicBezTo>
                <a:close/>
              </a:path>
            </a:pathLst>
          </a:custGeom>
          <a:gradFill flip="none" rotWithShape="1">
            <a:gsLst>
              <a:gs pos="0">
                <a:srgbClr val="0A4600">
                  <a:alpha val="45000"/>
                </a:srgbClr>
              </a:gs>
              <a:gs pos="100000">
                <a:srgbClr val="169900">
                  <a:alpha val="7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16">
            <a:extLst>
              <a:ext uri="{FF2B5EF4-FFF2-40B4-BE49-F238E27FC236}">
                <a16:creationId xmlns:a16="http://schemas.microsoft.com/office/drawing/2014/main" xmlns="" id="{5BFA3347-5277-4E68-A17B-94D6AED5CA73}"/>
              </a:ext>
            </a:extLst>
          </p:cNvPr>
          <p:cNvGrpSpPr/>
          <p:nvPr/>
        </p:nvGrpSpPr>
        <p:grpSpPr>
          <a:xfrm>
            <a:off x="697473" y="829453"/>
            <a:ext cx="4798471" cy="1596877"/>
            <a:chOff x="849873" y="829453"/>
            <a:chExt cx="4798471" cy="1596877"/>
          </a:xfrm>
        </p:grpSpPr>
        <p:sp>
          <p:nvSpPr>
            <p:cNvPr id="8" name="TextBox 5">
              <a:extLst>
                <a:ext uri="{FF2B5EF4-FFF2-40B4-BE49-F238E27FC236}">
                  <a16:creationId xmlns:a16="http://schemas.microsoft.com/office/drawing/2014/main" xmlns="" id="{39BAA9D0-209A-4330-9B2C-33EC3D8DB4C3}"/>
                </a:ext>
              </a:extLst>
            </p:cNvPr>
            <p:cNvSpPr txBox="1"/>
            <p:nvPr/>
          </p:nvSpPr>
          <p:spPr>
            <a:xfrm>
              <a:off x="849873" y="829453"/>
              <a:ext cx="4798471" cy="1365951"/>
            </a:xfrm>
            <a:prstGeom prst="rect">
              <a:avLst/>
            </a:prstGeom>
            <a:noFill/>
          </p:spPr>
          <p:txBody>
            <a:bodyPr wrap="square" rtlCol="0">
              <a:spAutoFit/>
            </a:bodyPr>
            <a:lstStyle/>
            <a:p>
              <a:pPr lvl="0">
                <a:lnSpc>
                  <a:spcPct val="120000"/>
                </a:lnSpc>
                <a:defRPr/>
              </a:pPr>
              <a:r>
                <a:rPr lang="zh-CN" altLang="en-US" sz="3600" dirty="0">
                  <a:solidFill>
                    <a:prstClr val="white"/>
                  </a:solidFill>
                  <a:latin typeface="思源宋体 Heavy" panose="02020900000000000000" pitchFamily="18" charset="-122"/>
                  <a:ea typeface="思源宋体 Heavy" panose="02020900000000000000" pitchFamily="18" charset="-122"/>
                </a:rPr>
                <a:t>划建自然保护区</a:t>
              </a:r>
              <a:endParaRPr lang="en-US" altLang="zh-CN" sz="3600" dirty="0">
                <a:solidFill>
                  <a:prstClr val="white"/>
                </a:solidFill>
                <a:latin typeface="思源宋体 Heavy" panose="02020900000000000000" pitchFamily="18" charset="-122"/>
                <a:ea typeface="思源宋体 Heavy" panose="02020900000000000000" pitchFamily="18" charset="-122"/>
              </a:endParaRPr>
            </a:p>
            <a:p>
              <a:pPr lvl="0">
                <a:lnSpc>
                  <a:spcPct val="120000"/>
                </a:lnSpc>
                <a:defRPr/>
              </a:pPr>
              <a:r>
                <a:rPr lang="zh-CN" altLang="en-US" sz="3600" dirty="0">
                  <a:solidFill>
                    <a:prstClr val="white"/>
                  </a:solidFill>
                  <a:latin typeface="思源宋体 Heavy" panose="02020900000000000000" pitchFamily="18" charset="-122"/>
                  <a:ea typeface="思源宋体 Heavy" panose="02020900000000000000" pitchFamily="18" charset="-122"/>
                </a:rPr>
                <a:t>保护珍稀濒危野生动物</a:t>
              </a:r>
              <a:endParaRPr kumimoji="0" lang="en-US" sz="36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endParaRPr>
            </a:p>
          </p:txBody>
        </p:sp>
        <p:sp>
          <p:nvSpPr>
            <p:cNvPr id="9" name="Freeform 6">
              <a:extLst>
                <a:ext uri="{FF2B5EF4-FFF2-40B4-BE49-F238E27FC236}">
                  <a16:creationId xmlns:a16="http://schemas.microsoft.com/office/drawing/2014/main" xmlns="" id="{C37F9916-D4AE-43D8-8FC9-AF27FFC87F2D}"/>
                </a:ext>
              </a:extLst>
            </p:cNvPr>
            <p:cNvSpPr/>
            <p:nvPr/>
          </p:nvSpPr>
          <p:spPr>
            <a:xfrm>
              <a:off x="983121" y="2364706"/>
              <a:ext cx="652174" cy="61624"/>
            </a:xfrm>
            <a:custGeom>
              <a:avLst/>
              <a:gdLst>
                <a:gd name="connsiteX0" fmla="*/ 30812 w 652174"/>
                <a:gd name="connsiteY0" fmla="*/ 0 h 61624"/>
                <a:gd name="connsiteX1" fmla="*/ 621362 w 652174"/>
                <a:gd name="connsiteY1" fmla="*/ 0 h 61624"/>
                <a:gd name="connsiteX2" fmla="*/ 652174 w 652174"/>
                <a:gd name="connsiteY2" fmla="*/ 30812 h 61624"/>
                <a:gd name="connsiteX3" fmla="*/ 621362 w 652174"/>
                <a:gd name="connsiteY3" fmla="*/ 61624 h 61624"/>
                <a:gd name="connsiteX4" fmla="*/ 30812 w 652174"/>
                <a:gd name="connsiteY4" fmla="*/ 61624 h 61624"/>
                <a:gd name="connsiteX5" fmla="*/ 0 w 652174"/>
                <a:gd name="connsiteY5" fmla="*/ 30812 h 61624"/>
                <a:gd name="connsiteX6" fmla="*/ 30812 w 652174"/>
                <a:gd name="connsiteY6" fmla="*/ 0 h 6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174" h="61624">
                  <a:moveTo>
                    <a:pt x="30812" y="0"/>
                  </a:moveTo>
                  <a:lnTo>
                    <a:pt x="621362" y="0"/>
                  </a:lnTo>
                  <a:cubicBezTo>
                    <a:pt x="638379" y="0"/>
                    <a:pt x="652174" y="13795"/>
                    <a:pt x="652174" y="30812"/>
                  </a:cubicBezTo>
                  <a:cubicBezTo>
                    <a:pt x="652174" y="47829"/>
                    <a:pt x="638379" y="61624"/>
                    <a:pt x="621362" y="61624"/>
                  </a:cubicBezTo>
                  <a:lnTo>
                    <a:pt x="30812" y="61624"/>
                  </a:lnTo>
                  <a:cubicBezTo>
                    <a:pt x="13795" y="61624"/>
                    <a:pt x="0" y="47829"/>
                    <a:pt x="0" y="30812"/>
                  </a:cubicBezTo>
                  <a:cubicBezTo>
                    <a:pt x="0" y="13795"/>
                    <a:pt x="13795" y="0"/>
                    <a:pt x="30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grpSp>
      <p:sp>
        <p:nvSpPr>
          <p:cNvPr id="10" name="Rectangle 7">
            <a:extLst>
              <a:ext uri="{FF2B5EF4-FFF2-40B4-BE49-F238E27FC236}">
                <a16:creationId xmlns:a16="http://schemas.microsoft.com/office/drawing/2014/main" xmlns="" id="{BB37F0F8-0391-44FD-BBC7-8B164F107D03}"/>
              </a:ext>
            </a:extLst>
          </p:cNvPr>
          <p:cNvSpPr/>
          <p:nvPr/>
        </p:nvSpPr>
        <p:spPr>
          <a:xfrm>
            <a:off x="697474" y="2687419"/>
            <a:ext cx="4686300" cy="705129"/>
          </a:xfrm>
          <a:prstGeom prst="rect">
            <a:avLst/>
          </a:prstGeom>
        </p:spPr>
        <p:txBody>
          <a:bodyPr wrap="square">
            <a:spAutoFit/>
          </a:bodyPr>
          <a:lstStyle/>
          <a:p>
            <a:pPr lvl="0" algn="just">
              <a:lnSpc>
                <a:spcPct val="150000"/>
              </a:lnSpc>
              <a:defRPr/>
            </a:pPr>
            <a:r>
              <a:rPr lang="zh-CN" altLang="en-US" sz="1400" dirty="0">
                <a:solidFill>
                  <a:prstClr val="white"/>
                </a:solidFill>
                <a:latin typeface="思源黑体" panose="020B0500000000000000" pitchFamily="34" charset="-122"/>
                <a:ea typeface="思源黑体" panose="020B0500000000000000" pitchFamily="34" charset="-122"/>
              </a:rPr>
              <a:t>对珍稀濒危野生动物栖息地、重要森林生态系统，通过建设自然保护区的办法，实行就地保护。</a:t>
            </a:r>
            <a:endParaRPr kumimoji="0" lang="en-US" altLang="zh-CN" sz="14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endParaRPr>
          </a:p>
        </p:txBody>
      </p:sp>
      <p:pic>
        <p:nvPicPr>
          <p:cNvPr id="35" name="图片 34">
            <a:extLst>
              <a:ext uri="{FF2B5EF4-FFF2-40B4-BE49-F238E27FC236}">
                <a16:creationId xmlns:a16="http://schemas.microsoft.com/office/drawing/2014/main" xmlns="" id="{B1F2F907-5137-418D-B7A7-078E5967B4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98749" y="2176739"/>
            <a:ext cx="2126416" cy="2424995"/>
          </a:xfrm>
          <a:prstGeom prst="rect">
            <a:avLst/>
          </a:prstGeom>
        </p:spPr>
      </p:pic>
      <p:pic>
        <p:nvPicPr>
          <p:cNvPr id="6" name="Picture 4">
            <a:extLst>
              <a:ext uri="{FF2B5EF4-FFF2-40B4-BE49-F238E27FC236}">
                <a16:creationId xmlns:a16="http://schemas.microsoft.com/office/drawing/2014/main" xmlns="" id="{DA231A76-2E1C-40C4-8DC8-BE6C0112910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0294" y="507499"/>
            <a:ext cx="2986576" cy="5774820"/>
          </a:xfrm>
          <a:prstGeom prst="rect">
            <a:avLst/>
          </a:prstGeom>
          <a:effectLst/>
        </p:spPr>
      </p:pic>
    </p:spTree>
    <p:extLst>
      <p:ext uri="{BB962C8B-B14F-4D97-AF65-F5344CB8AC3E}">
        <p14:creationId xmlns:p14="http://schemas.microsoft.com/office/powerpoint/2010/main" val="35768965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423B763C-0910-4F89-82FB-FDD8117802DB}"/>
              </a:ext>
            </a:extLst>
          </p:cNvPr>
          <p:cNvGrpSpPr/>
          <p:nvPr/>
        </p:nvGrpSpPr>
        <p:grpSpPr>
          <a:xfrm>
            <a:off x="6003825" y="670355"/>
            <a:ext cx="5951310" cy="5254011"/>
            <a:chOff x="209892" y="433772"/>
            <a:chExt cx="6446404" cy="5691096"/>
          </a:xfrm>
        </p:grpSpPr>
        <p:sp>
          <p:nvSpPr>
            <p:cNvPr id="3" name="任意多边形 1">
              <a:extLst>
                <a:ext uri="{FF2B5EF4-FFF2-40B4-BE49-F238E27FC236}">
                  <a16:creationId xmlns:a16="http://schemas.microsoft.com/office/drawing/2014/main" xmlns="" id="{C0A7273B-4198-40CD-A097-9A985C4CD16C}"/>
                </a:ext>
              </a:extLst>
            </p:cNvPr>
            <p:cNvSpPr/>
            <p:nvPr/>
          </p:nvSpPr>
          <p:spPr>
            <a:xfrm rot="12600000">
              <a:off x="1264768" y="894387"/>
              <a:ext cx="5119655" cy="4519799"/>
            </a:xfrm>
            <a:custGeom>
              <a:avLst/>
              <a:gdLst>
                <a:gd name="connsiteX0" fmla="*/ 1409700 w 5619750"/>
                <a:gd name="connsiteY0" fmla="*/ 0 h 5238750"/>
                <a:gd name="connsiteX1" fmla="*/ 5619750 w 5619750"/>
                <a:gd name="connsiteY1" fmla="*/ 2705100 h 5238750"/>
                <a:gd name="connsiteX2" fmla="*/ 3257550 w 5619750"/>
                <a:gd name="connsiteY2" fmla="*/ 3352800 h 5238750"/>
                <a:gd name="connsiteX3" fmla="*/ 0 w 5619750"/>
                <a:gd name="connsiteY3" fmla="*/ 5238750 h 5238750"/>
                <a:gd name="connsiteX4" fmla="*/ 1409700 w 5619750"/>
                <a:gd name="connsiteY4" fmla="*/ 0 h 5238750"/>
                <a:gd name="connsiteX0" fmla="*/ 1409700 w 5619750"/>
                <a:gd name="connsiteY0" fmla="*/ 32097 h 5270847"/>
                <a:gd name="connsiteX1" fmla="*/ 5619750 w 5619750"/>
                <a:gd name="connsiteY1" fmla="*/ 2737197 h 5270847"/>
                <a:gd name="connsiteX2" fmla="*/ 3257550 w 5619750"/>
                <a:gd name="connsiteY2" fmla="*/ 3384897 h 5270847"/>
                <a:gd name="connsiteX3" fmla="*/ 0 w 5619750"/>
                <a:gd name="connsiteY3" fmla="*/ 5270847 h 5270847"/>
                <a:gd name="connsiteX4" fmla="*/ 1409700 w 5619750"/>
                <a:gd name="connsiteY4" fmla="*/ 32097 h 5270847"/>
                <a:gd name="connsiteX0" fmla="*/ 1409700 w 5634964"/>
                <a:gd name="connsiteY0" fmla="*/ 29984 h 5268734"/>
                <a:gd name="connsiteX1" fmla="*/ 5619750 w 5634964"/>
                <a:gd name="connsiteY1" fmla="*/ 2735084 h 5268734"/>
                <a:gd name="connsiteX2" fmla="*/ 3257550 w 5634964"/>
                <a:gd name="connsiteY2" fmla="*/ 3382784 h 5268734"/>
                <a:gd name="connsiteX3" fmla="*/ 0 w 5634964"/>
                <a:gd name="connsiteY3" fmla="*/ 5268734 h 5268734"/>
                <a:gd name="connsiteX4" fmla="*/ 1409700 w 5634964"/>
                <a:gd name="connsiteY4" fmla="*/ 29984 h 5268734"/>
                <a:gd name="connsiteX0" fmla="*/ 1409700 w 5634964"/>
                <a:gd name="connsiteY0" fmla="*/ 29984 h 5268734"/>
                <a:gd name="connsiteX1" fmla="*/ 5619750 w 5634964"/>
                <a:gd name="connsiteY1" fmla="*/ 2735084 h 5268734"/>
                <a:gd name="connsiteX2" fmla="*/ 3257550 w 5634964"/>
                <a:gd name="connsiteY2" fmla="*/ 3382784 h 5268734"/>
                <a:gd name="connsiteX3" fmla="*/ 0 w 5634964"/>
                <a:gd name="connsiteY3" fmla="*/ 5268734 h 5268734"/>
                <a:gd name="connsiteX4" fmla="*/ 1409700 w 5634964"/>
                <a:gd name="connsiteY4" fmla="*/ 29984 h 5268734"/>
                <a:gd name="connsiteX0" fmla="*/ 1696225 w 5921489"/>
                <a:gd name="connsiteY0" fmla="*/ 29984 h 5268734"/>
                <a:gd name="connsiteX1" fmla="*/ 5906275 w 5921489"/>
                <a:gd name="connsiteY1" fmla="*/ 2735084 h 5268734"/>
                <a:gd name="connsiteX2" fmla="*/ 3544075 w 5921489"/>
                <a:gd name="connsiteY2" fmla="*/ 3382784 h 5268734"/>
                <a:gd name="connsiteX3" fmla="*/ 286525 w 5921489"/>
                <a:gd name="connsiteY3" fmla="*/ 5268734 h 5268734"/>
                <a:gd name="connsiteX4" fmla="*/ 1696225 w 5921489"/>
                <a:gd name="connsiteY4" fmla="*/ 29984 h 5268734"/>
                <a:gd name="connsiteX0" fmla="*/ 1678003 w 5903267"/>
                <a:gd name="connsiteY0" fmla="*/ 29984 h 5333915"/>
                <a:gd name="connsiteX1" fmla="*/ 5888053 w 5903267"/>
                <a:gd name="connsiteY1" fmla="*/ 2735084 h 5333915"/>
                <a:gd name="connsiteX2" fmla="*/ 3525853 w 5903267"/>
                <a:gd name="connsiteY2" fmla="*/ 3382784 h 5333915"/>
                <a:gd name="connsiteX3" fmla="*/ 268303 w 5903267"/>
                <a:gd name="connsiteY3" fmla="*/ 5268734 h 5333915"/>
                <a:gd name="connsiteX4" fmla="*/ 1678003 w 5903267"/>
                <a:gd name="connsiteY4" fmla="*/ 29984 h 5333915"/>
                <a:gd name="connsiteX0" fmla="*/ 1942374 w 6167638"/>
                <a:gd name="connsiteY0" fmla="*/ 29984 h 5437232"/>
                <a:gd name="connsiteX1" fmla="*/ 6152424 w 6167638"/>
                <a:gd name="connsiteY1" fmla="*/ 2735084 h 5437232"/>
                <a:gd name="connsiteX2" fmla="*/ 3790224 w 6167638"/>
                <a:gd name="connsiteY2" fmla="*/ 3382784 h 5437232"/>
                <a:gd name="connsiteX3" fmla="*/ 532674 w 6167638"/>
                <a:gd name="connsiteY3" fmla="*/ 5268734 h 5437232"/>
                <a:gd name="connsiteX4" fmla="*/ 1942374 w 6167638"/>
                <a:gd name="connsiteY4" fmla="*/ 29984 h 5437232"/>
                <a:gd name="connsiteX0" fmla="*/ 1463248 w 5698259"/>
                <a:gd name="connsiteY0" fmla="*/ 28652 h 5394106"/>
                <a:gd name="connsiteX1" fmla="*/ 5673298 w 5698259"/>
                <a:gd name="connsiteY1" fmla="*/ 2733752 h 5394106"/>
                <a:gd name="connsiteX2" fmla="*/ 2968198 w 5698259"/>
                <a:gd name="connsiteY2" fmla="*/ 3686252 h 5394106"/>
                <a:gd name="connsiteX3" fmla="*/ 53548 w 5698259"/>
                <a:gd name="connsiteY3" fmla="*/ 5267402 h 5394106"/>
                <a:gd name="connsiteX4" fmla="*/ 1463248 w 5698259"/>
                <a:gd name="connsiteY4" fmla="*/ 28652 h 5394106"/>
                <a:gd name="connsiteX0" fmla="*/ 1846288 w 6081299"/>
                <a:gd name="connsiteY0" fmla="*/ 28652 h 5678753"/>
                <a:gd name="connsiteX1" fmla="*/ 6056338 w 6081299"/>
                <a:gd name="connsiteY1" fmla="*/ 2733752 h 5678753"/>
                <a:gd name="connsiteX2" fmla="*/ 3351238 w 6081299"/>
                <a:gd name="connsiteY2" fmla="*/ 3686252 h 5678753"/>
                <a:gd name="connsiteX3" fmla="*/ 436588 w 6081299"/>
                <a:gd name="connsiteY3" fmla="*/ 5267402 h 5678753"/>
                <a:gd name="connsiteX4" fmla="*/ 1846288 w 6081299"/>
                <a:gd name="connsiteY4" fmla="*/ 28652 h 5678753"/>
                <a:gd name="connsiteX0" fmla="*/ 1742203 w 5977214"/>
                <a:gd name="connsiteY0" fmla="*/ 28652 h 5431556"/>
                <a:gd name="connsiteX1" fmla="*/ 5952253 w 5977214"/>
                <a:gd name="connsiteY1" fmla="*/ 2733752 h 5431556"/>
                <a:gd name="connsiteX2" fmla="*/ 3247153 w 5977214"/>
                <a:gd name="connsiteY2" fmla="*/ 3686252 h 5431556"/>
                <a:gd name="connsiteX3" fmla="*/ 332503 w 5977214"/>
                <a:gd name="connsiteY3" fmla="*/ 5267402 h 5431556"/>
                <a:gd name="connsiteX4" fmla="*/ 1742203 w 5977214"/>
                <a:gd name="connsiteY4" fmla="*/ 28652 h 5431556"/>
                <a:gd name="connsiteX0" fmla="*/ 1951899 w 6186910"/>
                <a:gd name="connsiteY0" fmla="*/ 28652 h 5495926"/>
                <a:gd name="connsiteX1" fmla="*/ 6161949 w 6186910"/>
                <a:gd name="connsiteY1" fmla="*/ 2733752 h 5495926"/>
                <a:gd name="connsiteX2" fmla="*/ 3456849 w 6186910"/>
                <a:gd name="connsiteY2" fmla="*/ 3686252 h 5495926"/>
                <a:gd name="connsiteX3" fmla="*/ 542199 w 6186910"/>
                <a:gd name="connsiteY3" fmla="*/ 5267402 h 5495926"/>
                <a:gd name="connsiteX4" fmla="*/ 1951899 w 6186910"/>
                <a:gd name="connsiteY4" fmla="*/ 28652 h 5495926"/>
                <a:gd name="connsiteX0" fmla="*/ 1951899 w 6172496"/>
                <a:gd name="connsiteY0" fmla="*/ 38937 h 5506211"/>
                <a:gd name="connsiteX1" fmla="*/ 6161949 w 6172496"/>
                <a:gd name="connsiteY1" fmla="*/ 2744037 h 5506211"/>
                <a:gd name="connsiteX2" fmla="*/ 3456849 w 6172496"/>
                <a:gd name="connsiteY2" fmla="*/ 3696537 h 5506211"/>
                <a:gd name="connsiteX3" fmla="*/ 542199 w 6172496"/>
                <a:gd name="connsiteY3" fmla="*/ 5277687 h 5506211"/>
                <a:gd name="connsiteX4" fmla="*/ 1951899 w 6172496"/>
                <a:gd name="connsiteY4" fmla="*/ 38937 h 5506211"/>
                <a:gd name="connsiteX0" fmla="*/ 1774021 w 5994618"/>
                <a:gd name="connsiteY0" fmla="*/ 38937 h 5534816"/>
                <a:gd name="connsiteX1" fmla="*/ 5984071 w 5994618"/>
                <a:gd name="connsiteY1" fmla="*/ 2744037 h 5534816"/>
                <a:gd name="connsiteX2" fmla="*/ 3278971 w 5994618"/>
                <a:gd name="connsiteY2" fmla="*/ 3696537 h 5534816"/>
                <a:gd name="connsiteX3" fmla="*/ 364321 w 5994618"/>
                <a:gd name="connsiteY3" fmla="*/ 5277687 h 5534816"/>
                <a:gd name="connsiteX4" fmla="*/ 1774021 w 5994618"/>
                <a:gd name="connsiteY4" fmla="*/ 38937 h 5534816"/>
                <a:gd name="connsiteX0" fmla="*/ 1466675 w 5704516"/>
                <a:gd name="connsiteY0" fmla="*/ 28996 h 5417363"/>
                <a:gd name="connsiteX1" fmla="*/ 5676725 w 5704516"/>
                <a:gd name="connsiteY1" fmla="*/ 2734096 h 5417363"/>
                <a:gd name="connsiteX2" fmla="*/ 3035955 w 5704516"/>
                <a:gd name="connsiteY2" fmla="*/ 3879587 h 5417363"/>
                <a:gd name="connsiteX3" fmla="*/ 56975 w 5704516"/>
                <a:gd name="connsiteY3" fmla="*/ 5267746 h 5417363"/>
                <a:gd name="connsiteX4" fmla="*/ 1466675 w 5704516"/>
                <a:gd name="connsiteY4" fmla="*/ 28996 h 5417363"/>
                <a:gd name="connsiteX0" fmla="*/ 1948623 w 6186464"/>
                <a:gd name="connsiteY0" fmla="*/ 28996 h 5951396"/>
                <a:gd name="connsiteX1" fmla="*/ 6158673 w 6186464"/>
                <a:gd name="connsiteY1" fmla="*/ 2734096 h 5951396"/>
                <a:gd name="connsiteX2" fmla="*/ 3517903 w 6186464"/>
                <a:gd name="connsiteY2" fmla="*/ 3879587 h 5951396"/>
                <a:gd name="connsiteX3" fmla="*/ 538923 w 6186464"/>
                <a:gd name="connsiteY3" fmla="*/ 5267746 h 5951396"/>
                <a:gd name="connsiteX4" fmla="*/ 1948623 w 6186464"/>
                <a:gd name="connsiteY4" fmla="*/ 28996 h 5951396"/>
                <a:gd name="connsiteX0" fmla="*/ 1853502 w 6091343"/>
                <a:gd name="connsiteY0" fmla="*/ 28996 h 5550645"/>
                <a:gd name="connsiteX1" fmla="*/ 6063552 w 6091343"/>
                <a:gd name="connsiteY1" fmla="*/ 2734096 h 5550645"/>
                <a:gd name="connsiteX2" fmla="*/ 3422782 w 6091343"/>
                <a:gd name="connsiteY2" fmla="*/ 3879587 h 5550645"/>
                <a:gd name="connsiteX3" fmla="*/ 443802 w 6091343"/>
                <a:gd name="connsiteY3" fmla="*/ 5267746 h 5550645"/>
                <a:gd name="connsiteX4" fmla="*/ 1853502 w 6091343"/>
                <a:gd name="connsiteY4" fmla="*/ 28996 h 5550645"/>
                <a:gd name="connsiteX0" fmla="*/ 1853502 w 6104191"/>
                <a:gd name="connsiteY0" fmla="*/ 40968 h 5562617"/>
                <a:gd name="connsiteX1" fmla="*/ 6063552 w 6104191"/>
                <a:gd name="connsiteY1" fmla="*/ 2746068 h 5562617"/>
                <a:gd name="connsiteX2" fmla="*/ 3422782 w 6104191"/>
                <a:gd name="connsiteY2" fmla="*/ 3891559 h 5562617"/>
                <a:gd name="connsiteX3" fmla="*/ 443802 w 6104191"/>
                <a:gd name="connsiteY3" fmla="*/ 5279718 h 5562617"/>
                <a:gd name="connsiteX4" fmla="*/ 1853502 w 6104191"/>
                <a:gd name="connsiteY4" fmla="*/ 40968 h 5562617"/>
                <a:gd name="connsiteX0" fmla="*/ 1159275 w 5773746"/>
                <a:gd name="connsiteY0" fmla="*/ 31125 h 5192912"/>
                <a:gd name="connsiteX1" fmla="*/ 5733864 w 5773746"/>
                <a:gd name="connsiteY1" fmla="*/ 2521790 h 5192912"/>
                <a:gd name="connsiteX2" fmla="*/ 3093094 w 5773746"/>
                <a:gd name="connsiteY2" fmla="*/ 3667281 h 5192912"/>
                <a:gd name="connsiteX3" fmla="*/ 114114 w 5773746"/>
                <a:gd name="connsiteY3" fmla="*/ 5055440 h 5192912"/>
                <a:gd name="connsiteX4" fmla="*/ 1159275 w 5773746"/>
                <a:gd name="connsiteY4" fmla="*/ 31125 h 5192912"/>
                <a:gd name="connsiteX0" fmla="*/ 1557990 w 6172460"/>
                <a:gd name="connsiteY0" fmla="*/ 31125 h 5634496"/>
                <a:gd name="connsiteX1" fmla="*/ 6132579 w 6172460"/>
                <a:gd name="connsiteY1" fmla="*/ 2521790 h 5634496"/>
                <a:gd name="connsiteX2" fmla="*/ 3491809 w 6172460"/>
                <a:gd name="connsiteY2" fmla="*/ 3667281 h 5634496"/>
                <a:gd name="connsiteX3" fmla="*/ 512829 w 6172460"/>
                <a:gd name="connsiteY3" fmla="*/ 5055440 h 5634496"/>
                <a:gd name="connsiteX4" fmla="*/ 1557990 w 6172460"/>
                <a:gd name="connsiteY4" fmla="*/ 31125 h 5634496"/>
                <a:gd name="connsiteX0" fmla="*/ 1388927 w 6003397"/>
                <a:gd name="connsiteY0" fmla="*/ 31125 h 5292363"/>
                <a:gd name="connsiteX1" fmla="*/ 5963516 w 6003397"/>
                <a:gd name="connsiteY1" fmla="*/ 2521790 h 5292363"/>
                <a:gd name="connsiteX2" fmla="*/ 3322746 w 6003397"/>
                <a:gd name="connsiteY2" fmla="*/ 3667281 h 5292363"/>
                <a:gd name="connsiteX3" fmla="*/ 343766 w 6003397"/>
                <a:gd name="connsiteY3" fmla="*/ 5055440 h 5292363"/>
                <a:gd name="connsiteX4" fmla="*/ 1388927 w 6003397"/>
                <a:gd name="connsiteY4" fmla="*/ 31125 h 5292363"/>
                <a:gd name="connsiteX0" fmla="*/ 1501487 w 6115957"/>
                <a:gd name="connsiteY0" fmla="*/ 31125 h 5441961"/>
                <a:gd name="connsiteX1" fmla="*/ 6076076 w 6115957"/>
                <a:gd name="connsiteY1" fmla="*/ 2521790 h 5441961"/>
                <a:gd name="connsiteX2" fmla="*/ 3435306 w 6115957"/>
                <a:gd name="connsiteY2" fmla="*/ 3667281 h 5441961"/>
                <a:gd name="connsiteX3" fmla="*/ 456326 w 6115957"/>
                <a:gd name="connsiteY3" fmla="*/ 5055440 h 5441961"/>
                <a:gd name="connsiteX4" fmla="*/ 1501487 w 6115957"/>
                <a:gd name="connsiteY4" fmla="*/ 31125 h 5441961"/>
                <a:gd name="connsiteX0" fmla="*/ 1633482 w 6247952"/>
                <a:gd name="connsiteY0" fmla="*/ 31125 h 5498890"/>
                <a:gd name="connsiteX1" fmla="*/ 6208071 w 6247952"/>
                <a:gd name="connsiteY1" fmla="*/ 2521790 h 5498890"/>
                <a:gd name="connsiteX2" fmla="*/ 3567301 w 6247952"/>
                <a:gd name="connsiteY2" fmla="*/ 3667281 h 5498890"/>
                <a:gd name="connsiteX3" fmla="*/ 588321 w 6247952"/>
                <a:gd name="connsiteY3" fmla="*/ 5055440 h 5498890"/>
                <a:gd name="connsiteX4" fmla="*/ 1633482 w 6247952"/>
                <a:gd name="connsiteY4" fmla="*/ 31125 h 5498890"/>
                <a:gd name="connsiteX0" fmla="*/ 1633482 w 6319022"/>
                <a:gd name="connsiteY0" fmla="*/ 55779 h 5523544"/>
                <a:gd name="connsiteX1" fmla="*/ 6208071 w 6319022"/>
                <a:gd name="connsiteY1" fmla="*/ 2546444 h 5523544"/>
                <a:gd name="connsiteX2" fmla="*/ 3567301 w 6319022"/>
                <a:gd name="connsiteY2" fmla="*/ 3691935 h 5523544"/>
                <a:gd name="connsiteX3" fmla="*/ 588321 w 6319022"/>
                <a:gd name="connsiteY3" fmla="*/ 5080094 h 5523544"/>
                <a:gd name="connsiteX4" fmla="*/ 1633482 w 6319022"/>
                <a:gd name="connsiteY4" fmla="*/ 55779 h 5523544"/>
                <a:gd name="connsiteX0" fmla="*/ 1632354 w 6317894"/>
                <a:gd name="connsiteY0" fmla="*/ 109876 h 5577641"/>
                <a:gd name="connsiteX1" fmla="*/ 6206943 w 6317894"/>
                <a:gd name="connsiteY1" fmla="*/ 2600541 h 5577641"/>
                <a:gd name="connsiteX2" fmla="*/ 3566173 w 6317894"/>
                <a:gd name="connsiteY2" fmla="*/ 3746032 h 5577641"/>
                <a:gd name="connsiteX3" fmla="*/ 587193 w 6317894"/>
                <a:gd name="connsiteY3" fmla="*/ 5134191 h 5577641"/>
                <a:gd name="connsiteX4" fmla="*/ 1632354 w 6317894"/>
                <a:gd name="connsiteY4" fmla="*/ 109876 h 557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7894" h="5577641">
                  <a:moveTo>
                    <a:pt x="1632354" y="109876"/>
                  </a:moveTo>
                  <a:cubicBezTo>
                    <a:pt x="3103765" y="-385952"/>
                    <a:pt x="5605874" y="858008"/>
                    <a:pt x="6206943" y="2600541"/>
                  </a:cubicBezTo>
                  <a:cubicBezTo>
                    <a:pt x="6808012" y="4343074"/>
                    <a:pt x="4829823" y="3320582"/>
                    <a:pt x="3566173" y="3746032"/>
                  </a:cubicBezTo>
                  <a:cubicBezTo>
                    <a:pt x="2302523" y="4171482"/>
                    <a:pt x="1517304" y="6546487"/>
                    <a:pt x="587193" y="5134191"/>
                  </a:cubicBezTo>
                  <a:cubicBezTo>
                    <a:pt x="-828730" y="2984230"/>
                    <a:pt x="635112" y="445921"/>
                    <a:pt x="1632354" y="109876"/>
                  </a:cubicBezTo>
                  <a:close/>
                </a:path>
              </a:pathLst>
            </a:custGeom>
            <a:gradFill flip="none" rotWithShape="1">
              <a:gsLst>
                <a:gs pos="78000">
                  <a:srgbClr val="0A4600"/>
                </a:gs>
                <a:gs pos="0">
                  <a:srgbClr val="1699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9" name="图片 18">
              <a:extLst>
                <a:ext uri="{FF2B5EF4-FFF2-40B4-BE49-F238E27FC236}">
                  <a16:creationId xmlns:a16="http://schemas.microsoft.com/office/drawing/2014/main" xmlns="" id="{18B68E47-EF4B-4F7C-88CB-CD516207E76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49220" y="1420221"/>
              <a:ext cx="5016386" cy="4237630"/>
            </a:xfrm>
            <a:custGeom>
              <a:avLst/>
              <a:gdLst>
                <a:gd name="connsiteX0" fmla="*/ 490837 w 5016386"/>
                <a:gd name="connsiteY0" fmla="*/ 176 h 4237630"/>
                <a:gd name="connsiteX1" fmla="*/ 2358115 w 5016386"/>
                <a:gd name="connsiteY1" fmla="*/ 897319 h 4237630"/>
                <a:gd name="connsiteX2" fmla="*/ 5011137 w 5016386"/>
                <a:gd name="connsiteY2" fmla="*/ 1130137 h 4237630"/>
                <a:gd name="connsiteX3" fmla="*/ 2605997 w 5016386"/>
                <a:gd name="connsiteY3" fmla="*/ 4233021 h 4237630"/>
                <a:gd name="connsiteX4" fmla="*/ 2566185 w 5016386"/>
                <a:gd name="connsiteY4" fmla="*/ 4237630 h 4237630"/>
                <a:gd name="connsiteX5" fmla="*/ 2276692 w 5016386"/>
                <a:gd name="connsiteY5" fmla="*/ 4237630 h 4237630"/>
                <a:gd name="connsiteX6" fmla="*/ 2241959 w 5016386"/>
                <a:gd name="connsiteY6" fmla="*/ 4232618 h 4237630"/>
                <a:gd name="connsiteX7" fmla="*/ 40765 w 5016386"/>
                <a:gd name="connsiteY7" fmla="*/ 631235 h 4237630"/>
                <a:gd name="connsiteX8" fmla="*/ 490837 w 5016386"/>
                <a:gd name="connsiteY8" fmla="*/ 176 h 423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6386" h="4237630">
                  <a:moveTo>
                    <a:pt x="490837" y="176"/>
                  </a:moveTo>
                  <a:cubicBezTo>
                    <a:pt x="942021" y="-13258"/>
                    <a:pt x="1629929" y="750591"/>
                    <a:pt x="2358115" y="897319"/>
                  </a:cubicBezTo>
                  <a:cubicBezTo>
                    <a:pt x="3417296" y="1110743"/>
                    <a:pt x="4930628" y="-237834"/>
                    <a:pt x="5011137" y="1130137"/>
                  </a:cubicBezTo>
                  <a:cubicBezTo>
                    <a:pt x="5118376" y="2952312"/>
                    <a:pt x="3557855" y="4089815"/>
                    <a:pt x="2605997" y="4233021"/>
                  </a:cubicBezTo>
                  <a:lnTo>
                    <a:pt x="2566185" y="4237630"/>
                  </a:lnTo>
                  <a:lnTo>
                    <a:pt x="2276692" y="4237630"/>
                  </a:lnTo>
                  <a:lnTo>
                    <a:pt x="2241959" y="4232618"/>
                  </a:lnTo>
                  <a:cubicBezTo>
                    <a:pt x="1008462" y="3984406"/>
                    <a:pt x="-243444" y="2097641"/>
                    <a:pt x="40765" y="631235"/>
                  </a:cubicBezTo>
                  <a:cubicBezTo>
                    <a:pt x="129580" y="172984"/>
                    <a:pt x="285753" y="6282"/>
                    <a:pt x="490837" y="176"/>
                  </a:cubicBezTo>
                  <a:close/>
                </a:path>
              </a:pathLst>
            </a:custGeom>
          </p:spPr>
        </p:pic>
        <p:sp>
          <p:nvSpPr>
            <p:cNvPr id="4" name="任意多边形 4">
              <a:extLst>
                <a:ext uri="{FF2B5EF4-FFF2-40B4-BE49-F238E27FC236}">
                  <a16:creationId xmlns:a16="http://schemas.microsoft.com/office/drawing/2014/main" xmlns="" id="{3FE646BC-F009-4488-8252-A7EAC1E51EC2}"/>
                </a:ext>
              </a:extLst>
            </p:cNvPr>
            <p:cNvSpPr/>
            <p:nvPr/>
          </p:nvSpPr>
          <p:spPr>
            <a:xfrm rot="12101616">
              <a:off x="209892" y="433772"/>
              <a:ext cx="6446404" cy="5691096"/>
            </a:xfrm>
            <a:custGeom>
              <a:avLst/>
              <a:gdLst>
                <a:gd name="connsiteX0" fmla="*/ 1409700 w 5619750"/>
                <a:gd name="connsiteY0" fmla="*/ 0 h 5238750"/>
                <a:gd name="connsiteX1" fmla="*/ 5619750 w 5619750"/>
                <a:gd name="connsiteY1" fmla="*/ 2705100 h 5238750"/>
                <a:gd name="connsiteX2" fmla="*/ 3257550 w 5619750"/>
                <a:gd name="connsiteY2" fmla="*/ 3352800 h 5238750"/>
                <a:gd name="connsiteX3" fmla="*/ 0 w 5619750"/>
                <a:gd name="connsiteY3" fmla="*/ 5238750 h 5238750"/>
                <a:gd name="connsiteX4" fmla="*/ 1409700 w 5619750"/>
                <a:gd name="connsiteY4" fmla="*/ 0 h 5238750"/>
                <a:gd name="connsiteX0" fmla="*/ 1409700 w 5619750"/>
                <a:gd name="connsiteY0" fmla="*/ 32097 h 5270847"/>
                <a:gd name="connsiteX1" fmla="*/ 5619750 w 5619750"/>
                <a:gd name="connsiteY1" fmla="*/ 2737197 h 5270847"/>
                <a:gd name="connsiteX2" fmla="*/ 3257550 w 5619750"/>
                <a:gd name="connsiteY2" fmla="*/ 3384897 h 5270847"/>
                <a:gd name="connsiteX3" fmla="*/ 0 w 5619750"/>
                <a:gd name="connsiteY3" fmla="*/ 5270847 h 5270847"/>
                <a:gd name="connsiteX4" fmla="*/ 1409700 w 5619750"/>
                <a:gd name="connsiteY4" fmla="*/ 32097 h 5270847"/>
                <a:gd name="connsiteX0" fmla="*/ 1409700 w 5634964"/>
                <a:gd name="connsiteY0" fmla="*/ 29984 h 5268734"/>
                <a:gd name="connsiteX1" fmla="*/ 5619750 w 5634964"/>
                <a:gd name="connsiteY1" fmla="*/ 2735084 h 5268734"/>
                <a:gd name="connsiteX2" fmla="*/ 3257550 w 5634964"/>
                <a:gd name="connsiteY2" fmla="*/ 3382784 h 5268734"/>
                <a:gd name="connsiteX3" fmla="*/ 0 w 5634964"/>
                <a:gd name="connsiteY3" fmla="*/ 5268734 h 5268734"/>
                <a:gd name="connsiteX4" fmla="*/ 1409700 w 5634964"/>
                <a:gd name="connsiteY4" fmla="*/ 29984 h 5268734"/>
                <a:gd name="connsiteX0" fmla="*/ 1409700 w 5634964"/>
                <a:gd name="connsiteY0" fmla="*/ 29984 h 5268734"/>
                <a:gd name="connsiteX1" fmla="*/ 5619750 w 5634964"/>
                <a:gd name="connsiteY1" fmla="*/ 2735084 h 5268734"/>
                <a:gd name="connsiteX2" fmla="*/ 3257550 w 5634964"/>
                <a:gd name="connsiteY2" fmla="*/ 3382784 h 5268734"/>
                <a:gd name="connsiteX3" fmla="*/ 0 w 5634964"/>
                <a:gd name="connsiteY3" fmla="*/ 5268734 h 5268734"/>
                <a:gd name="connsiteX4" fmla="*/ 1409700 w 5634964"/>
                <a:gd name="connsiteY4" fmla="*/ 29984 h 5268734"/>
                <a:gd name="connsiteX0" fmla="*/ 1696225 w 5921489"/>
                <a:gd name="connsiteY0" fmla="*/ 29984 h 5268734"/>
                <a:gd name="connsiteX1" fmla="*/ 5906275 w 5921489"/>
                <a:gd name="connsiteY1" fmla="*/ 2735084 h 5268734"/>
                <a:gd name="connsiteX2" fmla="*/ 3544075 w 5921489"/>
                <a:gd name="connsiteY2" fmla="*/ 3382784 h 5268734"/>
                <a:gd name="connsiteX3" fmla="*/ 286525 w 5921489"/>
                <a:gd name="connsiteY3" fmla="*/ 5268734 h 5268734"/>
                <a:gd name="connsiteX4" fmla="*/ 1696225 w 5921489"/>
                <a:gd name="connsiteY4" fmla="*/ 29984 h 5268734"/>
                <a:gd name="connsiteX0" fmla="*/ 1678003 w 5903267"/>
                <a:gd name="connsiteY0" fmla="*/ 29984 h 5333915"/>
                <a:gd name="connsiteX1" fmla="*/ 5888053 w 5903267"/>
                <a:gd name="connsiteY1" fmla="*/ 2735084 h 5333915"/>
                <a:gd name="connsiteX2" fmla="*/ 3525853 w 5903267"/>
                <a:gd name="connsiteY2" fmla="*/ 3382784 h 5333915"/>
                <a:gd name="connsiteX3" fmla="*/ 268303 w 5903267"/>
                <a:gd name="connsiteY3" fmla="*/ 5268734 h 5333915"/>
                <a:gd name="connsiteX4" fmla="*/ 1678003 w 5903267"/>
                <a:gd name="connsiteY4" fmla="*/ 29984 h 5333915"/>
                <a:gd name="connsiteX0" fmla="*/ 1942374 w 6167638"/>
                <a:gd name="connsiteY0" fmla="*/ 29984 h 5437232"/>
                <a:gd name="connsiteX1" fmla="*/ 6152424 w 6167638"/>
                <a:gd name="connsiteY1" fmla="*/ 2735084 h 5437232"/>
                <a:gd name="connsiteX2" fmla="*/ 3790224 w 6167638"/>
                <a:gd name="connsiteY2" fmla="*/ 3382784 h 5437232"/>
                <a:gd name="connsiteX3" fmla="*/ 532674 w 6167638"/>
                <a:gd name="connsiteY3" fmla="*/ 5268734 h 5437232"/>
                <a:gd name="connsiteX4" fmla="*/ 1942374 w 6167638"/>
                <a:gd name="connsiteY4" fmla="*/ 29984 h 5437232"/>
                <a:gd name="connsiteX0" fmla="*/ 1463248 w 5698259"/>
                <a:gd name="connsiteY0" fmla="*/ 28652 h 5394106"/>
                <a:gd name="connsiteX1" fmla="*/ 5673298 w 5698259"/>
                <a:gd name="connsiteY1" fmla="*/ 2733752 h 5394106"/>
                <a:gd name="connsiteX2" fmla="*/ 2968198 w 5698259"/>
                <a:gd name="connsiteY2" fmla="*/ 3686252 h 5394106"/>
                <a:gd name="connsiteX3" fmla="*/ 53548 w 5698259"/>
                <a:gd name="connsiteY3" fmla="*/ 5267402 h 5394106"/>
                <a:gd name="connsiteX4" fmla="*/ 1463248 w 5698259"/>
                <a:gd name="connsiteY4" fmla="*/ 28652 h 5394106"/>
                <a:gd name="connsiteX0" fmla="*/ 1846288 w 6081299"/>
                <a:gd name="connsiteY0" fmla="*/ 28652 h 5678753"/>
                <a:gd name="connsiteX1" fmla="*/ 6056338 w 6081299"/>
                <a:gd name="connsiteY1" fmla="*/ 2733752 h 5678753"/>
                <a:gd name="connsiteX2" fmla="*/ 3351238 w 6081299"/>
                <a:gd name="connsiteY2" fmla="*/ 3686252 h 5678753"/>
                <a:gd name="connsiteX3" fmla="*/ 436588 w 6081299"/>
                <a:gd name="connsiteY3" fmla="*/ 5267402 h 5678753"/>
                <a:gd name="connsiteX4" fmla="*/ 1846288 w 6081299"/>
                <a:gd name="connsiteY4" fmla="*/ 28652 h 5678753"/>
                <a:gd name="connsiteX0" fmla="*/ 1742203 w 5977214"/>
                <a:gd name="connsiteY0" fmla="*/ 28652 h 5431556"/>
                <a:gd name="connsiteX1" fmla="*/ 5952253 w 5977214"/>
                <a:gd name="connsiteY1" fmla="*/ 2733752 h 5431556"/>
                <a:gd name="connsiteX2" fmla="*/ 3247153 w 5977214"/>
                <a:gd name="connsiteY2" fmla="*/ 3686252 h 5431556"/>
                <a:gd name="connsiteX3" fmla="*/ 332503 w 5977214"/>
                <a:gd name="connsiteY3" fmla="*/ 5267402 h 5431556"/>
                <a:gd name="connsiteX4" fmla="*/ 1742203 w 5977214"/>
                <a:gd name="connsiteY4" fmla="*/ 28652 h 5431556"/>
                <a:gd name="connsiteX0" fmla="*/ 1951899 w 6186910"/>
                <a:gd name="connsiteY0" fmla="*/ 28652 h 5495926"/>
                <a:gd name="connsiteX1" fmla="*/ 6161949 w 6186910"/>
                <a:gd name="connsiteY1" fmla="*/ 2733752 h 5495926"/>
                <a:gd name="connsiteX2" fmla="*/ 3456849 w 6186910"/>
                <a:gd name="connsiteY2" fmla="*/ 3686252 h 5495926"/>
                <a:gd name="connsiteX3" fmla="*/ 542199 w 6186910"/>
                <a:gd name="connsiteY3" fmla="*/ 5267402 h 5495926"/>
                <a:gd name="connsiteX4" fmla="*/ 1951899 w 6186910"/>
                <a:gd name="connsiteY4" fmla="*/ 28652 h 5495926"/>
                <a:gd name="connsiteX0" fmla="*/ 1951899 w 6172496"/>
                <a:gd name="connsiteY0" fmla="*/ 38937 h 5506211"/>
                <a:gd name="connsiteX1" fmla="*/ 6161949 w 6172496"/>
                <a:gd name="connsiteY1" fmla="*/ 2744037 h 5506211"/>
                <a:gd name="connsiteX2" fmla="*/ 3456849 w 6172496"/>
                <a:gd name="connsiteY2" fmla="*/ 3696537 h 5506211"/>
                <a:gd name="connsiteX3" fmla="*/ 542199 w 6172496"/>
                <a:gd name="connsiteY3" fmla="*/ 5277687 h 5506211"/>
                <a:gd name="connsiteX4" fmla="*/ 1951899 w 6172496"/>
                <a:gd name="connsiteY4" fmla="*/ 38937 h 5506211"/>
                <a:gd name="connsiteX0" fmla="*/ 1774021 w 5994618"/>
                <a:gd name="connsiteY0" fmla="*/ 38937 h 5534816"/>
                <a:gd name="connsiteX1" fmla="*/ 5984071 w 5994618"/>
                <a:gd name="connsiteY1" fmla="*/ 2744037 h 5534816"/>
                <a:gd name="connsiteX2" fmla="*/ 3278971 w 5994618"/>
                <a:gd name="connsiteY2" fmla="*/ 3696537 h 5534816"/>
                <a:gd name="connsiteX3" fmla="*/ 364321 w 5994618"/>
                <a:gd name="connsiteY3" fmla="*/ 5277687 h 5534816"/>
                <a:gd name="connsiteX4" fmla="*/ 1774021 w 5994618"/>
                <a:gd name="connsiteY4" fmla="*/ 38937 h 5534816"/>
                <a:gd name="connsiteX0" fmla="*/ 1466675 w 5704516"/>
                <a:gd name="connsiteY0" fmla="*/ 28996 h 5417363"/>
                <a:gd name="connsiteX1" fmla="*/ 5676725 w 5704516"/>
                <a:gd name="connsiteY1" fmla="*/ 2734096 h 5417363"/>
                <a:gd name="connsiteX2" fmla="*/ 3035955 w 5704516"/>
                <a:gd name="connsiteY2" fmla="*/ 3879587 h 5417363"/>
                <a:gd name="connsiteX3" fmla="*/ 56975 w 5704516"/>
                <a:gd name="connsiteY3" fmla="*/ 5267746 h 5417363"/>
                <a:gd name="connsiteX4" fmla="*/ 1466675 w 5704516"/>
                <a:gd name="connsiteY4" fmla="*/ 28996 h 5417363"/>
                <a:gd name="connsiteX0" fmla="*/ 1948623 w 6186464"/>
                <a:gd name="connsiteY0" fmla="*/ 28996 h 5951396"/>
                <a:gd name="connsiteX1" fmla="*/ 6158673 w 6186464"/>
                <a:gd name="connsiteY1" fmla="*/ 2734096 h 5951396"/>
                <a:gd name="connsiteX2" fmla="*/ 3517903 w 6186464"/>
                <a:gd name="connsiteY2" fmla="*/ 3879587 h 5951396"/>
                <a:gd name="connsiteX3" fmla="*/ 538923 w 6186464"/>
                <a:gd name="connsiteY3" fmla="*/ 5267746 h 5951396"/>
                <a:gd name="connsiteX4" fmla="*/ 1948623 w 6186464"/>
                <a:gd name="connsiteY4" fmla="*/ 28996 h 5951396"/>
                <a:gd name="connsiteX0" fmla="*/ 1853502 w 6091343"/>
                <a:gd name="connsiteY0" fmla="*/ 28996 h 5550645"/>
                <a:gd name="connsiteX1" fmla="*/ 6063552 w 6091343"/>
                <a:gd name="connsiteY1" fmla="*/ 2734096 h 5550645"/>
                <a:gd name="connsiteX2" fmla="*/ 3422782 w 6091343"/>
                <a:gd name="connsiteY2" fmla="*/ 3879587 h 5550645"/>
                <a:gd name="connsiteX3" fmla="*/ 443802 w 6091343"/>
                <a:gd name="connsiteY3" fmla="*/ 5267746 h 5550645"/>
                <a:gd name="connsiteX4" fmla="*/ 1853502 w 6091343"/>
                <a:gd name="connsiteY4" fmla="*/ 28996 h 5550645"/>
                <a:gd name="connsiteX0" fmla="*/ 1853502 w 6104191"/>
                <a:gd name="connsiteY0" fmla="*/ 40968 h 5562617"/>
                <a:gd name="connsiteX1" fmla="*/ 6063552 w 6104191"/>
                <a:gd name="connsiteY1" fmla="*/ 2746068 h 5562617"/>
                <a:gd name="connsiteX2" fmla="*/ 3422782 w 6104191"/>
                <a:gd name="connsiteY2" fmla="*/ 3891559 h 5562617"/>
                <a:gd name="connsiteX3" fmla="*/ 443802 w 6104191"/>
                <a:gd name="connsiteY3" fmla="*/ 5279718 h 5562617"/>
                <a:gd name="connsiteX4" fmla="*/ 1853502 w 6104191"/>
                <a:gd name="connsiteY4" fmla="*/ 40968 h 5562617"/>
                <a:gd name="connsiteX0" fmla="*/ 1159275 w 5773746"/>
                <a:gd name="connsiteY0" fmla="*/ 31125 h 5192912"/>
                <a:gd name="connsiteX1" fmla="*/ 5733864 w 5773746"/>
                <a:gd name="connsiteY1" fmla="*/ 2521790 h 5192912"/>
                <a:gd name="connsiteX2" fmla="*/ 3093094 w 5773746"/>
                <a:gd name="connsiteY2" fmla="*/ 3667281 h 5192912"/>
                <a:gd name="connsiteX3" fmla="*/ 114114 w 5773746"/>
                <a:gd name="connsiteY3" fmla="*/ 5055440 h 5192912"/>
                <a:gd name="connsiteX4" fmla="*/ 1159275 w 5773746"/>
                <a:gd name="connsiteY4" fmla="*/ 31125 h 5192912"/>
                <a:gd name="connsiteX0" fmla="*/ 1557990 w 6172460"/>
                <a:gd name="connsiteY0" fmla="*/ 31125 h 5634496"/>
                <a:gd name="connsiteX1" fmla="*/ 6132579 w 6172460"/>
                <a:gd name="connsiteY1" fmla="*/ 2521790 h 5634496"/>
                <a:gd name="connsiteX2" fmla="*/ 3491809 w 6172460"/>
                <a:gd name="connsiteY2" fmla="*/ 3667281 h 5634496"/>
                <a:gd name="connsiteX3" fmla="*/ 512829 w 6172460"/>
                <a:gd name="connsiteY3" fmla="*/ 5055440 h 5634496"/>
                <a:gd name="connsiteX4" fmla="*/ 1557990 w 6172460"/>
                <a:gd name="connsiteY4" fmla="*/ 31125 h 5634496"/>
                <a:gd name="connsiteX0" fmla="*/ 1388927 w 6003397"/>
                <a:gd name="connsiteY0" fmla="*/ 31125 h 5292363"/>
                <a:gd name="connsiteX1" fmla="*/ 5963516 w 6003397"/>
                <a:gd name="connsiteY1" fmla="*/ 2521790 h 5292363"/>
                <a:gd name="connsiteX2" fmla="*/ 3322746 w 6003397"/>
                <a:gd name="connsiteY2" fmla="*/ 3667281 h 5292363"/>
                <a:gd name="connsiteX3" fmla="*/ 343766 w 6003397"/>
                <a:gd name="connsiteY3" fmla="*/ 5055440 h 5292363"/>
                <a:gd name="connsiteX4" fmla="*/ 1388927 w 6003397"/>
                <a:gd name="connsiteY4" fmla="*/ 31125 h 5292363"/>
                <a:gd name="connsiteX0" fmla="*/ 1501487 w 6115957"/>
                <a:gd name="connsiteY0" fmla="*/ 31125 h 5441961"/>
                <a:gd name="connsiteX1" fmla="*/ 6076076 w 6115957"/>
                <a:gd name="connsiteY1" fmla="*/ 2521790 h 5441961"/>
                <a:gd name="connsiteX2" fmla="*/ 3435306 w 6115957"/>
                <a:gd name="connsiteY2" fmla="*/ 3667281 h 5441961"/>
                <a:gd name="connsiteX3" fmla="*/ 456326 w 6115957"/>
                <a:gd name="connsiteY3" fmla="*/ 5055440 h 5441961"/>
                <a:gd name="connsiteX4" fmla="*/ 1501487 w 6115957"/>
                <a:gd name="connsiteY4" fmla="*/ 31125 h 5441961"/>
                <a:gd name="connsiteX0" fmla="*/ 1633482 w 6247952"/>
                <a:gd name="connsiteY0" fmla="*/ 31125 h 5498890"/>
                <a:gd name="connsiteX1" fmla="*/ 6208071 w 6247952"/>
                <a:gd name="connsiteY1" fmla="*/ 2521790 h 5498890"/>
                <a:gd name="connsiteX2" fmla="*/ 3567301 w 6247952"/>
                <a:gd name="connsiteY2" fmla="*/ 3667281 h 5498890"/>
                <a:gd name="connsiteX3" fmla="*/ 588321 w 6247952"/>
                <a:gd name="connsiteY3" fmla="*/ 5055440 h 5498890"/>
                <a:gd name="connsiteX4" fmla="*/ 1633482 w 6247952"/>
                <a:gd name="connsiteY4" fmla="*/ 31125 h 5498890"/>
                <a:gd name="connsiteX0" fmla="*/ 1633482 w 6319022"/>
                <a:gd name="connsiteY0" fmla="*/ 55779 h 5523544"/>
                <a:gd name="connsiteX1" fmla="*/ 6208071 w 6319022"/>
                <a:gd name="connsiteY1" fmla="*/ 2546444 h 5523544"/>
                <a:gd name="connsiteX2" fmla="*/ 3567301 w 6319022"/>
                <a:gd name="connsiteY2" fmla="*/ 3691935 h 5523544"/>
                <a:gd name="connsiteX3" fmla="*/ 588321 w 6319022"/>
                <a:gd name="connsiteY3" fmla="*/ 5080094 h 5523544"/>
                <a:gd name="connsiteX4" fmla="*/ 1633482 w 6319022"/>
                <a:gd name="connsiteY4" fmla="*/ 55779 h 5523544"/>
                <a:gd name="connsiteX0" fmla="*/ 1632354 w 6317894"/>
                <a:gd name="connsiteY0" fmla="*/ 109876 h 5577641"/>
                <a:gd name="connsiteX1" fmla="*/ 6206943 w 6317894"/>
                <a:gd name="connsiteY1" fmla="*/ 2600541 h 5577641"/>
                <a:gd name="connsiteX2" fmla="*/ 3566173 w 6317894"/>
                <a:gd name="connsiteY2" fmla="*/ 3746032 h 5577641"/>
                <a:gd name="connsiteX3" fmla="*/ 587193 w 6317894"/>
                <a:gd name="connsiteY3" fmla="*/ 5134191 h 5577641"/>
                <a:gd name="connsiteX4" fmla="*/ 1632354 w 6317894"/>
                <a:gd name="connsiteY4" fmla="*/ 109876 h 557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7894" h="5577641">
                  <a:moveTo>
                    <a:pt x="1632354" y="109876"/>
                  </a:moveTo>
                  <a:cubicBezTo>
                    <a:pt x="3103765" y="-385952"/>
                    <a:pt x="5605874" y="858008"/>
                    <a:pt x="6206943" y="2600541"/>
                  </a:cubicBezTo>
                  <a:cubicBezTo>
                    <a:pt x="6808012" y="4343074"/>
                    <a:pt x="4829823" y="3320582"/>
                    <a:pt x="3566173" y="3746032"/>
                  </a:cubicBezTo>
                  <a:cubicBezTo>
                    <a:pt x="2302523" y="4171482"/>
                    <a:pt x="1517304" y="6546487"/>
                    <a:pt x="587193" y="5134191"/>
                  </a:cubicBezTo>
                  <a:cubicBezTo>
                    <a:pt x="-828730" y="2984230"/>
                    <a:pt x="635112" y="445921"/>
                    <a:pt x="1632354" y="109876"/>
                  </a:cubicBezTo>
                  <a:close/>
                </a:path>
              </a:pathLst>
            </a:custGeom>
            <a:noFill/>
            <a:ln w="6350">
              <a:solidFill>
                <a:srgbClr val="16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3" name="文本框 12">
            <a:extLst>
              <a:ext uri="{FF2B5EF4-FFF2-40B4-BE49-F238E27FC236}">
                <a16:creationId xmlns:a16="http://schemas.microsoft.com/office/drawing/2014/main" xmlns="" id="{FA7B0FE0-3481-4232-8A22-6618C972C687}"/>
              </a:ext>
            </a:extLst>
          </p:cNvPr>
          <p:cNvSpPr txBox="1"/>
          <p:nvPr/>
        </p:nvSpPr>
        <p:spPr>
          <a:xfrm>
            <a:off x="1057320" y="450773"/>
            <a:ext cx="6568497" cy="1187313"/>
          </a:xfrm>
          <a:prstGeom prst="rect">
            <a:avLst/>
          </a:prstGeom>
          <a:noFill/>
        </p:spPr>
        <p:txBody>
          <a:bodyPr wrap="square" rtlCol="0">
            <a:spAutoFit/>
          </a:bodyPr>
          <a:lstStyle/>
          <a:p>
            <a:pPr>
              <a:lnSpc>
                <a:spcPct val="80000"/>
              </a:lnSpc>
            </a:pPr>
            <a:r>
              <a:rPr lang="en-US" altLang="zh-CN" sz="4400" spc="300" dirty="0">
                <a:solidFill>
                  <a:schemeClr val="bg1">
                    <a:lumMod val="65000"/>
                    <a:alpha val="10000"/>
                  </a:schemeClr>
                </a:solidFill>
                <a:latin typeface="思源黑体 CN Bold" panose="020B0800000000000000" pitchFamily="34" charset="-122"/>
                <a:ea typeface="思源黑体 CN Bold" panose="020B0800000000000000" pitchFamily="34" charset="-122"/>
              </a:rPr>
              <a:t>PROTECTION OF WILDLIFE</a:t>
            </a:r>
          </a:p>
        </p:txBody>
      </p:sp>
      <p:sp>
        <p:nvSpPr>
          <p:cNvPr id="7" name="矩形 6">
            <a:extLst>
              <a:ext uri="{FF2B5EF4-FFF2-40B4-BE49-F238E27FC236}">
                <a16:creationId xmlns:a16="http://schemas.microsoft.com/office/drawing/2014/main" xmlns="" id="{0DF6B3E5-71BE-4BAB-8A0C-C0D31052F4C4}"/>
              </a:ext>
            </a:extLst>
          </p:cNvPr>
          <p:cNvSpPr/>
          <p:nvPr/>
        </p:nvSpPr>
        <p:spPr>
          <a:xfrm>
            <a:off x="309443" y="3896304"/>
            <a:ext cx="5817641" cy="184524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a:solidFill>
                  <a:prstClr val="black"/>
                </a:solidFill>
                <a:latin typeface="思源黑体 CN Light" panose="020B0300000000000000" pitchFamily="34" charset="-122"/>
                <a:ea typeface="思源黑体 CN Light" panose="020B0300000000000000" pitchFamily="34" charset="-122"/>
              </a:rPr>
              <a:t>针对当前的现状，对湖区野生动植物资源种群数量、生态习性、繁殖规律等进行等动态监测，建立起我乡野生动植物信息系统和野生动植物的繁殖和保护中心。</a:t>
            </a:r>
            <a:endParaRPr lang="en-US" altLang="zh-CN" sz="1600" dirty="0">
              <a:solidFill>
                <a:prstClr val="black"/>
              </a:solidFill>
              <a:latin typeface="思源黑体 CN Light" panose="020B0300000000000000" pitchFamily="34" charset="-122"/>
              <a:ea typeface="思源黑体 CN Light" panose="020B0300000000000000" pitchFamily="34" charset="-122"/>
            </a:endParaRPr>
          </a:p>
          <a:p>
            <a:pPr marL="285750" indent="-285750">
              <a:lnSpc>
                <a:spcPct val="120000"/>
              </a:lnSpc>
              <a:buFont typeface="Arial" panose="020B0604020202020204" pitchFamily="34" charset="0"/>
              <a:buChar char="•"/>
            </a:pPr>
            <a:endParaRPr lang="en-US" altLang="zh-CN" sz="1600" dirty="0">
              <a:solidFill>
                <a:prstClr val="black"/>
              </a:solidFill>
              <a:latin typeface="思源黑体 CN Light" panose="020B0300000000000000" pitchFamily="34" charset="-122"/>
              <a:ea typeface="思源黑体 CN Light" panose="020B0300000000000000" pitchFamily="34" charset="-122"/>
            </a:endParaRPr>
          </a:p>
          <a:p>
            <a:pPr marL="285750" indent="-285750">
              <a:lnSpc>
                <a:spcPct val="120000"/>
              </a:lnSpc>
              <a:buFont typeface="Arial" panose="020B0604020202020204" pitchFamily="34" charset="0"/>
              <a:buChar char="•"/>
            </a:pPr>
            <a:r>
              <a:rPr lang="zh-CN" altLang="en-US" sz="1600" dirty="0">
                <a:solidFill>
                  <a:prstClr val="black"/>
                </a:solidFill>
                <a:latin typeface="思源黑体 CN Light" panose="020B0300000000000000" pitchFamily="34" charset="-122"/>
                <a:ea typeface="思源黑体 CN Light" panose="020B0300000000000000" pitchFamily="34" charset="-122"/>
              </a:rPr>
              <a:t>利用先进的繁殖技术，不断扩大我乡野生动植物的种群数量， 最终实现对我乡地区野生动植物的根本保护。</a:t>
            </a:r>
          </a:p>
        </p:txBody>
      </p:sp>
      <p:grpSp>
        <p:nvGrpSpPr>
          <p:cNvPr id="40" name="组合 39">
            <a:extLst>
              <a:ext uri="{FF2B5EF4-FFF2-40B4-BE49-F238E27FC236}">
                <a16:creationId xmlns:a16="http://schemas.microsoft.com/office/drawing/2014/main" xmlns="" id="{EDFE1C14-F328-4A0F-81F1-02DB61039D79}"/>
              </a:ext>
            </a:extLst>
          </p:cNvPr>
          <p:cNvGrpSpPr/>
          <p:nvPr/>
        </p:nvGrpSpPr>
        <p:grpSpPr>
          <a:xfrm>
            <a:off x="501877" y="2716982"/>
            <a:ext cx="5388385" cy="707886"/>
            <a:chOff x="908277" y="2680696"/>
            <a:chExt cx="5388385" cy="707886"/>
          </a:xfrm>
        </p:grpSpPr>
        <p:sp>
          <p:nvSpPr>
            <p:cNvPr id="39" name="矩形: 圆角 38">
              <a:extLst>
                <a:ext uri="{FF2B5EF4-FFF2-40B4-BE49-F238E27FC236}">
                  <a16:creationId xmlns:a16="http://schemas.microsoft.com/office/drawing/2014/main" xmlns="" id="{F8162D7E-97D9-4F58-8E83-125CB723D7F7}"/>
                </a:ext>
              </a:extLst>
            </p:cNvPr>
            <p:cNvSpPr/>
            <p:nvPr/>
          </p:nvSpPr>
          <p:spPr>
            <a:xfrm>
              <a:off x="908277" y="3165447"/>
              <a:ext cx="5388385" cy="139701"/>
            </a:xfrm>
            <a:prstGeom prst="roundRect">
              <a:avLst>
                <a:gd name="adj" fmla="val 18308"/>
              </a:avLst>
            </a:prstGeom>
            <a:solidFill>
              <a:srgbClr val="1BBC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453" tIns="55726" rIns="111453" bIns="55726" rtlCol="0" anchor="ctr"/>
            <a:lstStyle/>
            <a:p>
              <a:pPr algn="ctr"/>
              <a:endParaRPr lang="zh-CN" altLang="en-US" sz="2194"/>
            </a:p>
          </p:txBody>
        </p:sp>
        <p:sp>
          <p:nvSpPr>
            <p:cNvPr id="21" name="矩形 20">
              <a:extLst>
                <a:ext uri="{FF2B5EF4-FFF2-40B4-BE49-F238E27FC236}">
                  <a16:creationId xmlns:a16="http://schemas.microsoft.com/office/drawing/2014/main" xmlns="" id="{DEDC0B07-FB4C-4E31-BDA8-AEB238004F9F}"/>
                </a:ext>
              </a:extLst>
            </p:cNvPr>
            <p:cNvSpPr/>
            <p:nvPr/>
          </p:nvSpPr>
          <p:spPr>
            <a:xfrm>
              <a:off x="925237" y="2680696"/>
              <a:ext cx="5314275" cy="707886"/>
            </a:xfrm>
            <a:prstGeom prst="rect">
              <a:avLst/>
            </a:prstGeom>
          </p:spPr>
          <p:txBody>
            <a:bodyPr wrap="none">
              <a:spAutoFit/>
            </a:bodyPr>
            <a:lstStyle/>
            <a:p>
              <a:r>
                <a:rPr lang="zh-CN" altLang="en-US" sz="40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加强生物多样性的研究</a:t>
              </a:r>
            </a:p>
          </p:txBody>
        </p:sp>
      </p:grpSp>
      <p:grpSp>
        <p:nvGrpSpPr>
          <p:cNvPr id="35" name="组合 34">
            <a:extLst>
              <a:ext uri="{FF2B5EF4-FFF2-40B4-BE49-F238E27FC236}">
                <a16:creationId xmlns:a16="http://schemas.microsoft.com/office/drawing/2014/main" xmlns="" id="{6B994F90-E100-4D01-94FD-762FE4882669}"/>
              </a:ext>
            </a:extLst>
          </p:cNvPr>
          <p:cNvGrpSpPr/>
          <p:nvPr/>
        </p:nvGrpSpPr>
        <p:grpSpPr>
          <a:xfrm>
            <a:off x="0" y="6056856"/>
            <a:ext cx="12192000" cy="801145"/>
            <a:chOff x="0" y="6056856"/>
            <a:chExt cx="12192000" cy="801145"/>
          </a:xfrm>
        </p:grpSpPr>
        <p:sp>
          <p:nvSpPr>
            <p:cNvPr id="36" name="任意多边形: 形状 35">
              <a:extLst>
                <a:ext uri="{FF2B5EF4-FFF2-40B4-BE49-F238E27FC236}">
                  <a16:creationId xmlns:a16="http://schemas.microsoft.com/office/drawing/2014/main" xmlns="" id="{874BBF78-2B5D-4AFB-9B2B-8B732890F388}"/>
                </a:ext>
              </a:extLst>
            </p:cNvPr>
            <p:cNvSpPr/>
            <p:nvPr/>
          </p:nvSpPr>
          <p:spPr>
            <a:xfrm>
              <a:off x="0" y="6056856"/>
              <a:ext cx="12192000" cy="801145"/>
            </a:xfrm>
            <a:custGeom>
              <a:avLst/>
              <a:gdLst>
                <a:gd name="connsiteX0" fmla="*/ 0 w 12192000"/>
                <a:gd name="connsiteY0" fmla="*/ 0 h 801145"/>
                <a:gd name="connsiteX1" fmla="*/ 99700 w 12192000"/>
                <a:gd name="connsiteY1" fmla="*/ 31287 h 801145"/>
                <a:gd name="connsiteX2" fmla="*/ 6990212 w 12192000"/>
                <a:gd name="connsiteY2" fmla="*/ 648745 h 801145"/>
                <a:gd name="connsiteX3" fmla="*/ 11766891 w 12192000"/>
                <a:gd name="connsiteY3" fmla="*/ 406991 h 801145"/>
                <a:gd name="connsiteX4" fmla="*/ 12192000 w 12192000"/>
                <a:gd name="connsiteY4" fmla="*/ 354332 h 801145"/>
                <a:gd name="connsiteX5" fmla="*/ 12192000 w 12192000"/>
                <a:gd name="connsiteY5" fmla="*/ 801145 h 801145"/>
                <a:gd name="connsiteX6" fmla="*/ 0 w 12192000"/>
                <a:gd name="connsiteY6" fmla="*/ 801145 h 80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01145">
                  <a:moveTo>
                    <a:pt x="0" y="0"/>
                  </a:moveTo>
                  <a:lnTo>
                    <a:pt x="99700" y="31287"/>
                  </a:lnTo>
                  <a:cubicBezTo>
                    <a:pt x="1381305" y="397858"/>
                    <a:pt x="3985769" y="648745"/>
                    <a:pt x="6990212" y="648745"/>
                  </a:cubicBezTo>
                  <a:cubicBezTo>
                    <a:pt x="8792878" y="648745"/>
                    <a:pt x="10451552" y="558426"/>
                    <a:pt x="11766891" y="406991"/>
                  </a:cubicBezTo>
                  <a:lnTo>
                    <a:pt x="12192000" y="354332"/>
                  </a:lnTo>
                  <a:lnTo>
                    <a:pt x="12192000" y="801145"/>
                  </a:lnTo>
                  <a:lnTo>
                    <a:pt x="0" y="801145"/>
                  </a:lnTo>
                  <a:close/>
                </a:path>
              </a:pathLst>
            </a:custGeom>
            <a:solidFill>
              <a:srgbClr val="1BBC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37" name="任意多边形: 形状 36">
              <a:extLst>
                <a:ext uri="{FF2B5EF4-FFF2-40B4-BE49-F238E27FC236}">
                  <a16:creationId xmlns:a16="http://schemas.microsoft.com/office/drawing/2014/main" xmlns="" id="{2F22D191-98D1-40FE-BAA8-B6AB83967A06}"/>
                </a:ext>
              </a:extLst>
            </p:cNvPr>
            <p:cNvSpPr/>
            <p:nvPr/>
          </p:nvSpPr>
          <p:spPr>
            <a:xfrm>
              <a:off x="0" y="6293664"/>
              <a:ext cx="12192000" cy="564337"/>
            </a:xfrm>
            <a:custGeom>
              <a:avLst/>
              <a:gdLst>
                <a:gd name="connsiteX0" fmla="*/ 0 w 12192000"/>
                <a:gd name="connsiteY0" fmla="*/ 0 h 564337"/>
                <a:gd name="connsiteX1" fmla="*/ 399879 w 12192000"/>
                <a:gd name="connsiteY1" fmla="*/ 60493 h 564337"/>
                <a:gd name="connsiteX2" fmla="*/ 6512380 w 12192000"/>
                <a:gd name="connsiteY2" fmla="*/ 411937 h 564337"/>
                <a:gd name="connsiteX3" fmla="*/ 12190079 w 12192000"/>
                <a:gd name="connsiteY3" fmla="*/ 117481 h 564337"/>
                <a:gd name="connsiteX4" fmla="*/ 12192000 w 12192000"/>
                <a:gd name="connsiteY4" fmla="*/ 117229 h 564337"/>
                <a:gd name="connsiteX5" fmla="*/ 12192000 w 12192000"/>
                <a:gd name="connsiteY5" fmla="*/ 564337 h 564337"/>
                <a:gd name="connsiteX6" fmla="*/ 0 w 12192000"/>
                <a:gd name="connsiteY6" fmla="*/ 564337 h 56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64337">
                  <a:moveTo>
                    <a:pt x="0" y="0"/>
                  </a:moveTo>
                  <a:lnTo>
                    <a:pt x="399879" y="60493"/>
                  </a:lnTo>
                  <a:cubicBezTo>
                    <a:pt x="1937796" y="277016"/>
                    <a:pt x="4107706" y="411937"/>
                    <a:pt x="6512380" y="411937"/>
                  </a:cubicBezTo>
                  <a:cubicBezTo>
                    <a:pt x="8698447" y="411937"/>
                    <a:pt x="10690495" y="300432"/>
                    <a:pt x="12190079" y="117481"/>
                  </a:cubicBezTo>
                  <a:lnTo>
                    <a:pt x="12192000" y="117229"/>
                  </a:lnTo>
                  <a:lnTo>
                    <a:pt x="12192000" y="564337"/>
                  </a:lnTo>
                  <a:lnTo>
                    <a:pt x="0" y="564337"/>
                  </a:lnTo>
                  <a:close/>
                </a:path>
              </a:pathLst>
            </a:custGeom>
            <a:solidFill>
              <a:srgbClr val="1384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grpSp>
      <p:sp>
        <p:nvSpPr>
          <p:cNvPr id="38" name="心形 37">
            <a:extLst>
              <a:ext uri="{FF2B5EF4-FFF2-40B4-BE49-F238E27FC236}">
                <a16:creationId xmlns:a16="http://schemas.microsoft.com/office/drawing/2014/main" xmlns="" id="{6DB7A597-5D03-476B-8B5A-54F1979A8EC9}"/>
              </a:ext>
            </a:extLst>
          </p:cNvPr>
          <p:cNvSpPr/>
          <p:nvPr/>
        </p:nvSpPr>
        <p:spPr>
          <a:xfrm>
            <a:off x="-270442" y="50218"/>
            <a:ext cx="2243137" cy="1959494"/>
          </a:xfrm>
          <a:prstGeom prst="heart">
            <a:avLst/>
          </a:prstGeom>
          <a:noFill/>
          <a:ln w="19050">
            <a:gradFill>
              <a:gsLst>
                <a:gs pos="100000">
                  <a:srgbClr val="138400"/>
                </a:gs>
                <a:gs pos="0">
                  <a:schemeClr val="accent1">
                    <a:lumMod val="30000"/>
                    <a:lumOff val="70000"/>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75670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a:extLst>
              <a:ext uri="{FF2B5EF4-FFF2-40B4-BE49-F238E27FC236}">
                <a16:creationId xmlns:a16="http://schemas.microsoft.com/office/drawing/2014/main" xmlns="" id="{2C38CADF-87C5-41F8-A592-3670E7735465}"/>
              </a:ext>
            </a:extLst>
          </p:cNvPr>
          <p:cNvSpPr/>
          <p:nvPr/>
        </p:nvSpPr>
        <p:spPr>
          <a:xfrm rot="3164665">
            <a:off x="-616327" y="-1815532"/>
            <a:ext cx="5999033" cy="7500319"/>
          </a:xfrm>
          <a:custGeom>
            <a:avLst/>
            <a:gdLst>
              <a:gd name="connsiteX0" fmla="*/ 0 w 5999033"/>
              <a:gd name="connsiteY0" fmla="*/ 4498158 h 7500319"/>
              <a:gd name="connsiteX1" fmla="*/ 3421171 w 5999033"/>
              <a:gd name="connsiteY1" fmla="*/ 0 h 7500319"/>
              <a:gd name="connsiteX2" fmla="*/ 4748955 w 5999033"/>
              <a:gd name="connsiteY2" fmla="*/ 0 h 7500319"/>
              <a:gd name="connsiteX3" fmla="*/ 5999033 w 5999033"/>
              <a:gd name="connsiteY3" fmla="*/ 1250078 h 7500319"/>
              <a:gd name="connsiteX4" fmla="*/ 5999033 w 5999033"/>
              <a:gd name="connsiteY4" fmla="*/ 6250241 h 7500319"/>
              <a:gd name="connsiteX5" fmla="*/ 4748955 w 5999033"/>
              <a:gd name="connsiteY5" fmla="*/ 7500319 h 7500319"/>
              <a:gd name="connsiteX6" fmla="*/ 3947243 w 5999033"/>
              <a:gd name="connsiteY6" fmla="*/ 7500319 h 750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9033" h="7500319">
                <a:moveTo>
                  <a:pt x="0" y="4498158"/>
                </a:moveTo>
                <a:lnTo>
                  <a:pt x="3421171" y="0"/>
                </a:lnTo>
                <a:lnTo>
                  <a:pt x="4748955" y="0"/>
                </a:lnTo>
                <a:cubicBezTo>
                  <a:pt x="5439354" y="0"/>
                  <a:pt x="5999033" y="559679"/>
                  <a:pt x="5999033" y="1250078"/>
                </a:cubicBezTo>
                <a:lnTo>
                  <a:pt x="5999033" y="6250241"/>
                </a:lnTo>
                <a:cubicBezTo>
                  <a:pt x="5999033" y="6940640"/>
                  <a:pt x="5439354" y="7500319"/>
                  <a:pt x="4748955" y="7500319"/>
                </a:cubicBezTo>
                <a:lnTo>
                  <a:pt x="3947243" y="7500319"/>
                </a:lnTo>
                <a:close/>
              </a:path>
            </a:pathLst>
          </a:cu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xmlns="" id="{8882E219-0E5C-470B-AD75-1415A0CDAD0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7996" y="0"/>
            <a:ext cx="6799645" cy="5894286"/>
          </a:xfrm>
          <a:custGeom>
            <a:avLst/>
            <a:gdLst>
              <a:gd name="connsiteX0" fmla="*/ 0 w 6799645"/>
              <a:gd name="connsiteY0" fmla="*/ 0 h 5894286"/>
              <a:gd name="connsiteX1" fmla="*/ 6208886 w 6799645"/>
              <a:gd name="connsiteY1" fmla="*/ 0 h 5894286"/>
              <a:gd name="connsiteX2" fmla="*/ 6433507 w 6799645"/>
              <a:gd name="connsiteY2" fmla="*/ 224621 h 5894286"/>
              <a:gd name="connsiteX3" fmla="*/ 6433507 w 6799645"/>
              <a:gd name="connsiteY3" fmla="*/ 1992498 h 5894286"/>
              <a:gd name="connsiteX4" fmla="*/ 2897857 w 6799645"/>
              <a:gd name="connsiteY4" fmla="*/ 5528148 h 5894286"/>
              <a:gd name="connsiteX5" fmla="*/ 1129980 w 6799645"/>
              <a:gd name="connsiteY5" fmla="*/ 5528148 h 5894286"/>
              <a:gd name="connsiteX6" fmla="*/ 0 w 6799645"/>
              <a:gd name="connsiteY6" fmla="*/ 4398168 h 589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9645" h="5894286">
                <a:moveTo>
                  <a:pt x="0" y="0"/>
                </a:moveTo>
                <a:lnTo>
                  <a:pt x="6208886" y="0"/>
                </a:lnTo>
                <a:lnTo>
                  <a:pt x="6433507" y="224621"/>
                </a:lnTo>
                <a:cubicBezTo>
                  <a:pt x="6921692" y="712807"/>
                  <a:pt x="6921692" y="1504312"/>
                  <a:pt x="6433507" y="1992498"/>
                </a:cubicBezTo>
                <a:lnTo>
                  <a:pt x="2897857" y="5528148"/>
                </a:lnTo>
                <a:cubicBezTo>
                  <a:pt x="2409671" y="6016333"/>
                  <a:pt x="1618166" y="6016333"/>
                  <a:pt x="1129980" y="5528148"/>
                </a:cubicBezTo>
                <a:lnTo>
                  <a:pt x="0" y="4398168"/>
                </a:lnTo>
                <a:close/>
              </a:path>
            </a:pathLst>
          </a:custGeom>
        </p:spPr>
      </p:pic>
      <p:sp>
        <p:nvSpPr>
          <p:cNvPr id="48" name="任意多边形: 形状 47">
            <a:extLst>
              <a:ext uri="{FF2B5EF4-FFF2-40B4-BE49-F238E27FC236}">
                <a16:creationId xmlns:a16="http://schemas.microsoft.com/office/drawing/2014/main" xmlns="" id="{ECF11325-CAA8-4938-BACC-F355D3808059}"/>
              </a:ext>
            </a:extLst>
          </p:cNvPr>
          <p:cNvSpPr/>
          <p:nvPr/>
        </p:nvSpPr>
        <p:spPr>
          <a:xfrm rot="2700000">
            <a:off x="-447858" y="-2096338"/>
            <a:ext cx="5958083" cy="7500319"/>
          </a:xfrm>
          <a:custGeom>
            <a:avLst/>
            <a:gdLst>
              <a:gd name="connsiteX0" fmla="*/ 0 w 5958083"/>
              <a:gd name="connsiteY0" fmla="*/ 4390345 h 7500319"/>
              <a:gd name="connsiteX1" fmla="*/ 4390345 w 5958083"/>
              <a:gd name="connsiteY1" fmla="*/ 0 h 7500319"/>
              <a:gd name="connsiteX2" fmla="*/ 4708005 w 5958083"/>
              <a:gd name="connsiteY2" fmla="*/ 0 h 7500319"/>
              <a:gd name="connsiteX3" fmla="*/ 5958083 w 5958083"/>
              <a:gd name="connsiteY3" fmla="*/ 1250078 h 7500319"/>
              <a:gd name="connsiteX4" fmla="*/ 5958083 w 5958083"/>
              <a:gd name="connsiteY4" fmla="*/ 6250241 h 7500319"/>
              <a:gd name="connsiteX5" fmla="*/ 4708005 w 5958083"/>
              <a:gd name="connsiteY5" fmla="*/ 7500319 h 7500319"/>
              <a:gd name="connsiteX6" fmla="*/ 3109974 w 5958083"/>
              <a:gd name="connsiteY6" fmla="*/ 7500319 h 750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8083" h="7500319">
                <a:moveTo>
                  <a:pt x="0" y="4390345"/>
                </a:moveTo>
                <a:lnTo>
                  <a:pt x="4390345" y="0"/>
                </a:lnTo>
                <a:lnTo>
                  <a:pt x="4708005" y="0"/>
                </a:lnTo>
                <a:cubicBezTo>
                  <a:pt x="5398404" y="0"/>
                  <a:pt x="5958083" y="559679"/>
                  <a:pt x="5958083" y="1250078"/>
                </a:cubicBezTo>
                <a:lnTo>
                  <a:pt x="5958083" y="6250241"/>
                </a:lnTo>
                <a:cubicBezTo>
                  <a:pt x="5958083" y="6940640"/>
                  <a:pt x="5398404" y="7500319"/>
                  <a:pt x="4708005" y="7500319"/>
                </a:cubicBezTo>
                <a:lnTo>
                  <a:pt x="3109974" y="7500319"/>
                </a:lnTo>
                <a:close/>
              </a:path>
            </a:pathLst>
          </a:custGeom>
          <a:gradFill>
            <a:gsLst>
              <a:gs pos="0">
                <a:srgbClr val="0A4600">
                  <a:alpha val="64000"/>
                </a:srgbClr>
              </a:gs>
              <a:gs pos="100000">
                <a:srgbClr val="169900">
                  <a:alpha val="73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
            <a:extLst>
              <a:ext uri="{FF2B5EF4-FFF2-40B4-BE49-F238E27FC236}">
                <a16:creationId xmlns:a16="http://schemas.microsoft.com/office/drawing/2014/main" xmlns="" id="{95C3694B-2C88-4D87-8D45-9FDAD2383208}"/>
              </a:ext>
            </a:extLst>
          </p:cNvPr>
          <p:cNvSpPr/>
          <p:nvPr/>
        </p:nvSpPr>
        <p:spPr>
          <a:xfrm>
            <a:off x="6598662" y="4486795"/>
            <a:ext cx="652174" cy="61624"/>
          </a:xfrm>
          <a:custGeom>
            <a:avLst/>
            <a:gdLst>
              <a:gd name="connsiteX0" fmla="*/ 30812 w 652174"/>
              <a:gd name="connsiteY0" fmla="*/ 0 h 61624"/>
              <a:gd name="connsiteX1" fmla="*/ 621362 w 652174"/>
              <a:gd name="connsiteY1" fmla="*/ 0 h 61624"/>
              <a:gd name="connsiteX2" fmla="*/ 652174 w 652174"/>
              <a:gd name="connsiteY2" fmla="*/ 30812 h 61624"/>
              <a:gd name="connsiteX3" fmla="*/ 621362 w 652174"/>
              <a:gd name="connsiteY3" fmla="*/ 61624 h 61624"/>
              <a:gd name="connsiteX4" fmla="*/ 30812 w 652174"/>
              <a:gd name="connsiteY4" fmla="*/ 61624 h 61624"/>
              <a:gd name="connsiteX5" fmla="*/ 0 w 652174"/>
              <a:gd name="connsiteY5" fmla="*/ 30812 h 61624"/>
              <a:gd name="connsiteX6" fmla="*/ 30812 w 652174"/>
              <a:gd name="connsiteY6" fmla="*/ 0 h 6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174" h="61624">
                <a:moveTo>
                  <a:pt x="30812" y="0"/>
                </a:moveTo>
                <a:lnTo>
                  <a:pt x="621362" y="0"/>
                </a:lnTo>
                <a:cubicBezTo>
                  <a:pt x="638379" y="0"/>
                  <a:pt x="652174" y="13795"/>
                  <a:pt x="652174" y="30812"/>
                </a:cubicBezTo>
                <a:cubicBezTo>
                  <a:pt x="652174" y="47829"/>
                  <a:pt x="638379" y="61624"/>
                  <a:pt x="621362" y="61624"/>
                </a:cubicBezTo>
                <a:lnTo>
                  <a:pt x="30812" y="61624"/>
                </a:lnTo>
                <a:cubicBezTo>
                  <a:pt x="13795" y="61624"/>
                  <a:pt x="0" y="47829"/>
                  <a:pt x="0" y="30812"/>
                </a:cubicBezTo>
                <a:cubicBezTo>
                  <a:pt x="0" y="13795"/>
                  <a:pt x="13795" y="0"/>
                  <a:pt x="30812" y="0"/>
                </a:cubicBezTo>
                <a:close/>
              </a:path>
            </a:pathLst>
          </a:cu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1D0082"/>
                  </a:gs>
                  <a:gs pos="100000">
                    <a:srgbClr val="60018F"/>
                  </a:gs>
                </a:gsLst>
                <a:lin ang="2700000" scaled="1"/>
              </a:gradFill>
              <a:effectLst/>
              <a:uLnTx/>
              <a:uFillTx/>
              <a:latin typeface="思源黑体 CN Light" panose="020B0300000000000000" pitchFamily="34" charset="-122"/>
              <a:ea typeface="思源黑体 CN Light" panose="020B0300000000000000" pitchFamily="34" charset="-122"/>
            </a:endParaRPr>
          </a:p>
        </p:txBody>
      </p:sp>
      <p:sp>
        <p:nvSpPr>
          <p:cNvPr id="5" name="Rectangle 14">
            <a:extLst>
              <a:ext uri="{FF2B5EF4-FFF2-40B4-BE49-F238E27FC236}">
                <a16:creationId xmlns:a16="http://schemas.microsoft.com/office/drawing/2014/main" xmlns="" id="{B800D891-8143-4766-8B47-21AC30ABBF79}"/>
              </a:ext>
            </a:extLst>
          </p:cNvPr>
          <p:cNvSpPr/>
          <p:nvPr/>
        </p:nvSpPr>
        <p:spPr>
          <a:xfrm>
            <a:off x="6465415" y="4783228"/>
            <a:ext cx="5235338" cy="1531317"/>
          </a:xfrm>
          <a:prstGeom prst="rect">
            <a:avLst/>
          </a:prstGeom>
        </p:spPr>
        <p:txBody>
          <a:bodyPr wrap="square">
            <a:spAutoFit/>
          </a:bodyPr>
          <a:lstStyle/>
          <a:p>
            <a:pPr lvl="0" algn="just">
              <a:lnSpc>
                <a:spcPct val="150000"/>
              </a:lnSpc>
              <a:defRPr/>
            </a:pPr>
            <a:r>
              <a:rPr lang="zh-CN" altLang="en-US" sz="1600" dirty="0">
                <a:solidFill>
                  <a:prstClr val="black"/>
                </a:solidFill>
                <a:latin typeface="思源黑体 CN Light" panose="020B0300000000000000" pitchFamily="34" charset="-122"/>
                <a:ea typeface="思源黑体 CN Light" panose="020B0300000000000000" pitchFamily="34" charset="-122"/>
              </a:rPr>
              <a:t>对于绝大多数的野生动物而言，无人类活动影响的天然环境才是最适合于他们生存的美好家园。野生动物受危的原因，既有自然的原因，又有人为的因素，而人类的经济活动是造成今天野生动物受危的最根本的原因。</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pic>
        <p:nvPicPr>
          <p:cNvPr id="20" name="图片 19">
            <a:extLst>
              <a:ext uri="{FF2B5EF4-FFF2-40B4-BE49-F238E27FC236}">
                <a16:creationId xmlns:a16="http://schemas.microsoft.com/office/drawing/2014/main" xmlns="" id="{82E984D5-DF92-44CF-BD44-913E89575E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631" y="-2093768"/>
            <a:ext cx="5729563" cy="8594345"/>
          </a:xfrm>
          <a:prstGeom prst="rect">
            <a:avLst/>
          </a:prstGeom>
        </p:spPr>
      </p:pic>
      <p:grpSp>
        <p:nvGrpSpPr>
          <p:cNvPr id="39" name="组合 38">
            <a:extLst>
              <a:ext uri="{FF2B5EF4-FFF2-40B4-BE49-F238E27FC236}">
                <a16:creationId xmlns:a16="http://schemas.microsoft.com/office/drawing/2014/main" xmlns="" id="{CA059C07-0830-41BC-935A-3E318C66CA7F}"/>
              </a:ext>
            </a:extLst>
          </p:cNvPr>
          <p:cNvGrpSpPr/>
          <p:nvPr/>
        </p:nvGrpSpPr>
        <p:grpSpPr>
          <a:xfrm>
            <a:off x="6437616" y="2764671"/>
            <a:ext cx="4726520" cy="1538882"/>
            <a:chOff x="6456666" y="2459871"/>
            <a:chExt cx="4726520" cy="1538882"/>
          </a:xfrm>
        </p:grpSpPr>
        <p:sp>
          <p:nvSpPr>
            <p:cNvPr id="3" name="TextBox 12">
              <a:extLst>
                <a:ext uri="{FF2B5EF4-FFF2-40B4-BE49-F238E27FC236}">
                  <a16:creationId xmlns:a16="http://schemas.microsoft.com/office/drawing/2014/main" xmlns="" id="{0078CDA5-96D2-4DF8-9695-C06208B01C2C}"/>
                </a:ext>
              </a:extLst>
            </p:cNvPr>
            <p:cNvSpPr txBox="1"/>
            <p:nvPr/>
          </p:nvSpPr>
          <p:spPr>
            <a:xfrm>
              <a:off x="6484464" y="2459871"/>
              <a:ext cx="4698722" cy="769441"/>
            </a:xfrm>
            <a:prstGeom prst="rect">
              <a:avLst/>
            </a:prstGeom>
          </p:spPr>
          <p:txBody>
            <a:bodyPr wrap="none">
              <a:spAutoFit/>
            </a:bodyPr>
            <a:lstStyle>
              <a:defPPr>
                <a:defRPr lang="zh-CN"/>
              </a:defPPr>
              <a:lvl1pPr>
                <a:defRPr sz="4400" i="1" kern="10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defRPr>
              </a:lvl1pPr>
            </a:lstStyle>
            <a:p>
              <a:r>
                <a:rPr lang="zh-CN" altLang="en-US" dirty="0"/>
                <a:t>保护管理体系建设</a:t>
              </a:r>
              <a:endParaRPr lang="en-US" altLang="zh-CN" dirty="0"/>
            </a:p>
          </p:txBody>
        </p:sp>
        <p:sp>
          <p:nvSpPr>
            <p:cNvPr id="30" name="矩形 29">
              <a:extLst>
                <a:ext uri="{FF2B5EF4-FFF2-40B4-BE49-F238E27FC236}">
                  <a16:creationId xmlns:a16="http://schemas.microsoft.com/office/drawing/2014/main" xmlns="" id="{73CBF61A-DCA8-470E-B097-44E109051A67}"/>
                </a:ext>
              </a:extLst>
            </p:cNvPr>
            <p:cNvSpPr/>
            <p:nvPr/>
          </p:nvSpPr>
          <p:spPr>
            <a:xfrm>
              <a:off x="6456666" y="3229312"/>
              <a:ext cx="4698722" cy="769441"/>
            </a:xfrm>
            <a:prstGeom prst="rect">
              <a:avLst/>
            </a:prstGeom>
          </p:spPr>
          <p:txBody>
            <a:bodyPr wrap="none">
              <a:spAutoFit/>
            </a:bodyPr>
            <a:lstStyle/>
            <a:p>
              <a:r>
                <a:rPr lang="zh-CN" altLang="en-US" sz="4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加强野生动</a:t>
              </a:r>
              <a:r>
                <a:rPr lang="zh-CN" altLang="en-US" sz="4400" i="1" kern="100" dirty="0" smtClean="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物管理</a:t>
              </a:r>
              <a:endParaRPr lang="en-US" altLang="zh-CN" sz="4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endParaRPr>
            </a:p>
          </p:txBody>
        </p:sp>
      </p:grpSp>
      <p:sp>
        <p:nvSpPr>
          <p:cNvPr id="61" name="任意多边形: 形状 60">
            <a:extLst>
              <a:ext uri="{FF2B5EF4-FFF2-40B4-BE49-F238E27FC236}">
                <a16:creationId xmlns:a16="http://schemas.microsoft.com/office/drawing/2014/main" xmlns="" id="{1C85D0C2-E937-4F80-A2FE-859138CC8444}"/>
              </a:ext>
            </a:extLst>
          </p:cNvPr>
          <p:cNvSpPr/>
          <p:nvPr/>
        </p:nvSpPr>
        <p:spPr>
          <a:xfrm rot="19279707">
            <a:off x="11397427" y="-288556"/>
            <a:ext cx="967940" cy="1349994"/>
          </a:xfrm>
          <a:custGeom>
            <a:avLst/>
            <a:gdLst>
              <a:gd name="connsiteX0" fmla="*/ 259027 w 967940"/>
              <a:gd name="connsiteY0" fmla="*/ 0 h 1349994"/>
              <a:gd name="connsiteX1" fmla="*/ 967940 w 967940"/>
              <a:gd name="connsiteY1" fmla="*/ 567368 h 1349994"/>
              <a:gd name="connsiteX2" fmla="*/ 341576 w 967940"/>
              <a:gd name="connsiteY2" fmla="*/ 1349994 h 1349994"/>
              <a:gd name="connsiteX3" fmla="*/ 225003 w 967940"/>
              <a:gd name="connsiteY3" fmla="*/ 1349994 h 1349994"/>
              <a:gd name="connsiteX4" fmla="*/ 0 w 967940"/>
              <a:gd name="connsiteY4" fmla="*/ 1124991 h 1349994"/>
              <a:gd name="connsiteX5" fmla="*/ 0 w 967940"/>
              <a:gd name="connsiteY5" fmla="*/ 225003 h 1349994"/>
              <a:gd name="connsiteX6" fmla="*/ 225003 w 967940"/>
              <a:gd name="connsiteY6" fmla="*/ 0 h 134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7940" h="1349994">
                <a:moveTo>
                  <a:pt x="259027" y="0"/>
                </a:moveTo>
                <a:lnTo>
                  <a:pt x="967940" y="567368"/>
                </a:lnTo>
                <a:lnTo>
                  <a:pt x="341576" y="1349994"/>
                </a:lnTo>
                <a:lnTo>
                  <a:pt x="225003" y="1349994"/>
                </a:lnTo>
                <a:cubicBezTo>
                  <a:pt x="100737" y="1349994"/>
                  <a:pt x="0" y="1249257"/>
                  <a:pt x="0" y="1124991"/>
                </a:cubicBezTo>
                <a:lnTo>
                  <a:pt x="0" y="225003"/>
                </a:lnTo>
                <a:cubicBezTo>
                  <a:pt x="0" y="100737"/>
                  <a:pt x="100737" y="0"/>
                  <a:pt x="225003" y="0"/>
                </a:cubicBezTo>
                <a:close/>
              </a:path>
            </a:pathLst>
          </a:cu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xmlns="" id="{4A9CD100-407C-48F6-9E3D-C705F92ACD23}"/>
              </a:ext>
            </a:extLst>
          </p:cNvPr>
          <p:cNvSpPr/>
          <p:nvPr/>
        </p:nvSpPr>
        <p:spPr>
          <a:xfrm rot="20611145">
            <a:off x="11087827" y="-182626"/>
            <a:ext cx="1157799" cy="895446"/>
          </a:xfrm>
          <a:custGeom>
            <a:avLst/>
            <a:gdLst>
              <a:gd name="connsiteX0" fmla="*/ 0 w 1157799"/>
              <a:gd name="connsiteY0" fmla="*/ 0 h 895446"/>
              <a:gd name="connsiteX1" fmla="*/ 1157799 w 1157799"/>
              <a:gd name="connsiteY1" fmla="*/ 342536 h 895446"/>
              <a:gd name="connsiteX2" fmla="*/ 994220 w 1157799"/>
              <a:gd name="connsiteY2" fmla="*/ 895446 h 895446"/>
              <a:gd name="connsiteX3" fmla="*/ 225003 w 1157799"/>
              <a:gd name="connsiteY3" fmla="*/ 895446 h 895446"/>
              <a:gd name="connsiteX4" fmla="*/ 0 w 1157799"/>
              <a:gd name="connsiteY4" fmla="*/ 670443 h 895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799" h="895446">
                <a:moveTo>
                  <a:pt x="0" y="0"/>
                </a:moveTo>
                <a:lnTo>
                  <a:pt x="1157799" y="342536"/>
                </a:lnTo>
                <a:lnTo>
                  <a:pt x="994220" y="895446"/>
                </a:lnTo>
                <a:lnTo>
                  <a:pt x="225003" y="895446"/>
                </a:lnTo>
                <a:cubicBezTo>
                  <a:pt x="100737" y="895446"/>
                  <a:pt x="0" y="794709"/>
                  <a:pt x="0" y="670443"/>
                </a:cubicBezTo>
                <a:close/>
              </a:path>
            </a:pathLst>
          </a:cu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6370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xmlns="" id="{423BE419-AADE-4B91-9A45-CEA0FFCD332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1847" y="-57150"/>
            <a:ext cx="7045295" cy="7201996"/>
          </a:xfrm>
          <a:custGeom>
            <a:avLst/>
            <a:gdLst>
              <a:gd name="connsiteX0" fmla="*/ 0 w 7045295"/>
              <a:gd name="connsiteY0" fmla="*/ 0 h 7201996"/>
              <a:gd name="connsiteX1" fmla="*/ 5461671 w 7045295"/>
              <a:gd name="connsiteY1" fmla="*/ 0 h 7201996"/>
              <a:gd name="connsiteX2" fmla="*/ 6483004 w 7045295"/>
              <a:gd name="connsiteY2" fmla="*/ 976133 h 7201996"/>
              <a:gd name="connsiteX3" fmla="*/ 6541209 w 7045295"/>
              <a:gd name="connsiteY3" fmla="*/ 3548336 h 7201996"/>
              <a:gd name="connsiteX4" fmla="*/ 3049244 w 7045295"/>
              <a:gd name="connsiteY4" fmla="*/ 7201996 h 7201996"/>
              <a:gd name="connsiteX5" fmla="*/ 0 w 7045295"/>
              <a:gd name="connsiteY5" fmla="*/ 7201996 h 720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5295" h="7201996">
                <a:moveTo>
                  <a:pt x="0" y="0"/>
                </a:moveTo>
                <a:lnTo>
                  <a:pt x="5461671" y="0"/>
                </a:lnTo>
                <a:lnTo>
                  <a:pt x="6483004" y="976133"/>
                </a:lnTo>
                <a:cubicBezTo>
                  <a:pt x="7209371" y="1670355"/>
                  <a:pt x="7235431" y="2821969"/>
                  <a:pt x="6541209" y="3548336"/>
                </a:cubicBezTo>
                <a:lnTo>
                  <a:pt x="3049244" y="7201996"/>
                </a:lnTo>
                <a:lnTo>
                  <a:pt x="0" y="7201996"/>
                </a:lnTo>
                <a:close/>
              </a:path>
            </a:pathLst>
          </a:custGeom>
          <a:ln w="57150">
            <a:solidFill>
              <a:srgbClr val="159400"/>
            </a:solidFill>
          </a:ln>
        </p:spPr>
      </p:pic>
      <p:grpSp>
        <p:nvGrpSpPr>
          <p:cNvPr id="7" name="Group 22">
            <a:extLst>
              <a:ext uri="{FF2B5EF4-FFF2-40B4-BE49-F238E27FC236}">
                <a16:creationId xmlns:a16="http://schemas.microsoft.com/office/drawing/2014/main" xmlns="" id="{E5EF6EAB-247B-41D4-B5E1-A78D7B1D7039}"/>
              </a:ext>
            </a:extLst>
          </p:cNvPr>
          <p:cNvGrpSpPr/>
          <p:nvPr/>
        </p:nvGrpSpPr>
        <p:grpSpPr>
          <a:xfrm>
            <a:off x="4048118" y="4664646"/>
            <a:ext cx="812800" cy="812800"/>
            <a:chOff x="3446681" y="4325306"/>
            <a:chExt cx="812800" cy="812800"/>
          </a:xfrm>
          <a:effectLst>
            <a:outerShdw blurRad="50800" dist="38100" dir="5400000" algn="t" rotWithShape="0">
              <a:prstClr val="black">
                <a:alpha val="40000"/>
              </a:prstClr>
            </a:outerShdw>
          </a:effectLst>
        </p:grpSpPr>
        <p:sp>
          <p:nvSpPr>
            <p:cNvPr id="8" name="Oval 9">
              <a:extLst>
                <a:ext uri="{FF2B5EF4-FFF2-40B4-BE49-F238E27FC236}">
                  <a16:creationId xmlns:a16="http://schemas.microsoft.com/office/drawing/2014/main" xmlns="" id="{FB83BFDD-D9FC-490F-82F5-7AB3ED30F2A7}"/>
                </a:ext>
              </a:extLst>
            </p:cNvPr>
            <p:cNvSpPr/>
            <p:nvPr/>
          </p:nvSpPr>
          <p:spPr>
            <a:xfrm>
              <a:off x="3446681" y="4325306"/>
              <a:ext cx="812800" cy="812800"/>
            </a:xfrm>
            <a:prstGeom prst="ellipse">
              <a:avLst/>
            </a:prstGeom>
            <a:solidFill>
              <a:srgbClr val="1BBC00"/>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9" name="Oval 10">
              <a:extLst>
                <a:ext uri="{FF2B5EF4-FFF2-40B4-BE49-F238E27FC236}">
                  <a16:creationId xmlns:a16="http://schemas.microsoft.com/office/drawing/2014/main" xmlns="" id="{5D76BF98-552B-4FAC-A2DB-6024D554A6F0}"/>
                </a:ext>
              </a:extLst>
            </p:cNvPr>
            <p:cNvSpPr/>
            <p:nvPr/>
          </p:nvSpPr>
          <p:spPr>
            <a:xfrm>
              <a:off x="3598739" y="4478383"/>
              <a:ext cx="508684" cy="508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0" name="Shape 2525">
              <a:extLst>
                <a:ext uri="{FF2B5EF4-FFF2-40B4-BE49-F238E27FC236}">
                  <a16:creationId xmlns:a16="http://schemas.microsoft.com/office/drawing/2014/main" xmlns="" id="{978EAD11-CF47-45CD-BE21-4BE54FD42390}"/>
                </a:ext>
              </a:extLst>
            </p:cNvPr>
            <p:cNvSpPr/>
            <p:nvPr/>
          </p:nvSpPr>
          <p:spPr>
            <a:xfrm>
              <a:off x="3713246" y="4591871"/>
              <a:ext cx="279669" cy="27966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1BBC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latin typeface="微软雅黑" panose="020B0503020204020204" pitchFamily="34" charset="-122"/>
                <a:ea typeface="微软雅黑" panose="020B0503020204020204" pitchFamily="34" charset="-122"/>
              </a:endParaRPr>
            </a:p>
          </p:txBody>
        </p:sp>
      </p:grpSp>
      <p:grpSp>
        <p:nvGrpSpPr>
          <p:cNvPr id="11" name="Group 23">
            <a:extLst>
              <a:ext uri="{FF2B5EF4-FFF2-40B4-BE49-F238E27FC236}">
                <a16:creationId xmlns:a16="http://schemas.microsoft.com/office/drawing/2014/main" xmlns="" id="{B27A4B32-C973-4C43-9131-D8B2A06A3421}"/>
              </a:ext>
            </a:extLst>
          </p:cNvPr>
          <p:cNvGrpSpPr/>
          <p:nvPr/>
        </p:nvGrpSpPr>
        <p:grpSpPr>
          <a:xfrm>
            <a:off x="2862476" y="5936573"/>
            <a:ext cx="812800" cy="812800"/>
            <a:chOff x="2072354" y="5340126"/>
            <a:chExt cx="812800" cy="812800"/>
          </a:xfrm>
          <a:effectLst>
            <a:outerShdw blurRad="50800" dist="38100" dir="5400000" algn="t" rotWithShape="0">
              <a:prstClr val="black">
                <a:alpha val="40000"/>
              </a:prstClr>
            </a:outerShdw>
          </a:effectLst>
        </p:grpSpPr>
        <p:sp>
          <p:nvSpPr>
            <p:cNvPr id="12" name="Oval 5">
              <a:extLst>
                <a:ext uri="{FF2B5EF4-FFF2-40B4-BE49-F238E27FC236}">
                  <a16:creationId xmlns:a16="http://schemas.microsoft.com/office/drawing/2014/main" xmlns="" id="{29CB7C4B-F268-4FA5-851C-BEF40918FB09}"/>
                </a:ext>
              </a:extLst>
            </p:cNvPr>
            <p:cNvSpPr/>
            <p:nvPr/>
          </p:nvSpPr>
          <p:spPr>
            <a:xfrm>
              <a:off x="2072354" y="5340126"/>
              <a:ext cx="812800" cy="812800"/>
            </a:xfrm>
            <a:prstGeom prst="ellipse">
              <a:avLst/>
            </a:prstGeom>
            <a:solidFill>
              <a:srgbClr val="169900"/>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3" name="Oval 6">
              <a:extLst>
                <a:ext uri="{FF2B5EF4-FFF2-40B4-BE49-F238E27FC236}">
                  <a16:creationId xmlns:a16="http://schemas.microsoft.com/office/drawing/2014/main" xmlns="" id="{EAB0C8CD-EAAA-485C-A979-43A175E58046}"/>
                </a:ext>
              </a:extLst>
            </p:cNvPr>
            <p:cNvSpPr/>
            <p:nvPr/>
          </p:nvSpPr>
          <p:spPr>
            <a:xfrm>
              <a:off x="2224412" y="5493203"/>
              <a:ext cx="508684" cy="508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4" name="Shape 2553">
              <a:extLst>
                <a:ext uri="{FF2B5EF4-FFF2-40B4-BE49-F238E27FC236}">
                  <a16:creationId xmlns:a16="http://schemas.microsoft.com/office/drawing/2014/main" xmlns="" id="{4CB48C78-94A0-4570-9F2A-5868EC5CBB83}"/>
                </a:ext>
              </a:extLst>
            </p:cNvPr>
            <p:cNvSpPr/>
            <p:nvPr/>
          </p:nvSpPr>
          <p:spPr>
            <a:xfrm>
              <a:off x="2338919" y="5619403"/>
              <a:ext cx="279669" cy="25424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1699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微软雅黑" panose="020B0503020204020204" pitchFamily="34" charset="-122"/>
                <a:ea typeface="微软雅黑" panose="020B0503020204020204" pitchFamily="34" charset="-122"/>
              </a:endParaRPr>
            </a:p>
          </p:txBody>
        </p:sp>
      </p:grpSp>
      <p:grpSp>
        <p:nvGrpSpPr>
          <p:cNvPr id="15" name="Group 21">
            <a:extLst>
              <a:ext uri="{FF2B5EF4-FFF2-40B4-BE49-F238E27FC236}">
                <a16:creationId xmlns:a16="http://schemas.microsoft.com/office/drawing/2014/main" xmlns="" id="{C0030FA5-996B-4820-B407-2A4F36A89C70}"/>
              </a:ext>
            </a:extLst>
          </p:cNvPr>
          <p:cNvGrpSpPr/>
          <p:nvPr/>
        </p:nvGrpSpPr>
        <p:grpSpPr>
          <a:xfrm>
            <a:off x="5247791" y="3412312"/>
            <a:ext cx="812800" cy="812800"/>
            <a:chOff x="4653315" y="3242739"/>
            <a:chExt cx="812800" cy="812800"/>
          </a:xfrm>
          <a:effectLst>
            <a:outerShdw blurRad="50800" dist="38100" dir="5400000" algn="t" rotWithShape="0">
              <a:prstClr val="black">
                <a:alpha val="40000"/>
              </a:prstClr>
            </a:outerShdw>
          </a:effectLst>
        </p:grpSpPr>
        <p:sp>
          <p:nvSpPr>
            <p:cNvPr id="16" name="Oval 11">
              <a:extLst>
                <a:ext uri="{FF2B5EF4-FFF2-40B4-BE49-F238E27FC236}">
                  <a16:creationId xmlns:a16="http://schemas.microsoft.com/office/drawing/2014/main" xmlns="" id="{1EE08EFD-68C4-47DE-83D4-0020237CE41C}"/>
                </a:ext>
              </a:extLst>
            </p:cNvPr>
            <p:cNvSpPr/>
            <p:nvPr/>
          </p:nvSpPr>
          <p:spPr>
            <a:xfrm>
              <a:off x="4653315" y="3242739"/>
              <a:ext cx="812800" cy="812800"/>
            </a:xfrm>
            <a:prstGeom prst="ellipse">
              <a:avLst/>
            </a:prstGeom>
            <a:solidFill>
              <a:srgbClr val="169900"/>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7" name="Oval 12">
              <a:extLst>
                <a:ext uri="{FF2B5EF4-FFF2-40B4-BE49-F238E27FC236}">
                  <a16:creationId xmlns:a16="http://schemas.microsoft.com/office/drawing/2014/main" xmlns="" id="{8D644ACA-2CB8-4B0C-97E5-CFEEDF26397F}"/>
                </a:ext>
              </a:extLst>
            </p:cNvPr>
            <p:cNvSpPr/>
            <p:nvPr/>
          </p:nvSpPr>
          <p:spPr>
            <a:xfrm>
              <a:off x="4805373" y="3395816"/>
              <a:ext cx="508684" cy="508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8" name="Shape 2569">
              <a:extLst>
                <a:ext uri="{FF2B5EF4-FFF2-40B4-BE49-F238E27FC236}">
                  <a16:creationId xmlns:a16="http://schemas.microsoft.com/office/drawing/2014/main" xmlns="" id="{69C67A5A-2CC8-49C2-B0F5-15489FD5ABC3}"/>
                </a:ext>
              </a:extLst>
            </p:cNvPr>
            <p:cNvSpPr/>
            <p:nvPr/>
          </p:nvSpPr>
          <p:spPr>
            <a:xfrm>
              <a:off x="4919880" y="3509301"/>
              <a:ext cx="279669" cy="279676"/>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1699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微软雅黑" panose="020B0503020204020204" pitchFamily="34" charset="-122"/>
                <a:ea typeface="微软雅黑" panose="020B0503020204020204" pitchFamily="34" charset="-122"/>
              </a:endParaRPr>
            </a:p>
          </p:txBody>
        </p:sp>
      </p:grpSp>
      <p:grpSp>
        <p:nvGrpSpPr>
          <p:cNvPr id="19" name="Group 20">
            <a:extLst>
              <a:ext uri="{FF2B5EF4-FFF2-40B4-BE49-F238E27FC236}">
                <a16:creationId xmlns:a16="http://schemas.microsoft.com/office/drawing/2014/main" xmlns="" id="{B8C71FC5-AD16-4D06-89E9-BD00C60D7707}"/>
              </a:ext>
            </a:extLst>
          </p:cNvPr>
          <p:cNvGrpSpPr/>
          <p:nvPr/>
        </p:nvGrpSpPr>
        <p:grpSpPr>
          <a:xfrm>
            <a:off x="6139103" y="1878698"/>
            <a:ext cx="812800" cy="812800"/>
            <a:chOff x="5813465" y="2106285"/>
            <a:chExt cx="812800" cy="812800"/>
          </a:xfrm>
          <a:effectLst>
            <a:outerShdw blurRad="50800" dist="38100" dir="5400000" algn="t" rotWithShape="0">
              <a:prstClr val="black">
                <a:alpha val="40000"/>
              </a:prstClr>
            </a:outerShdw>
          </a:effectLst>
        </p:grpSpPr>
        <p:sp>
          <p:nvSpPr>
            <p:cNvPr id="20" name="Oval 7">
              <a:extLst>
                <a:ext uri="{FF2B5EF4-FFF2-40B4-BE49-F238E27FC236}">
                  <a16:creationId xmlns:a16="http://schemas.microsoft.com/office/drawing/2014/main" xmlns="" id="{DA7F7FFA-AC1A-46D6-9823-89D64FEDFC9C}"/>
                </a:ext>
              </a:extLst>
            </p:cNvPr>
            <p:cNvSpPr/>
            <p:nvPr/>
          </p:nvSpPr>
          <p:spPr>
            <a:xfrm>
              <a:off x="5813465" y="2106285"/>
              <a:ext cx="812800" cy="812800"/>
            </a:xfrm>
            <a:prstGeom prst="ellipse">
              <a:avLst/>
            </a:prstGeom>
            <a:solidFill>
              <a:srgbClr val="1BBC00"/>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1" name="Oval 8">
              <a:extLst>
                <a:ext uri="{FF2B5EF4-FFF2-40B4-BE49-F238E27FC236}">
                  <a16:creationId xmlns:a16="http://schemas.microsoft.com/office/drawing/2014/main" xmlns="" id="{53624F05-B92E-4975-9752-136963450D12}"/>
                </a:ext>
              </a:extLst>
            </p:cNvPr>
            <p:cNvSpPr/>
            <p:nvPr/>
          </p:nvSpPr>
          <p:spPr>
            <a:xfrm>
              <a:off x="5965523" y="2259362"/>
              <a:ext cx="508684" cy="508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2" name="Shape 2587">
              <a:extLst>
                <a:ext uri="{FF2B5EF4-FFF2-40B4-BE49-F238E27FC236}">
                  <a16:creationId xmlns:a16="http://schemas.microsoft.com/office/drawing/2014/main" xmlns="" id="{A6A1D213-287C-480B-A3C3-4D9E64F4ADFD}"/>
                </a:ext>
              </a:extLst>
            </p:cNvPr>
            <p:cNvSpPr/>
            <p:nvPr/>
          </p:nvSpPr>
          <p:spPr>
            <a:xfrm>
              <a:off x="6078717" y="2372850"/>
              <a:ext cx="279669" cy="27966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1BBC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微软雅黑" panose="020B0503020204020204" pitchFamily="34" charset="-122"/>
                <a:ea typeface="微软雅黑" panose="020B0503020204020204" pitchFamily="34" charset="-122"/>
              </a:endParaRPr>
            </a:p>
          </p:txBody>
        </p:sp>
      </p:grpSp>
      <p:sp>
        <p:nvSpPr>
          <p:cNvPr id="24" name="矩形 23">
            <a:extLst>
              <a:ext uri="{FF2B5EF4-FFF2-40B4-BE49-F238E27FC236}">
                <a16:creationId xmlns:a16="http://schemas.microsoft.com/office/drawing/2014/main" xmlns="" id="{541A0106-7F5D-4B21-8074-45A32B544EBB}"/>
              </a:ext>
            </a:extLst>
          </p:cNvPr>
          <p:cNvSpPr/>
          <p:nvPr/>
        </p:nvSpPr>
        <p:spPr>
          <a:xfrm>
            <a:off x="6362270" y="3768993"/>
            <a:ext cx="5379787" cy="1319913"/>
          </a:xfrm>
          <a:prstGeom prst="rect">
            <a:avLst/>
          </a:prstGeom>
        </p:spPr>
        <p:txBody>
          <a:bodyPr wrap="square">
            <a:spAutoFit/>
          </a:bodyPr>
          <a:lstStyle/>
          <a:p>
            <a:pPr marL="457200" indent="-457200">
              <a:lnSpc>
                <a:spcPct val="120000"/>
              </a:lnSpc>
              <a:buFont typeface="Arial" panose="020B0604020202020204" pitchFamily="34" charset="0"/>
              <a:buChar char="•"/>
            </a:pPr>
            <a:r>
              <a:rPr lang="zh-CN" altLang="zh-CN" sz="3200" b="1" kern="100" dirty="0">
                <a:solidFill>
                  <a:srgbClr val="138100"/>
                </a:solidFill>
                <a:latin typeface="微软雅黑" panose="020B0503020204020204" pitchFamily="34" charset="-122"/>
                <a:ea typeface="微软雅黑" panose="020B0503020204020204" pitchFamily="34" charset="-122"/>
                <a:cs typeface="Arial" panose="020B0604020202020204" pitchFamily="34" charset="0"/>
              </a:rPr>
              <a:t>在</a:t>
            </a:r>
            <a:r>
              <a:rPr lang="zh-CN" altLang="zh-CN" kern="1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经过充分野外调查的基础上，分析保护区野生动物的分布、活动规律、繁育、食物链等以及鸟类的迁徙规律、繁育特点、食物特性。</a:t>
            </a:r>
            <a:endParaRPr lang="zh-CN" altLang="en-US" dirty="0">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48E234F4-CBA1-4D58-990F-6AC3A962F09B}"/>
              </a:ext>
            </a:extLst>
          </p:cNvPr>
          <p:cNvSpPr/>
          <p:nvPr/>
        </p:nvSpPr>
        <p:spPr>
          <a:xfrm>
            <a:off x="5281110" y="5505686"/>
            <a:ext cx="5198597" cy="861774"/>
          </a:xfrm>
          <a:prstGeom prst="rect">
            <a:avLst/>
          </a:prstGeom>
        </p:spPr>
        <p:txBody>
          <a:bodyPr wrap="square">
            <a:spAutoFit/>
          </a:bodyPr>
          <a:lstStyle/>
          <a:p>
            <a:pPr marL="457200" indent="-457200">
              <a:buFont typeface="Arial" panose="020B0604020202020204" pitchFamily="34" charset="0"/>
              <a:buChar char="•"/>
            </a:pPr>
            <a:r>
              <a:rPr lang="zh-CN" altLang="zh-CN" sz="3200" b="1" kern="100" dirty="0">
                <a:solidFill>
                  <a:srgbClr val="138100"/>
                </a:solidFill>
                <a:latin typeface="微软雅黑" panose="020B0503020204020204" pitchFamily="34" charset="-122"/>
                <a:ea typeface="微软雅黑" panose="020B0503020204020204" pitchFamily="34" charset="-122"/>
                <a:cs typeface="Arial" panose="020B0604020202020204" pitchFamily="34" charset="0"/>
              </a:rPr>
              <a:t>在</a:t>
            </a:r>
            <a:r>
              <a:rPr lang="zh-CN" altLang="zh-CN" kern="1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食物短缺的季节，对种群数量少及珍稀濒危的野生动物提供食物。</a:t>
            </a:r>
            <a:r>
              <a:rPr lang="en-US" altLang="zh-CN" kern="100" dirty="0">
                <a:solidFill>
                  <a:srgbClr val="000000"/>
                </a:solidFill>
                <a:latin typeface="微软雅黑" panose="020B0503020204020204" pitchFamily="34" charset="-122"/>
                <a:ea typeface="微软雅黑" panose="020B0503020204020204" pitchFamily="34" charset="-122"/>
              </a:rPr>
              <a:t> </a:t>
            </a:r>
            <a:endParaRPr lang="zh-CN" altLang="en-US" dirty="0"/>
          </a:p>
        </p:txBody>
      </p:sp>
      <p:grpSp>
        <p:nvGrpSpPr>
          <p:cNvPr id="6" name="组合 5">
            <a:extLst>
              <a:ext uri="{FF2B5EF4-FFF2-40B4-BE49-F238E27FC236}">
                <a16:creationId xmlns:a16="http://schemas.microsoft.com/office/drawing/2014/main" xmlns="" id="{166078F7-292B-4C16-86FE-4A2A4857F987}"/>
              </a:ext>
            </a:extLst>
          </p:cNvPr>
          <p:cNvGrpSpPr/>
          <p:nvPr/>
        </p:nvGrpSpPr>
        <p:grpSpPr>
          <a:xfrm>
            <a:off x="7293883" y="2157091"/>
            <a:ext cx="4136517" cy="1440044"/>
            <a:chOff x="7032625" y="2157091"/>
            <a:chExt cx="4136517" cy="1440044"/>
          </a:xfrm>
        </p:grpSpPr>
        <p:sp>
          <p:nvSpPr>
            <p:cNvPr id="36" name="矩形: 圆角 35">
              <a:extLst>
                <a:ext uri="{FF2B5EF4-FFF2-40B4-BE49-F238E27FC236}">
                  <a16:creationId xmlns:a16="http://schemas.microsoft.com/office/drawing/2014/main" xmlns="" id="{AEEF9E68-085D-43E3-BCB0-679FA6D5C588}"/>
                </a:ext>
              </a:extLst>
            </p:cNvPr>
            <p:cNvSpPr/>
            <p:nvPr/>
          </p:nvSpPr>
          <p:spPr>
            <a:xfrm>
              <a:off x="7032625" y="2698222"/>
              <a:ext cx="2595756" cy="95404"/>
            </a:xfrm>
            <a:prstGeom prst="roundRect">
              <a:avLst>
                <a:gd name="adj" fmla="val 18308"/>
              </a:avLst>
            </a:prstGeom>
            <a:solidFill>
              <a:srgbClr val="1BBC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453" tIns="55726" rIns="111453" bIns="55726" rtlCol="0" anchor="ctr"/>
            <a:lstStyle/>
            <a:p>
              <a:pPr algn="ctr"/>
              <a:endParaRPr lang="zh-CN" altLang="en-US" sz="2194"/>
            </a:p>
          </p:txBody>
        </p:sp>
        <p:sp>
          <p:nvSpPr>
            <p:cNvPr id="39" name="矩形: 圆角 38">
              <a:extLst>
                <a:ext uri="{FF2B5EF4-FFF2-40B4-BE49-F238E27FC236}">
                  <a16:creationId xmlns:a16="http://schemas.microsoft.com/office/drawing/2014/main" xmlns="" id="{A0132172-B7DB-4F96-A3D9-1215018830B6}"/>
                </a:ext>
              </a:extLst>
            </p:cNvPr>
            <p:cNvSpPr/>
            <p:nvPr/>
          </p:nvSpPr>
          <p:spPr>
            <a:xfrm>
              <a:off x="8166100" y="3409797"/>
              <a:ext cx="2889250" cy="95404"/>
            </a:xfrm>
            <a:prstGeom prst="roundRect">
              <a:avLst>
                <a:gd name="adj" fmla="val 18308"/>
              </a:avLst>
            </a:prstGeom>
            <a:solidFill>
              <a:srgbClr val="1BBC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453" tIns="55726" rIns="111453" bIns="55726" rtlCol="0" anchor="ctr"/>
            <a:lstStyle/>
            <a:p>
              <a:pPr algn="ctr"/>
              <a:endParaRPr lang="zh-CN" altLang="en-US" sz="2194"/>
            </a:p>
          </p:txBody>
        </p:sp>
        <p:sp>
          <p:nvSpPr>
            <p:cNvPr id="26" name="矩形 25">
              <a:extLst>
                <a:ext uri="{FF2B5EF4-FFF2-40B4-BE49-F238E27FC236}">
                  <a16:creationId xmlns:a16="http://schemas.microsoft.com/office/drawing/2014/main" xmlns="" id="{22C3732F-8E7B-4909-BB3F-7DBFEB3AFBBE}"/>
                </a:ext>
              </a:extLst>
            </p:cNvPr>
            <p:cNvSpPr/>
            <p:nvPr/>
          </p:nvSpPr>
          <p:spPr>
            <a:xfrm>
              <a:off x="7109655" y="2157091"/>
              <a:ext cx="2441694" cy="769441"/>
            </a:xfrm>
            <a:prstGeom prst="rect">
              <a:avLst/>
            </a:prstGeom>
          </p:spPr>
          <p:txBody>
            <a:bodyPr wrap="none">
              <a:spAutoFit/>
            </a:bodyPr>
            <a:lstStyle/>
            <a:p>
              <a:r>
                <a:rPr lang="zh-CN" altLang="en-US" sz="4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野生动物</a:t>
              </a:r>
              <a:endParaRPr lang="en-US" altLang="zh-CN" sz="4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endParaRPr>
            </a:p>
          </p:txBody>
        </p:sp>
        <p:sp>
          <p:nvSpPr>
            <p:cNvPr id="31" name="矩形 30">
              <a:extLst>
                <a:ext uri="{FF2B5EF4-FFF2-40B4-BE49-F238E27FC236}">
                  <a16:creationId xmlns:a16="http://schemas.microsoft.com/office/drawing/2014/main" xmlns="" id="{BE9A3C0F-CD54-410F-AA5B-6E06E9FF8ED2}"/>
                </a:ext>
              </a:extLst>
            </p:cNvPr>
            <p:cNvSpPr/>
            <p:nvPr/>
          </p:nvSpPr>
          <p:spPr>
            <a:xfrm>
              <a:off x="8163191" y="2827694"/>
              <a:ext cx="3005951" cy="769441"/>
            </a:xfrm>
            <a:prstGeom prst="rect">
              <a:avLst/>
            </a:prstGeom>
          </p:spPr>
          <p:txBody>
            <a:bodyPr wrap="none">
              <a:spAutoFit/>
            </a:bodyPr>
            <a:lstStyle/>
            <a:p>
              <a:r>
                <a:rPr lang="zh-CN" altLang="en-US" sz="4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的救护繁育</a:t>
              </a:r>
            </a:p>
          </p:txBody>
        </p:sp>
      </p:grpSp>
      <p:grpSp>
        <p:nvGrpSpPr>
          <p:cNvPr id="29" name="组合 28">
            <a:extLst>
              <a:ext uri="{FF2B5EF4-FFF2-40B4-BE49-F238E27FC236}">
                <a16:creationId xmlns:a16="http://schemas.microsoft.com/office/drawing/2014/main" xmlns="" id="{2679F203-5698-491E-A8BE-7673FB0C6FB5}"/>
              </a:ext>
            </a:extLst>
          </p:cNvPr>
          <p:cNvGrpSpPr/>
          <p:nvPr/>
        </p:nvGrpSpPr>
        <p:grpSpPr>
          <a:xfrm rot="5400000">
            <a:off x="9543143" y="-253999"/>
            <a:ext cx="2394856" cy="2902856"/>
            <a:chOff x="5976937" y="-1108075"/>
            <a:chExt cx="2914650" cy="2638425"/>
          </a:xfrm>
        </p:grpSpPr>
        <p:sp>
          <p:nvSpPr>
            <p:cNvPr id="32" name="任意多边形: 形状 31">
              <a:extLst>
                <a:ext uri="{FF2B5EF4-FFF2-40B4-BE49-F238E27FC236}">
                  <a16:creationId xmlns:a16="http://schemas.microsoft.com/office/drawing/2014/main" xmlns="" id="{52529BA6-05CF-4A2B-9ACE-163CED00438A}"/>
                </a:ext>
              </a:extLst>
            </p:cNvPr>
            <p:cNvSpPr/>
            <p:nvPr/>
          </p:nvSpPr>
          <p:spPr>
            <a:xfrm>
              <a:off x="5976937" y="-1108075"/>
              <a:ext cx="2914650" cy="2638425"/>
            </a:xfrm>
            <a:custGeom>
              <a:avLst/>
              <a:gdLst>
                <a:gd name="connsiteX0" fmla="*/ 2922759 w 2914650"/>
                <a:gd name="connsiteY0" fmla="*/ 667 h 2638425"/>
                <a:gd name="connsiteX1" fmla="*/ 2829128 w 2914650"/>
                <a:gd name="connsiteY1" fmla="*/ 120015 h 2638425"/>
                <a:gd name="connsiteX2" fmla="*/ 2339162 w 2914650"/>
                <a:gd name="connsiteY2" fmla="*/ 435769 h 2638425"/>
                <a:gd name="connsiteX3" fmla="*/ 1734324 w 2914650"/>
                <a:gd name="connsiteY3" fmla="*/ 622745 h 2638425"/>
                <a:gd name="connsiteX4" fmla="*/ 1436858 w 2914650"/>
                <a:gd name="connsiteY4" fmla="*/ 758381 h 2638425"/>
                <a:gd name="connsiteX5" fmla="*/ 1097387 w 2914650"/>
                <a:gd name="connsiteY5" fmla="*/ 1066419 h 2638425"/>
                <a:gd name="connsiteX6" fmla="*/ 871835 w 2914650"/>
                <a:gd name="connsiteY6" fmla="*/ 1502188 h 2638425"/>
                <a:gd name="connsiteX7" fmla="*/ 683240 w 2914650"/>
                <a:gd name="connsiteY7" fmla="*/ 1984820 h 2638425"/>
                <a:gd name="connsiteX8" fmla="*/ 501980 w 2914650"/>
                <a:gd name="connsiteY8" fmla="*/ 2329339 h 2638425"/>
                <a:gd name="connsiteX9" fmla="*/ 231470 w 2914650"/>
                <a:gd name="connsiteY9" fmla="*/ 2550795 h 2638425"/>
                <a:gd name="connsiteX10" fmla="*/ 65258 w 2914650"/>
                <a:gd name="connsiteY10" fmla="*/ 2618042 h 2638425"/>
                <a:gd name="connsiteX11" fmla="*/ 22205 w 2914650"/>
                <a:gd name="connsiteY11" fmla="*/ 2638234 h 2638425"/>
                <a:gd name="connsiteX12" fmla="*/ 1631 w 2914650"/>
                <a:gd name="connsiteY12" fmla="*/ 2625376 h 2638425"/>
                <a:gd name="connsiteX13" fmla="*/ 584 w 2914650"/>
                <a:gd name="connsiteY13" fmla="*/ 2599754 h 2638425"/>
                <a:gd name="connsiteX14" fmla="*/ 2584 w 2914650"/>
                <a:gd name="connsiteY14" fmla="*/ 1175671 h 2638425"/>
                <a:gd name="connsiteX15" fmla="*/ 5537 w 2914650"/>
                <a:gd name="connsiteY15" fmla="*/ 34195 h 2638425"/>
                <a:gd name="connsiteX16" fmla="*/ 40398 w 2914650"/>
                <a:gd name="connsiteY16" fmla="*/ 0 h 2638425"/>
                <a:gd name="connsiteX17" fmla="*/ 2891517 w 2914650"/>
                <a:gd name="connsiteY17" fmla="*/ 572 h 2638425"/>
                <a:gd name="connsiteX18" fmla="*/ 2922759 w 2914650"/>
                <a:gd name="connsiteY18" fmla="*/ 667 h 263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14650" h="2638425">
                  <a:moveTo>
                    <a:pt x="2922759" y="667"/>
                  </a:moveTo>
                  <a:cubicBezTo>
                    <a:pt x="2893802" y="46196"/>
                    <a:pt x="2861227" y="82868"/>
                    <a:pt x="2829128" y="120015"/>
                  </a:cubicBezTo>
                  <a:cubicBezTo>
                    <a:pt x="2696635" y="273177"/>
                    <a:pt x="2524423" y="362617"/>
                    <a:pt x="2339162" y="435769"/>
                  </a:cubicBezTo>
                  <a:cubicBezTo>
                    <a:pt x="2141994" y="513588"/>
                    <a:pt x="1933301" y="552069"/>
                    <a:pt x="1734324" y="622745"/>
                  </a:cubicBezTo>
                  <a:cubicBezTo>
                    <a:pt x="1631264" y="659416"/>
                    <a:pt x="1528965" y="698849"/>
                    <a:pt x="1436858" y="758381"/>
                  </a:cubicBezTo>
                  <a:cubicBezTo>
                    <a:pt x="1307128" y="842200"/>
                    <a:pt x="1187303" y="938975"/>
                    <a:pt x="1097387" y="1066419"/>
                  </a:cubicBezTo>
                  <a:cubicBezTo>
                    <a:pt x="1002328" y="1201007"/>
                    <a:pt x="927652" y="1346073"/>
                    <a:pt x="871835" y="1502188"/>
                  </a:cubicBezTo>
                  <a:cubicBezTo>
                    <a:pt x="813828" y="1664780"/>
                    <a:pt x="749820" y="1825276"/>
                    <a:pt x="683240" y="1984820"/>
                  </a:cubicBezTo>
                  <a:cubicBezTo>
                    <a:pt x="632948" y="2105406"/>
                    <a:pt x="576370" y="2222278"/>
                    <a:pt x="501980" y="2329339"/>
                  </a:cubicBezTo>
                  <a:cubicBezTo>
                    <a:pt x="433495" y="2428018"/>
                    <a:pt x="340245" y="2499646"/>
                    <a:pt x="231470" y="2550795"/>
                  </a:cubicBezTo>
                  <a:cubicBezTo>
                    <a:pt x="177272" y="2576227"/>
                    <a:pt x="121837" y="2598420"/>
                    <a:pt x="65258" y="2618042"/>
                  </a:cubicBezTo>
                  <a:cubicBezTo>
                    <a:pt x="50304" y="2623185"/>
                    <a:pt x="36493" y="2631376"/>
                    <a:pt x="22205" y="2638234"/>
                  </a:cubicBezTo>
                  <a:cubicBezTo>
                    <a:pt x="8489" y="2644807"/>
                    <a:pt x="3060" y="2637568"/>
                    <a:pt x="1631" y="2625376"/>
                  </a:cubicBezTo>
                  <a:cubicBezTo>
                    <a:pt x="584" y="2616899"/>
                    <a:pt x="584" y="2608326"/>
                    <a:pt x="584" y="2599754"/>
                  </a:cubicBezTo>
                  <a:cubicBezTo>
                    <a:pt x="869" y="2125028"/>
                    <a:pt x="-1893" y="1650302"/>
                    <a:pt x="2584" y="1175671"/>
                  </a:cubicBezTo>
                  <a:cubicBezTo>
                    <a:pt x="6203" y="795052"/>
                    <a:pt x="3727" y="414623"/>
                    <a:pt x="5537" y="34195"/>
                  </a:cubicBezTo>
                  <a:cubicBezTo>
                    <a:pt x="5727" y="6191"/>
                    <a:pt x="13252" y="0"/>
                    <a:pt x="40398" y="0"/>
                  </a:cubicBezTo>
                  <a:cubicBezTo>
                    <a:pt x="990803" y="762"/>
                    <a:pt x="1941112" y="572"/>
                    <a:pt x="2891517" y="572"/>
                  </a:cubicBezTo>
                  <a:cubicBezTo>
                    <a:pt x="2900565" y="667"/>
                    <a:pt x="2909614" y="667"/>
                    <a:pt x="2922759" y="667"/>
                  </a:cubicBezTo>
                  <a:close/>
                </a:path>
              </a:pathLst>
            </a:custGeom>
            <a:solidFill>
              <a:srgbClr val="1BBC00"/>
            </a:solidFill>
            <a:ln w="9525" cap="flat">
              <a:noFill/>
              <a:prstDash val="solid"/>
              <a:miter/>
            </a:ln>
          </p:spPr>
          <p:txBody>
            <a:bodyPr rtlCol="0" anchor="ctr"/>
            <a:lstStyle/>
            <a:p>
              <a:endParaRPr lang="zh-CN" altLang="en-US" dirty="0"/>
            </a:p>
          </p:txBody>
        </p:sp>
        <p:sp>
          <p:nvSpPr>
            <p:cNvPr id="33" name="任意多边形: 形状 32">
              <a:extLst>
                <a:ext uri="{FF2B5EF4-FFF2-40B4-BE49-F238E27FC236}">
                  <a16:creationId xmlns:a16="http://schemas.microsoft.com/office/drawing/2014/main" xmlns="" id="{9D40B266-97AB-4477-8F9A-5927EA03B9D1}"/>
                </a:ext>
              </a:extLst>
            </p:cNvPr>
            <p:cNvSpPr/>
            <p:nvPr/>
          </p:nvSpPr>
          <p:spPr>
            <a:xfrm>
              <a:off x="5976937" y="-1108075"/>
              <a:ext cx="2181225" cy="1914525"/>
            </a:xfrm>
            <a:custGeom>
              <a:avLst/>
              <a:gdLst>
                <a:gd name="connsiteX0" fmla="*/ 2181987 w 2181225"/>
                <a:gd name="connsiteY0" fmla="*/ 0 h 1914525"/>
                <a:gd name="connsiteX1" fmla="*/ 2056257 w 2181225"/>
                <a:gd name="connsiteY1" fmla="*/ 96584 h 1914525"/>
                <a:gd name="connsiteX2" fmla="*/ 1716977 w 2181225"/>
                <a:gd name="connsiteY2" fmla="*/ 292894 h 1914525"/>
                <a:gd name="connsiteX3" fmla="*/ 1512570 w 2181225"/>
                <a:gd name="connsiteY3" fmla="*/ 451580 h 1914525"/>
                <a:gd name="connsiteX4" fmla="*/ 1256157 w 2181225"/>
                <a:gd name="connsiteY4" fmla="*/ 896303 h 1914525"/>
                <a:gd name="connsiteX5" fmla="*/ 1177576 w 2181225"/>
                <a:gd name="connsiteY5" fmla="*/ 1166622 h 1914525"/>
                <a:gd name="connsiteX6" fmla="*/ 1069086 w 2181225"/>
                <a:gd name="connsiteY6" fmla="*/ 1395222 h 1914525"/>
                <a:gd name="connsiteX7" fmla="*/ 778954 w 2181225"/>
                <a:gd name="connsiteY7" fmla="*/ 1719834 h 1914525"/>
                <a:gd name="connsiteX8" fmla="*/ 264795 w 2181225"/>
                <a:gd name="connsiteY8" fmla="*/ 1913573 h 1914525"/>
                <a:gd name="connsiteX9" fmla="*/ 22860 w 2181225"/>
                <a:gd name="connsiteY9" fmla="*/ 1914335 h 1914525"/>
                <a:gd name="connsiteX10" fmla="*/ 191 w 2181225"/>
                <a:gd name="connsiteY10" fmla="*/ 1888141 h 1914525"/>
                <a:gd name="connsiteX11" fmla="*/ 476 w 2181225"/>
                <a:gd name="connsiteY11" fmla="*/ 1602772 h 1914525"/>
                <a:gd name="connsiteX12" fmla="*/ 0 w 2181225"/>
                <a:gd name="connsiteY12" fmla="*/ 30575 h 1914525"/>
                <a:gd name="connsiteX13" fmla="*/ 28956 w 2181225"/>
                <a:gd name="connsiteY13" fmla="*/ 286 h 1914525"/>
                <a:gd name="connsiteX14" fmla="*/ 2151793 w 2181225"/>
                <a:gd name="connsiteY14" fmla="*/ 0 h 1914525"/>
                <a:gd name="connsiteX15" fmla="*/ 2181987 w 2181225"/>
                <a:gd name="connsiteY15" fmla="*/ 0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1225" h="1914525">
                  <a:moveTo>
                    <a:pt x="2181987" y="0"/>
                  </a:moveTo>
                  <a:cubicBezTo>
                    <a:pt x="2141601" y="41339"/>
                    <a:pt x="2098548" y="68485"/>
                    <a:pt x="2056257" y="96584"/>
                  </a:cubicBezTo>
                  <a:cubicBezTo>
                    <a:pt x="1947196" y="168974"/>
                    <a:pt x="1828514" y="224885"/>
                    <a:pt x="1716977" y="292894"/>
                  </a:cubicBezTo>
                  <a:cubicBezTo>
                    <a:pt x="1642967" y="338042"/>
                    <a:pt x="1571911" y="388049"/>
                    <a:pt x="1512570" y="451580"/>
                  </a:cubicBezTo>
                  <a:cubicBezTo>
                    <a:pt x="1392841" y="579692"/>
                    <a:pt x="1307211" y="727901"/>
                    <a:pt x="1256157" y="896303"/>
                  </a:cubicBezTo>
                  <a:cubicBezTo>
                    <a:pt x="1228916" y="986123"/>
                    <a:pt x="1210247" y="1078325"/>
                    <a:pt x="1177576" y="1166622"/>
                  </a:cubicBezTo>
                  <a:cubicBezTo>
                    <a:pt x="1148144" y="1246156"/>
                    <a:pt x="1110425" y="1321308"/>
                    <a:pt x="1069086" y="1395222"/>
                  </a:cubicBezTo>
                  <a:cubicBezTo>
                    <a:pt x="996410" y="1525238"/>
                    <a:pt x="896112" y="1629251"/>
                    <a:pt x="778954" y="1719834"/>
                  </a:cubicBezTo>
                  <a:cubicBezTo>
                    <a:pt x="626840" y="1837373"/>
                    <a:pt x="453009" y="1893570"/>
                    <a:pt x="264795" y="1913573"/>
                  </a:cubicBezTo>
                  <a:cubicBezTo>
                    <a:pt x="184118" y="1922145"/>
                    <a:pt x="103632" y="1921574"/>
                    <a:pt x="22860" y="1914335"/>
                  </a:cubicBezTo>
                  <a:cubicBezTo>
                    <a:pt x="3334" y="1912620"/>
                    <a:pt x="95" y="1905191"/>
                    <a:pt x="191" y="1888141"/>
                  </a:cubicBezTo>
                  <a:cubicBezTo>
                    <a:pt x="857" y="1793081"/>
                    <a:pt x="476" y="1697927"/>
                    <a:pt x="476" y="1602772"/>
                  </a:cubicBezTo>
                  <a:cubicBezTo>
                    <a:pt x="476" y="1078706"/>
                    <a:pt x="667" y="554641"/>
                    <a:pt x="0" y="30575"/>
                  </a:cubicBezTo>
                  <a:cubicBezTo>
                    <a:pt x="0" y="7715"/>
                    <a:pt x="4286" y="286"/>
                    <a:pt x="28956" y="286"/>
                  </a:cubicBezTo>
                  <a:cubicBezTo>
                    <a:pt x="736568" y="762"/>
                    <a:pt x="1444180" y="286"/>
                    <a:pt x="2151793" y="0"/>
                  </a:cubicBezTo>
                  <a:cubicBezTo>
                    <a:pt x="2159889" y="0"/>
                    <a:pt x="2167985" y="0"/>
                    <a:pt x="2181987" y="0"/>
                  </a:cubicBezTo>
                  <a:close/>
                </a:path>
              </a:pathLst>
            </a:custGeom>
            <a:solidFill>
              <a:srgbClr val="138400"/>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881258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486D9E76-413E-4A21-BE37-2F3B8B286515}"/>
              </a:ext>
            </a:extLst>
          </p:cNvPr>
          <p:cNvSpPr/>
          <p:nvPr/>
        </p:nvSpPr>
        <p:spPr bwMode="white">
          <a:xfrm>
            <a:off x="-1217013" y="173162"/>
            <a:ext cx="6946813" cy="7355475"/>
          </a:xfrm>
          <a:custGeom>
            <a:avLst/>
            <a:gdLst>
              <a:gd name="connsiteX0" fmla="*/ 401053 w 6641432"/>
              <a:gd name="connsiteY0" fmla="*/ 721895 h 6689558"/>
              <a:gd name="connsiteX1" fmla="*/ 2727158 w 6641432"/>
              <a:gd name="connsiteY1" fmla="*/ 0 h 6689558"/>
              <a:gd name="connsiteX2" fmla="*/ 6079958 w 6641432"/>
              <a:gd name="connsiteY2" fmla="*/ 850232 h 6689558"/>
              <a:gd name="connsiteX3" fmla="*/ 6641432 w 6641432"/>
              <a:gd name="connsiteY3" fmla="*/ 2903621 h 6689558"/>
              <a:gd name="connsiteX4" fmla="*/ 4940968 w 6641432"/>
              <a:gd name="connsiteY4" fmla="*/ 4812632 h 6689558"/>
              <a:gd name="connsiteX5" fmla="*/ 1780674 w 6641432"/>
              <a:gd name="connsiteY5" fmla="*/ 6641432 h 6689558"/>
              <a:gd name="connsiteX6" fmla="*/ 0 w 6641432"/>
              <a:gd name="connsiteY6" fmla="*/ 6689558 h 6689558"/>
              <a:gd name="connsiteX7" fmla="*/ 401053 w 6641432"/>
              <a:gd name="connsiteY7" fmla="*/ 721895 h 6689558"/>
              <a:gd name="connsiteX0" fmla="*/ 401053 w 6641432"/>
              <a:gd name="connsiteY0" fmla="*/ 723331 h 6690994"/>
              <a:gd name="connsiteX1" fmla="*/ 2727158 w 6641432"/>
              <a:gd name="connsiteY1" fmla="*/ 1436 h 6690994"/>
              <a:gd name="connsiteX2" fmla="*/ 6079958 w 6641432"/>
              <a:gd name="connsiteY2" fmla="*/ 851668 h 6690994"/>
              <a:gd name="connsiteX3" fmla="*/ 6641432 w 6641432"/>
              <a:gd name="connsiteY3" fmla="*/ 2905057 h 6690994"/>
              <a:gd name="connsiteX4" fmla="*/ 4940968 w 6641432"/>
              <a:gd name="connsiteY4" fmla="*/ 4814068 h 6690994"/>
              <a:gd name="connsiteX5" fmla="*/ 1780674 w 6641432"/>
              <a:gd name="connsiteY5" fmla="*/ 6642868 h 6690994"/>
              <a:gd name="connsiteX6" fmla="*/ 0 w 6641432"/>
              <a:gd name="connsiteY6" fmla="*/ 6690994 h 6690994"/>
              <a:gd name="connsiteX7" fmla="*/ 401053 w 6641432"/>
              <a:gd name="connsiteY7" fmla="*/ 723331 h 6690994"/>
              <a:gd name="connsiteX0" fmla="*/ 401053 w 6641432"/>
              <a:gd name="connsiteY0" fmla="*/ 723638 h 6691301"/>
              <a:gd name="connsiteX1" fmla="*/ 2727158 w 6641432"/>
              <a:gd name="connsiteY1" fmla="*/ 1743 h 6691301"/>
              <a:gd name="connsiteX2" fmla="*/ 6079958 w 6641432"/>
              <a:gd name="connsiteY2" fmla="*/ 851975 h 6691301"/>
              <a:gd name="connsiteX3" fmla="*/ 6641432 w 6641432"/>
              <a:gd name="connsiteY3" fmla="*/ 2905364 h 6691301"/>
              <a:gd name="connsiteX4" fmla="*/ 4940968 w 6641432"/>
              <a:gd name="connsiteY4" fmla="*/ 4814375 h 6691301"/>
              <a:gd name="connsiteX5" fmla="*/ 1780674 w 6641432"/>
              <a:gd name="connsiteY5" fmla="*/ 6643175 h 6691301"/>
              <a:gd name="connsiteX6" fmla="*/ 0 w 6641432"/>
              <a:gd name="connsiteY6" fmla="*/ 6691301 h 6691301"/>
              <a:gd name="connsiteX7" fmla="*/ 401053 w 6641432"/>
              <a:gd name="connsiteY7" fmla="*/ 723638 h 6691301"/>
              <a:gd name="connsiteX0" fmla="*/ 401053 w 6641432"/>
              <a:gd name="connsiteY0" fmla="*/ 723638 h 6691301"/>
              <a:gd name="connsiteX1" fmla="*/ 2727158 w 6641432"/>
              <a:gd name="connsiteY1" fmla="*/ 1743 h 6691301"/>
              <a:gd name="connsiteX2" fmla="*/ 6079958 w 6641432"/>
              <a:gd name="connsiteY2" fmla="*/ 851975 h 6691301"/>
              <a:gd name="connsiteX3" fmla="*/ 6641432 w 6641432"/>
              <a:gd name="connsiteY3" fmla="*/ 2905364 h 6691301"/>
              <a:gd name="connsiteX4" fmla="*/ 4940968 w 6641432"/>
              <a:gd name="connsiteY4" fmla="*/ 4814375 h 6691301"/>
              <a:gd name="connsiteX5" fmla="*/ 1780674 w 6641432"/>
              <a:gd name="connsiteY5" fmla="*/ 6643175 h 6691301"/>
              <a:gd name="connsiteX6" fmla="*/ 0 w 6641432"/>
              <a:gd name="connsiteY6" fmla="*/ 6691301 h 6691301"/>
              <a:gd name="connsiteX7" fmla="*/ 401053 w 6641432"/>
              <a:gd name="connsiteY7" fmla="*/ 723638 h 6691301"/>
              <a:gd name="connsiteX0" fmla="*/ 401053 w 6641432"/>
              <a:gd name="connsiteY0" fmla="*/ 725580 h 6693243"/>
              <a:gd name="connsiteX1" fmla="*/ 2727158 w 6641432"/>
              <a:gd name="connsiteY1" fmla="*/ 3685 h 6693243"/>
              <a:gd name="connsiteX2" fmla="*/ 5887453 w 6641432"/>
              <a:gd name="connsiteY2" fmla="*/ 1014338 h 6693243"/>
              <a:gd name="connsiteX3" fmla="*/ 6641432 w 6641432"/>
              <a:gd name="connsiteY3" fmla="*/ 2907306 h 6693243"/>
              <a:gd name="connsiteX4" fmla="*/ 4940968 w 6641432"/>
              <a:gd name="connsiteY4" fmla="*/ 4816317 h 6693243"/>
              <a:gd name="connsiteX5" fmla="*/ 1780674 w 6641432"/>
              <a:gd name="connsiteY5" fmla="*/ 6645117 h 6693243"/>
              <a:gd name="connsiteX6" fmla="*/ 0 w 6641432"/>
              <a:gd name="connsiteY6" fmla="*/ 6693243 h 6693243"/>
              <a:gd name="connsiteX7" fmla="*/ 401053 w 6641432"/>
              <a:gd name="connsiteY7" fmla="*/ 725580 h 6693243"/>
              <a:gd name="connsiteX0" fmla="*/ 401053 w 6645733"/>
              <a:gd name="connsiteY0" fmla="*/ 725580 h 6693243"/>
              <a:gd name="connsiteX1" fmla="*/ 2727158 w 6645733"/>
              <a:gd name="connsiteY1" fmla="*/ 3685 h 6693243"/>
              <a:gd name="connsiteX2" fmla="*/ 5887453 w 6645733"/>
              <a:gd name="connsiteY2" fmla="*/ 1014338 h 6693243"/>
              <a:gd name="connsiteX3" fmla="*/ 6641432 w 6645733"/>
              <a:gd name="connsiteY3" fmla="*/ 2907306 h 6693243"/>
              <a:gd name="connsiteX4" fmla="*/ 4940968 w 6645733"/>
              <a:gd name="connsiteY4" fmla="*/ 4816317 h 6693243"/>
              <a:gd name="connsiteX5" fmla="*/ 1780674 w 6645733"/>
              <a:gd name="connsiteY5" fmla="*/ 6645117 h 6693243"/>
              <a:gd name="connsiteX6" fmla="*/ 0 w 6645733"/>
              <a:gd name="connsiteY6" fmla="*/ 6693243 h 6693243"/>
              <a:gd name="connsiteX7" fmla="*/ 401053 w 6645733"/>
              <a:gd name="connsiteY7" fmla="*/ 725580 h 6693243"/>
              <a:gd name="connsiteX0" fmla="*/ 401053 w 6654701"/>
              <a:gd name="connsiteY0" fmla="*/ 725580 h 6693243"/>
              <a:gd name="connsiteX1" fmla="*/ 2727158 w 6654701"/>
              <a:gd name="connsiteY1" fmla="*/ 3685 h 6693243"/>
              <a:gd name="connsiteX2" fmla="*/ 5887453 w 6654701"/>
              <a:gd name="connsiteY2" fmla="*/ 1014338 h 6693243"/>
              <a:gd name="connsiteX3" fmla="*/ 6641432 w 6654701"/>
              <a:gd name="connsiteY3" fmla="*/ 2907306 h 6693243"/>
              <a:gd name="connsiteX4" fmla="*/ 5438274 w 6654701"/>
              <a:gd name="connsiteY4" fmla="*/ 5089033 h 6693243"/>
              <a:gd name="connsiteX5" fmla="*/ 1780674 w 6654701"/>
              <a:gd name="connsiteY5" fmla="*/ 6645117 h 6693243"/>
              <a:gd name="connsiteX6" fmla="*/ 0 w 6654701"/>
              <a:gd name="connsiteY6" fmla="*/ 6693243 h 6693243"/>
              <a:gd name="connsiteX7" fmla="*/ 401053 w 6654701"/>
              <a:gd name="connsiteY7" fmla="*/ 725580 h 6693243"/>
              <a:gd name="connsiteX0" fmla="*/ 401053 w 6654701"/>
              <a:gd name="connsiteY0" fmla="*/ 725580 h 6693243"/>
              <a:gd name="connsiteX1" fmla="*/ 2727158 w 6654701"/>
              <a:gd name="connsiteY1" fmla="*/ 3685 h 6693243"/>
              <a:gd name="connsiteX2" fmla="*/ 5887453 w 6654701"/>
              <a:gd name="connsiteY2" fmla="*/ 1014338 h 6693243"/>
              <a:gd name="connsiteX3" fmla="*/ 6641432 w 6654701"/>
              <a:gd name="connsiteY3" fmla="*/ 2907306 h 6693243"/>
              <a:gd name="connsiteX4" fmla="*/ 5438274 w 6654701"/>
              <a:gd name="connsiteY4" fmla="*/ 5089033 h 6693243"/>
              <a:gd name="connsiteX5" fmla="*/ 1780674 w 6654701"/>
              <a:gd name="connsiteY5" fmla="*/ 6645117 h 6693243"/>
              <a:gd name="connsiteX6" fmla="*/ 0 w 6654701"/>
              <a:gd name="connsiteY6" fmla="*/ 6693243 h 6693243"/>
              <a:gd name="connsiteX7" fmla="*/ 401053 w 6654701"/>
              <a:gd name="connsiteY7" fmla="*/ 725580 h 6693243"/>
              <a:gd name="connsiteX0" fmla="*/ 401053 w 6654701"/>
              <a:gd name="connsiteY0" fmla="*/ 725580 h 6725327"/>
              <a:gd name="connsiteX1" fmla="*/ 2727158 w 6654701"/>
              <a:gd name="connsiteY1" fmla="*/ 3685 h 6725327"/>
              <a:gd name="connsiteX2" fmla="*/ 5887453 w 6654701"/>
              <a:gd name="connsiteY2" fmla="*/ 1014338 h 6725327"/>
              <a:gd name="connsiteX3" fmla="*/ 6641432 w 6654701"/>
              <a:gd name="connsiteY3" fmla="*/ 2907306 h 6725327"/>
              <a:gd name="connsiteX4" fmla="*/ 5438274 w 6654701"/>
              <a:gd name="connsiteY4" fmla="*/ 5089033 h 6725327"/>
              <a:gd name="connsiteX5" fmla="*/ 3593432 w 6654701"/>
              <a:gd name="connsiteY5" fmla="*/ 6725327 h 6725327"/>
              <a:gd name="connsiteX6" fmla="*/ 0 w 6654701"/>
              <a:gd name="connsiteY6" fmla="*/ 6693243 h 6725327"/>
              <a:gd name="connsiteX7" fmla="*/ 401053 w 6654701"/>
              <a:gd name="connsiteY7" fmla="*/ 725580 h 6725327"/>
              <a:gd name="connsiteX0" fmla="*/ 401053 w 6654701"/>
              <a:gd name="connsiteY0" fmla="*/ 725580 h 6725327"/>
              <a:gd name="connsiteX1" fmla="*/ 2727158 w 6654701"/>
              <a:gd name="connsiteY1" fmla="*/ 3685 h 6725327"/>
              <a:gd name="connsiteX2" fmla="*/ 5887453 w 6654701"/>
              <a:gd name="connsiteY2" fmla="*/ 1014338 h 6725327"/>
              <a:gd name="connsiteX3" fmla="*/ 6641432 w 6654701"/>
              <a:gd name="connsiteY3" fmla="*/ 2907306 h 6725327"/>
              <a:gd name="connsiteX4" fmla="*/ 5438274 w 6654701"/>
              <a:gd name="connsiteY4" fmla="*/ 5089033 h 6725327"/>
              <a:gd name="connsiteX5" fmla="*/ 3593432 w 6654701"/>
              <a:gd name="connsiteY5" fmla="*/ 6725327 h 6725327"/>
              <a:gd name="connsiteX6" fmla="*/ 0 w 6654701"/>
              <a:gd name="connsiteY6" fmla="*/ 6693243 h 6725327"/>
              <a:gd name="connsiteX7" fmla="*/ 401053 w 6654701"/>
              <a:gd name="connsiteY7" fmla="*/ 725580 h 6725327"/>
              <a:gd name="connsiteX0" fmla="*/ 401053 w 6647977"/>
              <a:gd name="connsiteY0" fmla="*/ 725580 h 6725327"/>
              <a:gd name="connsiteX1" fmla="*/ 2727158 w 6647977"/>
              <a:gd name="connsiteY1" fmla="*/ 3685 h 6725327"/>
              <a:gd name="connsiteX2" fmla="*/ 5887453 w 6647977"/>
              <a:gd name="connsiteY2" fmla="*/ 1014338 h 6725327"/>
              <a:gd name="connsiteX3" fmla="*/ 6641432 w 6647977"/>
              <a:gd name="connsiteY3" fmla="*/ 2907306 h 6725327"/>
              <a:gd name="connsiteX4" fmla="*/ 5598695 w 6647977"/>
              <a:gd name="connsiteY4" fmla="*/ 5137159 h 6725327"/>
              <a:gd name="connsiteX5" fmla="*/ 3593432 w 6647977"/>
              <a:gd name="connsiteY5" fmla="*/ 6725327 h 6725327"/>
              <a:gd name="connsiteX6" fmla="*/ 0 w 6647977"/>
              <a:gd name="connsiteY6" fmla="*/ 6693243 h 6725327"/>
              <a:gd name="connsiteX7" fmla="*/ 401053 w 6647977"/>
              <a:gd name="connsiteY7" fmla="*/ 725580 h 6725327"/>
              <a:gd name="connsiteX0" fmla="*/ 401053 w 6647977"/>
              <a:gd name="connsiteY0" fmla="*/ 725580 h 6725327"/>
              <a:gd name="connsiteX1" fmla="*/ 2727158 w 6647977"/>
              <a:gd name="connsiteY1" fmla="*/ 3685 h 6725327"/>
              <a:gd name="connsiteX2" fmla="*/ 5887453 w 6647977"/>
              <a:gd name="connsiteY2" fmla="*/ 1014338 h 6725327"/>
              <a:gd name="connsiteX3" fmla="*/ 6641432 w 6647977"/>
              <a:gd name="connsiteY3" fmla="*/ 2907306 h 6725327"/>
              <a:gd name="connsiteX4" fmla="*/ 5598695 w 6647977"/>
              <a:gd name="connsiteY4" fmla="*/ 5137159 h 6725327"/>
              <a:gd name="connsiteX5" fmla="*/ 3593432 w 6647977"/>
              <a:gd name="connsiteY5" fmla="*/ 6725327 h 6725327"/>
              <a:gd name="connsiteX6" fmla="*/ 0 w 6647977"/>
              <a:gd name="connsiteY6" fmla="*/ 6693243 h 6725327"/>
              <a:gd name="connsiteX7" fmla="*/ 401053 w 6647977"/>
              <a:gd name="connsiteY7" fmla="*/ 725580 h 6725327"/>
              <a:gd name="connsiteX0" fmla="*/ 401053 w 6647977"/>
              <a:gd name="connsiteY0" fmla="*/ 721896 h 6721643"/>
              <a:gd name="connsiteX1" fmla="*/ 2727158 w 6647977"/>
              <a:gd name="connsiteY1" fmla="*/ 1 h 6721643"/>
              <a:gd name="connsiteX2" fmla="*/ 5887453 w 6647977"/>
              <a:gd name="connsiteY2" fmla="*/ 1010654 h 6721643"/>
              <a:gd name="connsiteX3" fmla="*/ 6641432 w 6647977"/>
              <a:gd name="connsiteY3" fmla="*/ 2903622 h 6721643"/>
              <a:gd name="connsiteX4" fmla="*/ 5598695 w 6647977"/>
              <a:gd name="connsiteY4" fmla="*/ 5133475 h 6721643"/>
              <a:gd name="connsiteX5" fmla="*/ 3593432 w 6647977"/>
              <a:gd name="connsiteY5" fmla="*/ 6721643 h 6721643"/>
              <a:gd name="connsiteX6" fmla="*/ 0 w 6647977"/>
              <a:gd name="connsiteY6" fmla="*/ 6689559 h 6721643"/>
              <a:gd name="connsiteX7" fmla="*/ 401053 w 6647977"/>
              <a:gd name="connsiteY7" fmla="*/ 721896 h 6721643"/>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0 w 6514627"/>
              <a:gd name="connsiteY6" fmla="*/ 5427910 h 6736344"/>
              <a:gd name="connsiteX7" fmla="*/ 267703 w 6514627"/>
              <a:gd name="connsiteY7"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447327 w 6514627"/>
              <a:gd name="connsiteY6" fmla="*/ 5989385 h 6736344"/>
              <a:gd name="connsiteX7" fmla="*/ 0 w 6514627"/>
              <a:gd name="connsiteY7" fmla="*/ 5427910 h 6736344"/>
              <a:gd name="connsiteX8" fmla="*/ 267703 w 6514627"/>
              <a:gd name="connsiteY8"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218727 w 6514627"/>
              <a:gd name="connsiteY6" fmla="*/ 6294185 h 6736344"/>
              <a:gd name="connsiteX7" fmla="*/ 0 w 6514627"/>
              <a:gd name="connsiteY7" fmla="*/ 5427910 h 6736344"/>
              <a:gd name="connsiteX8" fmla="*/ 267703 w 6514627"/>
              <a:gd name="connsiteY8"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218727 w 6514627"/>
              <a:gd name="connsiteY6" fmla="*/ 6294185 h 6736344"/>
              <a:gd name="connsiteX7" fmla="*/ 0 w 6514627"/>
              <a:gd name="connsiteY7" fmla="*/ 5427910 h 6736344"/>
              <a:gd name="connsiteX8" fmla="*/ 267703 w 6514627"/>
              <a:gd name="connsiteY8" fmla="*/ 736597 h 6736344"/>
              <a:gd name="connsiteX0" fmla="*/ 267703 w 6514627"/>
              <a:gd name="connsiteY0" fmla="*/ 736597 h 6757650"/>
              <a:gd name="connsiteX1" fmla="*/ 2593808 w 6514627"/>
              <a:gd name="connsiteY1" fmla="*/ 14702 h 6757650"/>
              <a:gd name="connsiteX2" fmla="*/ 5754103 w 6514627"/>
              <a:gd name="connsiteY2" fmla="*/ 1025355 h 6757650"/>
              <a:gd name="connsiteX3" fmla="*/ 6508082 w 6514627"/>
              <a:gd name="connsiteY3" fmla="*/ 2918323 h 6757650"/>
              <a:gd name="connsiteX4" fmla="*/ 5465345 w 6514627"/>
              <a:gd name="connsiteY4" fmla="*/ 5148176 h 6757650"/>
              <a:gd name="connsiteX5" fmla="*/ 3460082 w 6514627"/>
              <a:gd name="connsiteY5" fmla="*/ 6736344 h 6757650"/>
              <a:gd name="connsiteX6" fmla="*/ 1218727 w 6514627"/>
              <a:gd name="connsiteY6" fmla="*/ 6294185 h 6757650"/>
              <a:gd name="connsiteX7" fmla="*/ 0 w 6514627"/>
              <a:gd name="connsiteY7" fmla="*/ 5427910 h 6757650"/>
              <a:gd name="connsiteX8" fmla="*/ 267703 w 6514627"/>
              <a:gd name="connsiteY8" fmla="*/ 736597 h 6757650"/>
              <a:gd name="connsiteX0" fmla="*/ 267703 w 6514627"/>
              <a:gd name="connsiteY0" fmla="*/ 736597 h 6773088"/>
              <a:gd name="connsiteX1" fmla="*/ 2593808 w 6514627"/>
              <a:gd name="connsiteY1" fmla="*/ 14702 h 6773088"/>
              <a:gd name="connsiteX2" fmla="*/ 5754103 w 6514627"/>
              <a:gd name="connsiteY2" fmla="*/ 1025355 h 6773088"/>
              <a:gd name="connsiteX3" fmla="*/ 6508082 w 6514627"/>
              <a:gd name="connsiteY3" fmla="*/ 2918323 h 6773088"/>
              <a:gd name="connsiteX4" fmla="*/ 5465345 w 6514627"/>
              <a:gd name="connsiteY4" fmla="*/ 5148176 h 6773088"/>
              <a:gd name="connsiteX5" fmla="*/ 3460082 w 6514627"/>
              <a:gd name="connsiteY5" fmla="*/ 6736344 h 6773088"/>
              <a:gd name="connsiteX6" fmla="*/ 1218727 w 6514627"/>
              <a:gd name="connsiteY6" fmla="*/ 6294185 h 6773088"/>
              <a:gd name="connsiteX7" fmla="*/ 0 w 6514627"/>
              <a:gd name="connsiteY7" fmla="*/ 5427910 h 6773088"/>
              <a:gd name="connsiteX8" fmla="*/ 267703 w 6514627"/>
              <a:gd name="connsiteY8" fmla="*/ 736597 h 6773088"/>
              <a:gd name="connsiteX0" fmla="*/ 267703 w 6514627"/>
              <a:gd name="connsiteY0" fmla="*/ 736597 h 6825268"/>
              <a:gd name="connsiteX1" fmla="*/ 2593808 w 6514627"/>
              <a:gd name="connsiteY1" fmla="*/ 14702 h 6825268"/>
              <a:gd name="connsiteX2" fmla="*/ 5754103 w 6514627"/>
              <a:gd name="connsiteY2" fmla="*/ 1025355 h 6825268"/>
              <a:gd name="connsiteX3" fmla="*/ 6508082 w 6514627"/>
              <a:gd name="connsiteY3" fmla="*/ 2918323 h 6825268"/>
              <a:gd name="connsiteX4" fmla="*/ 5465345 w 6514627"/>
              <a:gd name="connsiteY4" fmla="*/ 5148176 h 6825268"/>
              <a:gd name="connsiteX5" fmla="*/ 3460082 w 6514627"/>
              <a:gd name="connsiteY5" fmla="*/ 6736344 h 6825268"/>
              <a:gd name="connsiteX6" fmla="*/ 913927 w 6514627"/>
              <a:gd name="connsiteY6" fmla="*/ 6389435 h 6825268"/>
              <a:gd name="connsiteX7" fmla="*/ 0 w 6514627"/>
              <a:gd name="connsiteY7" fmla="*/ 5427910 h 6825268"/>
              <a:gd name="connsiteX8" fmla="*/ 267703 w 6514627"/>
              <a:gd name="connsiteY8" fmla="*/ 736597 h 6825268"/>
              <a:gd name="connsiteX0" fmla="*/ 301056 w 6547980"/>
              <a:gd name="connsiteY0" fmla="*/ 736597 h 6825268"/>
              <a:gd name="connsiteX1" fmla="*/ 2627161 w 6547980"/>
              <a:gd name="connsiteY1" fmla="*/ 14702 h 6825268"/>
              <a:gd name="connsiteX2" fmla="*/ 5787456 w 6547980"/>
              <a:gd name="connsiteY2" fmla="*/ 1025355 h 6825268"/>
              <a:gd name="connsiteX3" fmla="*/ 6541435 w 6547980"/>
              <a:gd name="connsiteY3" fmla="*/ 2918323 h 6825268"/>
              <a:gd name="connsiteX4" fmla="*/ 5498698 w 6547980"/>
              <a:gd name="connsiteY4" fmla="*/ 5148176 h 6825268"/>
              <a:gd name="connsiteX5" fmla="*/ 3493435 w 6547980"/>
              <a:gd name="connsiteY5" fmla="*/ 6736344 h 6825268"/>
              <a:gd name="connsiteX6" fmla="*/ 947280 w 6547980"/>
              <a:gd name="connsiteY6" fmla="*/ 6389435 h 6825268"/>
              <a:gd name="connsiteX7" fmla="*/ 33353 w 6547980"/>
              <a:gd name="connsiteY7" fmla="*/ 5427910 h 6825268"/>
              <a:gd name="connsiteX8" fmla="*/ 301056 w 6547980"/>
              <a:gd name="connsiteY8" fmla="*/ 736597 h 6825268"/>
              <a:gd name="connsiteX0" fmla="*/ 301056 w 6547980"/>
              <a:gd name="connsiteY0" fmla="*/ 736597 h 6788933"/>
              <a:gd name="connsiteX1" fmla="*/ 2627161 w 6547980"/>
              <a:gd name="connsiteY1" fmla="*/ 14702 h 6788933"/>
              <a:gd name="connsiteX2" fmla="*/ 5787456 w 6547980"/>
              <a:gd name="connsiteY2" fmla="*/ 1025355 h 6788933"/>
              <a:gd name="connsiteX3" fmla="*/ 6541435 w 6547980"/>
              <a:gd name="connsiteY3" fmla="*/ 2918323 h 6788933"/>
              <a:gd name="connsiteX4" fmla="*/ 5498698 w 6547980"/>
              <a:gd name="connsiteY4" fmla="*/ 5148176 h 6788933"/>
              <a:gd name="connsiteX5" fmla="*/ 4985880 w 6547980"/>
              <a:gd name="connsiteY5" fmla="*/ 5646485 h 6788933"/>
              <a:gd name="connsiteX6" fmla="*/ 3493435 w 6547980"/>
              <a:gd name="connsiteY6" fmla="*/ 6736344 h 6788933"/>
              <a:gd name="connsiteX7" fmla="*/ 947280 w 6547980"/>
              <a:gd name="connsiteY7" fmla="*/ 6389435 h 6788933"/>
              <a:gd name="connsiteX8" fmla="*/ 33353 w 6547980"/>
              <a:gd name="connsiteY8" fmla="*/ 5427910 h 6788933"/>
              <a:gd name="connsiteX9" fmla="*/ 301056 w 6547980"/>
              <a:gd name="connsiteY9" fmla="*/ 736597 h 6788933"/>
              <a:gd name="connsiteX0" fmla="*/ 301056 w 6547980"/>
              <a:gd name="connsiteY0" fmla="*/ 736597 h 6809724"/>
              <a:gd name="connsiteX1" fmla="*/ 2627161 w 6547980"/>
              <a:gd name="connsiteY1" fmla="*/ 14702 h 6809724"/>
              <a:gd name="connsiteX2" fmla="*/ 5787456 w 6547980"/>
              <a:gd name="connsiteY2" fmla="*/ 1025355 h 6809724"/>
              <a:gd name="connsiteX3" fmla="*/ 6541435 w 6547980"/>
              <a:gd name="connsiteY3" fmla="*/ 2918323 h 6809724"/>
              <a:gd name="connsiteX4" fmla="*/ 5498698 w 6547980"/>
              <a:gd name="connsiteY4" fmla="*/ 5148176 h 6809724"/>
              <a:gd name="connsiteX5" fmla="*/ 4719180 w 6547980"/>
              <a:gd name="connsiteY5" fmla="*/ 5360735 h 6809724"/>
              <a:gd name="connsiteX6" fmla="*/ 3493435 w 6547980"/>
              <a:gd name="connsiteY6" fmla="*/ 6736344 h 6809724"/>
              <a:gd name="connsiteX7" fmla="*/ 947280 w 6547980"/>
              <a:gd name="connsiteY7" fmla="*/ 6389435 h 6809724"/>
              <a:gd name="connsiteX8" fmla="*/ 33353 w 6547980"/>
              <a:gd name="connsiteY8" fmla="*/ 5427910 h 6809724"/>
              <a:gd name="connsiteX9" fmla="*/ 301056 w 6547980"/>
              <a:gd name="connsiteY9" fmla="*/ 736597 h 6809724"/>
              <a:gd name="connsiteX0" fmla="*/ 301056 w 6545037"/>
              <a:gd name="connsiteY0" fmla="*/ 736597 h 6809724"/>
              <a:gd name="connsiteX1" fmla="*/ 2627161 w 6545037"/>
              <a:gd name="connsiteY1" fmla="*/ 14702 h 6809724"/>
              <a:gd name="connsiteX2" fmla="*/ 5787456 w 6545037"/>
              <a:gd name="connsiteY2" fmla="*/ 1025355 h 6809724"/>
              <a:gd name="connsiteX3" fmla="*/ 6541435 w 6545037"/>
              <a:gd name="connsiteY3" fmla="*/ 2918323 h 6809724"/>
              <a:gd name="connsiteX4" fmla="*/ 6013048 w 6545037"/>
              <a:gd name="connsiteY4" fmla="*/ 4824326 h 6809724"/>
              <a:gd name="connsiteX5" fmla="*/ 4719180 w 6545037"/>
              <a:gd name="connsiteY5" fmla="*/ 5360735 h 6809724"/>
              <a:gd name="connsiteX6" fmla="*/ 3493435 w 6545037"/>
              <a:gd name="connsiteY6" fmla="*/ 6736344 h 6809724"/>
              <a:gd name="connsiteX7" fmla="*/ 947280 w 6545037"/>
              <a:gd name="connsiteY7" fmla="*/ 6389435 h 6809724"/>
              <a:gd name="connsiteX8" fmla="*/ 33353 w 6545037"/>
              <a:gd name="connsiteY8" fmla="*/ 5427910 h 6809724"/>
              <a:gd name="connsiteX9" fmla="*/ 301056 w 6545037"/>
              <a:gd name="connsiteY9" fmla="*/ 736597 h 6809724"/>
              <a:gd name="connsiteX0" fmla="*/ 301056 w 6545037"/>
              <a:gd name="connsiteY0" fmla="*/ 736597 h 6791696"/>
              <a:gd name="connsiteX1" fmla="*/ 2627161 w 6545037"/>
              <a:gd name="connsiteY1" fmla="*/ 14702 h 6791696"/>
              <a:gd name="connsiteX2" fmla="*/ 5787456 w 6545037"/>
              <a:gd name="connsiteY2" fmla="*/ 1025355 h 6791696"/>
              <a:gd name="connsiteX3" fmla="*/ 6541435 w 6545037"/>
              <a:gd name="connsiteY3" fmla="*/ 2918323 h 6791696"/>
              <a:gd name="connsiteX4" fmla="*/ 6013048 w 6545037"/>
              <a:gd name="connsiteY4" fmla="*/ 4824326 h 6791696"/>
              <a:gd name="connsiteX5" fmla="*/ 4719180 w 6545037"/>
              <a:gd name="connsiteY5" fmla="*/ 5608385 h 6791696"/>
              <a:gd name="connsiteX6" fmla="*/ 3493435 w 6545037"/>
              <a:gd name="connsiteY6" fmla="*/ 6736344 h 6791696"/>
              <a:gd name="connsiteX7" fmla="*/ 947280 w 6545037"/>
              <a:gd name="connsiteY7" fmla="*/ 6389435 h 6791696"/>
              <a:gd name="connsiteX8" fmla="*/ 33353 w 6545037"/>
              <a:gd name="connsiteY8" fmla="*/ 5427910 h 6791696"/>
              <a:gd name="connsiteX9" fmla="*/ 301056 w 6545037"/>
              <a:gd name="connsiteY9" fmla="*/ 736597 h 6791696"/>
              <a:gd name="connsiteX0" fmla="*/ 301056 w 6546193"/>
              <a:gd name="connsiteY0" fmla="*/ 736597 h 6791696"/>
              <a:gd name="connsiteX1" fmla="*/ 2627161 w 6546193"/>
              <a:gd name="connsiteY1" fmla="*/ 14702 h 6791696"/>
              <a:gd name="connsiteX2" fmla="*/ 5787456 w 6546193"/>
              <a:gd name="connsiteY2" fmla="*/ 1025355 h 6791696"/>
              <a:gd name="connsiteX3" fmla="*/ 6541435 w 6546193"/>
              <a:gd name="connsiteY3" fmla="*/ 2918323 h 6791696"/>
              <a:gd name="connsiteX4" fmla="*/ 6013048 w 6546193"/>
              <a:gd name="connsiteY4" fmla="*/ 4824326 h 6791696"/>
              <a:gd name="connsiteX5" fmla="*/ 4719180 w 6546193"/>
              <a:gd name="connsiteY5" fmla="*/ 5608385 h 6791696"/>
              <a:gd name="connsiteX6" fmla="*/ 3493435 w 6546193"/>
              <a:gd name="connsiteY6" fmla="*/ 6736344 h 6791696"/>
              <a:gd name="connsiteX7" fmla="*/ 947280 w 6546193"/>
              <a:gd name="connsiteY7" fmla="*/ 6389435 h 6791696"/>
              <a:gd name="connsiteX8" fmla="*/ 33353 w 6546193"/>
              <a:gd name="connsiteY8" fmla="*/ 5427910 h 6791696"/>
              <a:gd name="connsiteX9" fmla="*/ 301056 w 6546193"/>
              <a:gd name="connsiteY9" fmla="*/ 736597 h 6791696"/>
              <a:gd name="connsiteX0" fmla="*/ 301056 w 6544929"/>
              <a:gd name="connsiteY0" fmla="*/ 736597 h 6782044"/>
              <a:gd name="connsiteX1" fmla="*/ 2627161 w 6544929"/>
              <a:gd name="connsiteY1" fmla="*/ 14702 h 6782044"/>
              <a:gd name="connsiteX2" fmla="*/ 5787456 w 6544929"/>
              <a:gd name="connsiteY2" fmla="*/ 1025355 h 6782044"/>
              <a:gd name="connsiteX3" fmla="*/ 6541435 w 6544929"/>
              <a:gd name="connsiteY3" fmla="*/ 2918323 h 6782044"/>
              <a:gd name="connsiteX4" fmla="*/ 6013048 w 6544929"/>
              <a:gd name="connsiteY4" fmla="*/ 4824326 h 6782044"/>
              <a:gd name="connsiteX5" fmla="*/ 4776330 w 6544929"/>
              <a:gd name="connsiteY5" fmla="*/ 5741735 h 6782044"/>
              <a:gd name="connsiteX6" fmla="*/ 3493435 w 6544929"/>
              <a:gd name="connsiteY6" fmla="*/ 6736344 h 6782044"/>
              <a:gd name="connsiteX7" fmla="*/ 947280 w 6544929"/>
              <a:gd name="connsiteY7" fmla="*/ 6389435 h 6782044"/>
              <a:gd name="connsiteX8" fmla="*/ 33353 w 6544929"/>
              <a:gd name="connsiteY8" fmla="*/ 5427910 h 6782044"/>
              <a:gd name="connsiteX9" fmla="*/ 301056 w 6544929"/>
              <a:gd name="connsiteY9" fmla="*/ 736597 h 6782044"/>
              <a:gd name="connsiteX0" fmla="*/ 303076 w 6546949"/>
              <a:gd name="connsiteY0" fmla="*/ 893552 h 6938999"/>
              <a:gd name="connsiteX1" fmla="*/ 2667281 w 6546949"/>
              <a:gd name="connsiteY1" fmla="*/ 207 h 6938999"/>
              <a:gd name="connsiteX2" fmla="*/ 5789476 w 6546949"/>
              <a:gd name="connsiteY2" fmla="*/ 1182310 h 6938999"/>
              <a:gd name="connsiteX3" fmla="*/ 6543455 w 6546949"/>
              <a:gd name="connsiteY3" fmla="*/ 3075278 h 6938999"/>
              <a:gd name="connsiteX4" fmla="*/ 6015068 w 6546949"/>
              <a:gd name="connsiteY4" fmla="*/ 4981281 h 6938999"/>
              <a:gd name="connsiteX5" fmla="*/ 4778350 w 6546949"/>
              <a:gd name="connsiteY5" fmla="*/ 5898690 h 6938999"/>
              <a:gd name="connsiteX6" fmla="*/ 3495455 w 6546949"/>
              <a:gd name="connsiteY6" fmla="*/ 6893299 h 6938999"/>
              <a:gd name="connsiteX7" fmla="*/ 949300 w 6546949"/>
              <a:gd name="connsiteY7" fmla="*/ 6546390 h 6938999"/>
              <a:gd name="connsiteX8" fmla="*/ 35373 w 6546949"/>
              <a:gd name="connsiteY8" fmla="*/ 5584865 h 6938999"/>
              <a:gd name="connsiteX9" fmla="*/ 303076 w 6546949"/>
              <a:gd name="connsiteY9" fmla="*/ 893552 h 6938999"/>
              <a:gd name="connsiteX0" fmla="*/ 195261 w 6858234"/>
              <a:gd name="connsiteY0" fmla="*/ 1778169 h 6947316"/>
              <a:gd name="connsiteX1" fmla="*/ 2978566 w 6858234"/>
              <a:gd name="connsiteY1" fmla="*/ 8524 h 6947316"/>
              <a:gd name="connsiteX2" fmla="*/ 6100761 w 6858234"/>
              <a:gd name="connsiteY2" fmla="*/ 1190627 h 6947316"/>
              <a:gd name="connsiteX3" fmla="*/ 6854740 w 6858234"/>
              <a:gd name="connsiteY3" fmla="*/ 3083595 h 6947316"/>
              <a:gd name="connsiteX4" fmla="*/ 6326353 w 6858234"/>
              <a:gd name="connsiteY4" fmla="*/ 4989598 h 6947316"/>
              <a:gd name="connsiteX5" fmla="*/ 5089635 w 6858234"/>
              <a:gd name="connsiteY5" fmla="*/ 5907007 h 6947316"/>
              <a:gd name="connsiteX6" fmla="*/ 3806740 w 6858234"/>
              <a:gd name="connsiteY6" fmla="*/ 6901616 h 6947316"/>
              <a:gd name="connsiteX7" fmla="*/ 1260585 w 6858234"/>
              <a:gd name="connsiteY7" fmla="*/ 6554707 h 6947316"/>
              <a:gd name="connsiteX8" fmla="*/ 346658 w 6858234"/>
              <a:gd name="connsiteY8" fmla="*/ 5593182 h 6947316"/>
              <a:gd name="connsiteX9" fmla="*/ 195261 w 6858234"/>
              <a:gd name="connsiteY9" fmla="*/ 1778169 h 6947316"/>
              <a:gd name="connsiteX0" fmla="*/ 228815 w 6891788"/>
              <a:gd name="connsiteY0" fmla="*/ 1778169 h 6949304"/>
              <a:gd name="connsiteX1" fmla="*/ 3012120 w 6891788"/>
              <a:gd name="connsiteY1" fmla="*/ 8524 h 6949304"/>
              <a:gd name="connsiteX2" fmla="*/ 6134315 w 6891788"/>
              <a:gd name="connsiteY2" fmla="*/ 1190627 h 6949304"/>
              <a:gd name="connsiteX3" fmla="*/ 6888294 w 6891788"/>
              <a:gd name="connsiteY3" fmla="*/ 3083595 h 6949304"/>
              <a:gd name="connsiteX4" fmla="*/ 6359907 w 6891788"/>
              <a:gd name="connsiteY4" fmla="*/ 4989598 h 6949304"/>
              <a:gd name="connsiteX5" fmla="*/ 5123189 w 6891788"/>
              <a:gd name="connsiteY5" fmla="*/ 5907007 h 6949304"/>
              <a:gd name="connsiteX6" fmla="*/ 3840294 w 6891788"/>
              <a:gd name="connsiteY6" fmla="*/ 6901616 h 6949304"/>
              <a:gd name="connsiteX7" fmla="*/ 1294139 w 6891788"/>
              <a:gd name="connsiteY7" fmla="*/ 6554707 h 6949304"/>
              <a:gd name="connsiteX8" fmla="*/ 284962 w 6891788"/>
              <a:gd name="connsiteY8" fmla="*/ 4526382 h 6949304"/>
              <a:gd name="connsiteX9" fmla="*/ 228815 w 6891788"/>
              <a:gd name="connsiteY9" fmla="*/ 1778169 h 6949304"/>
              <a:gd name="connsiteX0" fmla="*/ 232984 w 6895957"/>
              <a:gd name="connsiteY0" fmla="*/ 1778169 h 6911871"/>
              <a:gd name="connsiteX1" fmla="*/ 3016289 w 6895957"/>
              <a:gd name="connsiteY1" fmla="*/ 8524 h 6911871"/>
              <a:gd name="connsiteX2" fmla="*/ 6138484 w 6895957"/>
              <a:gd name="connsiteY2" fmla="*/ 1190627 h 6911871"/>
              <a:gd name="connsiteX3" fmla="*/ 6892463 w 6895957"/>
              <a:gd name="connsiteY3" fmla="*/ 3083595 h 6911871"/>
              <a:gd name="connsiteX4" fmla="*/ 6364076 w 6895957"/>
              <a:gd name="connsiteY4" fmla="*/ 4989598 h 6911871"/>
              <a:gd name="connsiteX5" fmla="*/ 5127358 w 6895957"/>
              <a:gd name="connsiteY5" fmla="*/ 5907007 h 6911871"/>
              <a:gd name="connsiteX6" fmla="*/ 3844463 w 6895957"/>
              <a:gd name="connsiteY6" fmla="*/ 6901616 h 6911871"/>
              <a:gd name="connsiteX7" fmla="*/ 1393558 w 6895957"/>
              <a:gd name="connsiteY7" fmla="*/ 6307057 h 6911871"/>
              <a:gd name="connsiteX8" fmla="*/ 289131 w 6895957"/>
              <a:gd name="connsiteY8" fmla="*/ 4526382 h 6911871"/>
              <a:gd name="connsiteX9" fmla="*/ 232984 w 6895957"/>
              <a:gd name="connsiteY9" fmla="*/ 1778169 h 6911871"/>
              <a:gd name="connsiteX0" fmla="*/ 232984 w 6903000"/>
              <a:gd name="connsiteY0" fmla="*/ 1778169 h 6911871"/>
              <a:gd name="connsiteX1" fmla="*/ 3016289 w 6903000"/>
              <a:gd name="connsiteY1" fmla="*/ 8524 h 6911871"/>
              <a:gd name="connsiteX2" fmla="*/ 6138484 w 6903000"/>
              <a:gd name="connsiteY2" fmla="*/ 1190627 h 6911871"/>
              <a:gd name="connsiteX3" fmla="*/ 6892463 w 6903000"/>
              <a:gd name="connsiteY3" fmla="*/ 3083595 h 6911871"/>
              <a:gd name="connsiteX4" fmla="*/ 6478376 w 6903000"/>
              <a:gd name="connsiteY4" fmla="*/ 4608598 h 6911871"/>
              <a:gd name="connsiteX5" fmla="*/ 5127358 w 6903000"/>
              <a:gd name="connsiteY5" fmla="*/ 5907007 h 6911871"/>
              <a:gd name="connsiteX6" fmla="*/ 3844463 w 6903000"/>
              <a:gd name="connsiteY6" fmla="*/ 6901616 h 6911871"/>
              <a:gd name="connsiteX7" fmla="*/ 1393558 w 6903000"/>
              <a:gd name="connsiteY7" fmla="*/ 6307057 h 6911871"/>
              <a:gd name="connsiteX8" fmla="*/ 289131 w 6903000"/>
              <a:gd name="connsiteY8" fmla="*/ 4526382 h 6911871"/>
              <a:gd name="connsiteX9" fmla="*/ 232984 w 6903000"/>
              <a:gd name="connsiteY9" fmla="*/ 1778169 h 6911871"/>
              <a:gd name="connsiteX0" fmla="*/ 232984 w 6903692"/>
              <a:gd name="connsiteY0" fmla="*/ 1778169 h 6912673"/>
              <a:gd name="connsiteX1" fmla="*/ 3016289 w 6903692"/>
              <a:gd name="connsiteY1" fmla="*/ 8524 h 6912673"/>
              <a:gd name="connsiteX2" fmla="*/ 6138484 w 6903692"/>
              <a:gd name="connsiteY2" fmla="*/ 1190627 h 6912673"/>
              <a:gd name="connsiteX3" fmla="*/ 6892463 w 6903692"/>
              <a:gd name="connsiteY3" fmla="*/ 3083595 h 6912673"/>
              <a:gd name="connsiteX4" fmla="*/ 6478376 w 6903692"/>
              <a:gd name="connsiteY4" fmla="*/ 4608598 h 6912673"/>
              <a:gd name="connsiteX5" fmla="*/ 5032108 w 6903692"/>
              <a:gd name="connsiteY5" fmla="*/ 5887957 h 6912673"/>
              <a:gd name="connsiteX6" fmla="*/ 3844463 w 6903692"/>
              <a:gd name="connsiteY6" fmla="*/ 6901616 h 6912673"/>
              <a:gd name="connsiteX7" fmla="*/ 1393558 w 6903692"/>
              <a:gd name="connsiteY7" fmla="*/ 6307057 h 6912673"/>
              <a:gd name="connsiteX8" fmla="*/ 289131 w 6903692"/>
              <a:gd name="connsiteY8" fmla="*/ 4526382 h 6912673"/>
              <a:gd name="connsiteX9" fmla="*/ 232984 w 6903692"/>
              <a:gd name="connsiteY9" fmla="*/ 1778169 h 6912673"/>
              <a:gd name="connsiteX0" fmla="*/ 232984 w 6903692"/>
              <a:gd name="connsiteY0" fmla="*/ 1777591 h 6912095"/>
              <a:gd name="connsiteX1" fmla="*/ 3016289 w 6903692"/>
              <a:gd name="connsiteY1" fmla="*/ 7946 h 6912095"/>
              <a:gd name="connsiteX2" fmla="*/ 6138484 w 6903692"/>
              <a:gd name="connsiteY2" fmla="*/ 1190049 h 6912095"/>
              <a:gd name="connsiteX3" fmla="*/ 6892463 w 6903692"/>
              <a:gd name="connsiteY3" fmla="*/ 2702017 h 6912095"/>
              <a:gd name="connsiteX4" fmla="*/ 6478376 w 6903692"/>
              <a:gd name="connsiteY4" fmla="*/ 4608020 h 6912095"/>
              <a:gd name="connsiteX5" fmla="*/ 5032108 w 6903692"/>
              <a:gd name="connsiteY5" fmla="*/ 5887379 h 6912095"/>
              <a:gd name="connsiteX6" fmla="*/ 3844463 w 6903692"/>
              <a:gd name="connsiteY6" fmla="*/ 6901038 h 6912095"/>
              <a:gd name="connsiteX7" fmla="*/ 1393558 w 6903692"/>
              <a:gd name="connsiteY7" fmla="*/ 6306479 h 6912095"/>
              <a:gd name="connsiteX8" fmla="*/ 289131 w 6903692"/>
              <a:gd name="connsiteY8" fmla="*/ 4525804 h 6912095"/>
              <a:gd name="connsiteX9" fmla="*/ 232984 w 6903692"/>
              <a:gd name="connsiteY9" fmla="*/ 1777591 h 6912095"/>
              <a:gd name="connsiteX0" fmla="*/ 232984 w 6909719"/>
              <a:gd name="connsiteY0" fmla="*/ 1777591 h 6912095"/>
              <a:gd name="connsiteX1" fmla="*/ 3016289 w 6909719"/>
              <a:gd name="connsiteY1" fmla="*/ 7946 h 6912095"/>
              <a:gd name="connsiteX2" fmla="*/ 6138484 w 6909719"/>
              <a:gd name="connsiteY2" fmla="*/ 1190049 h 6912095"/>
              <a:gd name="connsiteX3" fmla="*/ 6892463 w 6909719"/>
              <a:gd name="connsiteY3" fmla="*/ 2702017 h 6912095"/>
              <a:gd name="connsiteX4" fmla="*/ 6478376 w 6909719"/>
              <a:gd name="connsiteY4" fmla="*/ 4608020 h 6912095"/>
              <a:gd name="connsiteX5" fmla="*/ 5032108 w 6909719"/>
              <a:gd name="connsiteY5" fmla="*/ 5887379 h 6912095"/>
              <a:gd name="connsiteX6" fmla="*/ 3844463 w 6909719"/>
              <a:gd name="connsiteY6" fmla="*/ 6901038 h 6912095"/>
              <a:gd name="connsiteX7" fmla="*/ 1393558 w 6909719"/>
              <a:gd name="connsiteY7" fmla="*/ 6306479 h 6912095"/>
              <a:gd name="connsiteX8" fmla="*/ 289131 w 6909719"/>
              <a:gd name="connsiteY8" fmla="*/ 4525804 h 6912095"/>
              <a:gd name="connsiteX9" fmla="*/ 232984 w 6909719"/>
              <a:gd name="connsiteY9" fmla="*/ 1777591 h 6912095"/>
              <a:gd name="connsiteX0" fmla="*/ 232984 w 6909719"/>
              <a:gd name="connsiteY0" fmla="*/ 1778909 h 6913413"/>
              <a:gd name="connsiteX1" fmla="*/ 3016289 w 6909719"/>
              <a:gd name="connsiteY1" fmla="*/ 9264 h 6913413"/>
              <a:gd name="connsiteX2" fmla="*/ 6138484 w 6909719"/>
              <a:gd name="connsiteY2" fmla="*/ 1191367 h 6913413"/>
              <a:gd name="connsiteX3" fmla="*/ 6892463 w 6909719"/>
              <a:gd name="connsiteY3" fmla="*/ 2703335 h 6913413"/>
              <a:gd name="connsiteX4" fmla="*/ 6478376 w 6909719"/>
              <a:gd name="connsiteY4" fmla="*/ 4609338 h 6913413"/>
              <a:gd name="connsiteX5" fmla="*/ 5032108 w 6909719"/>
              <a:gd name="connsiteY5" fmla="*/ 5888697 h 6913413"/>
              <a:gd name="connsiteX6" fmla="*/ 3844463 w 6909719"/>
              <a:gd name="connsiteY6" fmla="*/ 6902356 h 6913413"/>
              <a:gd name="connsiteX7" fmla="*/ 1393558 w 6909719"/>
              <a:gd name="connsiteY7" fmla="*/ 6307797 h 6913413"/>
              <a:gd name="connsiteX8" fmla="*/ 289131 w 6909719"/>
              <a:gd name="connsiteY8" fmla="*/ 4527122 h 6913413"/>
              <a:gd name="connsiteX9" fmla="*/ 232984 w 6909719"/>
              <a:gd name="connsiteY9" fmla="*/ 1778909 h 6913413"/>
              <a:gd name="connsiteX0" fmla="*/ 232984 w 6907647"/>
              <a:gd name="connsiteY0" fmla="*/ 1790493 h 6924997"/>
              <a:gd name="connsiteX1" fmla="*/ 3016289 w 6907647"/>
              <a:gd name="connsiteY1" fmla="*/ 20848 h 6924997"/>
              <a:gd name="connsiteX2" fmla="*/ 6062284 w 6907647"/>
              <a:gd name="connsiteY2" fmla="*/ 993401 h 6924997"/>
              <a:gd name="connsiteX3" fmla="*/ 6892463 w 6907647"/>
              <a:gd name="connsiteY3" fmla="*/ 2714919 h 6924997"/>
              <a:gd name="connsiteX4" fmla="*/ 6478376 w 6907647"/>
              <a:gd name="connsiteY4" fmla="*/ 4620922 h 6924997"/>
              <a:gd name="connsiteX5" fmla="*/ 5032108 w 6907647"/>
              <a:gd name="connsiteY5" fmla="*/ 5900281 h 6924997"/>
              <a:gd name="connsiteX6" fmla="*/ 3844463 w 6907647"/>
              <a:gd name="connsiteY6" fmla="*/ 6913940 h 6924997"/>
              <a:gd name="connsiteX7" fmla="*/ 1393558 w 6907647"/>
              <a:gd name="connsiteY7" fmla="*/ 6319381 h 6924997"/>
              <a:gd name="connsiteX8" fmla="*/ 289131 w 6907647"/>
              <a:gd name="connsiteY8" fmla="*/ 4538706 h 6924997"/>
              <a:gd name="connsiteX9" fmla="*/ 232984 w 6907647"/>
              <a:gd name="connsiteY9" fmla="*/ 1790493 h 6924997"/>
              <a:gd name="connsiteX0" fmla="*/ 240587 w 6915250"/>
              <a:gd name="connsiteY0" fmla="*/ 1790493 h 6927294"/>
              <a:gd name="connsiteX1" fmla="*/ 3023892 w 6915250"/>
              <a:gd name="connsiteY1" fmla="*/ 20848 h 6927294"/>
              <a:gd name="connsiteX2" fmla="*/ 6069887 w 6915250"/>
              <a:gd name="connsiteY2" fmla="*/ 993401 h 6927294"/>
              <a:gd name="connsiteX3" fmla="*/ 6900066 w 6915250"/>
              <a:gd name="connsiteY3" fmla="*/ 2714919 h 6927294"/>
              <a:gd name="connsiteX4" fmla="*/ 6485979 w 6915250"/>
              <a:gd name="connsiteY4" fmla="*/ 4620922 h 6927294"/>
              <a:gd name="connsiteX5" fmla="*/ 5039711 w 6915250"/>
              <a:gd name="connsiteY5" fmla="*/ 5900281 h 6927294"/>
              <a:gd name="connsiteX6" fmla="*/ 3852066 w 6915250"/>
              <a:gd name="connsiteY6" fmla="*/ 6913940 h 6927294"/>
              <a:gd name="connsiteX7" fmla="*/ 1401161 w 6915250"/>
              <a:gd name="connsiteY7" fmla="*/ 6319381 h 6927294"/>
              <a:gd name="connsiteX8" fmla="*/ 277684 w 6915250"/>
              <a:gd name="connsiteY8" fmla="*/ 4157706 h 6927294"/>
              <a:gd name="connsiteX9" fmla="*/ 240587 w 6915250"/>
              <a:gd name="connsiteY9" fmla="*/ 1790493 h 6927294"/>
              <a:gd name="connsiteX0" fmla="*/ 240587 w 6915250"/>
              <a:gd name="connsiteY0" fmla="*/ 1790493 h 6916682"/>
              <a:gd name="connsiteX1" fmla="*/ 3023892 w 6915250"/>
              <a:gd name="connsiteY1" fmla="*/ 20848 h 6916682"/>
              <a:gd name="connsiteX2" fmla="*/ 6069887 w 6915250"/>
              <a:gd name="connsiteY2" fmla="*/ 993401 h 6916682"/>
              <a:gd name="connsiteX3" fmla="*/ 6900066 w 6915250"/>
              <a:gd name="connsiteY3" fmla="*/ 2714919 h 6916682"/>
              <a:gd name="connsiteX4" fmla="*/ 6485979 w 6915250"/>
              <a:gd name="connsiteY4" fmla="*/ 4620922 h 6916682"/>
              <a:gd name="connsiteX5" fmla="*/ 5039711 w 6915250"/>
              <a:gd name="connsiteY5" fmla="*/ 5900281 h 6916682"/>
              <a:gd name="connsiteX6" fmla="*/ 3852066 w 6915250"/>
              <a:gd name="connsiteY6" fmla="*/ 6913940 h 6916682"/>
              <a:gd name="connsiteX7" fmla="*/ 1401161 w 6915250"/>
              <a:gd name="connsiteY7" fmla="*/ 6128881 h 6916682"/>
              <a:gd name="connsiteX8" fmla="*/ 277684 w 6915250"/>
              <a:gd name="connsiteY8" fmla="*/ 4157706 h 6916682"/>
              <a:gd name="connsiteX9" fmla="*/ 240587 w 6915250"/>
              <a:gd name="connsiteY9" fmla="*/ 1790493 h 6916682"/>
              <a:gd name="connsiteX0" fmla="*/ 240587 w 6915250"/>
              <a:gd name="connsiteY0" fmla="*/ 1790493 h 7144400"/>
              <a:gd name="connsiteX1" fmla="*/ 3023892 w 6915250"/>
              <a:gd name="connsiteY1" fmla="*/ 20848 h 7144400"/>
              <a:gd name="connsiteX2" fmla="*/ 6069887 w 6915250"/>
              <a:gd name="connsiteY2" fmla="*/ 993401 h 7144400"/>
              <a:gd name="connsiteX3" fmla="*/ 6900066 w 6915250"/>
              <a:gd name="connsiteY3" fmla="*/ 2714919 h 7144400"/>
              <a:gd name="connsiteX4" fmla="*/ 6485979 w 6915250"/>
              <a:gd name="connsiteY4" fmla="*/ 4620922 h 7144400"/>
              <a:gd name="connsiteX5" fmla="*/ 5039711 w 6915250"/>
              <a:gd name="connsiteY5" fmla="*/ 5900281 h 7144400"/>
              <a:gd name="connsiteX6" fmla="*/ 3813966 w 6915250"/>
              <a:gd name="connsiteY6" fmla="*/ 7142540 h 7144400"/>
              <a:gd name="connsiteX7" fmla="*/ 1401161 w 6915250"/>
              <a:gd name="connsiteY7" fmla="*/ 6128881 h 7144400"/>
              <a:gd name="connsiteX8" fmla="*/ 277684 w 6915250"/>
              <a:gd name="connsiteY8" fmla="*/ 4157706 h 7144400"/>
              <a:gd name="connsiteX9" fmla="*/ 240587 w 6915250"/>
              <a:gd name="connsiteY9" fmla="*/ 1790493 h 7144400"/>
              <a:gd name="connsiteX0" fmla="*/ 240587 w 6924670"/>
              <a:gd name="connsiteY0" fmla="*/ 1784486 h 7138393"/>
              <a:gd name="connsiteX1" fmla="*/ 3023892 w 6924670"/>
              <a:gd name="connsiteY1" fmla="*/ 14841 h 7138393"/>
              <a:gd name="connsiteX2" fmla="*/ 5903278 w 6924670"/>
              <a:gd name="connsiteY2" fmla="*/ 1079955 h 7138393"/>
              <a:gd name="connsiteX3" fmla="*/ 6900066 w 6924670"/>
              <a:gd name="connsiteY3" fmla="*/ 2708912 h 7138393"/>
              <a:gd name="connsiteX4" fmla="*/ 6485979 w 6924670"/>
              <a:gd name="connsiteY4" fmla="*/ 4614915 h 7138393"/>
              <a:gd name="connsiteX5" fmla="*/ 5039711 w 6924670"/>
              <a:gd name="connsiteY5" fmla="*/ 5894274 h 7138393"/>
              <a:gd name="connsiteX6" fmla="*/ 3813966 w 6924670"/>
              <a:gd name="connsiteY6" fmla="*/ 7136533 h 7138393"/>
              <a:gd name="connsiteX7" fmla="*/ 1401161 w 6924670"/>
              <a:gd name="connsiteY7" fmla="*/ 6122874 h 7138393"/>
              <a:gd name="connsiteX8" fmla="*/ 277684 w 6924670"/>
              <a:gd name="connsiteY8" fmla="*/ 4151699 h 7138393"/>
              <a:gd name="connsiteX9" fmla="*/ 240587 w 6924670"/>
              <a:gd name="connsiteY9" fmla="*/ 1784486 h 7138393"/>
              <a:gd name="connsiteX0" fmla="*/ 240587 w 6761119"/>
              <a:gd name="connsiteY0" fmla="*/ 1782290 h 7136197"/>
              <a:gd name="connsiteX1" fmla="*/ 3023892 w 6761119"/>
              <a:gd name="connsiteY1" fmla="*/ 12645 h 7136197"/>
              <a:gd name="connsiteX2" fmla="*/ 5903278 w 6761119"/>
              <a:gd name="connsiteY2" fmla="*/ 1077759 h 7136197"/>
              <a:gd name="connsiteX3" fmla="*/ 6714944 w 6761119"/>
              <a:gd name="connsiteY3" fmla="*/ 2743740 h 7136197"/>
              <a:gd name="connsiteX4" fmla="*/ 6485979 w 6761119"/>
              <a:gd name="connsiteY4" fmla="*/ 4612719 h 7136197"/>
              <a:gd name="connsiteX5" fmla="*/ 5039711 w 6761119"/>
              <a:gd name="connsiteY5" fmla="*/ 5892078 h 7136197"/>
              <a:gd name="connsiteX6" fmla="*/ 3813966 w 6761119"/>
              <a:gd name="connsiteY6" fmla="*/ 7134337 h 7136197"/>
              <a:gd name="connsiteX7" fmla="*/ 1401161 w 6761119"/>
              <a:gd name="connsiteY7" fmla="*/ 6120678 h 7136197"/>
              <a:gd name="connsiteX8" fmla="*/ 277684 w 6761119"/>
              <a:gd name="connsiteY8" fmla="*/ 4149503 h 7136197"/>
              <a:gd name="connsiteX9" fmla="*/ 240587 w 6761119"/>
              <a:gd name="connsiteY9" fmla="*/ 1782290 h 7136197"/>
              <a:gd name="connsiteX0" fmla="*/ 240587 w 6761119"/>
              <a:gd name="connsiteY0" fmla="*/ 1783167 h 7137074"/>
              <a:gd name="connsiteX1" fmla="*/ 3023892 w 6761119"/>
              <a:gd name="connsiteY1" fmla="*/ 13522 h 7137074"/>
              <a:gd name="connsiteX2" fmla="*/ 5903278 w 6761119"/>
              <a:gd name="connsiteY2" fmla="*/ 1078636 h 7137074"/>
              <a:gd name="connsiteX3" fmla="*/ 6714944 w 6761119"/>
              <a:gd name="connsiteY3" fmla="*/ 2744617 h 7137074"/>
              <a:gd name="connsiteX4" fmla="*/ 6485979 w 6761119"/>
              <a:gd name="connsiteY4" fmla="*/ 4613596 h 7137074"/>
              <a:gd name="connsiteX5" fmla="*/ 5039711 w 6761119"/>
              <a:gd name="connsiteY5" fmla="*/ 5892955 h 7137074"/>
              <a:gd name="connsiteX6" fmla="*/ 3813966 w 6761119"/>
              <a:gd name="connsiteY6" fmla="*/ 7135214 h 7137074"/>
              <a:gd name="connsiteX7" fmla="*/ 1401161 w 6761119"/>
              <a:gd name="connsiteY7" fmla="*/ 6121555 h 7137074"/>
              <a:gd name="connsiteX8" fmla="*/ 277684 w 6761119"/>
              <a:gd name="connsiteY8" fmla="*/ 4150380 h 7137074"/>
              <a:gd name="connsiteX9" fmla="*/ 240587 w 6761119"/>
              <a:gd name="connsiteY9" fmla="*/ 1783167 h 7137074"/>
              <a:gd name="connsiteX0" fmla="*/ 240587 w 6739685"/>
              <a:gd name="connsiteY0" fmla="*/ 1783167 h 7137074"/>
              <a:gd name="connsiteX1" fmla="*/ 3023892 w 6739685"/>
              <a:gd name="connsiteY1" fmla="*/ 13522 h 7137074"/>
              <a:gd name="connsiteX2" fmla="*/ 5903278 w 6739685"/>
              <a:gd name="connsiteY2" fmla="*/ 1078636 h 7137074"/>
              <a:gd name="connsiteX3" fmla="*/ 6714944 w 6739685"/>
              <a:gd name="connsiteY3" fmla="*/ 2744617 h 7137074"/>
              <a:gd name="connsiteX4" fmla="*/ 6393418 w 6739685"/>
              <a:gd name="connsiteY4" fmla="*/ 4409963 h 7137074"/>
              <a:gd name="connsiteX5" fmla="*/ 5039711 w 6739685"/>
              <a:gd name="connsiteY5" fmla="*/ 5892955 h 7137074"/>
              <a:gd name="connsiteX6" fmla="*/ 3813966 w 6739685"/>
              <a:gd name="connsiteY6" fmla="*/ 7135214 h 7137074"/>
              <a:gd name="connsiteX7" fmla="*/ 1401161 w 6739685"/>
              <a:gd name="connsiteY7" fmla="*/ 6121555 h 7137074"/>
              <a:gd name="connsiteX8" fmla="*/ 277684 w 6739685"/>
              <a:gd name="connsiteY8" fmla="*/ 4150380 h 7137074"/>
              <a:gd name="connsiteX9" fmla="*/ 240587 w 6739685"/>
              <a:gd name="connsiteY9" fmla="*/ 1783167 h 7137074"/>
              <a:gd name="connsiteX0" fmla="*/ 240587 w 6746970"/>
              <a:gd name="connsiteY0" fmla="*/ 1783167 h 7137074"/>
              <a:gd name="connsiteX1" fmla="*/ 3023892 w 6746970"/>
              <a:gd name="connsiteY1" fmla="*/ 13522 h 7137074"/>
              <a:gd name="connsiteX2" fmla="*/ 5792206 w 6746970"/>
              <a:gd name="connsiteY2" fmla="*/ 1078636 h 7137074"/>
              <a:gd name="connsiteX3" fmla="*/ 6714944 w 6746970"/>
              <a:gd name="connsiteY3" fmla="*/ 2744617 h 7137074"/>
              <a:gd name="connsiteX4" fmla="*/ 6393418 w 6746970"/>
              <a:gd name="connsiteY4" fmla="*/ 4409963 h 7137074"/>
              <a:gd name="connsiteX5" fmla="*/ 5039711 w 6746970"/>
              <a:gd name="connsiteY5" fmla="*/ 5892955 h 7137074"/>
              <a:gd name="connsiteX6" fmla="*/ 3813966 w 6746970"/>
              <a:gd name="connsiteY6" fmla="*/ 7135214 h 7137074"/>
              <a:gd name="connsiteX7" fmla="*/ 1401161 w 6746970"/>
              <a:gd name="connsiteY7" fmla="*/ 6121555 h 7137074"/>
              <a:gd name="connsiteX8" fmla="*/ 277684 w 6746970"/>
              <a:gd name="connsiteY8" fmla="*/ 4150380 h 7137074"/>
              <a:gd name="connsiteX9" fmla="*/ 240587 w 6746970"/>
              <a:gd name="connsiteY9" fmla="*/ 1783167 h 7137074"/>
              <a:gd name="connsiteX0" fmla="*/ 240587 w 6750682"/>
              <a:gd name="connsiteY0" fmla="*/ 1783167 h 7137074"/>
              <a:gd name="connsiteX1" fmla="*/ 3023892 w 6750682"/>
              <a:gd name="connsiteY1" fmla="*/ 13522 h 7137074"/>
              <a:gd name="connsiteX2" fmla="*/ 5736670 w 6750682"/>
              <a:gd name="connsiteY2" fmla="*/ 1078636 h 7137074"/>
              <a:gd name="connsiteX3" fmla="*/ 6714944 w 6750682"/>
              <a:gd name="connsiteY3" fmla="*/ 2744617 h 7137074"/>
              <a:gd name="connsiteX4" fmla="*/ 6393418 w 6750682"/>
              <a:gd name="connsiteY4" fmla="*/ 4409963 h 7137074"/>
              <a:gd name="connsiteX5" fmla="*/ 5039711 w 6750682"/>
              <a:gd name="connsiteY5" fmla="*/ 5892955 h 7137074"/>
              <a:gd name="connsiteX6" fmla="*/ 3813966 w 6750682"/>
              <a:gd name="connsiteY6" fmla="*/ 7135214 h 7137074"/>
              <a:gd name="connsiteX7" fmla="*/ 1401161 w 6750682"/>
              <a:gd name="connsiteY7" fmla="*/ 6121555 h 7137074"/>
              <a:gd name="connsiteX8" fmla="*/ 277684 w 6750682"/>
              <a:gd name="connsiteY8" fmla="*/ 4150380 h 7137074"/>
              <a:gd name="connsiteX9" fmla="*/ 240587 w 6750682"/>
              <a:gd name="connsiteY9" fmla="*/ 1783167 h 7137074"/>
              <a:gd name="connsiteX0" fmla="*/ 240587 w 6750682"/>
              <a:gd name="connsiteY0" fmla="*/ 1793900 h 7147807"/>
              <a:gd name="connsiteX1" fmla="*/ 3023892 w 6750682"/>
              <a:gd name="connsiteY1" fmla="*/ 24255 h 7147807"/>
              <a:gd name="connsiteX2" fmla="*/ 5736670 w 6750682"/>
              <a:gd name="connsiteY2" fmla="*/ 1089369 h 7147807"/>
              <a:gd name="connsiteX3" fmla="*/ 6714944 w 6750682"/>
              <a:gd name="connsiteY3" fmla="*/ 2755350 h 7147807"/>
              <a:gd name="connsiteX4" fmla="*/ 6393418 w 6750682"/>
              <a:gd name="connsiteY4" fmla="*/ 4420696 h 7147807"/>
              <a:gd name="connsiteX5" fmla="*/ 5039711 w 6750682"/>
              <a:gd name="connsiteY5" fmla="*/ 5903688 h 7147807"/>
              <a:gd name="connsiteX6" fmla="*/ 3813966 w 6750682"/>
              <a:gd name="connsiteY6" fmla="*/ 7145947 h 7147807"/>
              <a:gd name="connsiteX7" fmla="*/ 1401161 w 6750682"/>
              <a:gd name="connsiteY7" fmla="*/ 6132288 h 7147807"/>
              <a:gd name="connsiteX8" fmla="*/ 277684 w 6750682"/>
              <a:gd name="connsiteY8" fmla="*/ 4161113 h 7147807"/>
              <a:gd name="connsiteX9" fmla="*/ 240587 w 6750682"/>
              <a:gd name="connsiteY9" fmla="*/ 1793900 h 7147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50682" h="7147807">
                <a:moveTo>
                  <a:pt x="240587" y="1793900"/>
                </a:moveTo>
                <a:cubicBezTo>
                  <a:pt x="698288" y="1104424"/>
                  <a:pt x="2107878" y="141677"/>
                  <a:pt x="3023892" y="24255"/>
                </a:cubicBezTo>
                <a:cubicBezTo>
                  <a:pt x="3939906" y="-93167"/>
                  <a:pt x="5140007" y="208407"/>
                  <a:pt x="5736670" y="1089369"/>
                </a:cubicBezTo>
                <a:cubicBezTo>
                  <a:pt x="6333333" y="1970331"/>
                  <a:pt x="6605486" y="2200129"/>
                  <a:pt x="6714944" y="2755350"/>
                </a:cubicBezTo>
                <a:cubicBezTo>
                  <a:pt x="6824402" y="3310571"/>
                  <a:pt x="6672623" y="3895973"/>
                  <a:pt x="6393418" y="4420696"/>
                </a:cubicBezTo>
                <a:cubicBezTo>
                  <a:pt x="6114213" y="4945419"/>
                  <a:pt x="5373922" y="5638993"/>
                  <a:pt x="5039711" y="5903688"/>
                </a:cubicBezTo>
                <a:cubicBezTo>
                  <a:pt x="4705501" y="6168383"/>
                  <a:pt x="4420391" y="7107847"/>
                  <a:pt x="3813966" y="7145947"/>
                </a:cubicBezTo>
                <a:cubicBezTo>
                  <a:pt x="3207541" y="7184047"/>
                  <a:pt x="1990541" y="6629760"/>
                  <a:pt x="1401161" y="6132288"/>
                </a:cubicBezTo>
                <a:cubicBezTo>
                  <a:pt x="811781" y="5634816"/>
                  <a:pt x="471113" y="4884178"/>
                  <a:pt x="277684" y="4161113"/>
                </a:cubicBezTo>
                <a:cubicBezTo>
                  <a:pt x="84255" y="3438048"/>
                  <a:pt x="-217114" y="2483376"/>
                  <a:pt x="240587" y="1793900"/>
                </a:cubicBezTo>
                <a:close/>
              </a:path>
            </a:pathLst>
          </a:custGeom>
          <a:blipFill>
            <a:blip r:embed="rId3" cstate="screen">
              <a:extLst>
                <a:ext uri="{28A0092B-C50C-407E-A947-70E740481C1C}">
                  <a14:useLocalDpi xmlns:a14="http://schemas.microsoft.com/office/drawing/2010/main"/>
                </a:ext>
              </a:extLst>
            </a:blip>
            <a:srcRect/>
            <a:stretch>
              <a:fillRect/>
            </a:stretch>
          </a:blipFill>
          <a:ln w="76200">
            <a:solidFill>
              <a:srgbClr val="13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 name="任意多边形: 形状 3">
            <a:extLst>
              <a:ext uri="{FF2B5EF4-FFF2-40B4-BE49-F238E27FC236}">
                <a16:creationId xmlns:a16="http://schemas.microsoft.com/office/drawing/2014/main" xmlns="" id="{5A3FE233-5320-4D6E-BEF3-66EDE9964108}"/>
              </a:ext>
            </a:extLst>
          </p:cNvPr>
          <p:cNvSpPr/>
          <p:nvPr/>
        </p:nvSpPr>
        <p:spPr bwMode="white">
          <a:xfrm>
            <a:off x="-1585675" y="-209588"/>
            <a:ext cx="7812601" cy="8272195"/>
          </a:xfrm>
          <a:custGeom>
            <a:avLst/>
            <a:gdLst>
              <a:gd name="connsiteX0" fmla="*/ 401053 w 6641432"/>
              <a:gd name="connsiteY0" fmla="*/ 721895 h 6689558"/>
              <a:gd name="connsiteX1" fmla="*/ 2727158 w 6641432"/>
              <a:gd name="connsiteY1" fmla="*/ 0 h 6689558"/>
              <a:gd name="connsiteX2" fmla="*/ 6079958 w 6641432"/>
              <a:gd name="connsiteY2" fmla="*/ 850232 h 6689558"/>
              <a:gd name="connsiteX3" fmla="*/ 6641432 w 6641432"/>
              <a:gd name="connsiteY3" fmla="*/ 2903621 h 6689558"/>
              <a:gd name="connsiteX4" fmla="*/ 4940968 w 6641432"/>
              <a:gd name="connsiteY4" fmla="*/ 4812632 h 6689558"/>
              <a:gd name="connsiteX5" fmla="*/ 1780674 w 6641432"/>
              <a:gd name="connsiteY5" fmla="*/ 6641432 h 6689558"/>
              <a:gd name="connsiteX6" fmla="*/ 0 w 6641432"/>
              <a:gd name="connsiteY6" fmla="*/ 6689558 h 6689558"/>
              <a:gd name="connsiteX7" fmla="*/ 401053 w 6641432"/>
              <a:gd name="connsiteY7" fmla="*/ 721895 h 6689558"/>
              <a:gd name="connsiteX0" fmla="*/ 401053 w 6641432"/>
              <a:gd name="connsiteY0" fmla="*/ 723331 h 6690994"/>
              <a:gd name="connsiteX1" fmla="*/ 2727158 w 6641432"/>
              <a:gd name="connsiteY1" fmla="*/ 1436 h 6690994"/>
              <a:gd name="connsiteX2" fmla="*/ 6079958 w 6641432"/>
              <a:gd name="connsiteY2" fmla="*/ 851668 h 6690994"/>
              <a:gd name="connsiteX3" fmla="*/ 6641432 w 6641432"/>
              <a:gd name="connsiteY3" fmla="*/ 2905057 h 6690994"/>
              <a:gd name="connsiteX4" fmla="*/ 4940968 w 6641432"/>
              <a:gd name="connsiteY4" fmla="*/ 4814068 h 6690994"/>
              <a:gd name="connsiteX5" fmla="*/ 1780674 w 6641432"/>
              <a:gd name="connsiteY5" fmla="*/ 6642868 h 6690994"/>
              <a:gd name="connsiteX6" fmla="*/ 0 w 6641432"/>
              <a:gd name="connsiteY6" fmla="*/ 6690994 h 6690994"/>
              <a:gd name="connsiteX7" fmla="*/ 401053 w 6641432"/>
              <a:gd name="connsiteY7" fmla="*/ 723331 h 6690994"/>
              <a:gd name="connsiteX0" fmla="*/ 401053 w 6641432"/>
              <a:gd name="connsiteY0" fmla="*/ 723638 h 6691301"/>
              <a:gd name="connsiteX1" fmla="*/ 2727158 w 6641432"/>
              <a:gd name="connsiteY1" fmla="*/ 1743 h 6691301"/>
              <a:gd name="connsiteX2" fmla="*/ 6079958 w 6641432"/>
              <a:gd name="connsiteY2" fmla="*/ 851975 h 6691301"/>
              <a:gd name="connsiteX3" fmla="*/ 6641432 w 6641432"/>
              <a:gd name="connsiteY3" fmla="*/ 2905364 h 6691301"/>
              <a:gd name="connsiteX4" fmla="*/ 4940968 w 6641432"/>
              <a:gd name="connsiteY4" fmla="*/ 4814375 h 6691301"/>
              <a:gd name="connsiteX5" fmla="*/ 1780674 w 6641432"/>
              <a:gd name="connsiteY5" fmla="*/ 6643175 h 6691301"/>
              <a:gd name="connsiteX6" fmla="*/ 0 w 6641432"/>
              <a:gd name="connsiteY6" fmla="*/ 6691301 h 6691301"/>
              <a:gd name="connsiteX7" fmla="*/ 401053 w 6641432"/>
              <a:gd name="connsiteY7" fmla="*/ 723638 h 6691301"/>
              <a:gd name="connsiteX0" fmla="*/ 401053 w 6641432"/>
              <a:gd name="connsiteY0" fmla="*/ 723638 h 6691301"/>
              <a:gd name="connsiteX1" fmla="*/ 2727158 w 6641432"/>
              <a:gd name="connsiteY1" fmla="*/ 1743 h 6691301"/>
              <a:gd name="connsiteX2" fmla="*/ 6079958 w 6641432"/>
              <a:gd name="connsiteY2" fmla="*/ 851975 h 6691301"/>
              <a:gd name="connsiteX3" fmla="*/ 6641432 w 6641432"/>
              <a:gd name="connsiteY3" fmla="*/ 2905364 h 6691301"/>
              <a:gd name="connsiteX4" fmla="*/ 4940968 w 6641432"/>
              <a:gd name="connsiteY4" fmla="*/ 4814375 h 6691301"/>
              <a:gd name="connsiteX5" fmla="*/ 1780674 w 6641432"/>
              <a:gd name="connsiteY5" fmla="*/ 6643175 h 6691301"/>
              <a:gd name="connsiteX6" fmla="*/ 0 w 6641432"/>
              <a:gd name="connsiteY6" fmla="*/ 6691301 h 6691301"/>
              <a:gd name="connsiteX7" fmla="*/ 401053 w 6641432"/>
              <a:gd name="connsiteY7" fmla="*/ 723638 h 6691301"/>
              <a:gd name="connsiteX0" fmla="*/ 401053 w 6641432"/>
              <a:gd name="connsiteY0" fmla="*/ 725580 h 6693243"/>
              <a:gd name="connsiteX1" fmla="*/ 2727158 w 6641432"/>
              <a:gd name="connsiteY1" fmla="*/ 3685 h 6693243"/>
              <a:gd name="connsiteX2" fmla="*/ 5887453 w 6641432"/>
              <a:gd name="connsiteY2" fmla="*/ 1014338 h 6693243"/>
              <a:gd name="connsiteX3" fmla="*/ 6641432 w 6641432"/>
              <a:gd name="connsiteY3" fmla="*/ 2907306 h 6693243"/>
              <a:gd name="connsiteX4" fmla="*/ 4940968 w 6641432"/>
              <a:gd name="connsiteY4" fmla="*/ 4816317 h 6693243"/>
              <a:gd name="connsiteX5" fmla="*/ 1780674 w 6641432"/>
              <a:gd name="connsiteY5" fmla="*/ 6645117 h 6693243"/>
              <a:gd name="connsiteX6" fmla="*/ 0 w 6641432"/>
              <a:gd name="connsiteY6" fmla="*/ 6693243 h 6693243"/>
              <a:gd name="connsiteX7" fmla="*/ 401053 w 6641432"/>
              <a:gd name="connsiteY7" fmla="*/ 725580 h 6693243"/>
              <a:gd name="connsiteX0" fmla="*/ 401053 w 6645733"/>
              <a:gd name="connsiteY0" fmla="*/ 725580 h 6693243"/>
              <a:gd name="connsiteX1" fmla="*/ 2727158 w 6645733"/>
              <a:gd name="connsiteY1" fmla="*/ 3685 h 6693243"/>
              <a:gd name="connsiteX2" fmla="*/ 5887453 w 6645733"/>
              <a:gd name="connsiteY2" fmla="*/ 1014338 h 6693243"/>
              <a:gd name="connsiteX3" fmla="*/ 6641432 w 6645733"/>
              <a:gd name="connsiteY3" fmla="*/ 2907306 h 6693243"/>
              <a:gd name="connsiteX4" fmla="*/ 4940968 w 6645733"/>
              <a:gd name="connsiteY4" fmla="*/ 4816317 h 6693243"/>
              <a:gd name="connsiteX5" fmla="*/ 1780674 w 6645733"/>
              <a:gd name="connsiteY5" fmla="*/ 6645117 h 6693243"/>
              <a:gd name="connsiteX6" fmla="*/ 0 w 6645733"/>
              <a:gd name="connsiteY6" fmla="*/ 6693243 h 6693243"/>
              <a:gd name="connsiteX7" fmla="*/ 401053 w 6645733"/>
              <a:gd name="connsiteY7" fmla="*/ 725580 h 6693243"/>
              <a:gd name="connsiteX0" fmla="*/ 401053 w 6654701"/>
              <a:gd name="connsiteY0" fmla="*/ 725580 h 6693243"/>
              <a:gd name="connsiteX1" fmla="*/ 2727158 w 6654701"/>
              <a:gd name="connsiteY1" fmla="*/ 3685 h 6693243"/>
              <a:gd name="connsiteX2" fmla="*/ 5887453 w 6654701"/>
              <a:gd name="connsiteY2" fmla="*/ 1014338 h 6693243"/>
              <a:gd name="connsiteX3" fmla="*/ 6641432 w 6654701"/>
              <a:gd name="connsiteY3" fmla="*/ 2907306 h 6693243"/>
              <a:gd name="connsiteX4" fmla="*/ 5438274 w 6654701"/>
              <a:gd name="connsiteY4" fmla="*/ 5089033 h 6693243"/>
              <a:gd name="connsiteX5" fmla="*/ 1780674 w 6654701"/>
              <a:gd name="connsiteY5" fmla="*/ 6645117 h 6693243"/>
              <a:gd name="connsiteX6" fmla="*/ 0 w 6654701"/>
              <a:gd name="connsiteY6" fmla="*/ 6693243 h 6693243"/>
              <a:gd name="connsiteX7" fmla="*/ 401053 w 6654701"/>
              <a:gd name="connsiteY7" fmla="*/ 725580 h 6693243"/>
              <a:gd name="connsiteX0" fmla="*/ 401053 w 6654701"/>
              <a:gd name="connsiteY0" fmla="*/ 725580 h 6693243"/>
              <a:gd name="connsiteX1" fmla="*/ 2727158 w 6654701"/>
              <a:gd name="connsiteY1" fmla="*/ 3685 h 6693243"/>
              <a:gd name="connsiteX2" fmla="*/ 5887453 w 6654701"/>
              <a:gd name="connsiteY2" fmla="*/ 1014338 h 6693243"/>
              <a:gd name="connsiteX3" fmla="*/ 6641432 w 6654701"/>
              <a:gd name="connsiteY3" fmla="*/ 2907306 h 6693243"/>
              <a:gd name="connsiteX4" fmla="*/ 5438274 w 6654701"/>
              <a:gd name="connsiteY4" fmla="*/ 5089033 h 6693243"/>
              <a:gd name="connsiteX5" fmla="*/ 1780674 w 6654701"/>
              <a:gd name="connsiteY5" fmla="*/ 6645117 h 6693243"/>
              <a:gd name="connsiteX6" fmla="*/ 0 w 6654701"/>
              <a:gd name="connsiteY6" fmla="*/ 6693243 h 6693243"/>
              <a:gd name="connsiteX7" fmla="*/ 401053 w 6654701"/>
              <a:gd name="connsiteY7" fmla="*/ 725580 h 6693243"/>
              <a:gd name="connsiteX0" fmla="*/ 401053 w 6654701"/>
              <a:gd name="connsiteY0" fmla="*/ 725580 h 6725327"/>
              <a:gd name="connsiteX1" fmla="*/ 2727158 w 6654701"/>
              <a:gd name="connsiteY1" fmla="*/ 3685 h 6725327"/>
              <a:gd name="connsiteX2" fmla="*/ 5887453 w 6654701"/>
              <a:gd name="connsiteY2" fmla="*/ 1014338 h 6725327"/>
              <a:gd name="connsiteX3" fmla="*/ 6641432 w 6654701"/>
              <a:gd name="connsiteY3" fmla="*/ 2907306 h 6725327"/>
              <a:gd name="connsiteX4" fmla="*/ 5438274 w 6654701"/>
              <a:gd name="connsiteY4" fmla="*/ 5089033 h 6725327"/>
              <a:gd name="connsiteX5" fmla="*/ 3593432 w 6654701"/>
              <a:gd name="connsiteY5" fmla="*/ 6725327 h 6725327"/>
              <a:gd name="connsiteX6" fmla="*/ 0 w 6654701"/>
              <a:gd name="connsiteY6" fmla="*/ 6693243 h 6725327"/>
              <a:gd name="connsiteX7" fmla="*/ 401053 w 6654701"/>
              <a:gd name="connsiteY7" fmla="*/ 725580 h 6725327"/>
              <a:gd name="connsiteX0" fmla="*/ 401053 w 6654701"/>
              <a:gd name="connsiteY0" fmla="*/ 725580 h 6725327"/>
              <a:gd name="connsiteX1" fmla="*/ 2727158 w 6654701"/>
              <a:gd name="connsiteY1" fmla="*/ 3685 h 6725327"/>
              <a:gd name="connsiteX2" fmla="*/ 5887453 w 6654701"/>
              <a:gd name="connsiteY2" fmla="*/ 1014338 h 6725327"/>
              <a:gd name="connsiteX3" fmla="*/ 6641432 w 6654701"/>
              <a:gd name="connsiteY3" fmla="*/ 2907306 h 6725327"/>
              <a:gd name="connsiteX4" fmla="*/ 5438274 w 6654701"/>
              <a:gd name="connsiteY4" fmla="*/ 5089033 h 6725327"/>
              <a:gd name="connsiteX5" fmla="*/ 3593432 w 6654701"/>
              <a:gd name="connsiteY5" fmla="*/ 6725327 h 6725327"/>
              <a:gd name="connsiteX6" fmla="*/ 0 w 6654701"/>
              <a:gd name="connsiteY6" fmla="*/ 6693243 h 6725327"/>
              <a:gd name="connsiteX7" fmla="*/ 401053 w 6654701"/>
              <a:gd name="connsiteY7" fmla="*/ 725580 h 6725327"/>
              <a:gd name="connsiteX0" fmla="*/ 401053 w 6647977"/>
              <a:gd name="connsiteY0" fmla="*/ 725580 h 6725327"/>
              <a:gd name="connsiteX1" fmla="*/ 2727158 w 6647977"/>
              <a:gd name="connsiteY1" fmla="*/ 3685 h 6725327"/>
              <a:gd name="connsiteX2" fmla="*/ 5887453 w 6647977"/>
              <a:gd name="connsiteY2" fmla="*/ 1014338 h 6725327"/>
              <a:gd name="connsiteX3" fmla="*/ 6641432 w 6647977"/>
              <a:gd name="connsiteY3" fmla="*/ 2907306 h 6725327"/>
              <a:gd name="connsiteX4" fmla="*/ 5598695 w 6647977"/>
              <a:gd name="connsiteY4" fmla="*/ 5137159 h 6725327"/>
              <a:gd name="connsiteX5" fmla="*/ 3593432 w 6647977"/>
              <a:gd name="connsiteY5" fmla="*/ 6725327 h 6725327"/>
              <a:gd name="connsiteX6" fmla="*/ 0 w 6647977"/>
              <a:gd name="connsiteY6" fmla="*/ 6693243 h 6725327"/>
              <a:gd name="connsiteX7" fmla="*/ 401053 w 6647977"/>
              <a:gd name="connsiteY7" fmla="*/ 725580 h 6725327"/>
              <a:gd name="connsiteX0" fmla="*/ 401053 w 6647977"/>
              <a:gd name="connsiteY0" fmla="*/ 725580 h 6725327"/>
              <a:gd name="connsiteX1" fmla="*/ 2727158 w 6647977"/>
              <a:gd name="connsiteY1" fmla="*/ 3685 h 6725327"/>
              <a:gd name="connsiteX2" fmla="*/ 5887453 w 6647977"/>
              <a:gd name="connsiteY2" fmla="*/ 1014338 h 6725327"/>
              <a:gd name="connsiteX3" fmla="*/ 6641432 w 6647977"/>
              <a:gd name="connsiteY3" fmla="*/ 2907306 h 6725327"/>
              <a:gd name="connsiteX4" fmla="*/ 5598695 w 6647977"/>
              <a:gd name="connsiteY4" fmla="*/ 5137159 h 6725327"/>
              <a:gd name="connsiteX5" fmla="*/ 3593432 w 6647977"/>
              <a:gd name="connsiteY5" fmla="*/ 6725327 h 6725327"/>
              <a:gd name="connsiteX6" fmla="*/ 0 w 6647977"/>
              <a:gd name="connsiteY6" fmla="*/ 6693243 h 6725327"/>
              <a:gd name="connsiteX7" fmla="*/ 401053 w 6647977"/>
              <a:gd name="connsiteY7" fmla="*/ 725580 h 6725327"/>
              <a:gd name="connsiteX0" fmla="*/ 401053 w 6647977"/>
              <a:gd name="connsiteY0" fmla="*/ 721896 h 6721643"/>
              <a:gd name="connsiteX1" fmla="*/ 2727158 w 6647977"/>
              <a:gd name="connsiteY1" fmla="*/ 1 h 6721643"/>
              <a:gd name="connsiteX2" fmla="*/ 5887453 w 6647977"/>
              <a:gd name="connsiteY2" fmla="*/ 1010654 h 6721643"/>
              <a:gd name="connsiteX3" fmla="*/ 6641432 w 6647977"/>
              <a:gd name="connsiteY3" fmla="*/ 2903622 h 6721643"/>
              <a:gd name="connsiteX4" fmla="*/ 5598695 w 6647977"/>
              <a:gd name="connsiteY4" fmla="*/ 5133475 h 6721643"/>
              <a:gd name="connsiteX5" fmla="*/ 3593432 w 6647977"/>
              <a:gd name="connsiteY5" fmla="*/ 6721643 h 6721643"/>
              <a:gd name="connsiteX6" fmla="*/ 0 w 6647977"/>
              <a:gd name="connsiteY6" fmla="*/ 6689559 h 6721643"/>
              <a:gd name="connsiteX7" fmla="*/ 401053 w 6647977"/>
              <a:gd name="connsiteY7" fmla="*/ 721896 h 6721643"/>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0 w 6514627"/>
              <a:gd name="connsiteY6" fmla="*/ 5427910 h 6736344"/>
              <a:gd name="connsiteX7" fmla="*/ 267703 w 6514627"/>
              <a:gd name="connsiteY7"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447327 w 6514627"/>
              <a:gd name="connsiteY6" fmla="*/ 5989385 h 6736344"/>
              <a:gd name="connsiteX7" fmla="*/ 0 w 6514627"/>
              <a:gd name="connsiteY7" fmla="*/ 5427910 h 6736344"/>
              <a:gd name="connsiteX8" fmla="*/ 267703 w 6514627"/>
              <a:gd name="connsiteY8"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218727 w 6514627"/>
              <a:gd name="connsiteY6" fmla="*/ 6294185 h 6736344"/>
              <a:gd name="connsiteX7" fmla="*/ 0 w 6514627"/>
              <a:gd name="connsiteY7" fmla="*/ 5427910 h 6736344"/>
              <a:gd name="connsiteX8" fmla="*/ 267703 w 6514627"/>
              <a:gd name="connsiteY8" fmla="*/ 736597 h 6736344"/>
              <a:gd name="connsiteX0" fmla="*/ 267703 w 6514627"/>
              <a:gd name="connsiteY0" fmla="*/ 736597 h 6736344"/>
              <a:gd name="connsiteX1" fmla="*/ 2593808 w 6514627"/>
              <a:gd name="connsiteY1" fmla="*/ 14702 h 6736344"/>
              <a:gd name="connsiteX2" fmla="*/ 5754103 w 6514627"/>
              <a:gd name="connsiteY2" fmla="*/ 1025355 h 6736344"/>
              <a:gd name="connsiteX3" fmla="*/ 6508082 w 6514627"/>
              <a:gd name="connsiteY3" fmla="*/ 2918323 h 6736344"/>
              <a:gd name="connsiteX4" fmla="*/ 5465345 w 6514627"/>
              <a:gd name="connsiteY4" fmla="*/ 5148176 h 6736344"/>
              <a:gd name="connsiteX5" fmla="*/ 3460082 w 6514627"/>
              <a:gd name="connsiteY5" fmla="*/ 6736344 h 6736344"/>
              <a:gd name="connsiteX6" fmla="*/ 1218727 w 6514627"/>
              <a:gd name="connsiteY6" fmla="*/ 6294185 h 6736344"/>
              <a:gd name="connsiteX7" fmla="*/ 0 w 6514627"/>
              <a:gd name="connsiteY7" fmla="*/ 5427910 h 6736344"/>
              <a:gd name="connsiteX8" fmla="*/ 267703 w 6514627"/>
              <a:gd name="connsiteY8" fmla="*/ 736597 h 6736344"/>
              <a:gd name="connsiteX0" fmla="*/ 267703 w 6514627"/>
              <a:gd name="connsiteY0" fmla="*/ 736597 h 6757650"/>
              <a:gd name="connsiteX1" fmla="*/ 2593808 w 6514627"/>
              <a:gd name="connsiteY1" fmla="*/ 14702 h 6757650"/>
              <a:gd name="connsiteX2" fmla="*/ 5754103 w 6514627"/>
              <a:gd name="connsiteY2" fmla="*/ 1025355 h 6757650"/>
              <a:gd name="connsiteX3" fmla="*/ 6508082 w 6514627"/>
              <a:gd name="connsiteY3" fmla="*/ 2918323 h 6757650"/>
              <a:gd name="connsiteX4" fmla="*/ 5465345 w 6514627"/>
              <a:gd name="connsiteY4" fmla="*/ 5148176 h 6757650"/>
              <a:gd name="connsiteX5" fmla="*/ 3460082 w 6514627"/>
              <a:gd name="connsiteY5" fmla="*/ 6736344 h 6757650"/>
              <a:gd name="connsiteX6" fmla="*/ 1218727 w 6514627"/>
              <a:gd name="connsiteY6" fmla="*/ 6294185 h 6757650"/>
              <a:gd name="connsiteX7" fmla="*/ 0 w 6514627"/>
              <a:gd name="connsiteY7" fmla="*/ 5427910 h 6757650"/>
              <a:gd name="connsiteX8" fmla="*/ 267703 w 6514627"/>
              <a:gd name="connsiteY8" fmla="*/ 736597 h 6757650"/>
              <a:gd name="connsiteX0" fmla="*/ 267703 w 6514627"/>
              <a:gd name="connsiteY0" fmla="*/ 736597 h 6773088"/>
              <a:gd name="connsiteX1" fmla="*/ 2593808 w 6514627"/>
              <a:gd name="connsiteY1" fmla="*/ 14702 h 6773088"/>
              <a:gd name="connsiteX2" fmla="*/ 5754103 w 6514627"/>
              <a:gd name="connsiteY2" fmla="*/ 1025355 h 6773088"/>
              <a:gd name="connsiteX3" fmla="*/ 6508082 w 6514627"/>
              <a:gd name="connsiteY3" fmla="*/ 2918323 h 6773088"/>
              <a:gd name="connsiteX4" fmla="*/ 5465345 w 6514627"/>
              <a:gd name="connsiteY4" fmla="*/ 5148176 h 6773088"/>
              <a:gd name="connsiteX5" fmla="*/ 3460082 w 6514627"/>
              <a:gd name="connsiteY5" fmla="*/ 6736344 h 6773088"/>
              <a:gd name="connsiteX6" fmla="*/ 1218727 w 6514627"/>
              <a:gd name="connsiteY6" fmla="*/ 6294185 h 6773088"/>
              <a:gd name="connsiteX7" fmla="*/ 0 w 6514627"/>
              <a:gd name="connsiteY7" fmla="*/ 5427910 h 6773088"/>
              <a:gd name="connsiteX8" fmla="*/ 267703 w 6514627"/>
              <a:gd name="connsiteY8" fmla="*/ 736597 h 6773088"/>
              <a:gd name="connsiteX0" fmla="*/ 267703 w 6514627"/>
              <a:gd name="connsiteY0" fmla="*/ 736597 h 6825268"/>
              <a:gd name="connsiteX1" fmla="*/ 2593808 w 6514627"/>
              <a:gd name="connsiteY1" fmla="*/ 14702 h 6825268"/>
              <a:gd name="connsiteX2" fmla="*/ 5754103 w 6514627"/>
              <a:gd name="connsiteY2" fmla="*/ 1025355 h 6825268"/>
              <a:gd name="connsiteX3" fmla="*/ 6508082 w 6514627"/>
              <a:gd name="connsiteY3" fmla="*/ 2918323 h 6825268"/>
              <a:gd name="connsiteX4" fmla="*/ 5465345 w 6514627"/>
              <a:gd name="connsiteY4" fmla="*/ 5148176 h 6825268"/>
              <a:gd name="connsiteX5" fmla="*/ 3460082 w 6514627"/>
              <a:gd name="connsiteY5" fmla="*/ 6736344 h 6825268"/>
              <a:gd name="connsiteX6" fmla="*/ 913927 w 6514627"/>
              <a:gd name="connsiteY6" fmla="*/ 6389435 h 6825268"/>
              <a:gd name="connsiteX7" fmla="*/ 0 w 6514627"/>
              <a:gd name="connsiteY7" fmla="*/ 5427910 h 6825268"/>
              <a:gd name="connsiteX8" fmla="*/ 267703 w 6514627"/>
              <a:gd name="connsiteY8" fmla="*/ 736597 h 6825268"/>
              <a:gd name="connsiteX0" fmla="*/ 301056 w 6547980"/>
              <a:gd name="connsiteY0" fmla="*/ 736597 h 6825268"/>
              <a:gd name="connsiteX1" fmla="*/ 2627161 w 6547980"/>
              <a:gd name="connsiteY1" fmla="*/ 14702 h 6825268"/>
              <a:gd name="connsiteX2" fmla="*/ 5787456 w 6547980"/>
              <a:gd name="connsiteY2" fmla="*/ 1025355 h 6825268"/>
              <a:gd name="connsiteX3" fmla="*/ 6541435 w 6547980"/>
              <a:gd name="connsiteY3" fmla="*/ 2918323 h 6825268"/>
              <a:gd name="connsiteX4" fmla="*/ 5498698 w 6547980"/>
              <a:gd name="connsiteY4" fmla="*/ 5148176 h 6825268"/>
              <a:gd name="connsiteX5" fmla="*/ 3493435 w 6547980"/>
              <a:gd name="connsiteY5" fmla="*/ 6736344 h 6825268"/>
              <a:gd name="connsiteX6" fmla="*/ 947280 w 6547980"/>
              <a:gd name="connsiteY6" fmla="*/ 6389435 h 6825268"/>
              <a:gd name="connsiteX7" fmla="*/ 33353 w 6547980"/>
              <a:gd name="connsiteY7" fmla="*/ 5427910 h 6825268"/>
              <a:gd name="connsiteX8" fmla="*/ 301056 w 6547980"/>
              <a:gd name="connsiteY8" fmla="*/ 736597 h 6825268"/>
              <a:gd name="connsiteX0" fmla="*/ 301056 w 6547980"/>
              <a:gd name="connsiteY0" fmla="*/ 736597 h 6788933"/>
              <a:gd name="connsiteX1" fmla="*/ 2627161 w 6547980"/>
              <a:gd name="connsiteY1" fmla="*/ 14702 h 6788933"/>
              <a:gd name="connsiteX2" fmla="*/ 5787456 w 6547980"/>
              <a:gd name="connsiteY2" fmla="*/ 1025355 h 6788933"/>
              <a:gd name="connsiteX3" fmla="*/ 6541435 w 6547980"/>
              <a:gd name="connsiteY3" fmla="*/ 2918323 h 6788933"/>
              <a:gd name="connsiteX4" fmla="*/ 5498698 w 6547980"/>
              <a:gd name="connsiteY4" fmla="*/ 5148176 h 6788933"/>
              <a:gd name="connsiteX5" fmla="*/ 4985880 w 6547980"/>
              <a:gd name="connsiteY5" fmla="*/ 5646485 h 6788933"/>
              <a:gd name="connsiteX6" fmla="*/ 3493435 w 6547980"/>
              <a:gd name="connsiteY6" fmla="*/ 6736344 h 6788933"/>
              <a:gd name="connsiteX7" fmla="*/ 947280 w 6547980"/>
              <a:gd name="connsiteY7" fmla="*/ 6389435 h 6788933"/>
              <a:gd name="connsiteX8" fmla="*/ 33353 w 6547980"/>
              <a:gd name="connsiteY8" fmla="*/ 5427910 h 6788933"/>
              <a:gd name="connsiteX9" fmla="*/ 301056 w 6547980"/>
              <a:gd name="connsiteY9" fmla="*/ 736597 h 6788933"/>
              <a:gd name="connsiteX0" fmla="*/ 301056 w 6547980"/>
              <a:gd name="connsiteY0" fmla="*/ 736597 h 6809724"/>
              <a:gd name="connsiteX1" fmla="*/ 2627161 w 6547980"/>
              <a:gd name="connsiteY1" fmla="*/ 14702 h 6809724"/>
              <a:gd name="connsiteX2" fmla="*/ 5787456 w 6547980"/>
              <a:gd name="connsiteY2" fmla="*/ 1025355 h 6809724"/>
              <a:gd name="connsiteX3" fmla="*/ 6541435 w 6547980"/>
              <a:gd name="connsiteY3" fmla="*/ 2918323 h 6809724"/>
              <a:gd name="connsiteX4" fmla="*/ 5498698 w 6547980"/>
              <a:gd name="connsiteY4" fmla="*/ 5148176 h 6809724"/>
              <a:gd name="connsiteX5" fmla="*/ 4719180 w 6547980"/>
              <a:gd name="connsiteY5" fmla="*/ 5360735 h 6809724"/>
              <a:gd name="connsiteX6" fmla="*/ 3493435 w 6547980"/>
              <a:gd name="connsiteY6" fmla="*/ 6736344 h 6809724"/>
              <a:gd name="connsiteX7" fmla="*/ 947280 w 6547980"/>
              <a:gd name="connsiteY7" fmla="*/ 6389435 h 6809724"/>
              <a:gd name="connsiteX8" fmla="*/ 33353 w 6547980"/>
              <a:gd name="connsiteY8" fmla="*/ 5427910 h 6809724"/>
              <a:gd name="connsiteX9" fmla="*/ 301056 w 6547980"/>
              <a:gd name="connsiteY9" fmla="*/ 736597 h 6809724"/>
              <a:gd name="connsiteX0" fmla="*/ 301056 w 6545037"/>
              <a:gd name="connsiteY0" fmla="*/ 736597 h 6809724"/>
              <a:gd name="connsiteX1" fmla="*/ 2627161 w 6545037"/>
              <a:gd name="connsiteY1" fmla="*/ 14702 h 6809724"/>
              <a:gd name="connsiteX2" fmla="*/ 5787456 w 6545037"/>
              <a:gd name="connsiteY2" fmla="*/ 1025355 h 6809724"/>
              <a:gd name="connsiteX3" fmla="*/ 6541435 w 6545037"/>
              <a:gd name="connsiteY3" fmla="*/ 2918323 h 6809724"/>
              <a:gd name="connsiteX4" fmla="*/ 6013048 w 6545037"/>
              <a:gd name="connsiteY4" fmla="*/ 4824326 h 6809724"/>
              <a:gd name="connsiteX5" fmla="*/ 4719180 w 6545037"/>
              <a:gd name="connsiteY5" fmla="*/ 5360735 h 6809724"/>
              <a:gd name="connsiteX6" fmla="*/ 3493435 w 6545037"/>
              <a:gd name="connsiteY6" fmla="*/ 6736344 h 6809724"/>
              <a:gd name="connsiteX7" fmla="*/ 947280 w 6545037"/>
              <a:gd name="connsiteY7" fmla="*/ 6389435 h 6809724"/>
              <a:gd name="connsiteX8" fmla="*/ 33353 w 6545037"/>
              <a:gd name="connsiteY8" fmla="*/ 5427910 h 6809724"/>
              <a:gd name="connsiteX9" fmla="*/ 301056 w 6545037"/>
              <a:gd name="connsiteY9" fmla="*/ 736597 h 6809724"/>
              <a:gd name="connsiteX0" fmla="*/ 301056 w 6545037"/>
              <a:gd name="connsiteY0" fmla="*/ 736597 h 6791696"/>
              <a:gd name="connsiteX1" fmla="*/ 2627161 w 6545037"/>
              <a:gd name="connsiteY1" fmla="*/ 14702 h 6791696"/>
              <a:gd name="connsiteX2" fmla="*/ 5787456 w 6545037"/>
              <a:gd name="connsiteY2" fmla="*/ 1025355 h 6791696"/>
              <a:gd name="connsiteX3" fmla="*/ 6541435 w 6545037"/>
              <a:gd name="connsiteY3" fmla="*/ 2918323 h 6791696"/>
              <a:gd name="connsiteX4" fmla="*/ 6013048 w 6545037"/>
              <a:gd name="connsiteY4" fmla="*/ 4824326 h 6791696"/>
              <a:gd name="connsiteX5" fmla="*/ 4719180 w 6545037"/>
              <a:gd name="connsiteY5" fmla="*/ 5608385 h 6791696"/>
              <a:gd name="connsiteX6" fmla="*/ 3493435 w 6545037"/>
              <a:gd name="connsiteY6" fmla="*/ 6736344 h 6791696"/>
              <a:gd name="connsiteX7" fmla="*/ 947280 w 6545037"/>
              <a:gd name="connsiteY7" fmla="*/ 6389435 h 6791696"/>
              <a:gd name="connsiteX8" fmla="*/ 33353 w 6545037"/>
              <a:gd name="connsiteY8" fmla="*/ 5427910 h 6791696"/>
              <a:gd name="connsiteX9" fmla="*/ 301056 w 6545037"/>
              <a:gd name="connsiteY9" fmla="*/ 736597 h 6791696"/>
              <a:gd name="connsiteX0" fmla="*/ 301056 w 6546193"/>
              <a:gd name="connsiteY0" fmla="*/ 736597 h 6791696"/>
              <a:gd name="connsiteX1" fmla="*/ 2627161 w 6546193"/>
              <a:gd name="connsiteY1" fmla="*/ 14702 h 6791696"/>
              <a:gd name="connsiteX2" fmla="*/ 5787456 w 6546193"/>
              <a:gd name="connsiteY2" fmla="*/ 1025355 h 6791696"/>
              <a:gd name="connsiteX3" fmla="*/ 6541435 w 6546193"/>
              <a:gd name="connsiteY3" fmla="*/ 2918323 h 6791696"/>
              <a:gd name="connsiteX4" fmla="*/ 6013048 w 6546193"/>
              <a:gd name="connsiteY4" fmla="*/ 4824326 h 6791696"/>
              <a:gd name="connsiteX5" fmla="*/ 4719180 w 6546193"/>
              <a:gd name="connsiteY5" fmla="*/ 5608385 h 6791696"/>
              <a:gd name="connsiteX6" fmla="*/ 3493435 w 6546193"/>
              <a:gd name="connsiteY6" fmla="*/ 6736344 h 6791696"/>
              <a:gd name="connsiteX7" fmla="*/ 947280 w 6546193"/>
              <a:gd name="connsiteY7" fmla="*/ 6389435 h 6791696"/>
              <a:gd name="connsiteX8" fmla="*/ 33353 w 6546193"/>
              <a:gd name="connsiteY8" fmla="*/ 5427910 h 6791696"/>
              <a:gd name="connsiteX9" fmla="*/ 301056 w 6546193"/>
              <a:gd name="connsiteY9" fmla="*/ 736597 h 6791696"/>
              <a:gd name="connsiteX0" fmla="*/ 301056 w 6544929"/>
              <a:gd name="connsiteY0" fmla="*/ 736597 h 6782044"/>
              <a:gd name="connsiteX1" fmla="*/ 2627161 w 6544929"/>
              <a:gd name="connsiteY1" fmla="*/ 14702 h 6782044"/>
              <a:gd name="connsiteX2" fmla="*/ 5787456 w 6544929"/>
              <a:gd name="connsiteY2" fmla="*/ 1025355 h 6782044"/>
              <a:gd name="connsiteX3" fmla="*/ 6541435 w 6544929"/>
              <a:gd name="connsiteY3" fmla="*/ 2918323 h 6782044"/>
              <a:gd name="connsiteX4" fmla="*/ 6013048 w 6544929"/>
              <a:gd name="connsiteY4" fmla="*/ 4824326 h 6782044"/>
              <a:gd name="connsiteX5" fmla="*/ 4776330 w 6544929"/>
              <a:gd name="connsiteY5" fmla="*/ 5741735 h 6782044"/>
              <a:gd name="connsiteX6" fmla="*/ 3493435 w 6544929"/>
              <a:gd name="connsiteY6" fmla="*/ 6736344 h 6782044"/>
              <a:gd name="connsiteX7" fmla="*/ 947280 w 6544929"/>
              <a:gd name="connsiteY7" fmla="*/ 6389435 h 6782044"/>
              <a:gd name="connsiteX8" fmla="*/ 33353 w 6544929"/>
              <a:gd name="connsiteY8" fmla="*/ 5427910 h 6782044"/>
              <a:gd name="connsiteX9" fmla="*/ 301056 w 6544929"/>
              <a:gd name="connsiteY9" fmla="*/ 736597 h 6782044"/>
              <a:gd name="connsiteX0" fmla="*/ 303076 w 6546949"/>
              <a:gd name="connsiteY0" fmla="*/ 893552 h 6938999"/>
              <a:gd name="connsiteX1" fmla="*/ 2667281 w 6546949"/>
              <a:gd name="connsiteY1" fmla="*/ 207 h 6938999"/>
              <a:gd name="connsiteX2" fmla="*/ 5789476 w 6546949"/>
              <a:gd name="connsiteY2" fmla="*/ 1182310 h 6938999"/>
              <a:gd name="connsiteX3" fmla="*/ 6543455 w 6546949"/>
              <a:gd name="connsiteY3" fmla="*/ 3075278 h 6938999"/>
              <a:gd name="connsiteX4" fmla="*/ 6015068 w 6546949"/>
              <a:gd name="connsiteY4" fmla="*/ 4981281 h 6938999"/>
              <a:gd name="connsiteX5" fmla="*/ 4778350 w 6546949"/>
              <a:gd name="connsiteY5" fmla="*/ 5898690 h 6938999"/>
              <a:gd name="connsiteX6" fmla="*/ 3495455 w 6546949"/>
              <a:gd name="connsiteY6" fmla="*/ 6893299 h 6938999"/>
              <a:gd name="connsiteX7" fmla="*/ 949300 w 6546949"/>
              <a:gd name="connsiteY7" fmla="*/ 6546390 h 6938999"/>
              <a:gd name="connsiteX8" fmla="*/ 35373 w 6546949"/>
              <a:gd name="connsiteY8" fmla="*/ 5584865 h 6938999"/>
              <a:gd name="connsiteX9" fmla="*/ 303076 w 6546949"/>
              <a:gd name="connsiteY9" fmla="*/ 893552 h 6938999"/>
              <a:gd name="connsiteX0" fmla="*/ 195261 w 6858234"/>
              <a:gd name="connsiteY0" fmla="*/ 1778169 h 6947316"/>
              <a:gd name="connsiteX1" fmla="*/ 2978566 w 6858234"/>
              <a:gd name="connsiteY1" fmla="*/ 8524 h 6947316"/>
              <a:gd name="connsiteX2" fmla="*/ 6100761 w 6858234"/>
              <a:gd name="connsiteY2" fmla="*/ 1190627 h 6947316"/>
              <a:gd name="connsiteX3" fmla="*/ 6854740 w 6858234"/>
              <a:gd name="connsiteY3" fmla="*/ 3083595 h 6947316"/>
              <a:gd name="connsiteX4" fmla="*/ 6326353 w 6858234"/>
              <a:gd name="connsiteY4" fmla="*/ 4989598 h 6947316"/>
              <a:gd name="connsiteX5" fmla="*/ 5089635 w 6858234"/>
              <a:gd name="connsiteY5" fmla="*/ 5907007 h 6947316"/>
              <a:gd name="connsiteX6" fmla="*/ 3806740 w 6858234"/>
              <a:gd name="connsiteY6" fmla="*/ 6901616 h 6947316"/>
              <a:gd name="connsiteX7" fmla="*/ 1260585 w 6858234"/>
              <a:gd name="connsiteY7" fmla="*/ 6554707 h 6947316"/>
              <a:gd name="connsiteX8" fmla="*/ 346658 w 6858234"/>
              <a:gd name="connsiteY8" fmla="*/ 5593182 h 6947316"/>
              <a:gd name="connsiteX9" fmla="*/ 195261 w 6858234"/>
              <a:gd name="connsiteY9" fmla="*/ 1778169 h 6947316"/>
              <a:gd name="connsiteX0" fmla="*/ 228815 w 6891788"/>
              <a:gd name="connsiteY0" fmla="*/ 1778169 h 6949304"/>
              <a:gd name="connsiteX1" fmla="*/ 3012120 w 6891788"/>
              <a:gd name="connsiteY1" fmla="*/ 8524 h 6949304"/>
              <a:gd name="connsiteX2" fmla="*/ 6134315 w 6891788"/>
              <a:gd name="connsiteY2" fmla="*/ 1190627 h 6949304"/>
              <a:gd name="connsiteX3" fmla="*/ 6888294 w 6891788"/>
              <a:gd name="connsiteY3" fmla="*/ 3083595 h 6949304"/>
              <a:gd name="connsiteX4" fmla="*/ 6359907 w 6891788"/>
              <a:gd name="connsiteY4" fmla="*/ 4989598 h 6949304"/>
              <a:gd name="connsiteX5" fmla="*/ 5123189 w 6891788"/>
              <a:gd name="connsiteY5" fmla="*/ 5907007 h 6949304"/>
              <a:gd name="connsiteX6" fmla="*/ 3840294 w 6891788"/>
              <a:gd name="connsiteY6" fmla="*/ 6901616 h 6949304"/>
              <a:gd name="connsiteX7" fmla="*/ 1294139 w 6891788"/>
              <a:gd name="connsiteY7" fmla="*/ 6554707 h 6949304"/>
              <a:gd name="connsiteX8" fmla="*/ 284962 w 6891788"/>
              <a:gd name="connsiteY8" fmla="*/ 4526382 h 6949304"/>
              <a:gd name="connsiteX9" fmla="*/ 228815 w 6891788"/>
              <a:gd name="connsiteY9" fmla="*/ 1778169 h 6949304"/>
              <a:gd name="connsiteX0" fmla="*/ 232984 w 6895957"/>
              <a:gd name="connsiteY0" fmla="*/ 1778169 h 6911871"/>
              <a:gd name="connsiteX1" fmla="*/ 3016289 w 6895957"/>
              <a:gd name="connsiteY1" fmla="*/ 8524 h 6911871"/>
              <a:gd name="connsiteX2" fmla="*/ 6138484 w 6895957"/>
              <a:gd name="connsiteY2" fmla="*/ 1190627 h 6911871"/>
              <a:gd name="connsiteX3" fmla="*/ 6892463 w 6895957"/>
              <a:gd name="connsiteY3" fmla="*/ 3083595 h 6911871"/>
              <a:gd name="connsiteX4" fmla="*/ 6364076 w 6895957"/>
              <a:gd name="connsiteY4" fmla="*/ 4989598 h 6911871"/>
              <a:gd name="connsiteX5" fmla="*/ 5127358 w 6895957"/>
              <a:gd name="connsiteY5" fmla="*/ 5907007 h 6911871"/>
              <a:gd name="connsiteX6" fmla="*/ 3844463 w 6895957"/>
              <a:gd name="connsiteY6" fmla="*/ 6901616 h 6911871"/>
              <a:gd name="connsiteX7" fmla="*/ 1393558 w 6895957"/>
              <a:gd name="connsiteY7" fmla="*/ 6307057 h 6911871"/>
              <a:gd name="connsiteX8" fmla="*/ 289131 w 6895957"/>
              <a:gd name="connsiteY8" fmla="*/ 4526382 h 6911871"/>
              <a:gd name="connsiteX9" fmla="*/ 232984 w 6895957"/>
              <a:gd name="connsiteY9" fmla="*/ 1778169 h 6911871"/>
              <a:gd name="connsiteX0" fmla="*/ 232984 w 6903000"/>
              <a:gd name="connsiteY0" fmla="*/ 1778169 h 6911871"/>
              <a:gd name="connsiteX1" fmla="*/ 3016289 w 6903000"/>
              <a:gd name="connsiteY1" fmla="*/ 8524 h 6911871"/>
              <a:gd name="connsiteX2" fmla="*/ 6138484 w 6903000"/>
              <a:gd name="connsiteY2" fmla="*/ 1190627 h 6911871"/>
              <a:gd name="connsiteX3" fmla="*/ 6892463 w 6903000"/>
              <a:gd name="connsiteY3" fmla="*/ 3083595 h 6911871"/>
              <a:gd name="connsiteX4" fmla="*/ 6478376 w 6903000"/>
              <a:gd name="connsiteY4" fmla="*/ 4608598 h 6911871"/>
              <a:gd name="connsiteX5" fmla="*/ 5127358 w 6903000"/>
              <a:gd name="connsiteY5" fmla="*/ 5907007 h 6911871"/>
              <a:gd name="connsiteX6" fmla="*/ 3844463 w 6903000"/>
              <a:gd name="connsiteY6" fmla="*/ 6901616 h 6911871"/>
              <a:gd name="connsiteX7" fmla="*/ 1393558 w 6903000"/>
              <a:gd name="connsiteY7" fmla="*/ 6307057 h 6911871"/>
              <a:gd name="connsiteX8" fmla="*/ 289131 w 6903000"/>
              <a:gd name="connsiteY8" fmla="*/ 4526382 h 6911871"/>
              <a:gd name="connsiteX9" fmla="*/ 232984 w 6903000"/>
              <a:gd name="connsiteY9" fmla="*/ 1778169 h 6911871"/>
              <a:gd name="connsiteX0" fmla="*/ 232984 w 6903692"/>
              <a:gd name="connsiteY0" fmla="*/ 1778169 h 6912673"/>
              <a:gd name="connsiteX1" fmla="*/ 3016289 w 6903692"/>
              <a:gd name="connsiteY1" fmla="*/ 8524 h 6912673"/>
              <a:gd name="connsiteX2" fmla="*/ 6138484 w 6903692"/>
              <a:gd name="connsiteY2" fmla="*/ 1190627 h 6912673"/>
              <a:gd name="connsiteX3" fmla="*/ 6892463 w 6903692"/>
              <a:gd name="connsiteY3" fmla="*/ 3083595 h 6912673"/>
              <a:gd name="connsiteX4" fmla="*/ 6478376 w 6903692"/>
              <a:gd name="connsiteY4" fmla="*/ 4608598 h 6912673"/>
              <a:gd name="connsiteX5" fmla="*/ 5032108 w 6903692"/>
              <a:gd name="connsiteY5" fmla="*/ 5887957 h 6912673"/>
              <a:gd name="connsiteX6" fmla="*/ 3844463 w 6903692"/>
              <a:gd name="connsiteY6" fmla="*/ 6901616 h 6912673"/>
              <a:gd name="connsiteX7" fmla="*/ 1393558 w 6903692"/>
              <a:gd name="connsiteY7" fmla="*/ 6307057 h 6912673"/>
              <a:gd name="connsiteX8" fmla="*/ 289131 w 6903692"/>
              <a:gd name="connsiteY8" fmla="*/ 4526382 h 6912673"/>
              <a:gd name="connsiteX9" fmla="*/ 232984 w 6903692"/>
              <a:gd name="connsiteY9" fmla="*/ 1778169 h 6912673"/>
              <a:gd name="connsiteX0" fmla="*/ 232984 w 6903692"/>
              <a:gd name="connsiteY0" fmla="*/ 1777591 h 6912095"/>
              <a:gd name="connsiteX1" fmla="*/ 3016289 w 6903692"/>
              <a:gd name="connsiteY1" fmla="*/ 7946 h 6912095"/>
              <a:gd name="connsiteX2" fmla="*/ 6138484 w 6903692"/>
              <a:gd name="connsiteY2" fmla="*/ 1190049 h 6912095"/>
              <a:gd name="connsiteX3" fmla="*/ 6892463 w 6903692"/>
              <a:gd name="connsiteY3" fmla="*/ 2702017 h 6912095"/>
              <a:gd name="connsiteX4" fmla="*/ 6478376 w 6903692"/>
              <a:gd name="connsiteY4" fmla="*/ 4608020 h 6912095"/>
              <a:gd name="connsiteX5" fmla="*/ 5032108 w 6903692"/>
              <a:gd name="connsiteY5" fmla="*/ 5887379 h 6912095"/>
              <a:gd name="connsiteX6" fmla="*/ 3844463 w 6903692"/>
              <a:gd name="connsiteY6" fmla="*/ 6901038 h 6912095"/>
              <a:gd name="connsiteX7" fmla="*/ 1393558 w 6903692"/>
              <a:gd name="connsiteY7" fmla="*/ 6306479 h 6912095"/>
              <a:gd name="connsiteX8" fmla="*/ 289131 w 6903692"/>
              <a:gd name="connsiteY8" fmla="*/ 4525804 h 6912095"/>
              <a:gd name="connsiteX9" fmla="*/ 232984 w 6903692"/>
              <a:gd name="connsiteY9" fmla="*/ 1777591 h 6912095"/>
              <a:gd name="connsiteX0" fmla="*/ 232984 w 6909719"/>
              <a:gd name="connsiteY0" fmla="*/ 1777591 h 6912095"/>
              <a:gd name="connsiteX1" fmla="*/ 3016289 w 6909719"/>
              <a:gd name="connsiteY1" fmla="*/ 7946 h 6912095"/>
              <a:gd name="connsiteX2" fmla="*/ 6138484 w 6909719"/>
              <a:gd name="connsiteY2" fmla="*/ 1190049 h 6912095"/>
              <a:gd name="connsiteX3" fmla="*/ 6892463 w 6909719"/>
              <a:gd name="connsiteY3" fmla="*/ 2702017 h 6912095"/>
              <a:gd name="connsiteX4" fmla="*/ 6478376 w 6909719"/>
              <a:gd name="connsiteY4" fmla="*/ 4608020 h 6912095"/>
              <a:gd name="connsiteX5" fmla="*/ 5032108 w 6909719"/>
              <a:gd name="connsiteY5" fmla="*/ 5887379 h 6912095"/>
              <a:gd name="connsiteX6" fmla="*/ 3844463 w 6909719"/>
              <a:gd name="connsiteY6" fmla="*/ 6901038 h 6912095"/>
              <a:gd name="connsiteX7" fmla="*/ 1393558 w 6909719"/>
              <a:gd name="connsiteY7" fmla="*/ 6306479 h 6912095"/>
              <a:gd name="connsiteX8" fmla="*/ 289131 w 6909719"/>
              <a:gd name="connsiteY8" fmla="*/ 4525804 h 6912095"/>
              <a:gd name="connsiteX9" fmla="*/ 232984 w 6909719"/>
              <a:gd name="connsiteY9" fmla="*/ 1777591 h 6912095"/>
              <a:gd name="connsiteX0" fmla="*/ 232984 w 6909719"/>
              <a:gd name="connsiteY0" fmla="*/ 1778909 h 6913413"/>
              <a:gd name="connsiteX1" fmla="*/ 3016289 w 6909719"/>
              <a:gd name="connsiteY1" fmla="*/ 9264 h 6913413"/>
              <a:gd name="connsiteX2" fmla="*/ 6138484 w 6909719"/>
              <a:gd name="connsiteY2" fmla="*/ 1191367 h 6913413"/>
              <a:gd name="connsiteX3" fmla="*/ 6892463 w 6909719"/>
              <a:gd name="connsiteY3" fmla="*/ 2703335 h 6913413"/>
              <a:gd name="connsiteX4" fmla="*/ 6478376 w 6909719"/>
              <a:gd name="connsiteY4" fmla="*/ 4609338 h 6913413"/>
              <a:gd name="connsiteX5" fmla="*/ 5032108 w 6909719"/>
              <a:gd name="connsiteY5" fmla="*/ 5888697 h 6913413"/>
              <a:gd name="connsiteX6" fmla="*/ 3844463 w 6909719"/>
              <a:gd name="connsiteY6" fmla="*/ 6902356 h 6913413"/>
              <a:gd name="connsiteX7" fmla="*/ 1393558 w 6909719"/>
              <a:gd name="connsiteY7" fmla="*/ 6307797 h 6913413"/>
              <a:gd name="connsiteX8" fmla="*/ 289131 w 6909719"/>
              <a:gd name="connsiteY8" fmla="*/ 4527122 h 6913413"/>
              <a:gd name="connsiteX9" fmla="*/ 232984 w 6909719"/>
              <a:gd name="connsiteY9" fmla="*/ 1778909 h 6913413"/>
              <a:gd name="connsiteX0" fmla="*/ 232984 w 6907647"/>
              <a:gd name="connsiteY0" fmla="*/ 1790493 h 6924997"/>
              <a:gd name="connsiteX1" fmla="*/ 3016289 w 6907647"/>
              <a:gd name="connsiteY1" fmla="*/ 20848 h 6924997"/>
              <a:gd name="connsiteX2" fmla="*/ 6062284 w 6907647"/>
              <a:gd name="connsiteY2" fmla="*/ 993401 h 6924997"/>
              <a:gd name="connsiteX3" fmla="*/ 6892463 w 6907647"/>
              <a:gd name="connsiteY3" fmla="*/ 2714919 h 6924997"/>
              <a:gd name="connsiteX4" fmla="*/ 6478376 w 6907647"/>
              <a:gd name="connsiteY4" fmla="*/ 4620922 h 6924997"/>
              <a:gd name="connsiteX5" fmla="*/ 5032108 w 6907647"/>
              <a:gd name="connsiteY5" fmla="*/ 5900281 h 6924997"/>
              <a:gd name="connsiteX6" fmla="*/ 3844463 w 6907647"/>
              <a:gd name="connsiteY6" fmla="*/ 6913940 h 6924997"/>
              <a:gd name="connsiteX7" fmla="*/ 1393558 w 6907647"/>
              <a:gd name="connsiteY7" fmla="*/ 6319381 h 6924997"/>
              <a:gd name="connsiteX8" fmla="*/ 289131 w 6907647"/>
              <a:gd name="connsiteY8" fmla="*/ 4538706 h 6924997"/>
              <a:gd name="connsiteX9" fmla="*/ 232984 w 6907647"/>
              <a:gd name="connsiteY9" fmla="*/ 1790493 h 6924997"/>
              <a:gd name="connsiteX0" fmla="*/ 240587 w 6915250"/>
              <a:gd name="connsiteY0" fmla="*/ 1790493 h 6927294"/>
              <a:gd name="connsiteX1" fmla="*/ 3023892 w 6915250"/>
              <a:gd name="connsiteY1" fmla="*/ 20848 h 6927294"/>
              <a:gd name="connsiteX2" fmla="*/ 6069887 w 6915250"/>
              <a:gd name="connsiteY2" fmla="*/ 993401 h 6927294"/>
              <a:gd name="connsiteX3" fmla="*/ 6900066 w 6915250"/>
              <a:gd name="connsiteY3" fmla="*/ 2714919 h 6927294"/>
              <a:gd name="connsiteX4" fmla="*/ 6485979 w 6915250"/>
              <a:gd name="connsiteY4" fmla="*/ 4620922 h 6927294"/>
              <a:gd name="connsiteX5" fmla="*/ 5039711 w 6915250"/>
              <a:gd name="connsiteY5" fmla="*/ 5900281 h 6927294"/>
              <a:gd name="connsiteX6" fmla="*/ 3852066 w 6915250"/>
              <a:gd name="connsiteY6" fmla="*/ 6913940 h 6927294"/>
              <a:gd name="connsiteX7" fmla="*/ 1401161 w 6915250"/>
              <a:gd name="connsiteY7" fmla="*/ 6319381 h 6927294"/>
              <a:gd name="connsiteX8" fmla="*/ 277684 w 6915250"/>
              <a:gd name="connsiteY8" fmla="*/ 4157706 h 6927294"/>
              <a:gd name="connsiteX9" fmla="*/ 240587 w 6915250"/>
              <a:gd name="connsiteY9" fmla="*/ 1790493 h 6927294"/>
              <a:gd name="connsiteX0" fmla="*/ 240587 w 6915250"/>
              <a:gd name="connsiteY0" fmla="*/ 1790493 h 6916682"/>
              <a:gd name="connsiteX1" fmla="*/ 3023892 w 6915250"/>
              <a:gd name="connsiteY1" fmla="*/ 20848 h 6916682"/>
              <a:gd name="connsiteX2" fmla="*/ 6069887 w 6915250"/>
              <a:gd name="connsiteY2" fmla="*/ 993401 h 6916682"/>
              <a:gd name="connsiteX3" fmla="*/ 6900066 w 6915250"/>
              <a:gd name="connsiteY3" fmla="*/ 2714919 h 6916682"/>
              <a:gd name="connsiteX4" fmla="*/ 6485979 w 6915250"/>
              <a:gd name="connsiteY4" fmla="*/ 4620922 h 6916682"/>
              <a:gd name="connsiteX5" fmla="*/ 5039711 w 6915250"/>
              <a:gd name="connsiteY5" fmla="*/ 5900281 h 6916682"/>
              <a:gd name="connsiteX6" fmla="*/ 3852066 w 6915250"/>
              <a:gd name="connsiteY6" fmla="*/ 6913940 h 6916682"/>
              <a:gd name="connsiteX7" fmla="*/ 1401161 w 6915250"/>
              <a:gd name="connsiteY7" fmla="*/ 6128881 h 6916682"/>
              <a:gd name="connsiteX8" fmla="*/ 277684 w 6915250"/>
              <a:gd name="connsiteY8" fmla="*/ 4157706 h 6916682"/>
              <a:gd name="connsiteX9" fmla="*/ 240587 w 6915250"/>
              <a:gd name="connsiteY9" fmla="*/ 1790493 h 6916682"/>
              <a:gd name="connsiteX0" fmla="*/ 240587 w 6915250"/>
              <a:gd name="connsiteY0" fmla="*/ 1790493 h 7144400"/>
              <a:gd name="connsiteX1" fmla="*/ 3023892 w 6915250"/>
              <a:gd name="connsiteY1" fmla="*/ 20848 h 7144400"/>
              <a:gd name="connsiteX2" fmla="*/ 6069887 w 6915250"/>
              <a:gd name="connsiteY2" fmla="*/ 993401 h 7144400"/>
              <a:gd name="connsiteX3" fmla="*/ 6900066 w 6915250"/>
              <a:gd name="connsiteY3" fmla="*/ 2714919 h 7144400"/>
              <a:gd name="connsiteX4" fmla="*/ 6485979 w 6915250"/>
              <a:gd name="connsiteY4" fmla="*/ 4620922 h 7144400"/>
              <a:gd name="connsiteX5" fmla="*/ 5039711 w 6915250"/>
              <a:gd name="connsiteY5" fmla="*/ 5900281 h 7144400"/>
              <a:gd name="connsiteX6" fmla="*/ 3813966 w 6915250"/>
              <a:gd name="connsiteY6" fmla="*/ 7142540 h 7144400"/>
              <a:gd name="connsiteX7" fmla="*/ 1401161 w 6915250"/>
              <a:gd name="connsiteY7" fmla="*/ 6128881 h 7144400"/>
              <a:gd name="connsiteX8" fmla="*/ 277684 w 6915250"/>
              <a:gd name="connsiteY8" fmla="*/ 4157706 h 7144400"/>
              <a:gd name="connsiteX9" fmla="*/ 240587 w 6915250"/>
              <a:gd name="connsiteY9" fmla="*/ 1790493 h 7144400"/>
              <a:gd name="connsiteX0" fmla="*/ 240587 w 6924670"/>
              <a:gd name="connsiteY0" fmla="*/ 1784486 h 7138393"/>
              <a:gd name="connsiteX1" fmla="*/ 3023892 w 6924670"/>
              <a:gd name="connsiteY1" fmla="*/ 14841 h 7138393"/>
              <a:gd name="connsiteX2" fmla="*/ 5903278 w 6924670"/>
              <a:gd name="connsiteY2" fmla="*/ 1079955 h 7138393"/>
              <a:gd name="connsiteX3" fmla="*/ 6900066 w 6924670"/>
              <a:gd name="connsiteY3" fmla="*/ 2708912 h 7138393"/>
              <a:gd name="connsiteX4" fmla="*/ 6485979 w 6924670"/>
              <a:gd name="connsiteY4" fmla="*/ 4614915 h 7138393"/>
              <a:gd name="connsiteX5" fmla="*/ 5039711 w 6924670"/>
              <a:gd name="connsiteY5" fmla="*/ 5894274 h 7138393"/>
              <a:gd name="connsiteX6" fmla="*/ 3813966 w 6924670"/>
              <a:gd name="connsiteY6" fmla="*/ 7136533 h 7138393"/>
              <a:gd name="connsiteX7" fmla="*/ 1401161 w 6924670"/>
              <a:gd name="connsiteY7" fmla="*/ 6122874 h 7138393"/>
              <a:gd name="connsiteX8" fmla="*/ 277684 w 6924670"/>
              <a:gd name="connsiteY8" fmla="*/ 4151699 h 7138393"/>
              <a:gd name="connsiteX9" fmla="*/ 240587 w 6924670"/>
              <a:gd name="connsiteY9" fmla="*/ 1784486 h 7138393"/>
              <a:gd name="connsiteX0" fmla="*/ 240587 w 6761119"/>
              <a:gd name="connsiteY0" fmla="*/ 1782290 h 7136197"/>
              <a:gd name="connsiteX1" fmla="*/ 3023892 w 6761119"/>
              <a:gd name="connsiteY1" fmla="*/ 12645 h 7136197"/>
              <a:gd name="connsiteX2" fmla="*/ 5903278 w 6761119"/>
              <a:gd name="connsiteY2" fmla="*/ 1077759 h 7136197"/>
              <a:gd name="connsiteX3" fmla="*/ 6714944 w 6761119"/>
              <a:gd name="connsiteY3" fmla="*/ 2743740 h 7136197"/>
              <a:gd name="connsiteX4" fmla="*/ 6485979 w 6761119"/>
              <a:gd name="connsiteY4" fmla="*/ 4612719 h 7136197"/>
              <a:gd name="connsiteX5" fmla="*/ 5039711 w 6761119"/>
              <a:gd name="connsiteY5" fmla="*/ 5892078 h 7136197"/>
              <a:gd name="connsiteX6" fmla="*/ 3813966 w 6761119"/>
              <a:gd name="connsiteY6" fmla="*/ 7134337 h 7136197"/>
              <a:gd name="connsiteX7" fmla="*/ 1401161 w 6761119"/>
              <a:gd name="connsiteY7" fmla="*/ 6120678 h 7136197"/>
              <a:gd name="connsiteX8" fmla="*/ 277684 w 6761119"/>
              <a:gd name="connsiteY8" fmla="*/ 4149503 h 7136197"/>
              <a:gd name="connsiteX9" fmla="*/ 240587 w 6761119"/>
              <a:gd name="connsiteY9" fmla="*/ 1782290 h 7136197"/>
              <a:gd name="connsiteX0" fmla="*/ 240587 w 6761119"/>
              <a:gd name="connsiteY0" fmla="*/ 1783167 h 7137074"/>
              <a:gd name="connsiteX1" fmla="*/ 3023892 w 6761119"/>
              <a:gd name="connsiteY1" fmla="*/ 13522 h 7137074"/>
              <a:gd name="connsiteX2" fmla="*/ 5903278 w 6761119"/>
              <a:gd name="connsiteY2" fmla="*/ 1078636 h 7137074"/>
              <a:gd name="connsiteX3" fmla="*/ 6714944 w 6761119"/>
              <a:gd name="connsiteY3" fmla="*/ 2744617 h 7137074"/>
              <a:gd name="connsiteX4" fmla="*/ 6485979 w 6761119"/>
              <a:gd name="connsiteY4" fmla="*/ 4613596 h 7137074"/>
              <a:gd name="connsiteX5" fmla="*/ 5039711 w 6761119"/>
              <a:gd name="connsiteY5" fmla="*/ 5892955 h 7137074"/>
              <a:gd name="connsiteX6" fmla="*/ 3813966 w 6761119"/>
              <a:gd name="connsiteY6" fmla="*/ 7135214 h 7137074"/>
              <a:gd name="connsiteX7" fmla="*/ 1401161 w 6761119"/>
              <a:gd name="connsiteY7" fmla="*/ 6121555 h 7137074"/>
              <a:gd name="connsiteX8" fmla="*/ 277684 w 6761119"/>
              <a:gd name="connsiteY8" fmla="*/ 4150380 h 7137074"/>
              <a:gd name="connsiteX9" fmla="*/ 240587 w 6761119"/>
              <a:gd name="connsiteY9" fmla="*/ 1783167 h 7137074"/>
              <a:gd name="connsiteX0" fmla="*/ 240587 w 6739685"/>
              <a:gd name="connsiteY0" fmla="*/ 1783167 h 7137074"/>
              <a:gd name="connsiteX1" fmla="*/ 3023892 w 6739685"/>
              <a:gd name="connsiteY1" fmla="*/ 13522 h 7137074"/>
              <a:gd name="connsiteX2" fmla="*/ 5903278 w 6739685"/>
              <a:gd name="connsiteY2" fmla="*/ 1078636 h 7137074"/>
              <a:gd name="connsiteX3" fmla="*/ 6714944 w 6739685"/>
              <a:gd name="connsiteY3" fmla="*/ 2744617 h 7137074"/>
              <a:gd name="connsiteX4" fmla="*/ 6393418 w 6739685"/>
              <a:gd name="connsiteY4" fmla="*/ 4409963 h 7137074"/>
              <a:gd name="connsiteX5" fmla="*/ 5039711 w 6739685"/>
              <a:gd name="connsiteY5" fmla="*/ 5892955 h 7137074"/>
              <a:gd name="connsiteX6" fmla="*/ 3813966 w 6739685"/>
              <a:gd name="connsiteY6" fmla="*/ 7135214 h 7137074"/>
              <a:gd name="connsiteX7" fmla="*/ 1401161 w 6739685"/>
              <a:gd name="connsiteY7" fmla="*/ 6121555 h 7137074"/>
              <a:gd name="connsiteX8" fmla="*/ 277684 w 6739685"/>
              <a:gd name="connsiteY8" fmla="*/ 4150380 h 7137074"/>
              <a:gd name="connsiteX9" fmla="*/ 240587 w 6739685"/>
              <a:gd name="connsiteY9" fmla="*/ 1783167 h 7137074"/>
              <a:gd name="connsiteX0" fmla="*/ 240587 w 6746970"/>
              <a:gd name="connsiteY0" fmla="*/ 1783167 h 7137074"/>
              <a:gd name="connsiteX1" fmla="*/ 3023892 w 6746970"/>
              <a:gd name="connsiteY1" fmla="*/ 13522 h 7137074"/>
              <a:gd name="connsiteX2" fmla="*/ 5792206 w 6746970"/>
              <a:gd name="connsiteY2" fmla="*/ 1078636 h 7137074"/>
              <a:gd name="connsiteX3" fmla="*/ 6714944 w 6746970"/>
              <a:gd name="connsiteY3" fmla="*/ 2744617 h 7137074"/>
              <a:gd name="connsiteX4" fmla="*/ 6393418 w 6746970"/>
              <a:gd name="connsiteY4" fmla="*/ 4409963 h 7137074"/>
              <a:gd name="connsiteX5" fmla="*/ 5039711 w 6746970"/>
              <a:gd name="connsiteY5" fmla="*/ 5892955 h 7137074"/>
              <a:gd name="connsiteX6" fmla="*/ 3813966 w 6746970"/>
              <a:gd name="connsiteY6" fmla="*/ 7135214 h 7137074"/>
              <a:gd name="connsiteX7" fmla="*/ 1401161 w 6746970"/>
              <a:gd name="connsiteY7" fmla="*/ 6121555 h 7137074"/>
              <a:gd name="connsiteX8" fmla="*/ 277684 w 6746970"/>
              <a:gd name="connsiteY8" fmla="*/ 4150380 h 7137074"/>
              <a:gd name="connsiteX9" fmla="*/ 240587 w 6746970"/>
              <a:gd name="connsiteY9" fmla="*/ 1783167 h 7137074"/>
              <a:gd name="connsiteX0" fmla="*/ 240587 w 6750682"/>
              <a:gd name="connsiteY0" fmla="*/ 1783167 h 7137074"/>
              <a:gd name="connsiteX1" fmla="*/ 3023892 w 6750682"/>
              <a:gd name="connsiteY1" fmla="*/ 13522 h 7137074"/>
              <a:gd name="connsiteX2" fmla="*/ 5736670 w 6750682"/>
              <a:gd name="connsiteY2" fmla="*/ 1078636 h 7137074"/>
              <a:gd name="connsiteX3" fmla="*/ 6714944 w 6750682"/>
              <a:gd name="connsiteY3" fmla="*/ 2744617 h 7137074"/>
              <a:gd name="connsiteX4" fmla="*/ 6393418 w 6750682"/>
              <a:gd name="connsiteY4" fmla="*/ 4409963 h 7137074"/>
              <a:gd name="connsiteX5" fmla="*/ 5039711 w 6750682"/>
              <a:gd name="connsiteY5" fmla="*/ 5892955 h 7137074"/>
              <a:gd name="connsiteX6" fmla="*/ 3813966 w 6750682"/>
              <a:gd name="connsiteY6" fmla="*/ 7135214 h 7137074"/>
              <a:gd name="connsiteX7" fmla="*/ 1401161 w 6750682"/>
              <a:gd name="connsiteY7" fmla="*/ 6121555 h 7137074"/>
              <a:gd name="connsiteX8" fmla="*/ 277684 w 6750682"/>
              <a:gd name="connsiteY8" fmla="*/ 4150380 h 7137074"/>
              <a:gd name="connsiteX9" fmla="*/ 240587 w 6750682"/>
              <a:gd name="connsiteY9" fmla="*/ 1783167 h 7137074"/>
              <a:gd name="connsiteX0" fmla="*/ 240587 w 6750682"/>
              <a:gd name="connsiteY0" fmla="*/ 1793900 h 7147807"/>
              <a:gd name="connsiteX1" fmla="*/ 3023892 w 6750682"/>
              <a:gd name="connsiteY1" fmla="*/ 24255 h 7147807"/>
              <a:gd name="connsiteX2" fmla="*/ 5736670 w 6750682"/>
              <a:gd name="connsiteY2" fmla="*/ 1089369 h 7147807"/>
              <a:gd name="connsiteX3" fmla="*/ 6714944 w 6750682"/>
              <a:gd name="connsiteY3" fmla="*/ 2755350 h 7147807"/>
              <a:gd name="connsiteX4" fmla="*/ 6393418 w 6750682"/>
              <a:gd name="connsiteY4" fmla="*/ 4420696 h 7147807"/>
              <a:gd name="connsiteX5" fmla="*/ 5039711 w 6750682"/>
              <a:gd name="connsiteY5" fmla="*/ 5903688 h 7147807"/>
              <a:gd name="connsiteX6" fmla="*/ 3813966 w 6750682"/>
              <a:gd name="connsiteY6" fmla="*/ 7145947 h 7147807"/>
              <a:gd name="connsiteX7" fmla="*/ 1401161 w 6750682"/>
              <a:gd name="connsiteY7" fmla="*/ 6132288 h 7147807"/>
              <a:gd name="connsiteX8" fmla="*/ 277684 w 6750682"/>
              <a:gd name="connsiteY8" fmla="*/ 4161113 h 7147807"/>
              <a:gd name="connsiteX9" fmla="*/ 240587 w 6750682"/>
              <a:gd name="connsiteY9" fmla="*/ 1793900 h 7147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50682" h="7147807">
                <a:moveTo>
                  <a:pt x="240587" y="1793900"/>
                </a:moveTo>
                <a:cubicBezTo>
                  <a:pt x="698288" y="1104424"/>
                  <a:pt x="2107878" y="141677"/>
                  <a:pt x="3023892" y="24255"/>
                </a:cubicBezTo>
                <a:cubicBezTo>
                  <a:pt x="3939906" y="-93167"/>
                  <a:pt x="5140007" y="208407"/>
                  <a:pt x="5736670" y="1089369"/>
                </a:cubicBezTo>
                <a:cubicBezTo>
                  <a:pt x="6333333" y="1970331"/>
                  <a:pt x="6605486" y="2200129"/>
                  <a:pt x="6714944" y="2755350"/>
                </a:cubicBezTo>
                <a:cubicBezTo>
                  <a:pt x="6824402" y="3310571"/>
                  <a:pt x="6672623" y="3895973"/>
                  <a:pt x="6393418" y="4420696"/>
                </a:cubicBezTo>
                <a:cubicBezTo>
                  <a:pt x="6114213" y="4945419"/>
                  <a:pt x="5373922" y="5638993"/>
                  <a:pt x="5039711" y="5903688"/>
                </a:cubicBezTo>
                <a:cubicBezTo>
                  <a:pt x="4705501" y="6168383"/>
                  <a:pt x="4420391" y="7107847"/>
                  <a:pt x="3813966" y="7145947"/>
                </a:cubicBezTo>
                <a:cubicBezTo>
                  <a:pt x="3207541" y="7184047"/>
                  <a:pt x="1990541" y="6629760"/>
                  <a:pt x="1401161" y="6132288"/>
                </a:cubicBezTo>
                <a:cubicBezTo>
                  <a:pt x="811781" y="5634816"/>
                  <a:pt x="471113" y="4884178"/>
                  <a:pt x="277684" y="4161113"/>
                </a:cubicBezTo>
                <a:cubicBezTo>
                  <a:pt x="84255" y="3438048"/>
                  <a:pt x="-217114" y="2483376"/>
                  <a:pt x="240587" y="1793900"/>
                </a:cubicBezTo>
                <a:close/>
              </a:path>
            </a:pathLst>
          </a:custGeom>
          <a:noFill/>
          <a:ln w="19050">
            <a:solidFill>
              <a:srgbClr val="13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xmlns="" id="{700735EB-511E-4A45-8321-EAE4938390AB}"/>
              </a:ext>
            </a:extLst>
          </p:cNvPr>
          <p:cNvSpPr/>
          <p:nvPr/>
        </p:nvSpPr>
        <p:spPr>
          <a:xfrm>
            <a:off x="6127452" y="3074905"/>
            <a:ext cx="151544" cy="151544"/>
          </a:xfrm>
          <a:prstGeom prst="ellips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8" name="椭圆 7">
            <a:extLst>
              <a:ext uri="{FF2B5EF4-FFF2-40B4-BE49-F238E27FC236}">
                <a16:creationId xmlns:a16="http://schemas.microsoft.com/office/drawing/2014/main" xmlns="" id="{F9743BAD-5153-4AE9-90E5-5F2B9FC7D74A}"/>
              </a:ext>
            </a:extLst>
          </p:cNvPr>
          <p:cNvSpPr/>
          <p:nvPr/>
        </p:nvSpPr>
        <p:spPr>
          <a:xfrm>
            <a:off x="5366151" y="5393845"/>
            <a:ext cx="151544" cy="151544"/>
          </a:xfrm>
          <a:prstGeom prst="ellips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9" name="椭圆 8">
            <a:extLst>
              <a:ext uri="{FF2B5EF4-FFF2-40B4-BE49-F238E27FC236}">
                <a16:creationId xmlns:a16="http://schemas.microsoft.com/office/drawing/2014/main" xmlns="" id="{9C8407FC-2F5E-40A2-95C9-E2CE0F5C223D}"/>
              </a:ext>
            </a:extLst>
          </p:cNvPr>
          <p:cNvSpPr/>
          <p:nvPr/>
        </p:nvSpPr>
        <p:spPr>
          <a:xfrm>
            <a:off x="5945229" y="4428690"/>
            <a:ext cx="151544" cy="151544"/>
          </a:xfrm>
          <a:prstGeom prst="ellips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14" name="矩形 13">
            <a:extLst>
              <a:ext uri="{FF2B5EF4-FFF2-40B4-BE49-F238E27FC236}">
                <a16:creationId xmlns:a16="http://schemas.microsoft.com/office/drawing/2014/main" xmlns="" id="{135C91DD-D180-455F-A41C-759F9112EFCB}"/>
              </a:ext>
            </a:extLst>
          </p:cNvPr>
          <p:cNvSpPr/>
          <p:nvPr/>
        </p:nvSpPr>
        <p:spPr>
          <a:xfrm>
            <a:off x="6068699" y="567166"/>
            <a:ext cx="5362365" cy="1754326"/>
          </a:xfrm>
          <a:prstGeom prst="rect">
            <a:avLst/>
          </a:prstGeom>
        </p:spPr>
        <p:txBody>
          <a:bodyPr wrap="none">
            <a:spAutoFit/>
          </a:bodyPr>
          <a:lstStyle/>
          <a:p>
            <a:r>
              <a:rPr lang="zh-CN" altLang="en-US" sz="5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保护野生动物</a:t>
            </a:r>
            <a:endParaRPr lang="en-US" altLang="zh-CN" sz="5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endParaRPr>
          </a:p>
          <a:p>
            <a:r>
              <a:rPr lang="en-US" altLang="zh-CN" sz="5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          </a:t>
            </a:r>
            <a:r>
              <a:rPr lang="zh-CN" altLang="en-US" sz="5400" i="1" kern="100" dirty="0">
                <a:solidFill>
                  <a:srgbClr val="138400"/>
                </a:solidFill>
                <a:latin typeface="思源宋体 Heavy" panose="02020900000000000000" pitchFamily="18" charset="-122"/>
                <a:ea typeface="思源宋体 Heavy" panose="02020900000000000000" pitchFamily="18" charset="-122"/>
                <a:cs typeface="Arial" panose="020B0604020202020204" pitchFamily="34" charset="0"/>
              </a:rPr>
              <a:t>从你我做起</a:t>
            </a:r>
          </a:p>
        </p:txBody>
      </p:sp>
      <p:sp>
        <p:nvSpPr>
          <p:cNvPr id="21" name="矩形 20">
            <a:extLst>
              <a:ext uri="{FF2B5EF4-FFF2-40B4-BE49-F238E27FC236}">
                <a16:creationId xmlns:a16="http://schemas.microsoft.com/office/drawing/2014/main" xmlns="" id="{5FEEB128-F8DF-4E43-AE4A-9A13B9650CC0}"/>
              </a:ext>
            </a:extLst>
          </p:cNvPr>
          <p:cNvSpPr/>
          <p:nvPr/>
        </p:nvSpPr>
        <p:spPr>
          <a:xfrm>
            <a:off x="6577395" y="2753670"/>
            <a:ext cx="4713336" cy="958852"/>
          </a:xfrm>
          <a:prstGeom prst="rect">
            <a:avLst/>
          </a:prstGeom>
        </p:spPr>
        <p:txBody>
          <a:bodyPr wrap="square">
            <a:spAutoFit/>
          </a:bodyPr>
          <a:lstStyle/>
          <a:p>
            <a:pPr lvl="0">
              <a:lnSpc>
                <a:spcPct val="120000"/>
              </a:lnSpc>
              <a:defRPr/>
            </a:pPr>
            <a:r>
              <a:rPr lang="zh-CN" altLang="en-US" sz="1600" dirty="0">
                <a:solidFill>
                  <a:prstClr val="black"/>
                </a:solidFill>
                <a:latin typeface="思源黑体 CN Light" panose="020B0300000000000000" pitchFamily="34" charset="-122"/>
                <a:ea typeface="思源黑体 CN Light" panose="020B0300000000000000" pitchFamily="34" charset="-122"/>
              </a:rPr>
              <a:t>我们要拥有一颗博爱之心，善悟之心 ，从动物身上汲取生存智慧，才能更好地认识周围的一切，也才能更好地认识并完善人类自己。</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22" name="矩形 21">
            <a:extLst>
              <a:ext uri="{FF2B5EF4-FFF2-40B4-BE49-F238E27FC236}">
                <a16:creationId xmlns:a16="http://schemas.microsoft.com/office/drawing/2014/main" xmlns="" id="{71643ABD-9F6D-4094-8FA0-50D7B32A0270}"/>
              </a:ext>
            </a:extLst>
          </p:cNvPr>
          <p:cNvSpPr/>
          <p:nvPr/>
        </p:nvSpPr>
        <p:spPr>
          <a:xfrm>
            <a:off x="6202246" y="4320502"/>
            <a:ext cx="5085898" cy="367921"/>
          </a:xfrm>
          <a:prstGeom prst="rect">
            <a:avLst/>
          </a:prstGeom>
        </p:spPr>
        <p:txBody>
          <a:bodyPr wrap="square">
            <a:spAutoFit/>
          </a:bodyPr>
          <a:lstStyle/>
          <a:p>
            <a:pPr lvl="0">
              <a:lnSpc>
                <a:spcPct val="120000"/>
              </a:lnSpc>
              <a:defRPr/>
            </a:pPr>
            <a:r>
              <a:rPr lang="zh-CN" altLang="en-US" sz="1600" dirty="0">
                <a:solidFill>
                  <a:prstClr val="black"/>
                </a:solidFill>
                <a:latin typeface="思源黑体 CN Light" panose="020B0300000000000000" pitchFamily="34" charset="-122"/>
                <a:ea typeface="思源黑体 CN Light" panose="020B0300000000000000" pitchFamily="34" charset="-122"/>
              </a:rPr>
              <a:t>善待动物，与它们和谐相处，才能创造更加美好的世界。</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23" name="矩形 22">
            <a:extLst>
              <a:ext uri="{FF2B5EF4-FFF2-40B4-BE49-F238E27FC236}">
                <a16:creationId xmlns:a16="http://schemas.microsoft.com/office/drawing/2014/main" xmlns="" id="{10CDCCBD-EBA6-4971-BF36-FE5D97A5B007}"/>
              </a:ext>
            </a:extLst>
          </p:cNvPr>
          <p:cNvSpPr/>
          <p:nvPr/>
        </p:nvSpPr>
        <p:spPr>
          <a:xfrm>
            <a:off x="5808138" y="5225459"/>
            <a:ext cx="4713336" cy="958852"/>
          </a:xfrm>
          <a:prstGeom prst="rect">
            <a:avLst/>
          </a:prstGeom>
        </p:spPr>
        <p:txBody>
          <a:bodyPr wrap="square">
            <a:spAutoFit/>
          </a:bodyPr>
          <a:lstStyle/>
          <a:p>
            <a:pPr lvl="0">
              <a:lnSpc>
                <a:spcPct val="120000"/>
              </a:lnSpc>
              <a:defRPr/>
            </a:pPr>
            <a:r>
              <a:rPr lang="zh-CN" altLang="en-US" sz="1600" dirty="0">
                <a:solidFill>
                  <a:prstClr val="black"/>
                </a:solidFill>
                <a:latin typeface="思源黑体 CN Light" panose="020B0300000000000000" pitchFamily="34" charset="-122"/>
                <a:ea typeface="思源黑体 CN Light" panose="020B0300000000000000" pitchFamily="34" charset="-122"/>
              </a:rPr>
              <a:t>要实现社会文明就必须要保护好野生动物和自然环境，维护生态平衡。才能实现人与自然的和谐。才能实现社会文明和生态文明。</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38" name="任意多边形: 形状 37">
            <a:extLst>
              <a:ext uri="{FF2B5EF4-FFF2-40B4-BE49-F238E27FC236}">
                <a16:creationId xmlns:a16="http://schemas.microsoft.com/office/drawing/2014/main" xmlns="" id="{0ED40317-A1DE-46B2-BBC7-C00C737C85D4}"/>
              </a:ext>
            </a:extLst>
          </p:cNvPr>
          <p:cNvSpPr/>
          <p:nvPr/>
        </p:nvSpPr>
        <p:spPr>
          <a:xfrm rot="16200000">
            <a:off x="7389694" y="2059033"/>
            <a:ext cx="6858000" cy="2739936"/>
          </a:xfrm>
          <a:custGeom>
            <a:avLst/>
            <a:gdLst>
              <a:gd name="connsiteX0" fmla="*/ 1563450 w 6858000"/>
              <a:gd name="connsiteY0" fmla="*/ 2739936 h 2739936"/>
              <a:gd name="connsiteX1" fmla="*/ 0 w 6858000"/>
              <a:gd name="connsiteY1" fmla="*/ 2739936 h 2739936"/>
              <a:gd name="connsiteX2" fmla="*/ 0 w 6858000"/>
              <a:gd name="connsiteY2" fmla="*/ 0 h 2739936"/>
              <a:gd name="connsiteX3" fmla="*/ 56082 w 6858000"/>
              <a:gd name="connsiteY3" fmla="*/ 184071 h 2739936"/>
              <a:gd name="connsiteX4" fmla="*/ 1386076 w 6858000"/>
              <a:gd name="connsiteY4" fmla="*/ 2557223 h 2739936"/>
              <a:gd name="connsiteX5" fmla="*/ 6858000 w 6858000"/>
              <a:gd name="connsiteY5" fmla="*/ 2084624 h 2739936"/>
              <a:gd name="connsiteX6" fmla="*/ 6858000 w 6858000"/>
              <a:gd name="connsiteY6" fmla="*/ 2739936 h 2739936"/>
              <a:gd name="connsiteX7" fmla="*/ 6303135 w 6858000"/>
              <a:gd name="connsiteY7" fmla="*/ 2739936 h 2739936"/>
              <a:gd name="connsiteX8" fmla="*/ 6332588 w 6858000"/>
              <a:gd name="connsiteY8" fmla="*/ 2711338 h 2739936"/>
              <a:gd name="connsiteX9" fmla="*/ 6618876 w 6858000"/>
              <a:gd name="connsiteY9" fmla="*/ 2394429 h 273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2739936">
                <a:moveTo>
                  <a:pt x="1563450" y="2739936"/>
                </a:moveTo>
                <a:lnTo>
                  <a:pt x="0" y="2739936"/>
                </a:lnTo>
                <a:lnTo>
                  <a:pt x="0" y="0"/>
                </a:lnTo>
                <a:lnTo>
                  <a:pt x="56082" y="184071"/>
                </a:lnTo>
                <a:cubicBezTo>
                  <a:pt x="371477" y="1127595"/>
                  <a:pt x="829298" y="1940849"/>
                  <a:pt x="1386076" y="2557223"/>
                </a:cubicBezTo>
                <a:close/>
                <a:moveTo>
                  <a:pt x="6858000" y="2084624"/>
                </a:moveTo>
                <a:lnTo>
                  <a:pt x="6858000" y="2739936"/>
                </a:lnTo>
                <a:lnTo>
                  <a:pt x="6303135" y="2739936"/>
                </a:lnTo>
                <a:lnTo>
                  <a:pt x="6332588" y="2711338"/>
                </a:lnTo>
                <a:cubicBezTo>
                  <a:pt x="6430889" y="2611543"/>
                  <a:pt x="6526391" y="2505795"/>
                  <a:pt x="6618876" y="2394429"/>
                </a:cubicBezTo>
                <a:close/>
              </a:path>
            </a:pathLst>
          </a:custGeom>
          <a:solidFill>
            <a:srgbClr val="1BBC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37" name="任意多边形: 形状 36">
            <a:extLst>
              <a:ext uri="{FF2B5EF4-FFF2-40B4-BE49-F238E27FC236}">
                <a16:creationId xmlns:a16="http://schemas.microsoft.com/office/drawing/2014/main" xmlns="" id="{439F5C1B-FEB0-47BB-B3FB-72FEA5A36CB4}"/>
              </a:ext>
            </a:extLst>
          </p:cNvPr>
          <p:cNvSpPr/>
          <p:nvPr/>
        </p:nvSpPr>
        <p:spPr>
          <a:xfrm rot="16200000">
            <a:off x="7891452" y="2560790"/>
            <a:ext cx="6858000" cy="1736420"/>
          </a:xfrm>
          <a:custGeom>
            <a:avLst/>
            <a:gdLst>
              <a:gd name="connsiteX0" fmla="*/ 1318656 w 6858000"/>
              <a:gd name="connsiteY0" fmla="*/ 1736420 h 1736420"/>
              <a:gd name="connsiteX1" fmla="*/ 0 w 6858000"/>
              <a:gd name="connsiteY1" fmla="*/ 1736420 h 1736420"/>
              <a:gd name="connsiteX2" fmla="*/ 0 w 6858000"/>
              <a:gd name="connsiteY2" fmla="*/ 0 h 1736420"/>
              <a:gd name="connsiteX3" fmla="*/ 224932 w 6858000"/>
              <a:gd name="connsiteY3" fmla="*/ 397391 h 1736420"/>
              <a:gd name="connsiteX4" fmla="*/ 1133273 w 6858000"/>
              <a:gd name="connsiteY4" fmla="*/ 1563134 h 1736420"/>
              <a:gd name="connsiteX5" fmla="*/ 6858000 w 6858000"/>
              <a:gd name="connsiteY5" fmla="*/ 770100 h 1736420"/>
              <a:gd name="connsiteX6" fmla="*/ 6858000 w 6858000"/>
              <a:gd name="connsiteY6" fmla="*/ 1736420 h 1736420"/>
              <a:gd name="connsiteX7" fmla="*/ 6007861 w 6858000"/>
              <a:gd name="connsiteY7" fmla="*/ 1736420 h 1736420"/>
              <a:gd name="connsiteX8" fmla="*/ 6174966 w 6858000"/>
              <a:gd name="connsiteY8" fmla="*/ 1581021 h 1736420"/>
              <a:gd name="connsiteX9" fmla="*/ 6856919 w 6858000"/>
              <a:gd name="connsiteY9" fmla="*/ 771756 h 173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1736420">
                <a:moveTo>
                  <a:pt x="1318656" y="1736420"/>
                </a:moveTo>
                <a:lnTo>
                  <a:pt x="0" y="1736420"/>
                </a:lnTo>
                <a:lnTo>
                  <a:pt x="0" y="0"/>
                </a:lnTo>
                <a:lnTo>
                  <a:pt x="224932" y="397391"/>
                </a:lnTo>
                <a:cubicBezTo>
                  <a:pt x="495269" y="841885"/>
                  <a:pt x="800323" y="1234029"/>
                  <a:pt x="1133273" y="1563134"/>
                </a:cubicBezTo>
                <a:close/>
                <a:moveTo>
                  <a:pt x="6858000" y="770100"/>
                </a:moveTo>
                <a:lnTo>
                  <a:pt x="6858000" y="1736420"/>
                </a:lnTo>
                <a:lnTo>
                  <a:pt x="6007861" y="1736420"/>
                </a:lnTo>
                <a:lnTo>
                  <a:pt x="6174966" y="1581021"/>
                </a:lnTo>
                <a:cubicBezTo>
                  <a:pt x="6417848" y="1343341"/>
                  <a:pt x="6646040" y="1072216"/>
                  <a:pt x="6856919" y="771756"/>
                </a:cubicBezTo>
                <a:close/>
              </a:path>
            </a:pathLst>
          </a:custGeom>
          <a:solidFill>
            <a:srgbClr val="1384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grpSp>
        <p:nvGrpSpPr>
          <p:cNvPr id="32" name="组合 31">
            <a:extLst>
              <a:ext uri="{FF2B5EF4-FFF2-40B4-BE49-F238E27FC236}">
                <a16:creationId xmlns:a16="http://schemas.microsoft.com/office/drawing/2014/main" xmlns="" id="{B32F52D9-0E5B-4C0D-AF77-67C76A255072}"/>
              </a:ext>
            </a:extLst>
          </p:cNvPr>
          <p:cNvGrpSpPr/>
          <p:nvPr/>
        </p:nvGrpSpPr>
        <p:grpSpPr>
          <a:xfrm>
            <a:off x="5444347" y="803277"/>
            <a:ext cx="534183" cy="400777"/>
            <a:chOff x="6564692" y="-2103183"/>
            <a:chExt cx="534183" cy="400777"/>
          </a:xfrm>
        </p:grpSpPr>
        <p:sp>
          <p:nvSpPr>
            <p:cNvPr id="30" name="等腰三角形 29">
              <a:extLst>
                <a:ext uri="{FF2B5EF4-FFF2-40B4-BE49-F238E27FC236}">
                  <a16:creationId xmlns:a16="http://schemas.microsoft.com/office/drawing/2014/main" xmlns="" id="{6261E652-91D4-4B60-A5B6-5B9E6D897E01}"/>
                </a:ext>
              </a:extLst>
            </p:cNvPr>
            <p:cNvSpPr/>
            <p:nvPr/>
          </p:nvSpPr>
          <p:spPr>
            <a:xfrm rot="5400000">
              <a:off x="6537052" y="-2075543"/>
              <a:ext cx="400777" cy="345497"/>
            </a:xfrm>
            <a:prstGeom prst="triangle">
              <a:avLst/>
            </a:prstGeom>
            <a:solidFill>
              <a:srgbClr val="1B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xmlns="" id="{2F6E05D1-CCBE-4129-97BC-40AAF23D1750}"/>
                </a:ext>
              </a:extLst>
            </p:cNvPr>
            <p:cNvSpPr/>
            <p:nvPr/>
          </p:nvSpPr>
          <p:spPr>
            <a:xfrm rot="5400000">
              <a:off x="6725738" y="-2075543"/>
              <a:ext cx="400777" cy="345497"/>
            </a:xfrm>
            <a:prstGeom prst="triangle">
              <a:avLst/>
            </a:prstGeom>
            <a:solidFill>
              <a:srgbClr val="13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21914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F6024049-ED29-4928-A249-5D41D35E06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43" y="-1"/>
            <a:ext cx="12181114" cy="6858001"/>
          </a:xfrm>
          <a:prstGeom prst="rect">
            <a:avLst/>
          </a:prstGeom>
        </p:spPr>
      </p:pic>
      <p:sp>
        <p:nvSpPr>
          <p:cNvPr id="2" name="矩形 1">
            <a:extLst>
              <a:ext uri="{FF2B5EF4-FFF2-40B4-BE49-F238E27FC236}">
                <a16:creationId xmlns:a16="http://schemas.microsoft.com/office/drawing/2014/main" xmlns="" id="{B833D913-CA84-4A5F-9253-1C031AC1E8A1}"/>
              </a:ext>
            </a:extLst>
          </p:cNvPr>
          <p:cNvSpPr/>
          <p:nvPr/>
        </p:nvSpPr>
        <p:spPr>
          <a:xfrm rot="10800000">
            <a:off x="0" y="12191"/>
            <a:ext cx="12186557" cy="6858001"/>
          </a:xfrm>
          <a:prstGeom prst="rect">
            <a:avLst/>
          </a:prstGeom>
          <a:gradFill>
            <a:gsLst>
              <a:gs pos="100000">
                <a:srgbClr val="138400"/>
              </a:gs>
              <a:gs pos="0">
                <a:srgbClr val="138400">
                  <a:alpha val="2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xmlns="" id="{A9817EDC-A976-4A15-8EC9-287F46DF478E}"/>
              </a:ext>
            </a:extLst>
          </p:cNvPr>
          <p:cNvGrpSpPr/>
          <p:nvPr/>
        </p:nvGrpSpPr>
        <p:grpSpPr>
          <a:xfrm>
            <a:off x="1158253" y="1244600"/>
            <a:ext cx="10095530" cy="2293874"/>
            <a:chOff x="2278549" y="1549950"/>
            <a:chExt cx="7854938" cy="1784774"/>
          </a:xfrm>
        </p:grpSpPr>
        <p:sp>
          <p:nvSpPr>
            <p:cNvPr id="28" name="椭圆 27">
              <a:extLst>
                <a:ext uri="{FF2B5EF4-FFF2-40B4-BE49-F238E27FC236}">
                  <a16:creationId xmlns:a16="http://schemas.microsoft.com/office/drawing/2014/main" xmlns="" id="{8B52F85A-0143-42DF-8B06-BCB89200DC64}"/>
                </a:ext>
              </a:extLst>
            </p:cNvPr>
            <p:cNvSpPr/>
            <p:nvPr/>
          </p:nvSpPr>
          <p:spPr>
            <a:xfrm>
              <a:off x="9692200" y="1549950"/>
              <a:ext cx="310244" cy="310242"/>
            </a:xfrm>
            <a:prstGeom prst="ellipse">
              <a:avLst/>
            </a:prstGeom>
            <a:solidFill>
              <a:srgbClr val="F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7633" tIns="48817" rIns="97633" bIns="48817" rtlCol="0" anchor="ctr"/>
            <a:lstStyle/>
            <a:p>
              <a:pPr algn="ctr"/>
              <a:endParaRPr lang="zh-CN" altLang="en-US" sz="1922"/>
            </a:p>
          </p:txBody>
        </p:sp>
        <p:sp>
          <p:nvSpPr>
            <p:cNvPr id="9" name="任意多边形: 形状 8">
              <a:extLst>
                <a:ext uri="{FF2B5EF4-FFF2-40B4-BE49-F238E27FC236}">
                  <a16:creationId xmlns:a16="http://schemas.microsoft.com/office/drawing/2014/main" xmlns="" id="{52A3DBB1-7F44-499F-926F-E7B2C0E23B19}"/>
                </a:ext>
              </a:extLst>
            </p:cNvPr>
            <p:cNvSpPr/>
            <p:nvPr/>
          </p:nvSpPr>
          <p:spPr>
            <a:xfrm>
              <a:off x="3813892" y="1683607"/>
              <a:ext cx="6319595" cy="755219"/>
            </a:xfrm>
            <a:custGeom>
              <a:avLst/>
              <a:gdLst/>
              <a:ahLst/>
              <a:cxnLst/>
              <a:rect l="l" t="t" r="r" b="b"/>
              <a:pathLst>
                <a:path w="6319595" h="755219">
                  <a:moveTo>
                    <a:pt x="442011" y="722249"/>
                  </a:moveTo>
                  <a:lnTo>
                    <a:pt x="440893" y="723367"/>
                  </a:lnTo>
                  <a:lnTo>
                    <a:pt x="440055" y="723367"/>
                  </a:lnTo>
                  <a:close/>
                  <a:moveTo>
                    <a:pt x="2916173" y="627660"/>
                  </a:moveTo>
                  <a:lnTo>
                    <a:pt x="2911602" y="631165"/>
                  </a:lnTo>
                  <a:lnTo>
                    <a:pt x="2911602" y="630327"/>
                  </a:lnTo>
                  <a:close/>
                  <a:moveTo>
                    <a:pt x="2921971" y="623215"/>
                  </a:moveTo>
                  <a:lnTo>
                    <a:pt x="2921660" y="624459"/>
                  </a:lnTo>
                  <a:lnTo>
                    <a:pt x="2916173" y="627660"/>
                  </a:lnTo>
                  <a:close/>
                  <a:moveTo>
                    <a:pt x="3322777" y="510464"/>
                  </a:moveTo>
                  <a:lnTo>
                    <a:pt x="3324453" y="510464"/>
                  </a:lnTo>
                  <a:lnTo>
                    <a:pt x="3324453" y="511302"/>
                  </a:lnTo>
                  <a:close/>
                  <a:moveTo>
                    <a:pt x="2561234" y="479451"/>
                  </a:moveTo>
                  <a:cubicBezTo>
                    <a:pt x="2557322" y="483362"/>
                    <a:pt x="2554389" y="486715"/>
                    <a:pt x="2552433" y="489509"/>
                  </a:cubicBezTo>
                  <a:cubicBezTo>
                    <a:pt x="2550477" y="492303"/>
                    <a:pt x="2546426" y="496913"/>
                    <a:pt x="2540279" y="503339"/>
                  </a:cubicBezTo>
                  <a:cubicBezTo>
                    <a:pt x="2534132" y="509766"/>
                    <a:pt x="2530500" y="513538"/>
                    <a:pt x="2529383" y="514655"/>
                  </a:cubicBezTo>
                  <a:cubicBezTo>
                    <a:pt x="2528265" y="515773"/>
                    <a:pt x="2527147" y="517449"/>
                    <a:pt x="2526030" y="519684"/>
                  </a:cubicBezTo>
                  <a:lnTo>
                    <a:pt x="2500045" y="541478"/>
                  </a:lnTo>
                  <a:cubicBezTo>
                    <a:pt x="2503957" y="547624"/>
                    <a:pt x="2506891" y="551955"/>
                    <a:pt x="2508847" y="554470"/>
                  </a:cubicBezTo>
                  <a:cubicBezTo>
                    <a:pt x="2510802" y="556984"/>
                    <a:pt x="2512898" y="560616"/>
                    <a:pt x="2515133" y="565366"/>
                  </a:cubicBezTo>
                  <a:cubicBezTo>
                    <a:pt x="2517368" y="570116"/>
                    <a:pt x="2520442" y="575425"/>
                    <a:pt x="2524353" y="581292"/>
                  </a:cubicBezTo>
                  <a:cubicBezTo>
                    <a:pt x="2528265" y="587159"/>
                    <a:pt x="2531618" y="591770"/>
                    <a:pt x="2534412" y="595122"/>
                  </a:cubicBezTo>
                  <a:cubicBezTo>
                    <a:pt x="2537206" y="598475"/>
                    <a:pt x="2541397" y="604063"/>
                    <a:pt x="2546985" y="611886"/>
                  </a:cubicBezTo>
                  <a:cubicBezTo>
                    <a:pt x="2550337" y="614680"/>
                    <a:pt x="2552992" y="616916"/>
                    <a:pt x="2554948" y="618592"/>
                  </a:cubicBezTo>
                  <a:cubicBezTo>
                    <a:pt x="2556903" y="620268"/>
                    <a:pt x="2558160" y="621107"/>
                    <a:pt x="2558719" y="621107"/>
                  </a:cubicBezTo>
                  <a:cubicBezTo>
                    <a:pt x="2559837" y="573609"/>
                    <a:pt x="2560954" y="526390"/>
                    <a:pt x="2562072" y="479451"/>
                  </a:cubicBezTo>
                  <a:close/>
                  <a:moveTo>
                    <a:pt x="2721330" y="404851"/>
                  </a:moveTo>
                  <a:cubicBezTo>
                    <a:pt x="2717977" y="406527"/>
                    <a:pt x="2715742" y="407785"/>
                    <a:pt x="2714625" y="408623"/>
                  </a:cubicBezTo>
                  <a:cubicBezTo>
                    <a:pt x="2713507" y="409461"/>
                    <a:pt x="2712110" y="409601"/>
                    <a:pt x="2710434" y="409042"/>
                  </a:cubicBezTo>
                  <a:cubicBezTo>
                    <a:pt x="2708757" y="408483"/>
                    <a:pt x="2706941" y="408623"/>
                    <a:pt x="2704986" y="409461"/>
                  </a:cubicBezTo>
                  <a:cubicBezTo>
                    <a:pt x="2703030" y="410299"/>
                    <a:pt x="2701493" y="410858"/>
                    <a:pt x="2700375" y="411137"/>
                  </a:cubicBezTo>
                  <a:cubicBezTo>
                    <a:pt x="2699258" y="411417"/>
                    <a:pt x="2697861" y="411556"/>
                    <a:pt x="2696184" y="411556"/>
                  </a:cubicBezTo>
                  <a:cubicBezTo>
                    <a:pt x="2693949" y="426644"/>
                    <a:pt x="2693390" y="441173"/>
                    <a:pt x="2694508" y="455143"/>
                  </a:cubicBezTo>
                  <a:lnTo>
                    <a:pt x="2696184" y="454305"/>
                  </a:lnTo>
                  <a:lnTo>
                    <a:pt x="2723845" y="409042"/>
                  </a:lnTo>
                  <a:lnTo>
                    <a:pt x="2719654" y="410718"/>
                  </a:lnTo>
                  <a:cubicBezTo>
                    <a:pt x="2720212" y="410159"/>
                    <a:pt x="2720771" y="409461"/>
                    <a:pt x="2721330" y="408623"/>
                  </a:cubicBezTo>
                  <a:cubicBezTo>
                    <a:pt x="2721889" y="407785"/>
                    <a:pt x="2722029" y="407226"/>
                    <a:pt x="2721749" y="406946"/>
                  </a:cubicBezTo>
                  <a:cubicBezTo>
                    <a:pt x="2721470" y="406667"/>
                    <a:pt x="2721330" y="405969"/>
                    <a:pt x="2721330" y="404851"/>
                  </a:cubicBezTo>
                  <a:close/>
                  <a:moveTo>
                    <a:pt x="2806827" y="375514"/>
                  </a:moveTo>
                  <a:cubicBezTo>
                    <a:pt x="2805709" y="375514"/>
                    <a:pt x="2804172" y="376073"/>
                    <a:pt x="2802217" y="377190"/>
                  </a:cubicBezTo>
                  <a:cubicBezTo>
                    <a:pt x="2800261" y="378308"/>
                    <a:pt x="2797327" y="379984"/>
                    <a:pt x="2793416" y="382219"/>
                  </a:cubicBezTo>
                  <a:cubicBezTo>
                    <a:pt x="2792857" y="382778"/>
                    <a:pt x="2792437" y="383477"/>
                    <a:pt x="2792158" y="384315"/>
                  </a:cubicBezTo>
                  <a:cubicBezTo>
                    <a:pt x="2791879" y="385153"/>
                    <a:pt x="2791040" y="386690"/>
                    <a:pt x="2789643" y="388925"/>
                  </a:cubicBezTo>
                  <a:cubicBezTo>
                    <a:pt x="2788246" y="391160"/>
                    <a:pt x="2786710" y="393116"/>
                    <a:pt x="2785034" y="394792"/>
                  </a:cubicBezTo>
                  <a:cubicBezTo>
                    <a:pt x="2783357" y="396469"/>
                    <a:pt x="2781960" y="398704"/>
                    <a:pt x="2780843" y="401498"/>
                  </a:cubicBezTo>
                  <a:cubicBezTo>
                    <a:pt x="2779725" y="404292"/>
                    <a:pt x="2777769" y="407086"/>
                    <a:pt x="2774975" y="409880"/>
                  </a:cubicBezTo>
                  <a:cubicBezTo>
                    <a:pt x="2772181" y="412674"/>
                    <a:pt x="2769666" y="416306"/>
                    <a:pt x="2767431" y="420777"/>
                  </a:cubicBezTo>
                  <a:cubicBezTo>
                    <a:pt x="2765196" y="425247"/>
                    <a:pt x="2762961" y="428460"/>
                    <a:pt x="2760726" y="430416"/>
                  </a:cubicBezTo>
                  <a:cubicBezTo>
                    <a:pt x="2758490" y="432372"/>
                    <a:pt x="2756954" y="434048"/>
                    <a:pt x="2756116" y="435445"/>
                  </a:cubicBezTo>
                  <a:cubicBezTo>
                    <a:pt x="2755278" y="436842"/>
                    <a:pt x="2754020" y="439497"/>
                    <a:pt x="2752344" y="443408"/>
                  </a:cubicBezTo>
                  <a:lnTo>
                    <a:pt x="2750667" y="444246"/>
                  </a:lnTo>
                  <a:cubicBezTo>
                    <a:pt x="2748991" y="447599"/>
                    <a:pt x="2747454" y="450393"/>
                    <a:pt x="2746057" y="452628"/>
                  </a:cubicBezTo>
                  <a:cubicBezTo>
                    <a:pt x="2744660" y="454864"/>
                    <a:pt x="2739771" y="462407"/>
                    <a:pt x="2731389" y="475260"/>
                  </a:cubicBezTo>
                  <a:cubicBezTo>
                    <a:pt x="2723007" y="488112"/>
                    <a:pt x="2717279" y="495935"/>
                    <a:pt x="2714206" y="498729"/>
                  </a:cubicBezTo>
                  <a:cubicBezTo>
                    <a:pt x="2711132" y="501523"/>
                    <a:pt x="2708198" y="505156"/>
                    <a:pt x="2705404" y="509626"/>
                  </a:cubicBezTo>
                  <a:lnTo>
                    <a:pt x="2703728" y="507950"/>
                  </a:lnTo>
                  <a:lnTo>
                    <a:pt x="2700375" y="511302"/>
                  </a:lnTo>
                  <a:cubicBezTo>
                    <a:pt x="2703169" y="520802"/>
                    <a:pt x="2705125" y="527787"/>
                    <a:pt x="2706243" y="532257"/>
                  </a:cubicBezTo>
                  <a:cubicBezTo>
                    <a:pt x="2707360" y="536728"/>
                    <a:pt x="2709037" y="542595"/>
                    <a:pt x="2711272" y="549860"/>
                  </a:cubicBezTo>
                  <a:cubicBezTo>
                    <a:pt x="2713507" y="557124"/>
                    <a:pt x="2715183" y="561734"/>
                    <a:pt x="2716301" y="563690"/>
                  </a:cubicBezTo>
                  <a:cubicBezTo>
                    <a:pt x="2717418" y="565646"/>
                    <a:pt x="2718816" y="567741"/>
                    <a:pt x="2720492" y="569976"/>
                  </a:cubicBezTo>
                  <a:cubicBezTo>
                    <a:pt x="2745638" y="529184"/>
                    <a:pt x="2763240" y="501244"/>
                    <a:pt x="2773299" y="486156"/>
                  </a:cubicBezTo>
                  <a:cubicBezTo>
                    <a:pt x="2783357" y="471069"/>
                    <a:pt x="2792018" y="457099"/>
                    <a:pt x="2799283" y="444246"/>
                  </a:cubicBezTo>
                  <a:cubicBezTo>
                    <a:pt x="2806547" y="431394"/>
                    <a:pt x="2811996" y="420916"/>
                    <a:pt x="2815628" y="412814"/>
                  </a:cubicBezTo>
                  <a:cubicBezTo>
                    <a:pt x="2819260" y="404711"/>
                    <a:pt x="2821635" y="398285"/>
                    <a:pt x="2822752" y="393535"/>
                  </a:cubicBezTo>
                  <a:cubicBezTo>
                    <a:pt x="2823870" y="388785"/>
                    <a:pt x="2824010" y="385433"/>
                    <a:pt x="2823172" y="383477"/>
                  </a:cubicBezTo>
                  <a:cubicBezTo>
                    <a:pt x="2822333" y="381521"/>
                    <a:pt x="2821495" y="380264"/>
                    <a:pt x="2820657" y="379705"/>
                  </a:cubicBezTo>
                  <a:cubicBezTo>
                    <a:pt x="2819819" y="379146"/>
                    <a:pt x="2818282" y="378029"/>
                    <a:pt x="2816047" y="376352"/>
                  </a:cubicBezTo>
                  <a:lnTo>
                    <a:pt x="2811018" y="375514"/>
                  </a:lnTo>
                  <a:cubicBezTo>
                    <a:pt x="2809341" y="375514"/>
                    <a:pt x="2807944" y="375514"/>
                    <a:pt x="2806827" y="375514"/>
                  </a:cubicBezTo>
                  <a:close/>
                  <a:moveTo>
                    <a:pt x="5227662" y="359169"/>
                  </a:moveTo>
                  <a:cubicBezTo>
                    <a:pt x="5226265" y="358890"/>
                    <a:pt x="5223052" y="359169"/>
                    <a:pt x="5218023" y="360007"/>
                  </a:cubicBezTo>
                  <a:cubicBezTo>
                    <a:pt x="5212994" y="360845"/>
                    <a:pt x="5206986" y="362242"/>
                    <a:pt x="5200001" y="364198"/>
                  </a:cubicBezTo>
                  <a:cubicBezTo>
                    <a:pt x="5193017" y="366154"/>
                    <a:pt x="5186869" y="367970"/>
                    <a:pt x="5181561" y="369647"/>
                  </a:cubicBezTo>
                  <a:cubicBezTo>
                    <a:pt x="5176253" y="371323"/>
                    <a:pt x="5172900" y="372720"/>
                    <a:pt x="5171503" y="373837"/>
                  </a:cubicBezTo>
                  <a:cubicBezTo>
                    <a:pt x="5170106" y="374955"/>
                    <a:pt x="5168010" y="376352"/>
                    <a:pt x="5165217" y="378029"/>
                  </a:cubicBezTo>
                  <a:cubicBezTo>
                    <a:pt x="5164657" y="378587"/>
                    <a:pt x="5162841" y="380403"/>
                    <a:pt x="5159768" y="383477"/>
                  </a:cubicBezTo>
                  <a:cubicBezTo>
                    <a:pt x="5156695" y="386550"/>
                    <a:pt x="5152364" y="391160"/>
                    <a:pt x="5146776" y="397307"/>
                  </a:cubicBezTo>
                  <a:lnTo>
                    <a:pt x="5145100" y="398983"/>
                  </a:lnTo>
                  <a:cubicBezTo>
                    <a:pt x="5143982" y="400660"/>
                    <a:pt x="5142864" y="401778"/>
                    <a:pt x="5141747" y="402336"/>
                  </a:cubicBezTo>
                  <a:cubicBezTo>
                    <a:pt x="5140071" y="404572"/>
                    <a:pt x="5138394" y="405969"/>
                    <a:pt x="5136718" y="406527"/>
                  </a:cubicBezTo>
                  <a:lnTo>
                    <a:pt x="5130850" y="412395"/>
                  </a:lnTo>
                  <a:lnTo>
                    <a:pt x="5128335" y="413233"/>
                  </a:lnTo>
                  <a:lnTo>
                    <a:pt x="5126659" y="415748"/>
                  </a:lnTo>
                  <a:lnTo>
                    <a:pt x="5119953" y="421615"/>
                  </a:lnTo>
                  <a:lnTo>
                    <a:pt x="5109057" y="432512"/>
                  </a:lnTo>
                  <a:cubicBezTo>
                    <a:pt x="5112410" y="433629"/>
                    <a:pt x="5115064" y="434467"/>
                    <a:pt x="5117020" y="435026"/>
                  </a:cubicBezTo>
                  <a:cubicBezTo>
                    <a:pt x="5118975" y="435585"/>
                    <a:pt x="5121071" y="435864"/>
                    <a:pt x="5123307" y="435864"/>
                  </a:cubicBezTo>
                  <a:cubicBezTo>
                    <a:pt x="5125541" y="435864"/>
                    <a:pt x="5128755" y="436703"/>
                    <a:pt x="5132946" y="438379"/>
                  </a:cubicBezTo>
                  <a:cubicBezTo>
                    <a:pt x="5137137" y="440055"/>
                    <a:pt x="5141607" y="441313"/>
                    <a:pt x="5146357" y="442151"/>
                  </a:cubicBezTo>
                  <a:cubicBezTo>
                    <a:pt x="5151107" y="442989"/>
                    <a:pt x="5154739" y="444107"/>
                    <a:pt x="5157253" y="445504"/>
                  </a:cubicBezTo>
                  <a:cubicBezTo>
                    <a:pt x="5159768" y="446901"/>
                    <a:pt x="5161585" y="447739"/>
                    <a:pt x="5162701" y="448018"/>
                  </a:cubicBezTo>
                  <a:cubicBezTo>
                    <a:pt x="5163819" y="448298"/>
                    <a:pt x="5165495" y="448717"/>
                    <a:pt x="5167731" y="449276"/>
                  </a:cubicBezTo>
                  <a:lnTo>
                    <a:pt x="5169407" y="448437"/>
                  </a:lnTo>
                  <a:cubicBezTo>
                    <a:pt x="5174437" y="441732"/>
                    <a:pt x="5182819" y="431254"/>
                    <a:pt x="5194553" y="417005"/>
                  </a:cubicBezTo>
                  <a:cubicBezTo>
                    <a:pt x="5206288" y="402755"/>
                    <a:pt x="5214111" y="392976"/>
                    <a:pt x="5218023" y="387668"/>
                  </a:cubicBezTo>
                  <a:cubicBezTo>
                    <a:pt x="5221935" y="382359"/>
                    <a:pt x="5224589" y="378308"/>
                    <a:pt x="5225985" y="375514"/>
                  </a:cubicBezTo>
                  <a:cubicBezTo>
                    <a:pt x="5227383" y="372720"/>
                    <a:pt x="5230037" y="367411"/>
                    <a:pt x="5233949" y="359588"/>
                  </a:cubicBezTo>
                  <a:cubicBezTo>
                    <a:pt x="5231155" y="359588"/>
                    <a:pt x="5229059" y="359448"/>
                    <a:pt x="5227662" y="359169"/>
                  </a:cubicBezTo>
                  <a:close/>
                  <a:moveTo>
                    <a:pt x="3745229" y="356235"/>
                  </a:moveTo>
                  <a:cubicBezTo>
                    <a:pt x="3742994" y="356794"/>
                    <a:pt x="3741039" y="357213"/>
                    <a:pt x="3739362" y="357493"/>
                  </a:cubicBezTo>
                  <a:cubicBezTo>
                    <a:pt x="3737686" y="357772"/>
                    <a:pt x="3735311" y="358890"/>
                    <a:pt x="3732237" y="360845"/>
                  </a:cubicBezTo>
                  <a:cubicBezTo>
                    <a:pt x="3729164" y="362801"/>
                    <a:pt x="3725951" y="364198"/>
                    <a:pt x="3722598" y="365036"/>
                  </a:cubicBezTo>
                  <a:cubicBezTo>
                    <a:pt x="3719245" y="365875"/>
                    <a:pt x="3716033" y="367132"/>
                    <a:pt x="3712959" y="368808"/>
                  </a:cubicBezTo>
                  <a:cubicBezTo>
                    <a:pt x="3709886" y="370485"/>
                    <a:pt x="3706812" y="372301"/>
                    <a:pt x="3703739" y="374257"/>
                  </a:cubicBezTo>
                  <a:cubicBezTo>
                    <a:pt x="3700665" y="376212"/>
                    <a:pt x="3696335" y="377889"/>
                    <a:pt x="3690747" y="379286"/>
                  </a:cubicBezTo>
                  <a:cubicBezTo>
                    <a:pt x="3685159" y="380683"/>
                    <a:pt x="3679850" y="381661"/>
                    <a:pt x="3674821" y="382219"/>
                  </a:cubicBezTo>
                  <a:cubicBezTo>
                    <a:pt x="3669791" y="382778"/>
                    <a:pt x="3665741" y="382080"/>
                    <a:pt x="3662667" y="380124"/>
                  </a:cubicBezTo>
                  <a:cubicBezTo>
                    <a:pt x="3659594" y="378168"/>
                    <a:pt x="3655961" y="376212"/>
                    <a:pt x="3651770" y="374257"/>
                  </a:cubicBezTo>
                  <a:cubicBezTo>
                    <a:pt x="3647579" y="372301"/>
                    <a:pt x="3644785" y="371323"/>
                    <a:pt x="3643388" y="371323"/>
                  </a:cubicBezTo>
                  <a:cubicBezTo>
                    <a:pt x="3641991" y="371323"/>
                    <a:pt x="3640454" y="371323"/>
                    <a:pt x="3638778" y="371323"/>
                  </a:cubicBezTo>
                  <a:cubicBezTo>
                    <a:pt x="3638778" y="373558"/>
                    <a:pt x="3638638" y="377470"/>
                    <a:pt x="3638359" y="383058"/>
                  </a:cubicBezTo>
                  <a:cubicBezTo>
                    <a:pt x="3638080" y="388646"/>
                    <a:pt x="3638080" y="396609"/>
                    <a:pt x="3638359" y="406946"/>
                  </a:cubicBezTo>
                  <a:cubicBezTo>
                    <a:pt x="3638638" y="417284"/>
                    <a:pt x="3638918" y="424688"/>
                    <a:pt x="3639197" y="429159"/>
                  </a:cubicBezTo>
                  <a:cubicBezTo>
                    <a:pt x="3639477" y="433629"/>
                    <a:pt x="3639477" y="437122"/>
                    <a:pt x="3639197" y="439636"/>
                  </a:cubicBezTo>
                  <a:cubicBezTo>
                    <a:pt x="3638918" y="442151"/>
                    <a:pt x="3638918" y="443967"/>
                    <a:pt x="3639197" y="445085"/>
                  </a:cubicBezTo>
                  <a:cubicBezTo>
                    <a:pt x="3639477" y="446202"/>
                    <a:pt x="3639616" y="448437"/>
                    <a:pt x="3639616" y="451790"/>
                  </a:cubicBezTo>
                  <a:cubicBezTo>
                    <a:pt x="3640175" y="451790"/>
                    <a:pt x="3640734" y="451930"/>
                    <a:pt x="3641293" y="452209"/>
                  </a:cubicBezTo>
                  <a:cubicBezTo>
                    <a:pt x="3641852" y="452489"/>
                    <a:pt x="3644366" y="451930"/>
                    <a:pt x="3648836" y="450533"/>
                  </a:cubicBezTo>
                  <a:cubicBezTo>
                    <a:pt x="3653307" y="449136"/>
                    <a:pt x="3657218" y="447739"/>
                    <a:pt x="3660571" y="446342"/>
                  </a:cubicBezTo>
                  <a:cubicBezTo>
                    <a:pt x="3663924" y="444945"/>
                    <a:pt x="3667836" y="443688"/>
                    <a:pt x="3672306" y="442570"/>
                  </a:cubicBezTo>
                  <a:cubicBezTo>
                    <a:pt x="3676776" y="441452"/>
                    <a:pt x="3684041" y="439217"/>
                    <a:pt x="3694099" y="435864"/>
                  </a:cubicBezTo>
                  <a:cubicBezTo>
                    <a:pt x="3696893" y="430835"/>
                    <a:pt x="3699268" y="426504"/>
                    <a:pt x="3701224" y="422872"/>
                  </a:cubicBezTo>
                  <a:cubicBezTo>
                    <a:pt x="3703180" y="419240"/>
                    <a:pt x="3710025" y="409461"/>
                    <a:pt x="3721760" y="393535"/>
                  </a:cubicBezTo>
                  <a:cubicBezTo>
                    <a:pt x="3733495" y="377609"/>
                    <a:pt x="3740061" y="368250"/>
                    <a:pt x="3741457" y="365456"/>
                  </a:cubicBezTo>
                  <a:cubicBezTo>
                    <a:pt x="3742855" y="362662"/>
                    <a:pt x="3744391" y="359588"/>
                    <a:pt x="3746068" y="356235"/>
                  </a:cubicBezTo>
                  <a:close/>
                  <a:moveTo>
                    <a:pt x="1855851" y="352882"/>
                  </a:moveTo>
                  <a:lnTo>
                    <a:pt x="1827352" y="380543"/>
                  </a:lnTo>
                  <a:lnTo>
                    <a:pt x="1816455" y="393116"/>
                  </a:lnTo>
                  <a:lnTo>
                    <a:pt x="1814779" y="393954"/>
                  </a:lnTo>
                  <a:cubicBezTo>
                    <a:pt x="1811426" y="398425"/>
                    <a:pt x="1808353" y="401778"/>
                    <a:pt x="1805559" y="404013"/>
                  </a:cubicBezTo>
                  <a:cubicBezTo>
                    <a:pt x="1802765" y="406248"/>
                    <a:pt x="1799272" y="410579"/>
                    <a:pt x="1795081" y="417005"/>
                  </a:cubicBezTo>
                  <a:cubicBezTo>
                    <a:pt x="1790890" y="423431"/>
                    <a:pt x="1787957" y="427343"/>
                    <a:pt x="1786280" y="428740"/>
                  </a:cubicBezTo>
                  <a:cubicBezTo>
                    <a:pt x="1784604" y="430137"/>
                    <a:pt x="1783626" y="431394"/>
                    <a:pt x="1783346" y="432512"/>
                  </a:cubicBezTo>
                  <a:cubicBezTo>
                    <a:pt x="1783067" y="433629"/>
                    <a:pt x="1782089" y="435306"/>
                    <a:pt x="1780413" y="437541"/>
                  </a:cubicBezTo>
                  <a:cubicBezTo>
                    <a:pt x="1782089" y="436982"/>
                    <a:pt x="1783486" y="436703"/>
                    <a:pt x="1784604" y="436703"/>
                  </a:cubicBezTo>
                  <a:cubicBezTo>
                    <a:pt x="1785721" y="436703"/>
                    <a:pt x="1810029" y="426365"/>
                    <a:pt x="1857527" y="405689"/>
                  </a:cubicBezTo>
                  <a:cubicBezTo>
                    <a:pt x="1858086" y="402336"/>
                    <a:pt x="1858505" y="400101"/>
                    <a:pt x="1858784" y="398983"/>
                  </a:cubicBezTo>
                  <a:cubicBezTo>
                    <a:pt x="1859064" y="397866"/>
                    <a:pt x="1859064" y="396888"/>
                    <a:pt x="1858784" y="396050"/>
                  </a:cubicBezTo>
                  <a:cubicBezTo>
                    <a:pt x="1858505" y="395212"/>
                    <a:pt x="1858365" y="394234"/>
                    <a:pt x="1858365" y="393116"/>
                  </a:cubicBezTo>
                  <a:lnTo>
                    <a:pt x="1859203" y="393116"/>
                  </a:lnTo>
                  <a:cubicBezTo>
                    <a:pt x="1859203" y="391440"/>
                    <a:pt x="1859483" y="389903"/>
                    <a:pt x="1860042" y="388506"/>
                  </a:cubicBezTo>
                  <a:cubicBezTo>
                    <a:pt x="1860601" y="387109"/>
                    <a:pt x="1860880" y="383896"/>
                    <a:pt x="1860880" y="378867"/>
                  </a:cubicBezTo>
                  <a:cubicBezTo>
                    <a:pt x="1860880" y="373837"/>
                    <a:pt x="1860740" y="369367"/>
                    <a:pt x="1860461" y="365456"/>
                  </a:cubicBezTo>
                  <a:cubicBezTo>
                    <a:pt x="1860181" y="361544"/>
                    <a:pt x="1859623" y="359029"/>
                    <a:pt x="1858784" y="357912"/>
                  </a:cubicBezTo>
                  <a:cubicBezTo>
                    <a:pt x="1857946" y="356794"/>
                    <a:pt x="1856968" y="355397"/>
                    <a:pt x="1855851" y="353721"/>
                  </a:cubicBezTo>
                  <a:close/>
                  <a:moveTo>
                    <a:pt x="3480358" y="347853"/>
                  </a:moveTo>
                  <a:cubicBezTo>
                    <a:pt x="3479800" y="347853"/>
                    <a:pt x="3476866" y="349250"/>
                    <a:pt x="3471557" y="352044"/>
                  </a:cubicBezTo>
                  <a:cubicBezTo>
                    <a:pt x="3466249" y="354838"/>
                    <a:pt x="3461918" y="356654"/>
                    <a:pt x="3458565" y="357493"/>
                  </a:cubicBezTo>
                  <a:cubicBezTo>
                    <a:pt x="3455212" y="358331"/>
                    <a:pt x="3452838" y="359309"/>
                    <a:pt x="3451440" y="360426"/>
                  </a:cubicBezTo>
                  <a:cubicBezTo>
                    <a:pt x="3450044" y="361544"/>
                    <a:pt x="3447668" y="362522"/>
                    <a:pt x="3444316" y="363360"/>
                  </a:cubicBezTo>
                  <a:cubicBezTo>
                    <a:pt x="3440963" y="364198"/>
                    <a:pt x="3438029" y="365316"/>
                    <a:pt x="3435514" y="366713"/>
                  </a:cubicBezTo>
                  <a:cubicBezTo>
                    <a:pt x="3433000" y="368110"/>
                    <a:pt x="3431464" y="369088"/>
                    <a:pt x="3430904" y="369647"/>
                  </a:cubicBezTo>
                  <a:cubicBezTo>
                    <a:pt x="3430346" y="370205"/>
                    <a:pt x="3429508" y="370764"/>
                    <a:pt x="3428390" y="371323"/>
                  </a:cubicBezTo>
                  <a:cubicBezTo>
                    <a:pt x="3427273" y="372440"/>
                    <a:pt x="3426434" y="373698"/>
                    <a:pt x="3425875" y="375095"/>
                  </a:cubicBezTo>
                  <a:cubicBezTo>
                    <a:pt x="3425317" y="376492"/>
                    <a:pt x="3424478" y="378587"/>
                    <a:pt x="3423361" y="381381"/>
                  </a:cubicBezTo>
                  <a:cubicBezTo>
                    <a:pt x="3422243" y="384175"/>
                    <a:pt x="3420986" y="386690"/>
                    <a:pt x="3419589" y="388925"/>
                  </a:cubicBezTo>
                  <a:cubicBezTo>
                    <a:pt x="3418192" y="391160"/>
                    <a:pt x="3416935" y="393116"/>
                    <a:pt x="3415817" y="394792"/>
                  </a:cubicBezTo>
                  <a:lnTo>
                    <a:pt x="3413302" y="395631"/>
                  </a:lnTo>
                  <a:lnTo>
                    <a:pt x="3412464" y="396469"/>
                  </a:lnTo>
                  <a:lnTo>
                    <a:pt x="3414979" y="397307"/>
                  </a:lnTo>
                  <a:lnTo>
                    <a:pt x="3409949" y="407365"/>
                  </a:lnTo>
                  <a:lnTo>
                    <a:pt x="3408273" y="408204"/>
                  </a:lnTo>
                  <a:cubicBezTo>
                    <a:pt x="3408273" y="408762"/>
                    <a:pt x="3408273" y="409182"/>
                    <a:pt x="3408273" y="409461"/>
                  </a:cubicBezTo>
                  <a:cubicBezTo>
                    <a:pt x="3408273" y="409740"/>
                    <a:pt x="3407994" y="410439"/>
                    <a:pt x="3407435" y="411556"/>
                  </a:cubicBezTo>
                  <a:cubicBezTo>
                    <a:pt x="3406876" y="412674"/>
                    <a:pt x="3406178" y="414770"/>
                    <a:pt x="3405339" y="417843"/>
                  </a:cubicBezTo>
                  <a:cubicBezTo>
                    <a:pt x="3404501" y="420916"/>
                    <a:pt x="3403663" y="422733"/>
                    <a:pt x="3402825" y="423291"/>
                  </a:cubicBezTo>
                  <a:cubicBezTo>
                    <a:pt x="3401987" y="423850"/>
                    <a:pt x="3401567" y="424409"/>
                    <a:pt x="3401567" y="424968"/>
                  </a:cubicBezTo>
                  <a:cubicBezTo>
                    <a:pt x="3401567" y="425527"/>
                    <a:pt x="3401288" y="426365"/>
                    <a:pt x="3400729" y="427482"/>
                  </a:cubicBezTo>
                  <a:cubicBezTo>
                    <a:pt x="3400171" y="428600"/>
                    <a:pt x="3399891" y="429578"/>
                    <a:pt x="3399891" y="430416"/>
                  </a:cubicBezTo>
                  <a:cubicBezTo>
                    <a:pt x="3399891" y="431254"/>
                    <a:pt x="3399332" y="432092"/>
                    <a:pt x="3398215" y="432931"/>
                  </a:cubicBezTo>
                  <a:cubicBezTo>
                    <a:pt x="3397097" y="433769"/>
                    <a:pt x="3396538" y="434747"/>
                    <a:pt x="3396538" y="435864"/>
                  </a:cubicBezTo>
                  <a:cubicBezTo>
                    <a:pt x="3396538" y="436982"/>
                    <a:pt x="3396818" y="437820"/>
                    <a:pt x="3397376" y="438379"/>
                  </a:cubicBezTo>
                  <a:lnTo>
                    <a:pt x="3395700" y="440055"/>
                  </a:lnTo>
                  <a:lnTo>
                    <a:pt x="3395700" y="441732"/>
                  </a:lnTo>
                  <a:cubicBezTo>
                    <a:pt x="3394024" y="445643"/>
                    <a:pt x="3392627" y="449555"/>
                    <a:pt x="3391509" y="453467"/>
                  </a:cubicBezTo>
                  <a:cubicBezTo>
                    <a:pt x="3392627" y="454025"/>
                    <a:pt x="3396818" y="455422"/>
                    <a:pt x="3404082" y="457658"/>
                  </a:cubicBezTo>
                  <a:cubicBezTo>
                    <a:pt x="3411347" y="459893"/>
                    <a:pt x="3416935" y="461849"/>
                    <a:pt x="3420846" y="463525"/>
                  </a:cubicBezTo>
                  <a:cubicBezTo>
                    <a:pt x="3421964" y="462407"/>
                    <a:pt x="3422941" y="461429"/>
                    <a:pt x="3423780" y="460591"/>
                  </a:cubicBezTo>
                  <a:cubicBezTo>
                    <a:pt x="3424618" y="459753"/>
                    <a:pt x="3427692" y="453886"/>
                    <a:pt x="3433000" y="442989"/>
                  </a:cubicBezTo>
                  <a:cubicBezTo>
                    <a:pt x="3438309" y="432092"/>
                    <a:pt x="3444176" y="422034"/>
                    <a:pt x="3450602" y="412814"/>
                  </a:cubicBezTo>
                  <a:cubicBezTo>
                    <a:pt x="3457029" y="403594"/>
                    <a:pt x="3462058" y="395351"/>
                    <a:pt x="3465690" y="388087"/>
                  </a:cubicBezTo>
                  <a:cubicBezTo>
                    <a:pt x="3469322" y="380823"/>
                    <a:pt x="3471976" y="374955"/>
                    <a:pt x="3473653" y="370485"/>
                  </a:cubicBezTo>
                  <a:cubicBezTo>
                    <a:pt x="3475329" y="366014"/>
                    <a:pt x="3478123" y="358470"/>
                    <a:pt x="3482035" y="347853"/>
                  </a:cubicBezTo>
                  <a:cubicBezTo>
                    <a:pt x="3481476" y="347853"/>
                    <a:pt x="3480917" y="347853"/>
                    <a:pt x="3480358" y="347853"/>
                  </a:cubicBezTo>
                  <a:close/>
                  <a:moveTo>
                    <a:pt x="5838748" y="343662"/>
                  </a:moveTo>
                  <a:lnTo>
                    <a:pt x="5836234" y="344500"/>
                  </a:lnTo>
                  <a:cubicBezTo>
                    <a:pt x="5836234" y="350088"/>
                    <a:pt x="5836234" y="353860"/>
                    <a:pt x="5836234" y="355816"/>
                  </a:cubicBezTo>
                  <a:cubicBezTo>
                    <a:pt x="5836234" y="357772"/>
                    <a:pt x="5835954" y="359867"/>
                    <a:pt x="5835395" y="362103"/>
                  </a:cubicBezTo>
                  <a:cubicBezTo>
                    <a:pt x="5834836" y="364338"/>
                    <a:pt x="5834557" y="366713"/>
                    <a:pt x="5834557" y="369227"/>
                  </a:cubicBezTo>
                  <a:cubicBezTo>
                    <a:pt x="5834557" y="371742"/>
                    <a:pt x="5834138" y="374536"/>
                    <a:pt x="5833299" y="377609"/>
                  </a:cubicBezTo>
                  <a:cubicBezTo>
                    <a:pt x="5832461" y="380683"/>
                    <a:pt x="5831344" y="383477"/>
                    <a:pt x="5829947" y="385991"/>
                  </a:cubicBezTo>
                  <a:cubicBezTo>
                    <a:pt x="5828550" y="388506"/>
                    <a:pt x="5827013" y="392278"/>
                    <a:pt x="5825337" y="397307"/>
                  </a:cubicBezTo>
                  <a:cubicBezTo>
                    <a:pt x="5823661" y="402336"/>
                    <a:pt x="5821984" y="408204"/>
                    <a:pt x="5820307" y="414909"/>
                  </a:cubicBezTo>
                  <a:cubicBezTo>
                    <a:pt x="5818631" y="421615"/>
                    <a:pt x="5817374" y="425247"/>
                    <a:pt x="5816535" y="425806"/>
                  </a:cubicBezTo>
                  <a:cubicBezTo>
                    <a:pt x="5815698" y="426365"/>
                    <a:pt x="5815279" y="427063"/>
                    <a:pt x="5815279" y="427901"/>
                  </a:cubicBezTo>
                  <a:cubicBezTo>
                    <a:pt x="5815279" y="428740"/>
                    <a:pt x="5814719" y="429857"/>
                    <a:pt x="5813602" y="431254"/>
                  </a:cubicBezTo>
                  <a:cubicBezTo>
                    <a:pt x="5812485" y="432651"/>
                    <a:pt x="5811507" y="434328"/>
                    <a:pt x="5810669" y="436283"/>
                  </a:cubicBezTo>
                  <a:cubicBezTo>
                    <a:pt x="5809830" y="438239"/>
                    <a:pt x="5808992" y="439776"/>
                    <a:pt x="5808153" y="440894"/>
                  </a:cubicBezTo>
                  <a:cubicBezTo>
                    <a:pt x="5807316" y="442011"/>
                    <a:pt x="5806757" y="443408"/>
                    <a:pt x="5806477" y="445085"/>
                  </a:cubicBezTo>
                  <a:cubicBezTo>
                    <a:pt x="5806198" y="446761"/>
                    <a:pt x="5805220" y="448996"/>
                    <a:pt x="5803544" y="451790"/>
                  </a:cubicBezTo>
                  <a:cubicBezTo>
                    <a:pt x="5801867" y="454584"/>
                    <a:pt x="5800331" y="458077"/>
                    <a:pt x="5798934" y="462268"/>
                  </a:cubicBezTo>
                  <a:cubicBezTo>
                    <a:pt x="5797536" y="466459"/>
                    <a:pt x="5795999" y="470231"/>
                    <a:pt x="5794323" y="473583"/>
                  </a:cubicBezTo>
                  <a:cubicBezTo>
                    <a:pt x="5792647" y="476936"/>
                    <a:pt x="5791669" y="479032"/>
                    <a:pt x="5791390" y="479870"/>
                  </a:cubicBezTo>
                  <a:cubicBezTo>
                    <a:pt x="5791111" y="480708"/>
                    <a:pt x="5790971" y="481965"/>
                    <a:pt x="5790971" y="483642"/>
                  </a:cubicBezTo>
                  <a:lnTo>
                    <a:pt x="5793485" y="486156"/>
                  </a:lnTo>
                  <a:lnTo>
                    <a:pt x="5795162" y="486156"/>
                  </a:lnTo>
                  <a:lnTo>
                    <a:pt x="5820307" y="460172"/>
                  </a:lnTo>
                  <a:lnTo>
                    <a:pt x="5861379" y="420777"/>
                  </a:lnTo>
                  <a:cubicBezTo>
                    <a:pt x="5877025" y="402895"/>
                    <a:pt x="5887643" y="390322"/>
                    <a:pt x="5893231" y="383058"/>
                  </a:cubicBezTo>
                  <a:cubicBezTo>
                    <a:pt x="5898819" y="375793"/>
                    <a:pt x="5903709" y="368250"/>
                    <a:pt x="5907900" y="360426"/>
                  </a:cubicBezTo>
                  <a:cubicBezTo>
                    <a:pt x="5912091" y="352603"/>
                    <a:pt x="5914186" y="348133"/>
                    <a:pt x="5914186" y="347015"/>
                  </a:cubicBezTo>
                  <a:cubicBezTo>
                    <a:pt x="5914186" y="345897"/>
                    <a:pt x="5914465" y="344780"/>
                    <a:pt x="5915025" y="343662"/>
                  </a:cubicBezTo>
                  <a:cubicBezTo>
                    <a:pt x="5913907" y="344221"/>
                    <a:pt x="5912929" y="344640"/>
                    <a:pt x="5912091" y="344920"/>
                  </a:cubicBezTo>
                  <a:cubicBezTo>
                    <a:pt x="5911253" y="345199"/>
                    <a:pt x="5910135" y="345897"/>
                    <a:pt x="5908738" y="347015"/>
                  </a:cubicBezTo>
                  <a:cubicBezTo>
                    <a:pt x="5907341" y="348133"/>
                    <a:pt x="5905385" y="349111"/>
                    <a:pt x="5902871" y="349949"/>
                  </a:cubicBezTo>
                  <a:cubicBezTo>
                    <a:pt x="5900356" y="350787"/>
                    <a:pt x="5898120" y="352184"/>
                    <a:pt x="5896165" y="354140"/>
                  </a:cubicBezTo>
                  <a:cubicBezTo>
                    <a:pt x="5894209" y="356096"/>
                    <a:pt x="5892533" y="356934"/>
                    <a:pt x="5891135" y="356654"/>
                  </a:cubicBezTo>
                  <a:cubicBezTo>
                    <a:pt x="5889738" y="356375"/>
                    <a:pt x="5888621" y="356794"/>
                    <a:pt x="5887783" y="357912"/>
                  </a:cubicBezTo>
                  <a:cubicBezTo>
                    <a:pt x="5886945" y="359029"/>
                    <a:pt x="5885268" y="359728"/>
                    <a:pt x="5882753" y="360007"/>
                  </a:cubicBezTo>
                  <a:cubicBezTo>
                    <a:pt x="5880239" y="360287"/>
                    <a:pt x="5878283" y="360147"/>
                    <a:pt x="5876886" y="359588"/>
                  </a:cubicBezTo>
                  <a:cubicBezTo>
                    <a:pt x="5875489" y="359029"/>
                    <a:pt x="5873953" y="358890"/>
                    <a:pt x="5872277" y="359169"/>
                  </a:cubicBezTo>
                  <a:cubicBezTo>
                    <a:pt x="5870599" y="359448"/>
                    <a:pt x="5869063" y="359169"/>
                    <a:pt x="5867666" y="358331"/>
                  </a:cubicBezTo>
                  <a:cubicBezTo>
                    <a:pt x="5866269" y="357493"/>
                    <a:pt x="5863754" y="356934"/>
                    <a:pt x="5860123" y="356654"/>
                  </a:cubicBezTo>
                  <a:cubicBezTo>
                    <a:pt x="5856490" y="356375"/>
                    <a:pt x="5853556" y="355816"/>
                    <a:pt x="5851321" y="354978"/>
                  </a:cubicBezTo>
                  <a:cubicBezTo>
                    <a:pt x="5849086" y="354140"/>
                    <a:pt x="5846851" y="352603"/>
                    <a:pt x="5844615" y="350368"/>
                  </a:cubicBezTo>
                  <a:close/>
                  <a:moveTo>
                    <a:pt x="5775045" y="330251"/>
                  </a:moveTo>
                  <a:cubicBezTo>
                    <a:pt x="5774486" y="330810"/>
                    <a:pt x="5772949" y="331648"/>
                    <a:pt x="5770435" y="332766"/>
                  </a:cubicBezTo>
                  <a:cubicBezTo>
                    <a:pt x="5767920" y="333883"/>
                    <a:pt x="5764427" y="335839"/>
                    <a:pt x="5759957" y="338633"/>
                  </a:cubicBezTo>
                  <a:cubicBezTo>
                    <a:pt x="5755487" y="341427"/>
                    <a:pt x="5752693" y="343243"/>
                    <a:pt x="5751575" y="344081"/>
                  </a:cubicBezTo>
                  <a:cubicBezTo>
                    <a:pt x="5750457" y="344920"/>
                    <a:pt x="5749061" y="346177"/>
                    <a:pt x="5747385" y="347853"/>
                  </a:cubicBezTo>
                  <a:cubicBezTo>
                    <a:pt x="5745149" y="351765"/>
                    <a:pt x="5743612" y="354419"/>
                    <a:pt x="5742775" y="355816"/>
                  </a:cubicBezTo>
                  <a:cubicBezTo>
                    <a:pt x="5741936" y="357213"/>
                    <a:pt x="5741377" y="358750"/>
                    <a:pt x="5741097" y="360426"/>
                  </a:cubicBezTo>
                  <a:cubicBezTo>
                    <a:pt x="5740818" y="362103"/>
                    <a:pt x="5739980" y="364338"/>
                    <a:pt x="5738583" y="367132"/>
                  </a:cubicBezTo>
                  <a:cubicBezTo>
                    <a:pt x="5737186" y="369926"/>
                    <a:pt x="5735789" y="373279"/>
                    <a:pt x="5734393" y="377190"/>
                  </a:cubicBezTo>
                  <a:cubicBezTo>
                    <a:pt x="5732995" y="381102"/>
                    <a:pt x="5731599" y="384594"/>
                    <a:pt x="5730201" y="387668"/>
                  </a:cubicBezTo>
                  <a:cubicBezTo>
                    <a:pt x="5728803" y="390741"/>
                    <a:pt x="5727827" y="393116"/>
                    <a:pt x="5727268" y="394792"/>
                  </a:cubicBezTo>
                  <a:cubicBezTo>
                    <a:pt x="5726709" y="396469"/>
                    <a:pt x="5725451" y="399403"/>
                    <a:pt x="5723495" y="403594"/>
                  </a:cubicBezTo>
                  <a:cubicBezTo>
                    <a:pt x="5721539" y="407785"/>
                    <a:pt x="5719723" y="411556"/>
                    <a:pt x="5718047" y="414909"/>
                  </a:cubicBezTo>
                  <a:lnTo>
                    <a:pt x="5717209" y="414909"/>
                  </a:lnTo>
                  <a:lnTo>
                    <a:pt x="5715533" y="417424"/>
                  </a:lnTo>
                  <a:lnTo>
                    <a:pt x="5718047" y="419100"/>
                  </a:lnTo>
                  <a:lnTo>
                    <a:pt x="5716371" y="419100"/>
                  </a:lnTo>
                  <a:lnTo>
                    <a:pt x="5711342" y="431673"/>
                  </a:lnTo>
                  <a:lnTo>
                    <a:pt x="5710503" y="432512"/>
                  </a:lnTo>
                  <a:lnTo>
                    <a:pt x="5710503" y="434188"/>
                  </a:lnTo>
                  <a:cubicBezTo>
                    <a:pt x="5707709" y="436982"/>
                    <a:pt x="5705475" y="440335"/>
                    <a:pt x="5703797" y="444246"/>
                  </a:cubicBezTo>
                  <a:cubicBezTo>
                    <a:pt x="5708827" y="447599"/>
                    <a:pt x="5714275" y="450533"/>
                    <a:pt x="5720143" y="453047"/>
                  </a:cubicBezTo>
                  <a:cubicBezTo>
                    <a:pt x="5726011" y="455562"/>
                    <a:pt x="5729503" y="456819"/>
                    <a:pt x="5730621" y="456819"/>
                  </a:cubicBezTo>
                  <a:cubicBezTo>
                    <a:pt x="5735649" y="446202"/>
                    <a:pt x="5739701" y="438239"/>
                    <a:pt x="5742775" y="432931"/>
                  </a:cubicBezTo>
                  <a:cubicBezTo>
                    <a:pt x="5745847" y="427622"/>
                    <a:pt x="5750039" y="417564"/>
                    <a:pt x="5755347" y="402755"/>
                  </a:cubicBezTo>
                  <a:cubicBezTo>
                    <a:pt x="5760655" y="387947"/>
                    <a:pt x="5764847" y="375095"/>
                    <a:pt x="5767920" y="364198"/>
                  </a:cubicBezTo>
                  <a:cubicBezTo>
                    <a:pt x="5770993" y="353302"/>
                    <a:pt x="5772809" y="346317"/>
                    <a:pt x="5773369" y="343243"/>
                  </a:cubicBezTo>
                  <a:cubicBezTo>
                    <a:pt x="5773927" y="340170"/>
                    <a:pt x="5774486" y="336119"/>
                    <a:pt x="5775045" y="331089"/>
                  </a:cubicBezTo>
                  <a:close/>
                  <a:moveTo>
                    <a:pt x="2910763" y="313487"/>
                  </a:moveTo>
                  <a:cubicBezTo>
                    <a:pt x="2903499" y="314046"/>
                    <a:pt x="2897771" y="314325"/>
                    <a:pt x="2893580" y="314325"/>
                  </a:cubicBezTo>
                  <a:cubicBezTo>
                    <a:pt x="2889389" y="314325"/>
                    <a:pt x="2885478" y="315024"/>
                    <a:pt x="2881846" y="316421"/>
                  </a:cubicBezTo>
                  <a:cubicBezTo>
                    <a:pt x="2878213" y="317818"/>
                    <a:pt x="2875000" y="318656"/>
                    <a:pt x="2872206" y="318935"/>
                  </a:cubicBezTo>
                  <a:cubicBezTo>
                    <a:pt x="2869412" y="319215"/>
                    <a:pt x="2866199" y="320053"/>
                    <a:pt x="2862567" y="321450"/>
                  </a:cubicBezTo>
                  <a:cubicBezTo>
                    <a:pt x="2858935" y="322847"/>
                    <a:pt x="2855442" y="323965"/>
                    <a:pt x="2852090" y="324803"/>
                  </a:cubicBezTo>
                  <a:cubicBezTo>
                    <a:pt x="2848737" y="325641"/>
                    <a:pt x="2846362" y="326479"/>
                    <a:pt x="2844965" y="327317"/>
                  </a:cubicBezTo>
                  <a:cubicBezTo>
                    <a:pt x="2843568" y="328156"/>
                    <a:pt x="2842310" y="328854"/>
                    <a:pt x="2841193" y="329413"/>
                  </a:cubicBezTo>
                  <a:cubicBezTo>
                    <a:pt x="2840075" y="329972"/>
                    <a:pt x="2838259" y="330810"/>
                    <a:pt x="2835745" y="331927"/>
                  </a:cubicBezTo>
                  <a:cubicBezTo>
                    <a:pt x="2833230" y="333045"/>
                    <a:pt x="2830715" y="334023"/>
                    <a:pt x="2828201" y="334861"/>
                  </a:cubicBezTo>
                  <a:cubicBezTo>
                    <a:pt x="2825686" y="335699"/>
                    <a:pt x="2824010" y="336398"/>
                    <a:pt x="2823172" y="336957"/>
                  </a:cubicBezTo>
                  <a:cubicBezTo>
                    <a:pt x="2822333" y="337515"/>
                    <a:pt x="2821635" y="337795"/>
                    <a:pt x="2821076" y="337795"/>
                  </a:cubicBezTo>
                  <a:cubicBezTo>
                    <a:pt x="2820517" y="337795"/>
                    <a:pt x="2819539" y="338214"/>
                    <a:pt x="2818142" y="339052"/>
                  </a:cubicBezTo>
                  <a:cubicBezTo>
                    <a:pt x="2816745" y="339890"/>
                    <a:pt x="2815628" y="340449"/>
                    <a:pt x="2814790" y="340729"/>
                  </a:cubicBezTo>
                  <a:cubicBezTo>
                    <a:pt x="2813951" y="341008"/>
                    <a:pt x="2812135" y="341706"/>
                    <a:pt x="2809341" y="342824"/>
                  </a:cubicBezTo>
                  <a:lnTo>
                    <a:pt x="2808503" y="345339"/>
                  </a:lnTo>
                  <a:lnTo>
                    <a:pt x="2802636" y="347015"/>
                  </a:lnTo>
                  <a:lnTo>
                    <a:pt x="2800121" y="362941"/>
                  </a:lnTo>
                  <a:lnTo>
                    <a:pt x="2801797" y="364617"/>
                  </a:lnTo>
                  <a:cubicBezTo>
                    <a:pt x="2804033" y="364617"/>
                    <a:pt x="2807944" y="364059"/>
                    <a:pt x="2813532" y="362941"/>
                  </a:cubicBezTo>
                  <a:cubicBezTo>
                    <a:pt x="2819120" y="361823"/>
                    <a:pt x="2824149" y="362103"/>
                    <a:pt x="2828620" y="363779"/>
                  </a:cubicBezTo>
                  <a:cubicBezTo>
                    <a:pt x="2833090" y="365456"/>
                    <a:pt x="2835884" y="366294"/>
                    <a:pt x="2837002" y="366294"/>
                  </a:cubicBezTo>
                  <a:cubicBezTo>
                    <a:pt x="2838120" y="366294"/>
                    <a:pt x="2838958" y="366294"/>
                    <a:pt x="2839517" y="366294"/>
                  </a:cubicBezTo>
                  <a:cubicBezTo>
                    <a:pt x="2841193" y="367970"/>
                    <a:pt x="2842729" y="369367"/>
                    <a:pt x="2844126" y="370485"/>
                  </a:cubicBezTo>
                  <a:cubicBezTo>
                    <a:pt x="2845523" y="371602"/>
                    <a:pt x="2847899" y="374815"/>
                    <a:pt x="2851251" y="380124"/>
                  </a:cubicBezTo>
                  <a:cubicBezTo>
                    <a:pt x="2854604" y="385433"/>
                    <a:pt x="2856979" y="390182"/>
                    <a:pt x="2858376" y="394373"/>
                  </a:cubicBezTo>
                  <a:cubicBezTo>
                    <a:pt x="2859773" y="398564"/>
                    <a:pt x="2860611" y="402476"/>
                    <a:pt x="2860891" y="406108"/>
                  </a:cubicBezTo>
                  <a:cubicBezTo>
                    <a:pt x="2861170" y="409740"/>
                    <a:pt x="2861170" y="412953"/>
                    <a:pt x="2860891" y="415748"/>
                  </a:cubicBezTo>
                  <a:cubicBezTo>
                    <a:pt x="2860611" y="418542"/>
                    <a:pt x="2860192" y="420637"/>
                    <a:pt x="2859633" y="422034"/>
                  </a:cubicBezTo>
                  <a:cubicBezTo>
                    <a:pt x="2859074" y="423431"/>
                    <a:pt x="2858795" y="425387"/>
                    <a:pt x="2858795" y="427901"/>
                  </a:cubicBezTo>
                  <a:cubicBezTo>
                    <a:pt x="2858795" y="430416"/>
                    <a:pt x="2857957" y="433769"/>
                    <a:pt x="2856280" y="437960"/>
                  </a:cubicBezTo>
                  <a:cubicBezTo>
                    <a:pt x="2854604" y="442151"/>
                    <a:pt x="2853207" y="445504"/>
                    <a:pt x="2852090" y="448018"/>
                  </a:cubicBezTo>
                  <a:cubicBezTo>
                    <a:pt x="2850972" y="450533"/>
                    <a:pt x="2849854" y="452628"/>
                    <a:pt x="2848737" y="454305"/>
                  </a:cubicBezTo>
                  <a:cubicBezTo>
                    <a:pt x="2847619" y="455981"/>
                    <a:pt x="2846362" y="457797"/>
                    <a:pt x="2844965" y="459753"/>
                  </a:cubicBezTo>
                  <a:cubicBezTo>
                    <a:pt x="2843568" y="461709"/>
                    <a:pt x="2842171" y="464782"/>
                    <a:pt x="2840774" y="468973"/>
                  </a:cubicBezTo>
                  <a:cubicBezTo>
                    <a:pt x="2839377" y="473164"/>
                    <a:pt x="2831414" y="485598"/>
                    <a:pt x="2816885" y="506273"/>
                  </a:cubicBezTo>
                  <a:lnTo>
                    <a:pt x="2815209" y="507111"/>
                  </a:lnTo>
                  <a:lnTo>
                    <a:pt x="2813532" y="512979"/>
                  </a:lnTo>
                  <a:lnTo>
                    <a:pt x="2810179" y="513817"/>
                  </a:lnTo>
                  <a:cubicBezTo>
                    <a:pt x="2810179" y="514935"/>
                    <a:pt x="2810179" y="516052"/>
                    <a:pt x="2810179" y="517170"/>
                  </a:cubicBezTo>
                  <a:cubicBezTo>
                    <a:pt x="2810179" y="518287"/>
                    <a:pt x="2809481" y="519405"/>
                    <a:pt x="2808084" y="520523"/>
                  </a:cubicBezTo>
                  <a:cubicBezTo>
                    <a:pt x="2806687" y="521640"/>
                    <a:pt x="2805569" y="523037"/>
                    <a:pt x="2804731" y="524714"/>
                  </a:cubicBezTo>
                  <a:cubicBezTo>
                    <a:pt x="2803893" y="526390"/>
                    <a:pt x="2802775" y="527787"/>
                    <a:pt x="2801378" y="528905"/>
                  </a:cubicBezTo>
                  <a:cubicBezTo>
                    <a:pt x="2799981" y="530022"/>
                    <a:pt x="2798864" y="531559"/>
                    <a:pt x="2798025" y="533515"/>
                  </a:cubicBezTo>
                  <a:cubicBezTo>
                    <a:pt x="2797187" y="535470"/>
                    <a:pt x="2795930" y="538125"/>
                    <a:pt x="2794254" y="541478"/>
                  </a:cubicBezTo>
                  <a:lnTo>
                    <a:pt x="2790901" y="543992"/>
                  </a:lnTo>
                  <a:lnTo>
                    <a:pt x="2791739" y="544830"/>
                  </a:lnTo>
                  <a:lnTo>
                    <a:pt x="2787548" y="549021"/>
                  </a:lnTo>
                  <a:lnTo>
                    <a:pt x="2787548" y="550698"/>
                  </a:lnTo>
                  <a:lnTo>
                    <a:pt x="2785872" y="549860"/>
                  </a:lnTo>
                  <a:lnTo>
                    <a:pt x="2785872" y="551536"/>
                  </a:lnTo>
                  <a:cubicBezTo>
                    <a:pt x="2785313" y="552654"/>
                    <a:pt x="2784475" y="553771"/>
                    <a:pt x="2783357" y="554889"/>
                  </a:cubicBezTo>
                  <a:lnTo>
                    <a:pt x="2784195" y="555727"/>
                  </a:lnTo>
                  <a:cubicBezTo>
                    <a:pt x="2782519" y="557403"/>
                    <a:pt x="2781262" y="558521"/>
                    <a:pt x="2780423" y="559080"/>
                  </a:cubicBezTo>
                  <a:cubicBezTo>
                    <a:pt x="2779585" y="559639"/>
                    <a:pt x="2779166" y="560756"/>
                    <a:pt x="2779166" y="562433"/>
                  </a:cubicBezTo>
                  <a:cubicBezTo>
                    <a:pt x="2779166" y="564109"/>
                    <a:pt x="2778048" y="565646"/>
                    <a:pt x="2775813" y="567043"/>
                  </a:cubicBezTo>
                  <a:cubicBezTo>
                    <a:pt x="2773578" y="568440"/>
                    <a:pt x="2772321" y="569557"/>
                    <a:pt x="2772041" y="570395"/>
                  </a:cubicBezTo>
                  <a:cubicBezTo>
                    <a:pt x="2771762" y="571234"/>
                    <a:pt x="2771063" y="572491"/>
                    <a:pt x="2769946" y="574167"/>
                  </a:cubicBezTo>
                  <a:lnTo>
                    <a:pt x="2766593" y="575844"/>
                  </a:lnTo>
                  <a:lnTo>
                    <a:pt x="2768269" y="575844"/>
                  </a:lnTo>
                  <a:lnTo>
                    <a:pt x="2765755" y="579197"/>
                  </a:lnTo>
                  <a:lnTo>
                    <a:pt x="2766593" y="580035"/>
                  </a:lnTo>
                  <a:lnTo>
                    <a:pt x="2763240" y="580873"/>
                  </a:lnTo>
                  <a:lnTo>
                    <a:pt x="2764078" y="582549"/>
                  </a:lnTo>
                  <a:cubicBezTo>
                    <a:pt x="2762961" y="583108"/>
                    <a:pt x="2761564" y="583667"/>
                    <a:pt x="2759887" y="584226"/>
                  </a:cubicBezTo>
                  <a:lnTo>
                    <a:pt x="2759887" y="587579"/>
                  </a:lnTo>
                  <a:lnTo>
                    <a:pt x="2754858" y="589255"/>
                  </a:lnTo>
                  <a:lnTo>
                    <a:pt x="2756535" y="590093"/>
                  </a:lnTo>
                  <a:lnTo>
                    <a:pt x="2749829" y="598475"/>
                  </a:lnTo>
                  <a:cubicBezTo>
                    <a:pt x="2753182" y="599593"/>
                    <a:pt x="2755976" y="600571"/>
                    <a:pt x="2758211" y="601409"/>
                  </a:cubicBezTo>
                  <a:cubicBezTo>
                    <a:pt x="2760446" y="602247"/>
                    <a:pt x="2763101" y="602946"/>
                    <a:pt x="2766174" y="603504"/>
                  </a:cubicBezTo>
                  <a:cubicBezTo>
                    <a:pt x="2769247" y="604063"/>
                    <a:pt x="2773718" y="603923"/>
                    <a:pt x="2779585" y="603085"/>
                  </a:cubicBezTo>
                  <a:cubicBezTo>
                    <a:pt x="2785453" y="602247"/>
                    <a:pt x="2794673" y="598335"/>
                    <a:pt x="2807246" y="591350"/>
                  </a:cubicBezTo>
                  <a:cubicBezTo>
                    <a:pt x="2819819" y="584365"/>
                    <a:pt x="2831833" y="577520"/>
                    <a:pt x="2843288" y="570815"/>
                  </a:cubicBezTo>
                  <a:cubicBezTo>
                    <a:pt x="2854744" y="564109"/>
                    <a:pt x="2862148" y="559639"/>
                    <a:pt x="2865501" y="557403"/>
                  </a:cubicBezTo>
                  <a:cubicBezTo>
                    <a:pt x="2868853" y="555168"/>
                    <a:pt x="2873044" y="552374"/>
                    <a:pt x="2878074" y="549021"/>
                  </a:cubicBezTo>
                  <a:cubicBezTo>
                    <a:pt x="2887573" y="539522"/>
                    <a:pt x="2894139" y="532816"/>
                    <a:pt x="2897771" y="528905"/>
                  </a:cubicBezTo>
                  <a:cubicBezTo>
                    <a:pt x="2901403" y="524993"/>
                    <a:pt x="2906572" y="518846"/>
                    <a:pt x="2913278" y="510464"/>
                  </a:cubicBezTo>
                  <a:cubicBezTo>
                    <a:pt x="2919984" y="502082"/>
                    <a:pt x="2926829" y="493002"/>
                    <a:pt x="2933814" y="483223"/>
                  </a:cubicBezTo>
                  <a:cubicBezTo>
                    <a:pt x="2940799" y="473444"/>
                    <a:pt x="2945688" y="465900"/>
                    <a:pt x="2948483" y="460591"/>
                  </a:cubicBezTo>
                  <a:cubicBezTo>
                    <a:pt x="2951276" y="455283"/>
                    <a:pt x="2953651" y="449695"/>
                    <a:pt x="2955607" y="443827"/>
                  </a:cubicBezTo>
                  <a:cubicBezTo>
                    <a:pt x="2957563" y="437960"/>
                    <a:pt x="2959798" y="429438"/>
                    <a:pt x="2962313" y="418262"/>
                  </a:cubicBezTo>
                  <a:cubicBezTo>
                    <a:pt x="2964828" y="407086"/>
                    <a:pt x="2966783" y="397307"/>
                    <a:pt x="2968180" y="388925"/>
                  </a:cubicBezTo>
                  <a:cubicBezTo>
                    <a:pt x="2969577" y="380543"/>
                    <a:pt x="2969857" y="372860"/>
                    <a:pt x="2969018" y="365875"/>
                  </a:cubicBezTo>
                  <a:cubicBezTo>
                    <a:pt x="2968180" y="358890"/>
                    <a:pt x="2967481" y="353022"/>
                    <a:pt x="2966923" y="348272"/>
                  </a:cubicBezTo>
                  <a:cubicBezTo>
                    <a:pt x="2966364" y="343523"/>
                    <a:pt x="2965526" y="340309"/>
                    <a:pt x="2964408" y="338633"/>
                  </a:cubicBezTo>
                  <a:cubicBezTo>
                    <a:pt x="2963291" y="336957"/>
                    <a:pt x="2961614" y="333604"/>
                    <a:pt x="2959379" y="328575"/>
                  </a:cubicBezTo>
                  <a:cubicBezTo>
                    <a:pt x="2956585" y="326339"/>
                    <a:pt x="2954070" y="324663"/>
                    <a:pt x="2951835" y="323545"/>
                  </a:cubicBezTo>
                  <a:cubicBezTo>
                    <a:pt x="2949600" y="322428"/>
                    <a:pt x="2946387" y="320891"/>
                    <a:pt x="2942196" y="318935"/>
                  </a:cubicBezTo>
                  <a:cubicBezTo>
                    <a:pt x="2938005" y="316980"/>
                    <a:pt x="2933674" y="315583"/>
                    <a:pt x="2929204" y="314744"/>
                  </a:cubicBezTo>
                  <a:cubicBezTo>
                    <a:pt x="2924733" y="313906"/>
                    <a:pt x="2921380" y="313487"/>
                    <a:pt x="2919145" y="313487"/>
                  </a:cubicBezTo>
                  <a:cubicBezTo>
                    <a:pt x="2916910" y="313487"/>
                    <a:pt x="2914116" y="313487"/>
                    <a:pt x="2910763" y="313487"/>
                  </a:cubicBezTo>
                  <a:close/>
                  <a:moveTo>
                    <a:pt x="125730" y="309296"/>
                  </a:moveTo>
                  <a:lnTo>
                    <a:pt x="113157" y="321031"/>
                  </a:lnTo>
                  <a:cubicBezTo>
                    <a:pt x="107010" y="327178"/>
                    <a:pt x="102679" y="331508"/>
                    <a:pt x="100165" y="334023"/>
                  </a:cubicBezTo>
                  <a:cubicBezTo>
                    <a:pt x="97650" y="336538"/>
                    <a:pt x="95834" y="338773"/>
                    <a:pt x="94716" y="340729"/>
                  </a:cubicBezTo>
                  <a:cubicBezTo>
                    <a:pt x="93599" y="342684"/>
                    <a:pt x="92202" y="345339"/>
                    <a:pt x="90525" y="348692"/>
                  </a:cubicBezTo>
                  <a:cubicBezTo>
                    <a:pt x="90525" y="352044"/>
                    <a:pt x="91363" y="355397"/>
                    <a:pt x="93040" y="358750"/>
                  </a:cubicBezTo>
                  <a:cubicBezTo>
                    <a:pt x="95834" y="357632"/>
                    <a:pt x="98209" y="356794"/>
                    <a:pt x="100165" y="356235"/>
                  </a:cubicBezTo>
                  <a:cubicBezTo>
                    <a:pt x="102120" y="355677"/>
                    <a:pt x="104914" y="354419"/>
                    <a:pt x="108547" y="352463"/>
                  </a:cubicBezTo>
                  <a:cubicBezTo>
                    <a:pt x="112179" y="350508"/>
                    <a:pt x="118186" y="347294"/>
                    <a:pt x="126568" y="342824"/>
                  </a:cubicBezTo>
                  <a:cubicBezTo>
                    <a:pt x="126568" y="332766"/>
                    <a:pt x="126708" y="325781"/>
                    <a:pt x="126987" y="321869"/>
                  </a:cubicBezTo>
                  <a:cubicBezTo>
                    <a:pt x="127267" y="317958"/>
                    <a:pt x="127267" y="315443"/>
                    <a:pt x="126987" y="314325"/>
                  </a:cubicBezTo>
                  <a:cubicBezTo>
                    <a:pt x="126708" y="313208"/>
                    <a:pt x="126568" y="311811"/>
                    <a:pt x="126568" y="310134"/>
                  </a:cubicBezTo>
                  <a:close/>
                  <a:moveTo>
                    <a:pt x="2155088" y="305943"/>
                  </a:moveTo>
                  <a:cubicBezTo>
                    <a:pt x="2154529" y="306502"/>
                    <a:pt x="2154110" y="306781"/>
                    <a:pt x="2153831" y="306781"/>
                  </a:cubicBezTo>
                  <a:cubicBezTo>
                    <a:pt x="2153551" y="306781"/>
                    <a:pt x="2152154" y="307061"/>
                    <a:pt x="2149640" y="307620"/>
                  </a:cubicBezTo>
                  <a:cubicBezTo>
                    <a:pt x="2147125" y="308178"/>
                    <a:pt x="2144611" y="308877"/>
                    <a:pt x="2142096" y="309715"/>
                  </a:cubicBezTo>
                  <a:cubicBezTo>
                    <a:pt x="2139581" y="310553"/>
                    <a:pt x="2137765" y="310972"/>
                    <a:pt x="2136648" y="310972"/>
                  </a:cubicBezTo>
                  <a:cubicBezTo>
                    <a:pt x="2135530" y="310972"/>
                    <a:pt x="2133854" y="310972"/>
                    <a:pt x="2131618" y="310972"/>
                  </a:cubicBezTo>
                  <a:lnTo>
                    <a:pt x="2132457" y="312649"/>
                  </a:lnTo>
                  <a:lnTo>
                    <a:pt x="2128266" y="314325"/>
                  </a:lnTo>
                  <a:lnTo>
                    <a:pt x="2128266" y="315163"/>
                  </a:lnTo>
                  <a:cubicBezTo>
                    <a:pt x="2127707" y="315722"/>
                    <a:pt x="2127148" y="316002"/>
                    <a:pt x="2126589" y="316002"/>
                  </a:cubicBezTo>
                  <a:cubicBezTo>
                    <a:pt x="2126030" y="316002"/>
                    <a:pt x="2125332" y="315862"/>
                    <a:pt x="2124494" y="315583"/>
                  </a:cubicBezTo>
                  <a:cubicBezTo>
                    <a:pt x="2123656" y="315303"/>
                    <a:pt x="2122678" y="315583"/>
                    <a:pt x="2121560" y="316421"/>
                  </a:cubicBezTo>
                  <a:cubicBezTo>
                    <a:pt x="2120443" y="317259"/>
                    <a:pt x="2119325" y="318097"/>
                    <a:pt x="2118207" y="318935"/>
                  </a:cubicBezTo>
                  <a:cubicBezTo>
                    <a:pt x="2117090" y="319774"/>
                    <a:pt x="2115972" y="320193"/>
                    <a:pt x="2114854" y="320193"/>
                  </a:cubicBezTo>
                  <a:cubicBezTo>
                    <a:pt x="2113737" y="320193"/>
                    <a:pt x="2112899" y="320472"/>
                    <a:pt x="2112340" y="321031"/>
                  </a:cubicBezTo>
                  <a:cubicBezTo>
                    <a:pt x="2111781" y="321590"/>
                    <a:pt x="2111082" y="322009"/>
                    <a:pt x="2110244" y="322288"/>
                  </a:cubicBezTo>
                  <a:cubicBezTo>
                    <a:pt x="2109406" y="322568"/>
                    <a:pt x="2108149" y="322707"/>
                    <a:pt x="2106472" y="322707"/>
                  </a:cubicBezTo>
                  <a:lnTo>
                    <a:pt x="2105634" y="324384"/>
                  </a:lnTo>
                  <a:cubicBezTo>
                    <a:pt x="2105076" y="324384"/>
                    <a:pt x="2104656" y="324384"/>
                    <a:pt x="2104377" y="324384"/>
                  </a:cubicBezTo>
                  <a:cubicBezTo>
                    <a:pt x="2104098" y="324384"/>
                    <a:pt x="2102700" y="325082"/>
                    <a:pt x="2100186" y="326479"/>
                  </a:cubicBezTo>
                  <a:cubicBezTo>
                    <a:pt x="2097671" y="327876"/>
                    <a:pt x="2094738" y="328854"/>
                    <a:pt x="2091385" y="329413"/>
                  </a:cubicBezTo>
                  <a:cubicBezTo>
                    <a:pt x="2088032" y="329972"/>
                    <a:pt x="2084679" y="331229"/>
                    <a:pt x="2081326" y="333185"/>
                  </a:cubicBezTo>
                  <a:cubicBezTo>
                    <a:pt x="2077973" y="335141"/>
                    <a:pt x="2072944" y="338354"/>
                    <a:pt x="2066239" y="342824"/>
                  </a:cubicBezTo>
                  <a:cubicBezTo>
                    <a:pt x="2065121" y="344500"/>
                    <a:pt x="2064423" y="345618"/>
                    <a:pt x="2064143" y="346177"/>
                  </a:cubicBezTo>
                  <a:cubicBezTo>
                    <a:pt x="2063864" y="346736"/>
                    <a:pt x="2063305" y="347574"/>
                    <a:pt x="2062467" y="348692"/>
                  </a:cubicBezTo>
                  <a:cubicBezTo>
                    <a:pt x="2061629" y="349809"/>
                    <a:pt x="2060930" y="351346"/>
                    <a:pt x="2060372" y="353302"/>
                  </a:cubicBezTo>
                  <a:cubicBezTo>
                    <a:pt x="2059813" y="355257"/>
                    <a:pt x="2057298" y="359867"/>
                    <a:pt x="2052828" y="367132"/>
                  </a:cubicBezTo>
                  <a:cubicBezTo>
                    <a:pt x="2048357" y="374396"/>
                    <a:pt x="2043747" y="382778"/>
                    <a:pt x="2038997" y="392278"/>
                  </a:cubicBezTo>
                  <a:cubicBezTo>
                    <a:pt x="2034248" y="401778"/>
                    <a:pt x="2031174" y="407226"/>
                    <a:pt x="2029777" y="408623"/>
                  </a:cubicBezTo>
                  <a:cubicBezTo>
                    <a:pt x="2028380" y="410020"/>
                    <a:pt x="2027542" y="411556"/>
                    <a:pt x="2027262" y="413233"/>
                  </a:cubicBezTo>
                  <a:cubicBezTo>
                    <a:pt x="2026983" y="414909"/>
                    <a:pt x="2025726" y="417145"/>
                    <a:pt x="2023491" y="419939"/>
                  </a:cubicBezTo>
                  <a:cubicBezTo>
                    <a:pt x="2021256" y="422733"/>
                    <a:pt x="2020277" y="424828"/>
                    <a:pt x="2020557" y="426225"/>
                  </a:cubicBezTo>
                  <a:cubicBezTo>
                    <a:pt x="2020836" y="427622"/>
                    <a:pt x="2019439" y="430416"/>
                    <a:pt x="2016366" y="434607"/>
                  </a:cubicBezTo>
                  <a:cubicBezTo>
                    <a:pt x="2013293" y="438798"/>
                    <a:pt x="2011337" y="442151"/>
                    <a:pt x="2010499" y="444665"/>
                  </a:cubicBezTo>
                  <a:cubicBezTo>
                    <a:pt x="2009660" y="447180"/>
                    <a:pt x="2008543" y="449276"/>
                    <a:pt x="2007146" y="450952"/>
                  </a:cubicBezTo>
                  <a:cubicBezTo>
                    <a:pt x="2005749" y="452628"/>
                    <a:pt x="2004492" y="454724"/>
                    <a:pt x="2003374" y="457238"/>
                  </a:cubicBezTo>
                  <a:cubicBezTo>
                    <a:pt x="2002256" y="459753"/>
                    <a:pt x="2000999" y="461988"/>
                    <a:pt x="1999602" y="463944"/>
                  </a:cubicBezTo>
                  <a:cubicBezTo>
                    <a:pt x="1998205" y="465900"/>
                    <a:pt x="1995830" y="470231"/>
                    <a:pt x="1992477" y="476936"/>
                  </a:cubicBezTo>
                  <a:lnTo>
                    <a:pt x="1990801" y="476936"/>
                  </a:lnTo>
                  <a:lnTo>
                    <a:pt x="1989963" y="479451"/>
                  </a:lnTo>
                  <a:lnTo>
                    <a:pt x="1986610" y="481127"/>
                  </a:lnTo>
                  <a:lnTo>
                    <a:pt x="1987448" y="482804"/>
                  </a:lnTo>
                  <a:lnTo>
                    <a:pt x="1985772" y="482804"/>
                  </a:lnTo>
                  <a:lnTo>
                    <a:pt x="1987448" y="484480"/>
                  </a:lnTo>
                  <a:cubicBezTo>
                    <a:pt x="1986331" y="485598"/>
                    <a:pt x="1985492" y="486436"/>
                    <a:pt x="1984933" y="486995"/>
                  </a:cubicBezTo>
                  <a:cubicBezTo>
                    <a:pt x="1984375" y="487553"/>
                    <a:pt x="1983816" y="488392"/>
                    <a:pt x="1983257" y="489509"/>
                  </a:cubicBezTo>
                  <a:cubicBezTo>
                    <a:pt x="1982698" y="490627"/>
                    <a:pt x="1981581" y="491744"/>
                    <a:pt x="1979904" y="492862"/>
                  </a:cubicBezTo>
                  <a:cubicBezTo>
                    <a:pt x="1978228" y="493980"/>
                    <a:pt x="1977110" y="495656"/>
                    <a:pt x="1976551" y="497891"/>
                  </a:cubicBezTo>
                  <a:cubicBezTo>
                    <a:pt x="1975993" y="500126"/>
                    <a:pt x="1977809" y="504876"/>
                    <a:pt x="1982000" y="512141"/>
                  </a:cubicBezTo>
                  <a:cubicBezTo>
                    <a:pt x="1986191" y="519405"/>
                    <a:pt x="1989683" y="524714"/>
                    <a:pt x="1992477" y="528066"/>
                  </a:cubicBezTo>
                  <a:cubicBezTo>
                    <a:pt x="1995271" y="531419"/>
                    <a:pt x="1998903" y="536728"/>
                    <a:pt x="2003374" y="543992"/>
                  </a:cubicBezTo>
                  <a:cubicBezTo>
                    <a:pt x="2007844" y="547904"/>
                    <a:pt x="2011057" y="550698"/>
                    <a:pt x="2013013" y="552374"/>
                  </a:cubicBezTo>
                  <a:cubicBezTo>
                    <a:pt x="2014969" y="554051"/>
                    <a:pt x="2016646" y="555168"/>
                    <a:pt x="2018042" y="555727"/>
                  </a:cubicBezTo>
                  <a:cubicBezTo>
                    <a:pt x="2019439" y="556286"/>
                    <a:pt x="2021535" y="557124"/>
                    <a:pt x="2024329" y="558242"/>
                  </a:cubicBezTo>
                  <a:lnTo>
                    <a:pt x="2030196" y="554889"/>
                  </a:lnTo>
                  <a:cubicBezTo>
                    <a:pt x="2036902" y="547624"/>
                    <a:pt x="2041931" y="542176"/>
                    <a:pt x="2045284" y="538544"/>
                  </a:cubicBezTo>
                  <a:cubicBezTo>
                    <a:pt x="2048637" y="534912"/>
                    <a:pt x="2052967" y="529603"/>
                    <a:pt x="2058276" y="522618"/>
                  </a:cubicBezTo>
                  <a:cubicBezTo>
                    <a:pt x="2063585" y="515633"/>
                    <a:pt x="2069312" y="507391"/>
                    <a:pt x="2075459" y="497891"/>
                  </a:cubicBezTo>
                  <a:cubicBezTo>
                    <a:pt x="2081606" y="488392"/>
                    <a:pt x="2088451" y="477216"/>
                    <a:pt x="2095995" y="464363"/>
                  </a:cubicBezTo>
                  <a:cubicBezTo>
                    <a:pt x="2103539" y="451511"/>
                    <a:pt x="2110524" y="438798"/>
                    <a:pt x="2116950" y="426225"/>
                  </a:cubicBezTo>
                  <a:cubicBezTo>
                    <a:pt x="2123376" y="413652"/>
                    <a:pt x="2128964" y="400800"/>
                    <a:pt x="2133714" y="387668"/>
                  </a:cubicBezTo>
                  <a:cubicBezTo>
                    <a:pt x="2138464" y="374536"/>
                    <a:pt x="2142655" y="361684"/>
                    <a:pt x="2146287" y="349111"/>
                  </a:cubicBezTo>
                  <a:cubicBezTo>
                    <a:pt x="2149919" y="336538"/>
                    <a:pt x="2152294" y="328295"/>
                    <a:pt x="2153412" y="324384"/>
                  </a:cubicBezTo>
                  <a:cubicBezTo>
                    <a:pt x="2154529" y="320472"/>
                    <a:pt x="2155647" y="314884"/>
                    <a:pt x="2156764" y="307620"/>
                  </a:cubicBezTo>
                  <a:lnTo>
                    <a:pt x="2155926" y="306781"/>
                  </a:lnTo>
                  <a:close/>
                  <a:moveTo>
                    <a:pt x="517169" y="297561"/>
                  </a:moveTo>
                  <a:cubicBezTo>
                    <a:pt x="511581" y="299238"/>
                    <a:pt x="506831" y="300495"/>
                    <a:pt x="502920" y="301333"/>
                  </a:cubicBezTo>
                  <a:cubicBezTo>
                    <a:pt x="499008" y="302171"/>
                    <a:pt x="493280" y="304127"/>
                    <a:pt x="485737" y="307201"/>
                  </a:cubicBezTo>
                  <a:cubicBezTo>
                    <a:pt x="478193" y="310274"/>
                    <a:pt x="473862" y="311811"/>
                    <a:pt x="472745" y="311811"/>
                  </a:cubicBezTo>
                  <a:lnTo>
                    <a:pt x="471906" y="313487"/>
                  </a:lnTo>
                  <a:cubicBezTo>
                    <a:pt x="469112" y="314605"/>
                    <a:pt x="466458" y="315583"/>
                    <a:pt x="463943" y="316421"/>
                  </a:cubicBezTo>
                  <a:cubicBezTo>
                    <a:pt x="461429" y="317259"/>
                    <a:pt x="446481" y="324942"/>
                    <a:pt x="419100" y="339471"/>
                  </a:cubicBezTo>
                  <a:cubicBezTo>
                    <a:pt x="420217" y="339471"/>
                    <a:pt x="421195" y="339471"/>
                    <a:pt x="422033" y="339471"/>
                  </a:cubicBezTo>
                  <a:cubicBezTo>
                    <a:pt x="422872" y="339471"/>
                    <a:pt x="424129" y="339332"/>
                    <a:pt x="425805" y="339052"/>
                  </a:cubicBezTo>
                  <a:cubicBezTo>
                    <a:pt x="427482" y="338773"/>
                    <a:pt x="431393" y="338493"/>
                    <a:pt x="437540" y="338214"/>
                  </a:cubicBezTo>
                  <a:cubicBezTo>
                    <a:pt x="443687" y="337935"/>
                    <a:pt x="450113" y="340309"/>
                    <a:pt x="456819" y="345339"/>
                  </a:cubicBezTo>
                  <a:cubicBezTo>
                    <a:pt x="463524" y="350368"/>
                    <a:pt x="467995" y="353721"/>
                    <a:pt x="470230" y="355397"/>
                  </a:cubicBezTo>
                  <a:lnTo>
                    <a:pt x="481965" y="343662"/>
                  </a:lnTo>
                  <a:cubicBezTo>
                    <a:pt x="488670" y="335839"/>
                    <a:pt x="493280" y="330531"/>
                    <a:pt x="495795" y="327736"/>
                  </a:cubicBezTo>
                  <a:cubicBezTo>
                    <a:pt x="498310" y="324942"/>
                    <a:pt x="500545" y="322009"/>
                    <a:pt x="502501" y="318935"/>
                  </a:cubicBezTo>
                  <a:cubicBezTo>
                    <a:pt x="504456" y="315862"/>
                    <a:pt x="506412" y="313347"/>
                    <a:pt x="508368" y="311392"/>
                  </a:cubicBezTo>
                  <a:cubicBezTo>
                    <a:pt x="510324" y="309436"/>
                    <a:pt x="512280" y="307061"/>
                    <a:pt x="514235" y="304267"/>
                  </a:cubicBezTo>
                  <a:cubicBezTo>
                    <a:pt x="516191" y="301473"/>
                    <a:pt x="517169" y="299796"/>
                    <a:pt x="517169" y="299238"/>
                  </a:cubicBezTo>
                  <a:cubicBezTo>
                    <a:pt x="517169" y="298679"/>
                    <a:pt x="517169" y="298120"/>
                    <a:pt x="517169" y="297561"/>
                  </a:cubicBezTo>
                  <a:close/>
                  <a:moveTo>
                    <a:pt x="3800551" y="280797"/>
                  </a:moveTo>
                  <a:cubicBezTo>
                    <a:pt x="3801668" y="281356"/>
                    <a:pt x="3804183" y="281775"/>
                    <a:pt x="3808094" y="282055"/>
                  </a:cubicBezTo>
                  <a:cubicBezTo>
                    <a:pt x="3812006" y="282334"/>
                    <a:pt x="3816197" y="284290"/>
                    <a:pt x="3820667" y="287922"/>
                  </a:cubicBezTo>
                  <a:cubicBezTo>
                    <a:pt x="3825138" y="291554"/>
                    <a:pt x="3829887" y="294348"/>
                    <a:pt x="3834917" y="296304"/>
                  </a:cubicBezTo>
                  <a:cubicBezTo>
                    <a:pt x="3839946" y="298260"/>
                    <a:pt x="3843159" y="299796"/>
                    <a:pt x="3844556" y="300914"/>
                  </a:cubicBezTo>
                  <a:cubicBezTo>
                    <a:pt x="3845953" y="302032"/>
                    <a:pt x="3847490" y="302870"/>
                    <a:pt x="3849166" y="303429"/>
                  </a:cubicBezTo>
                  <a:cubicBezTo>
                    <a:pt x="3850843" y="303987"/>
                    <a:pt x="3853357" y="305524"/>
                    <a:pt x="3856710" y="308039"/>
                  </a:cubicBezTo>
                  <a:cubicBezTo>
                    <a:pt x="3860063" y="310553"/>
                    <a:pt x="3862298" y="312090"/>
                    <a:pt x="3863416" y="312649"/>
                  </a:cubicBezTo>
                  <a:lnTo>
                    <a:pt x="3863416" y="314325"/>
                  </a:lnTo>
                  <a:lnTo>
                    <a:pt x="3868445" y="317678"/>
                  </a:lnTo>
                  <a:cubicBezTo>
                    <a:pt x="3870121" y="319913"/>
                    <a:pt x="3871239" y="321590"/>
                    <a:pt x="3871798" y="322707"/>
                  </a:cubicBezTo>
                  <a:cubicBezTo>
                    <a:pt x="3872357" y="323825"/>
                    <a:pt x="3873055" y="325222"/>
                    <a:pt x="3873893" y="326898"/>
                  </a:cubicBezTo>
                  <a:cubicBezTo>
                    <a:pt x="3874731" y="328575"/>
                    <a:pt x="3875291" y="331089"/>
                    <a:pt x="3875570" y="334442"/>
                  </a:cubicBezTo>
                  <a:cubicBezTo>
                    <a:pt x="3875849" y="337795"/>
                    <a:pt x="3875430" y="341008"/>
                    <a:pt x="3874312" y="344081"/>
                  </a:cubicBezTo>
                  <a:cubicBezTo>
                    <a:pt x="3873195" y="347155"/>
                    <a:pt x="3871658" y="349809"/>
                    <a:pt x="3869702" y="352044"/>
                  </a:cubicBezTo>
                  <a:cubicBezTo>
                    <a:pt x="3867747" y="354279"/>
                    <a:pt x="3865930" y="356654"/>
                    <a:pt x="3864254" y="359169"/>
                  </a:cubicBezTo>
                  <a:cubicBezTo>
                    <a:pt x="3862577" y="361684"/>
                    <a:pt x="3859504" y="366294"/>
                    <a:pt x="3855034" y="372999"/>
                  </a:cubicBezTo>
                  <a:lnTo>
                    <a:pt x="3851681" y="376352"/>
                  </a:lnTo>
                  <a:lnTo>
                    <a:pt x="3835755" y="401498"/>
                  </a:lnTo>
                  <a:lnTo>
                    <a:pt x="3831564" y="404851"/>
                  </a:lnTo>
                  <a:cubicBezTo>
                    <a:pt x="3829329" y="407645"/>
                    <a:pt x="3827373" y="410439"/>
                    <a:pt x="3825697" y="413233"/>
                  </a:cubicBezTo>
                  <a:lnTo>
                    <a:pt x="3824020" y="414909"/>
                  </a:lnTo>
                  <a:cubicBezTo>
                    <a:pt x="3823461" y="414909"/>
                    <a:pt x="3823322" y="415189"/>
                    <a:pt x="3823601" y="415748"/>
                  </a:cubicBezTo>
                  <a:cubicBezTo>
                    <a:pt x="3823881" y="416306"/>
                    <a:pt x="3823741" y="417005"/>
                    <a:pt x="3823182" y="417843"/>
                  </a:cubicBezTo>
                  <a:cubicBezTo>
                    <a:pt x="3822623" y="418681"/>
                    <a:pt x="3821087" y="420916"/>
                    <a:pt x="3818572" y="424549"/>
                  </a:cubicBezTo>
                  <a:cubicBezTo>
                    <a:pt x="3816057" y="428181"/>
                    <a:pt x="3814661" y="430695"/>
                    <a:pt x="3814381" y="432092"/>
                  </a:cubicBezTo>
                  <a:cubicBezTo>
                    <a:pt x="3814102" y="433489"/>
                    <a:pt x="3813403" y="435306"/>
                    <a:pt x="3812285" y="437541"/>
                  </a:cubicBezTo>
                  <a:lnTo>
                    <a:pt x="3815638" y="440894"/>
                  </a:lnTo>
                  <a:cubicBezTo>
                    <a:pt x="3816197" y="441452"/>
                    <a:pt x="3817175" y="442570"/>
                    <a:pt x="3818572" y="444246"/>
                  </a:cubicBezTo>
                  <a:cubicBezTo>
                    <a:pt x="3819969" y="445923"/>
                    <a:pt x="3821366" y="447459"/>
                    <a:pt x="3822763" y="448856"/>
                  </a:cubicBezTo>
                  <a:cubicBezTo>
                    <a:pt x="3824160" y="450253"/>
                    <a:pt x="3825278" y="454305"/>
                    <a:pt x="3826116" y="461010"/>
                  </a:cubicBezTo>
                  <a:cubicBezTo>
                    <a:pt x="3826954" y="467716"/>
                    <a:pt x="3827094" y="473025"/>
                    <a:pt x="3826535" y="476936"/>
                  </a:cubicBezTo>
                  <a:cubicBezTo>
                    <a:pt x="3825976" y="480848"/>
                    <a:pt x="3824858" y="484480"/>
                    <a:pt x="3823182" y="487833"/>
                  </a:cubicBezTo>
                  <a:cubicBezTo>
                    <a:pt x="3821506" y="491186"/>
                    <a:pt x="3819829" y="493560"/>
                    <a:pt x="3818153" y="494957"/>
                  </a:cubicBezTo>
                  <a:cubicBezTo>
                    <a:pt x="3816476" y="496354"/>
                    <a:pt x="3814241" y="498729"/>
                    <a:pt x="3811447" y="502082"/>
                  </a:cubicBezTo>
                  <a:cubicBezTo>
                    <a:pt x="3808094" y="504317"/>
                    <a:pt x="3805720" y="505854"/>
                    <a:pt x="3804322" y="506692"/>
                  </a:cubicBezTo>
                  <a:cubicBezTo>
                    <a:pt x="3802926" y="507530"/>
                    <a:pt x="3801249" y="508229"/>
                    <a:pt x="3799293" y="508788"/>
                  </a:cubicBezTo>
                  <a:cubicBezTo>
                    <a:pt x="3797338" y="509347"/>
                    <a:pt x="3792588" y="509207"/>
                    <a:pt x="3785044" y="508369"/>
                  </a:cubicBezTo>
                  <a:cubicBezTo>
                    <a:pt x="3777500" y="507530"/>
                    <a:pt x="3771493" y="507530"/>
                    <a:pt x="3767023" y="508369"/>
                  </a:cubicBezTo>
                  <a:cubicBezTo>
                    <a:pt x="3762553" y="509207"/>
                    <a:pt x="3757383" y="509626"/>
                    <a:pt x="3751516" y="509626"/>
                  </a:cubicBezTo>
                  <a:cubicBezTo>
                    <a:pt x="3745648" y="509626"/>
                    <a:pt x="3739642" y="509347"/>
                    <a:pt x="3733495" y="508788"/>
                  </a:cubicBezTo>
                  <a:cubicBezTo>
                    <a:pt x="3727348" y="508229"/>
                    <a:pt x="3723157" y="508229"/>
                    <a:pt x="3720922" y="508788"/>
                  </a:cubicBezTo>
                  <a:cubicBezTo>
                    <a:pt x="3718686" y="509347"/>
                    <a:pt x="3717150" y="509347"/>
                    <a:pt x="3716312" y="508788"/>
                  </a:cubicBezTo>
                  <a:cubicBezTo>
                    <a:pt x="3715473" y="508229"/>
                    <a:pt x="3714635" y="508089"/>
                    <a:pt x="3713797" y="508369"/>
                  </a:cubicBezTo>
                  <a:cubicBezTo>
                    <a:pt x="3712959" y="508648"/>
                    <a:pt x="3709327" y="508788"/>
                    <a:pt x="3702900" y="508788"/>
                  </a:cubicBezTo>
                  <a:cubicBezTo>
                    <a:pt x="3696474" y="508788"/>
                    <a:pt x="3678173" y="511023"/>
                    <a:pt x="3647998" y="515493"/>
                  </a:cubicBezTo>
                  <a:cubicBezTo>
                    <a:pt x="3646322" y="518846"/>
                    <a:pt x="3646043" y="522199"/>
                    <a:pt x="3647160" y="525552"/>
                  </a:cubicBezTo>
                  <a:lnTo>
                    <a:pt x="3641293" y="529743"/>
                  </a:lnTo>
                  <a:lnTo>
                    <a:pt x="3642969" y="533934"/>
                  </a:lnTo>
                  <a:lnTo>
                    <a:pt x="3641293" y="533934"/>
                  </a:lnTo>
                  <a:cubicBezTo>
                    <a:pt x="3640175" y="533375"/>
                    <a:pt x="3639477" y="532816"/>
                    <a:pt x="3639197" y="532257"/>
                  </a:cubicBezTo>
                  <a:cubicBezTo>
                    <a:pt x="3638918" y="531699"/>
                    <a:pt x="3638638" y="531559"/>
                    <a:pt x="3638359" y="531838"/>
                  </a:cubicBezTo>
                  <a:cubicBezTo>
                    <a:pt x="3638080" y="532118"/>
                    <a:pt x="3637661" y="532257"/>
                    <a:pt x="3637102" y="532257"/>
                  </a:cubicBezTo>
                  <a:lnTo>
                    <a:pt x="3637940" y="536448"/>
                  </a:lnTo>
                  <a:lnTo>
                    <a:pt x="3635425" y="534772"/>
                  </a:lnTo>
                  <a:lnTo>
                    <a:pt x="3635425" y="533096"/>
                  </a:lnTo>
                  <a:lnTo>
                    <a:pt x="3632073" y="533934"/>
                  </a:lnTo>
                  <a:cubicBezTo>
                    <a:pt x="3632073" y="534493"/>
                    <a:pt x="3632212" y="535051"/>
                    <a:pt x="3632491" y="535610"/>
                  </a:cubicBezTo>
                  <a:cubicBezTo>
                    <a:pt x="3632771" y="536169"/>
                    <a:pt x="3632771" y="536588"/>
                    <a:pt x="3632491" y="536867"/>
                  </a:cubicBezTo>
                  <a:cubicBezTo>
                    <a:pt x="3632212" y="537147"/>
                    <a:pt x="3631793" y="537566"/>
                    <a:pt x="3631234" y="538125"/>
                  </a:cubicBezTo>
                  <a:lnTo>
                    <a:pt x="3630396" y="538125"/>
                  </a:lnTo>
                  <a:lnTo>
                    <a:pt x="3630396" y="536448"/>
                  </a:lnTo>
                  <a:cubicBezTo>
                    <a:pt x="3625926" y="535331"/>
                    <a:pt x="3622014" y="533375"/>
                    <a:pt x="3618661" y="530581"/>
                  </a:cubicBezTo>
                  <a:lnTo>
                    <a:pt x="3616147" y="532257"/>
                  </a:lnTo>
                  <a:lnTo>
                    <a:pt x="3613632" y="533934"/>
                  </a:lnTo>
                  <a:cubicBezTo>
                    <a:pt x="3611397" y="531140"/>
                    <a:pt x="3609721" y="529044"/>
                    <a:pt x="3608603" y="527647"/>
                  </a:cubicBezTo>
                  <a:cubicBezTo>
                    <a:pt x="3607485" y="526250"/>
                    <a:pt x="3606228" y="524155"/>
                    <a:pt x="3604831" y="521361"/>
                  </a:cubicBezTo>
                  <a:cubicBezTo>
                    <a:pt x="3603434" y="518567"/>
                    <a:pt x="3601059" y="513817"/>
                    <a:pt x="3597706" y="507111"/>
                  </a:cubicBezTo>
                  <a:lnTo>
                    <a:pt x="3593515" y="504597"/>
                  </a:lnTo>
                  <a:cubicBezTo>
                    <a:pt x="3594074" y="502362"/>
                    <a:pt x="3594493" y="500825"/>
                    <a:pt x="3594772" y="499987"/>
                  </a:cubicBezTo>
                  <a:cubicBezTo>
                    <a:pt x="3595052" y="499148"/>
                    <a:pt x="3595052" y="498310"/>
                    <a:pt x="3594772" y="497472"/>
                  </a:cubicBezTo>
                  <a:cubicBezTo>
                    <a:pt x="3594493" y="496634"/>
                    <a:pt x="3594493" y="495516"/>
                    <a:pt x="3594772" y="494119"/>
                  </a:cubicBezTo>
                  <a:cubicBezTo>
                    <a:pt x="3595052" y="492722"/>
                    <a:pt x="3594074" y="488671"/>
                    <a:pt x="3591839" y="481965"/>
                  </a:cubicBezTo>
                  <a:cubicBezTo>
                    <a:pt x="3589604" y="475260"/>
                    <a:pt x="3587369" y="465760"/>
                    <a:pt x="3585133" y="453467"/>
                  </a:cubicBezTo>
                  <a:cubicBezTo>
                    <a:pt x="3582898" y="441173"/>
                    <a:pt x="3580523" y="426225"/>
                    <a:pt x="3578008" y="408623"/>
                  </a:cubicBezTo>
                  <a:cubicBezTo>
                    <a:pt x="3575494" y="391021"/>
                    <a:pt x="3573957" y="374396"/>
                    <a:pt x="3573398" y="358750"/>
                  </a:cubicBezTo>
                  <a:cubicBezTo>
                    <a:pt x="3572840" y="343104"/>
                    <a:pt x="3572001" y="332347"/>
                    <a:pt x="3570884" y="326479"/>
                  </a:cubicBezTo>
                  <a:cubicBezTo>
                    <a:pt x="3569766" y="320612"/>
                    <a:pt x="3568649" y="312369"/>
                    <a:pt x="3567531" y="301752"/>
                  </a:cubicBezTo>
                  <a:lnTo>
                    <a:pt x="3568369" y="300914"/>
                  </a:lnTo>
                  <a:cubicBezTo>
                    <a:pt x="3570605" y="302590"/>
                    <a:pt x="3572700" y="303848"/>
                    <a:pt x="3574656" y="304686"/>
                  </a:cubicBezTo>
                  <a:cubicBezTo>
                    <a:pt x="3576612" y="305524"/>
                    <a:pt x="3580104" y="307061"/>
                    <a:pt x="3585133" y="309296"/>
                  </a:cubicBezTo>
                  <a:cubicBezTo>
                    <a:pt x="3590162" y="311531"/>
                    <a:pt x="3593795" y="313347"/>
                    <a:pt x="3596030" y="314744"/>
                  </a:cubicBezTo>
                  <a:cubicBezTo>
                    <a:pt x="3598265" y="316141"/>
                    <a:pt x="3601339" y="318237"/>
                    <a:pt x="3605250" y="321031"/>
                  </a:cubicBezTo>
                  <a:lnTo>
                    <a:pt x="3606088" y="320193"/>
                  </a:lnTo>
                  <a:lnTo>
                    <a:pt x="3607765" y="321869"/>
                  </a:lnTo>
                  <a:cubicBezTo>
                    <a:pt x="3614470" y="326339"/>
                    <a:pt x="3619080" y="329692"/>
                    <a:pt x="3621595" y="331927"/>
                  </a:cubicBezTo>
                  <a:cubicBezTo>
                    <a:pt x="3624110" y="334163"/>
                    <a:pt x="3627602" y="334861"/>
                    <a:pt x="3632073" y="334023"/>
                  </a:cubicBezTo>
                  <a:cubicBezTo>
                    <a:pt x="3636543" y="333185"/>
                    <a:pt x="3644645" y="329972"/>
                    <a:pt x="3656380" y="324384"/>
                  </a:cubicBezTo>
                  <a:cubicBezTo>
                    <a:pt x="3668115" y="318796"/>
                    <a:pt x="3681387" y="313347"/>
                    <a:pt x="3696195" y="308039"/>
                  </a:cubicBezTo>
                  <a:cubicBezTo>
                    <a:pt x="3711003" y="302730"/>
                    <a:pt x="3723576" y="298539"/>
                    <a:pt x="3733914" y="295466"/>
                  </a:cubicBezTo>
                  <a:cubicBezTo>
                    <a:pt x="3744252" y="292392"/>
                    <a:pt x="3752634" y="290716"/>
                    <a:pt x="3759060" y="290437"/>
                  </a:cubicBezTo>
                  <a:cubicBezTo>
                    <a:pt x="3765486" y="290157"/>
                    <a:pt x="3771074" y="288620"/>
                    <a:pt x="3775824" y="285826"/>
                  </a:cubicBezTo>
                  <a:cubicBezTo>
                    <a:pt x="3780574" y="283032"/>
                    <a:pt x="3784765" y="281915"/>
                    <a:pt x="3788397" y="282474"/>
                  </a:cubicBezTo>
                  <a:cubicBezTo>
                    <a:pt x="3792029" y="283032"/>
                    <a:pt x="3794544" y="283032"/>
                    <a:pt x="3795940" y="282474"/>
                  </a:cubicBezTo>
                  <a:cubicBezTo>
                    <a:pt x="3797338" y="281915"/>
                    <a:pt x="3798874" y="281356"/>
                    <a:pt x="3800551" y="280797"/>
                  </a:cubicBezTo>
                  <a:close/>
                  <a:moveTo>
                    <a:pt x="92202" y="278283"/>
                  </a:moveTo>
                  <a:lnTo>
                    <a:pt x="90525" y="279121"/>
                  </a:lnTo>
                  <a:cubicBezTo>
                    <a:pt x="90525" y="282474"/>
                    <a:pt x="90386" y="284709"/>
                    <a:pt x="90106" y="285826"/>
                  </a:cubicBezTo>
                  <a:cubicBezTo>
                    <a:pt x="89827" y="286944"/>
                    <a:pt x="89687" y="287922"/>
                    <a:pt x="89687" y="288760"/>
                  </a:cubicBezTo>
                  <a:cubicBezTo>
                    <a:pt x="89687" y="289598"/>
                    <a:pt x="89547" y="290437"/>
                    <a:pt x="89268" y="291275"/>
                  </a:cubicBezTo>
                  <a:cubicBezTo>
                    <a:pt x="88989" y="292113"/>
                    <a:pt x="88849" y="293091"/>
                    <a:pt x="88849" y="294208"/>
                  </a:cubicBezTo>
                  <a:cubicBezTo>
                    <a:pt x="88849" y="295326"/>
                    <a:pt x="88709" y="296583"/>
                    <a:pt x="88430" y="297980"/>
                  </a:cubicBezTo>
                  <a:cubicBezTo>
                    <a:pt x="88150" y="299377"/>
                    <a:pt x="88150" y="304267"/>
                    <a:pt x="88430" y="312649"/>
                  </a:cubicBezTo>
                  <a:cubicBezTo>
                    <a:pt x="88709" y="321031"/>
                    <a:pt x="88290" y="325781"/>
                    <a:pt x="87173" y="326898"/>
                  </a:cubicBezTo>
                  <a:cubicBezTo>
                    <a:pt x="87173" y="327457"/>
                    <a:pt x="87312" y="327876"/>
                    <a:pt x="87592" y="328156"/>
                  </a:cubicBezTo>
                  <a:cubicBezTo>
                    <a:pt x="87871" y="328435"/>
                    <a:pt x="88150" y="328994"/>
                    <a:pt x="88430" y="329832"/>
                  </a:cubicBezTo>
                  <a:cubicBezTo>
                    <a:pt x="88709" y="330670"/>
                    <a:pt x="88849" y="331788"/>
                    <a:pt x="88849" y="333185"/>
                  </a:cubicBezTo>
                  <a:cubicBezTo>
                    <a:pt x="88849" y="334582"/>
                    <a:pt x="89128" y="336957"/>
                    <a:pt x="89687" y="340309"/>
                  </a:cubicBezTo>
                  <a:cubicBezTo>
                    <a:pt x="96951" y="331927"/>
                    <a:pt x="102539" y="325641"/>
                    <a:pt x="106451" y="321450"/>
                  </a:cubicBezTo>
                  <a:cubicBezTo>
                    <a:pt x="110363" y="317259"/>
                    <a:pt x="114693" y="312369"/>
                    <a:pt x="119443" y="306781"/>
                  </a:cubicBezTo>
                  <a:cubicBezTo>
                    <a:pt x="124193" y="301193"/>
                    <a:pt x="126708" y="297980"/>
                    <a:pt x="126987" y="297142"/>
                  </a:cubicBezTo>
                  <a:cubicBezTo>
                    <a:pt x="127267" y="296304"/>
                    <a:pt x="127406" y="295326"/>
                    <a:pt x="127406" y="294208"/>
                  </a:cubicBezTo>
                  <a:lnTo>
                    <a:pt x="124891" y="291694"/>
                  </a:lnTo>
                  <a:cubicBezTo>
                    <a:pt x="117627" y="288900"/>
                    <a:pt x="112179" y="287084"/>
                    <a:pt x="108547" y="286246"/>
                  </a:cubicBezTo>
                  <a:cubicBezTo>
                    <a:pt x="104914" y="285407"/>
                    <a:pt x="102120" y="284430"/>
                    <a:pt x="100165" y="283312"/>
                  </a:cubicBezTo>
                  <a:cubicBezTo>
                    <a:pt x="98209" y="282194"/>
                    <a:pt x="95554" y="280518"/>
                    <a:pt x="92202" y="278283"/>
                  </a:cubicBezTo>
                  <a:close/>
                  <a:moveTo>
                    <a:pt x="209550" y="277445"/>
                  </a:moveTo>
                  <a:lnTo>
                    <a:pt x="197815" y="281635"/>
                  </a:lnTo>
                  <a:cubicBezTo>
                    <a:pt x="198374" y="289459"/>
                    <a:pt x="198234" y="294907"/>
                    <a:pt x="197396" y="297980"/>
                  </a:cubicBezTo>
                  <a:cubicBezTo>
                    <a:pt x="196558" y="301054"/>
                    <a:pt x="195999" y="304407"/>
                    <a:pt x="195720" y="308039"/>
                  </a:cubicBezTo>
                  <a:cubicBezTo>
                    <a:pt x="195440" y="311671"/>
                    <a:pt x="195300" y="317958"/>
                    <a:pt x="195300" y="326898"/>
                  </a:cubicBezTo>
                  <a:lnTo>
                    <a:pt x="210388" y="277445"/>
                  </a:lnTo>
                  <a:close/>
                  <a:moveTo>
                    <a:pt x="5158511" y="141656"/>
                  </a:moveTo>
                  <a:cubicBezTo>
                    <a:pt x="5150687" y="144450"/>
                    <a:pt x="5144401" y="146266"/>
                    <a:pt x="5139651" y="147104"/>
                  </a:cubicBezTo>
                  <a:cubicBezTo>
                    <a:pt x="5134901" y="147943"/>
                    <a:pt x="5128335" y="150317"/>
                    <a:pt x="5119953" y="154229"/>
                  </a:cubicBezTo>
                  <a:cubicBezTo>
                    <a:pt x="5111571" y="158141"/>
                    <a:pt x="5106682" y="160655"/>
                    <a:pt x="5105285" y="161773"/>
                  </a:cubicBezTo>
                  <a:cubicBezTo>
                    <a:pt x="5103888" y="162890"/>
                    <a:pt x="5102351" y="163729"/>
                    <a:pt x="5100675" y="164287"/>
                  </a:cubicBezTo>
                  <a:cubicBezTo>
                    <a:pt x="5098999" y="164846"/>
                    <a:pt x="5096623" y="166243"/>
                    <a:pt x="5093550" y="168478"/>
                  </a:cubicBezTo>
                  <a:cubicBezTo>
                    <a:pt x="5090477" y="170714"/>
                    <a:pt x="5087543" y="173089"/>
                    <a:pt x="5084749" y="175603"/>
                  </a:cubicBezTo>
                  <a:cubicBezTo>
                    <a:pt x="5081955" y="178118"/>
                    <a:pt x="5077205" y="182169"/>
                    <a:pt x="5070499" y="187757"/>
                  </a:cubicBezTo>
                  <a:lnTo>
                    <a:pt x="5073014" y="191110"/>
                  </a:lnTo>
                  <a:cubicBezTo>
                    <a:pt x="5077485" y="192786"/>
                    <a:pt x="5080837" y="194183"/>
                    <a:pt x="5083073" y="195301"/>
                  </a:cubicBezTo>
                  <a:cubicBezTo>
                    <a:pt x="5085307" y="196418"/>
                    <a:pt x="5087962" y="197257"/>
                    <a:pt x="5091035" y="197815"/>
                  </a:cubicBezTo>
                  <a:cubicBezTo>
                    <a:pt x="5094109" y="198374"/>
                    <a:pt x="5097043" y="199492"/>
                    <a:pt x="5099837" y="201168"/>
                  </a:cubicBezTo>
                  <a:cubicBezTo>
                    <a:pt x="5102631" y="202845"/>
                    <a:pt x="5104447" y="203823"/>
                    <a:pt x="5105285" y="204102"/>
                  </a:cubicBezTo>
                  <a:cubicBezTo>
                    <a:pt x="5106123" y="204381"/>
                    <a:pt x="5107381" y="204800"/>
                    <a:pt x="5109057" y="205359"/>
                  </a:cubicBezTo>
                  <a:cubicBezTo>
                    <a:pt x="5127497" y="183007"/>
                    <a:pt x="5138813" y="169177"/>
                    <a:pt x="5143004" y="163868"/>
                  </a:cubicBezTo>
                  <a:cubicBezTo>
                    <a:pt x="5147195" y="158560"/>
                    <a:pt x="5150129" y="155067"/>
                    <a:pt x="5151805" y="153391"/>
                  </a:cubicBezTo>
                  <a:cubicBezTo>
                    <a:pt x="5153481" y="151714"/>
                    <a:pt x="5154599" y="150317"/>
                    <a:pt x="5155158" y="149200"/>
                  </a:cubicBezTo>
                  <a:cubicBezTo>
                    <a:pt x="5155717" y="148082"/>
                    <a:pt x="5157113" y="145568"/>
                    <a:pt x="5159349" y="141656"/>
                  </a:cubicBezTo>
                  <a:close/>
                  <a:moveTo>
                    <a:pt x="1811426" y="126568"/>
                  </a:moveTo>
                  <a:cubicBezTo>
                    <a:pt x="1811985" y="127127"/>
                    <a:pt x="1816176" y="127127"/>
                    <a:pt x="1823999" y="126568"/>
                  </a:cubicBezTo>
                  <a:cubicBezTo>
                    <a:pt x="1831822" y="126010"/>
                    <a:pt x="1837690" y="127267"/>
                    <a:pt x="1841601" y="130340"/>
                  </a:cubicBezTo>
                  <a:cubicBezTo>
                    <a:pt x="1845513" y="133414"/>
                    <a:pt x="1849006" y="134950"/>
                    <a:pt x="1852079" y="134950"/>
                  </a:cubicBezTo>
                  <a:cubicBezTo>
                    <a:pt x="1855152" y="134950"/>
                    <a:pt x="1858226" y="135370"/>
                    <a:pt x="1861299" y="136208"/>
                  </a:cubicBezTo>
                  <a:cubicBezTo>
                    <a:pt x="1864373" y="137046"/>
                    <a:pt x="1868144" y="139141"/>
                    <a:pt x="1872615" y="142494"/>
                  </a:cubicBezTo>
                  <a:cubicBezTo>
                    <a:pt x="1877085" y="145847"/>
                    <a:pt x="1880438" y="147803"/>
                    <a:pt x="1882673" y="148362"/>
                  </a:cubicBezTo>
                  <a:cubicBezTo>
                    <a:pt x="1885467" y="152832"/>
                    <a:pt x="1887563" y="155766"/>
                    <a:pt x="1888960" y="157163"/>
                  </a:cubicBezTo>
                  <a:cubicBezTo>
                    <a:pt x="1890357" y="158560"/>
                    <a:pt x="1891474" y="160516"/>
                    <a:pt x="1892312" y="163030"/>
                  </a:cubicBezTo>
                  <a:cubicBezTo>
                    <a:pt x="1893151" y="165545"/>
                    <a:pt x="1893710" y="169037"/>
                    <a:pt x="1893989" y="173508"/>
                  </a:cubicBezTo>
                  <a:cubicBezTo>
                    <a:pt x="1894268" y="177978"/>
                    <a:pt x="1893570" y="182588"/>
                    <a:pt x="1891893" y="187338"/>
                  </a:cubicBezTo>
                  <a:cubicBezTo>
                    <a:pt x="1890217" y="192088"/>
                    <a:pt x="1888680" y="195161"/>
                    <a:pt x="1887283" y="196558"/>
                  </a:cubicBezTo>
                  <a:cubicBezTo>
                    <a:pt x="1885886" y="197955"/>
                    <a:pt x="1884070" y="200051"/>
                    <a:pt x="1881835" y="202845"/>
                  </a:cubicBezTo>
                  <a:cubicBezTo>
                    <a:pt x="1879600" y="204521"/>
                    <a:pt x="1877923" y="205639"/>
                    <a:pt x="1876806" y="206197"/>
                  </a:cubicBezTo>
                  <a:cubicBezTo>
                    <a:pt x="1875688" y="206756"/>
                    <a:pt x="1874710" y="207175"/>
                    <a:pt x="1873872" y="207455"/>
                  </a:cubicBezTo>
                  <a:cubicBezTo>
                    <a:pt x="1873034" y="207734"/>
                    <a:pt x="1872335" y="208014"/>
                    <a:pt x="1871777" y="208293"/>
                  </a:cubicBezTo>
                  <a:cubicBezTo>
                    <a:pt x="1871218" y="208572"/>
                    <a:pt x="1870659" y="208991"/>
                    <a:pt x="1870100" y="209550"/>
                  </a:cubicBezTo>
                  <a:lnTo>
                    <a:pt x="1869262" y="212065"/>
                  </a:lnTo>
                  <a:cubicBezTo>
                    <a:pt x="1868703" y="212624"/>
                    <a:pt x="1867865" y="213182"/>
                    <a:pt x="1866747" y="213741"/>
                  </a:cubicBezTo>
                  <a:cubicBezTo>
                    <a:pt x="1865630" y="214300"/>
                    <a:pt x="1864093" y="214719"/>
                    <a:pt x="1862137" y="214999"/>
                  </a:cubicBezTo>
                  <a:cubicBezTo>
                    <a:pt x="1860181" y="215278"/>
                    <a:pt x="1858784" y="215976"/>
                    <a:pt x="1857946" y="217094"/>
                  </a:cubicBezTo>
                  <a:cubicBezTo>
                    <a:pt x="1857108" y="218212"/>
                    <a:pt x="1856130" y="218631"/>
                    <a:pt x="1855012" y="218351"/>
                  </a:cubicBezTo>
                  <a:cubicBezTo>
                    <a:pt x="1853895" y="218072"/>
                    <a:pt x="1853057" y="218072"/>
                    <a:pt x="1852498" y="218351"/>
                  </a:cubicBezTo>
                  <a:cubicBezTo>
                    <a:pt x="1851939" y="218631"/>
                    <a:pt x="1850682" y="219329"/>
                    <a:pt x="1848726" y="220447"/>
                  </a:cubicBezTo>
                  <a:cubicBezTo>
                    <a:pt x="1846770" y="221564"/>
                    <a:pt x="1844256" y="222542"/>
                    <a:pt x="1841182" y="223381"/>
                  </a:cubicBezTo>
                  <a:cubicBezTo>
                    <a:pt x="1838109" y="224219"/>
                    <a:pt x="1834896" y="225476"/>
                    <a:pt x="1831543" y="227152"/>
                  </a:cubicBezTo>
                  <a:cubicBezTo>
                    <a:pt x="1828190" y="228829"/>
                    <a:pt x="1825675" y="229388"/>
                    <a:pt x="1823999" y="228829"/>
                  </a:cubicBezTo>
                  <a:cubicBezTo>
                    <a:pt x="1822323" y="228270"/>
                    <a:pt x="1820926" y="228549"/>
                    <a:pt x="1819808" y="229667"/>
                  </a:cubicBezTo>
                  <a:cubicBezTo>
                    <a:pt x="1818691" y="230785"/>
                    <a:pt x="1816176" y="231623"/>
                    <a:pt x="1812264" y="232182"/>
                  </a:cubicBezTo>
                  <a:cubicBezTo>
                    <a:pt x="1808353" y="232740"/>
                    <a:pt x="1805559" y="233299"/>
                    <a:pt x="1803882" y="233858"/>
                  </a:cubicBezTo>
                  <a:cubicBezTo>
                    <a:pt x="1802206" y="234417"/>
                    <a:pt x="1800250" y="234557"/>
                    <a:pt x="1798015" y="234277"/>
                  </a:cubicBezTo>
                  <a:cubicBezTo>
                    <a:pt x="1795780" y="233998"/>
                    <a:pt x="1792287" y="233998"/>
                    <a:pt x="1787537" y="234277"/>
                  </a:cubicBezTo>
                  <a:cubicBezTo>
                    <a:pt x="1782788" y="234557"/>
                    <a:pt x="1778597" y="232740"/>
                    <a:pt x="1774964" y="228829"/>
                  </a:cubicBezTo>
                  <a:cubicBezTo>
                    <a:pt x="1771332" y="224917"/>
                    <a:pt x="1768259" y="222263"/>
                    <a:pt x="1765744" y="220866"/>
                  </a:cubicBezTo>
                  <a:cubicBezTo>
                    <a:pt x="1763230" y="219469"/>
                    <a:pt x="1761134" y="218072"/>
                    <a:pt x="1759458" y="216675"/>
                  </a:cubicBezTo>
                  <a:cubicBezTo>
                    <a:pt x="1757781" y="215278"/>
                    <a:pt x="1755965" y="214160"/>
                    <a:pt x="1754009" y="213322"/>
                  </a:cubicBezTo>
                  <a:cubicBezTo>
                    <a:pt x="1752054" y="212484"/>
                    <a:pt x="1749818" y="210808"/>
                    <a:pt x="1747304" y="208293"/>
                  </a:cubicBezTo>
                  <a:cubicBezTo>
                    <a:pt x="1744789" y="205778"/>
                    <a:pt x="1743113" y="204381"/>
                    <a:pt x="1742275" y="204102"/>
                  </a:cubicBezTo>
                  <a:cubicBezTo>
                    <a:pt x="1741436" y="203823"/>
                    <a:pt x="1740738" y="203403"/>
                    <a:pt x="1740179" y="202845"/>
                  </a:cubicBezTo>
                  <a:cubicBezTo>
                    <a:pt x="1735709" y="199492"/>
                    <a:pt x="1732915" y="195301"/>
                    <a:pt x="1731797" y="190272"/>
                  </a:cubicBezTo>
                  <a:lnTo>
                    <a:pt x="1727606" y="186919"/>
                  </a:lnTo>
                  <a:lnTo>
                    <a:pt x="1712519" y="166802"/>
                  </a:lnTo>
                  <a:lnTo>
                    <a:pt x="1715033" y="167640"/>
                  </a:lnTo>
                  <a:cubicBezTo>
                    <a:pt x="1712798" y="164287"/>
                    <a:pt x="1711261" y="161913"/>
                    <a:pt x="1710423" y="160516"/>
                  </a:cubicBezTo>
                  <a:cubicBezTo>
                    <a:pt x="1709585" y="159119"/>
                    <a:pt x="1708886" y="157302"/>
                    <a:pt x="1708328" y="155067"/>
                  </a:cubicBezTo>
                  <a:cubicBezTo>
                    <a:pt x="1707769" y="152832"/>
                    <a:pt x="1707210" y="151435"/>
                    <a:pt x="1706651" y="150876"/>
                  </a:cubicBezTo>
                  <a:cubicBezTo>
                    <a:pt x="1706092" y="150317"/>
                    <a:pt x="1705534" y="149479"/>
                    <a:pt x="1704975" y="148362"/>
                  </a:cubicBezTo>
                  <a:lnTo>
                    <a:pt x="1705813" y="146685"/>
                  </a:lnTo>
                  <a:cubicBezTo>
                    <a:pt x="1709725" y="148362"/>
                    <a:pt x="1712658" y="149619"/>
                    <a:pt x="1714614" y="150457"/>
                  </a:cubicBezTo>
                  <a:cubicBezTo>
                    <a:pt x="1716570" y="151295"/>
                    <a:pt x="1719364" y="151714"/>
                    <a:pt x="1722996" y="151714"/>
                  </a:cubicBezTo>
                  <a:cubicBezTo>
                    <a:pt x="1726628" y="151714"/>
                    <a:pt x="1731238" y="151156"/>
                    <a:pt x="1736826" y="150038"/>
                  </a:cubicBezTo>
                  <a:cubicBezTo>
                    <a:pt x="1742414" y="148921"/>
                    <a:pt x="1751215" y="145707"/>
                    <a:pt x="1763230" y="140399"/>
                  </a:cubicBezTo>
                  <a:cubicBezTo>
                    <a:pt x="1775244" y="135090"/>
                    <a:pt x="1783626" y="132156"/>
                    <a:pt x="1788376" y="131598"/>
                  </a:cubicBezTo>
                  <a:cubicBezTo>
                    <a:pt x="1793126" y="131039"/>
                    <a:pt x="1796897" y="130201"/>
                    <a:pt x="1799691" y="129083"/>
                  </a:cubicBezTo>
                  <a:cubicBezTo>
                    <a:pt x="1802485" y="127965"/>
                    <a:pt x="1804860" y="127407"/>
                    <a:pt x="1806816" y="127407"/>
                  </a:cubicBezTo>
                  <a:cubicBezTo>
                    <a:pt x="1808772" y="127407"/>
                    <a:pt x="1809889" y="127407"/>
                    <a:pt x="1810169" y="127407"/>
                  </a:cubicBezTo>
                  <a:cubicBezTo>
                    <a:pt x="1810448" y="127407"/>
                    <a:pt x="1810867" y="127127"/>
                    <a:pt x="1811426" y="126568"/>
                  </a:cubicBezTo>
                  <a:close/>
                  <a:moveTo>
                    <a:pt x="466877" y="117348"/>
                  </a:moveTo>
                  <a:lnTo>
                    <a:pt x="456819" y="124054"/>
                  </a:lnTo>
                  <a:lnTo>
                    <a:pt x="455981" y="126568"/>
                  </a:lnTo>
                  <a:lnTo>
                    <a:pt x="438378" y="143332"/>
                  </a:lnTo>
                  <a:lnTo>
                    <a:pt x="430834" y="151714"/>
                  </a:lnTo>
                  <a:lnTo>
                    <a:pt x="424129" y="156744"/>
                  </a:lnTo>
                  <a:cubicBezTo>
                    <a:pt x="422452" y="158979"/>
                    <a:pt x="421195" y="160376"/>
                    <a:pt x="420357" y="160935"/>
                  </a:cubicBezTo>
                  <a:cubicBezTo>
                    <a:pt x="419519" y="161493"/>
                    <a:pt x="419100" y="162471"/>
                    <a:pt x="419100" y="163868"/>
                  </a:cubicBezTo>
                  <a:cubicBezTo>
                    <a:pt x="419100" y="165265"/>
                    <a:pt x="417842" y="167221"/>
                    <a:pt x="415328" y="169736"/>
                  </a:cubicBezTo>
                  <a:cubicBezTo>
                    <a:pt x="412813" y="172250"/>
                    <a:pt x="410438" y="174765"/>
                    <a:pt x="408203" y="177280"/>
                  </a:cubicBezTo>
                  <a:cubicBezTo>
                    <a:pt x="405968" y="179794"/>
                    <a:pt x="403872" y="182448"/>
                    <a:pt x="401917" y="185242"/>
                  </a:cubicBezTo>
                  <a:cubicBezTo>
                    <a:pt x="399961" y="188036"/>
                    <a:pt x="398424" y="190551"/>
                    <a:pt x="397307" y="192786"/>
                  </a:cubicBezTo>
                  <a:cubicBezTo>
                    <a:pt x="396189" y="195022"/>
                    <a:pt x="395770" y="197815"/>
                    <a:pt x="396049" y="201168"/>
                  </a:cubicBezTo>
                  <a:cubicBezTo>
                    <a:pt x="396329" y="204521"/>
                    <a:pt x="396049" y="206896"/>
                    <a:pt x="395211" y="208293"/>
                  </a:cubicBezTo>
                  <a:cubicBezTo>
                    <a:pt x="394373" y="209690"/>
                    <a:pt x="393954" y="210947"/>
                    <a:pt x="393954" y="212065"/>
                  </a:cubicBezTo>
                  <a:cubicBezTo>
                    <a:pt x="393954" y="213182"/>
                    <a:pt x="393674" y="215138"/>
                    <a:pt x="393115" y="217932"/>
                  </a:cubicBezTo>
                  <a:cubicBezTo>
                    <a:pt x="394233" y="217932"/>
                    <a:pt x="395071" y="217932"/>
                    <a:pt x="395630" y="217932"/>
                  </a:cubicBezTo>
                  <a:cubicBezTo>
                    <a:pt x="396189" y="217932"/>
                    <a:pt x="398145" y="218491"/>
                    <a:pt x="401498" y="219609"/>
                  </a:cubicBezTo>
                  <a:cubicBezTo>
                    <a:pt x="404850" y="220726"/>
                    <a:pt x="407365" y="221425"/>
                    <a:pt x="409041" y="221704"/>
                  </a:cubicBezTo>
                  <a:cubicBezTo>
                    <a:pt x="410718" y="221984"/>
                    <a:pt x="413232" y="222542"/>
                    <a:pt x="416585" y="223381"/>
                  </a:cubicBezTo>
                  <a:cubicBezTo>
                    <a:pt x="419938" y="224219"/>
                    <a:pt x="422173" y="224638"/>
                    <a:pt x="423291" y="224638"/>
                  </a:cubicBezTo>
                  <a:cubicBezTo>
                    <a:pt x="426644" y="214579"/>
                    <a:pt x="431393" y="201727"/>
                    <a:pt x="437540" y="186081"/>
                  </a:cubicBezTo>
                  <a:cubicBezTo>
                    <a:pt x="443687" y="170434"/>
                    <a:pt x="449694" y="156604"/>
                    <a:pt x="455561" y="144590"/>
                  </a:cubicBezTo>
                  <a:cubicBezTo>
                    <a:pt x="461429" y="132576"/>
                    <a:pt x="464642" y="125730"/>
                    <a:pt x="465201" y="124054"/>
                  </a:cubicBezTo>
                  <a:cubicBezTo>
                    <a:pt x="465760" y="122377"/>
                    <a:pt x="466598" y="120422"/>
                    <a:pt x="467715" y="118186"/>
                  </a:cubicBezTo>
                  <a:close/>
                  <a:moveTo>
                    <a:pt x="5736487" y="116510"/>
                  </a:moveTo>
                  <a:cubicBezTo>
                    <a:pt x="5739841" y="116510"/>
                    <a:pt x="5742355" y="116510"/>
                    <a:pt x="5744031" y="116510"/>
                  </a:cubicBezTo>
                  <a:cubicBezTo>
                    <a:pt x="5745708" y="116510"/>
                    <a:pt x="5747385" y="117069"/>
                    <a:pt x="5749061" y="118186"/>
                  </a:cubicBezTo>
                  <a:cubicBezTo>
                    <a:pt x="5750737" y="119304"/>
                    <a:pt x="5752693" y="120142"/>
                    <a:pt x="5754929" y="120701"/>
                  </a:cubicBezTo>
                  <a:cubicBezTo>
                    <a:pt x="5757163" y="121260"/>
                    <a:pt x="5759678" y="122657"/>
                    <a:pt x="5762472" y="124892"/>
                  </a:cubicBezTo>
                  <a:cubicBezTo>
                    <a:pt x="5765265" y="127127"/>
                    <a:pt x="5767920" y="127965"/>
                    <a:pt x="5770435" y="127407"/>
                  </a:cubicBezTo>
                  <a:cubicBezTo>
                    <a:pt x="5772949" y="126848"/>
                    <a:pt x="5775465" y="126988"/>
                    <a:pt x="5777979" y="127826"/>
                  </a:cubicBezTo>
                  <a:cubicBezTo>
                    <a:pt x="5780493" y="128664"/>
                    <a:pt x="5782729" y="130340"/>
                    <a:pt x="5784684" y="132855"/>
                  </a:cubicBezTo>
                  <a:cubicBezTo>
                    <a:pt x="5786639" y="135370"/>
                    <a:pt x="5788595" y="137046"/>
                    <a:pt x="5790551" y="137884"/>
                  </a:cubicBezTo>
                  <a:cubicBezTo>
                    <a:pt x="5792507" y="138722"/>
                    <a:pt x="5795162" y="140538"/>
                    <a:pt x="5798515" y="143332"/>
                  </a:cubicBezTo>
                  <a:cubicBezTo>
                    <a:pt x="5800191" y="145009"/>
                    <a:pt x="5801587" y="146266"/>
                    <a:pt x="5802705" y="147104"/>
                  </a:cubicBezTo>
                  <a:cubicBezTo>
                    <a:pt x="5803823" y="147943"/>
                    <a:pt x="5805220" y="149898"/>
                    <a:pt x="5806897" y="152972"/>
                  </a:cubicBezTo>
                  <a:cubicBezTo>
                    <a:pt x="5808573" y="156045"/>
                    <a:pt x="5809830" y="158699"/>
                    <a:pt x="5810669" y="160935"/>
                  </a:cubicBezTo>
                  <a:cubicBezTo>
                    <a:pt x="5811507" y="163170"/>
                    <a:pt x="5812345" y="164846"/>
                    <a:pt x="5813183" y="165964"/>
                  </a:cubicBezTo>
                  <a:cubicBezTo>
                    <a:pt x="5814021" y="167081"/>
                    <a:pt x="5814999" y="168618"/>
                    <a:pt x="5816117" y="170574"/>
                  </a:cubicBezTo>
                  <a:cubicBezTo>
                    <a:pt x="5817234" y="172530"/>
                    <a:pt x="5817513" y="174206"/>
                    <a:pt x="5816955" y="175603"/>
                  </a:cubicBezTo>
                  <a:cubicBezTo>
                    <a:pt x="5816396" y="177000"/>
                    <a:pt x="5816396" y="178257"/>
                    <a:pt x="5816955" y="179375"/>
                  </a:cubicBezTo>
                  <a:cubicBezTo>
                    <a:pt x="5817513" y="180493"/>
                    <a:pt x="5817793" y="181471"/>
                    <a:pt x="5817793" y="182309"/>
                  </a:cubicBezTo>
                  <a:cubicBezTo>
                    <a:pt x="5817793" y="183147"/>
                    <a:pt x="5817653" y="183845"/>
                    <a:pt x="5817374" y="184404"/>
                  </a:cubicBezTo>
                  <a:cubicBezTo>
                    <a:pt x="5817095" y="184963"/>
                    <a:pt x="5816396" y="185522"/>
                    <a:pt x="5815279" y="186081"/>
                  </a:cubicBezTo>
                  <a:cubicBezTo>
                    <a:pt x="5815279" y="187198"/>
                    <a:pt x="5815557" y="187897"/>
                    <a:pt x="5816117" y="188176"/>
                  </a:cubicBezTo>
                  <a:cubicBezTo>
                    <a:pt x="5816675" y="188456"/>
                    <a:pt x="5816675" y="189014"/>
                    <a:pt x="5816117" y="189853"/>
                  </a:cubicBezTo>
                  <a:cubicBezTo>
                    <a:pt x="5815557" y="190691"/>
                    <a:pt x="5815279" y="192088"/>
                    <a:pt x="5815279" y="194044"/>
                  </a:cubicBezTo>
                  <a:cubicBezTo>
                    <a:pt x="5815279" y="195999"/>
                    <a:pt x="5814719" y="197536"/>
                    <a:pt x="5813602" y="198654"/>
                  </a:cubicBezTo>
                  <a:cubicBezTo>
                    <a:pt x="5812485" y="199771"/>
                    <a:pt x="5811786" y="201448"/>
                    <a:pt x="5811507" y="203683"/>
                  </a:cubicBezTo>
                  <a:cubicBezTo>
                    <a:pt x="5811227" y="205918"/>
                    <a:pt x="5809690" y="209690"/>
                    <a:pt x="5806897" y="214999"/>
                  </a:cubicBezTo>
                  <a:cubicBezTo>
                    <a:pt x="5804103" y="220307"/>
                    <a:pt x="5802147" y="223381"/>
                    <a:pt x="5801029" y="224219"/>
                  </a:cubicBezTo>
                  <a:cubicBezTo>
                    <a:pt x="5799911" y="225057"/>
                    <a:pt x="5799213" y="226035"/>
                    <a:pt x="5798934" y="227152"/>
                  </a:cubicBezTo>
                  <a:cubicBezTo>
                    <a:pt x="5798654" y="228270"/>
                    <a:pt x="5798235" y="229527"/>
                    <a:pt x="5797677" y="230924"/>
                  </a:cubicBezTo>
                  <a:cubicBezTo>
                    <a:pt x="5797117" y="232321"/>
                    <a:pt x="5796559" y="233439"/>
                    <a:pt x="5795999" y="234277"/>
                  </a:cubicBezTo>
                  <a:cubicBezTo>
                    <a:pt x="5795441" y="235115"/>
                    <a:pt x="5795162" y="236233"/>
                    <a:pt x="5795162" y="237630"/>
                  </a:cubicBezTo>
                  <a:cubicBezTo>
                    <a:pt x="5795162" y="239027"/>
                    <a:pt x="5794883" y="240005"/>
                    <a:pt x="5794323" y="240564"/>
                  </a:cubicBezTo>
                  <a:cubicBezTo>
                    <a:pt x="5793765" y="241122"/>
                    <a:pt x="5793205" y="242240"/>
                    <a:pt x="5792647" y="243916"/>
                  </a:cubicBezTo>
                  <a:cubicBezTo>
                    <a:pt x="5792088" y="245593"/>
                    <a:pt x="5791250" y="247130"/>
                    <a:pt x="5790133" y="248527"/>
                  </a:cubicBezTo>
                  <a:cubicBezTo>
                    <a:pt x="5789015" y="249924"/>
                    <a:pt x="5788595" y="251181"/>
                    <a:pt x="5788875" y="252298"/>
                  </a:cubicBezTo>
                  <a:cubicBezTo>
                    <a:pt x="5789154" y="253416"/>
                    <a:pt x="5788735" y="254394"/>
                    <a:pt x="5787618" y="255232"/>
                  </a:cubicBezTo>
                  <a:cubicBezTo>
                    <a:pt x="5786500" y="256070"/>
                    <a:pt x="5785941" y="257048"/>
                    <a:pt x="5785941" y="258166"/>
                  </a:cubicBezTo>
                  <a:cubicBezTo>
                    <a:pt x="5785941" y="259283"/>
                    <a:pt x="5785383" y="260261"/>
                    <a:pt x="5784265" y="261100"/>
                  </a:cubicBezTo>
                  <a:cubicBezTo>
                    <a:pt x="5783147" y="261938"/>
                    <a:pt x="5782589" y="263335"/>
                    <a:pt x="5782589" y="265291"/>
                  </a:cubicBezTo>
                  <a:cubicBezTo>
                    <a:pt x="5782589" y="267246"/>
                    <a:pt x="5782169" y="268504"/>
                    <a:pt x="5781331" y="269062"/>
                  </a:cubicBezTo>
                  <a:cubicBezTo>
                    <a:pt x="5780493" y="269621"/>
                    <a:pt x="5780214" y="270180"/>
                    <a:pt x="5780493" y="270739"/>
                  </a:cubicBezTo>
                  <a:cubicBezTo>
                    <a:pt x="5780772" y="271298"/>
                    <a:pt x="5780912" y="272974"/>
                    <a:pt x="5780912" y="275768"/>
                  </a:cubicBezTo>
                  <a:cubicBezTo>
                    <a:pt x="5786500" y="274092"/>
                    <a:pt x="5790971" y="272974"/>
                    <a:pt x="5794323" y="272415"/>
                  </a:cubicBezTo>
                  <a:cubicBezTo>
                    <a:pt x="5797677" y="271856"/>
                    <a:pt x="5801727" y="270879"/>
                    <a:pt x="5806477" y="269482"/>
                  </a:cubicBezTo>
                  <a:cubicBezTo>
                    <a:pt x="5811227" y="268085"/>
                    <a:pt x="5814161" y="266967"/>
                    <a:pt x="5815279" y="266129"/>
                  </a:cubicBezTo>
                  <a:cubicBezTo>
                    <a:pt x="5816396" y="265291"/>
                    <a:pt x="5817513" y="264313"/>
                    <a:pt x="5818631" y="263195"/>
                  </a:cubicBezTo>
                  <a:lnTo>
                    <a:pt x="5823661" y="267386"/>
                  </a:lnTo>
                  <a:cubicBezTo>
                    <a:pt x="5822543" y="271298"/>
                    <a:pt x="5821565" y="274092"/>
                    <a:pt x="5820727" y="275768"/>
                  </a:cubicBezTo>
                  <a:cubicBezTo>
                    <a:pt x="5819889" y="277445"/>
                    <a:pt x="5819609" y="278562"/>
                    <a:pt x="5819889" y="279121"/>
                  </a:cubicBezTo>
                  <a:cubicBezTo>
                    <a:pt x="5820168" y="279680"/>
                    <a:pt x="5820307" y="280238"/>
                    <a:pt x="5820307" y="280797"/>
                  </a:cubicBezTo>
                  <a:cubicBezTo>
                    <a:pt x="5819749" y="281356"/>
                    <a:pt x="5819190" y="281775"/>
                    <a:pt x="5818631" y="282055"/>
                  </a:cubicBezTo>
                  <a:cubicBezTo>
                    <a:pt x="5818072" y="282334"/>
                    <a:pt x="5816815" y="284849"/>
                    <a:pt x="5814859" y="289598"/>
                  </a:cubicBezTo>
                  <a:cubicBezTo>
                    <a:pt x="5812903" y="294348"/>
                    <a:pt x="5812065" y="297142"/>
                    <a:pt x="5812345" y="297980"/>
                  </a:cubicBezTo>
                  <a:cubicBezTo>
                    <a:pt x="5812624" y="298819"/>
                    <a:pt x="5813043" y="299796"/>
                    <a:pt x="5813602" y="300914"/>
                  </a:cubicBezTo>
                  <a:cubicBezTo>
                    <a:pt x="5811926" y="302590"/>
                    <a:pt x="5811087" y="304546"/>
                    <a:pt x="5811087" y="306781"/>
                  </a:cubicBezTo>
                  <a:cubicBezTo>
                    <a:pt x="5814999" y="308458"/>
                    <a:pt x="5817793" y="309576"/>
                    <a:pt x="5819469" y="310134"/>
                  </a:cubicBezTo>
                  <a:cubicBezTo>
                    <a:pt x="5821146" y="310693"/>
                    <a:pt x="5822263" y="311112"/>
                    <a:pt x="5822823" y="311392"/>
                  </a:cubicBezTo>
                  <a:cubicBezTo>
                    <a:pt x="5823381" y="311671"/>
                    <a:pt x="5824499" y="312369"/>
                    <a:pt x="5826175" y="313487"/>
                  </a:cubicBezTo>
                  <a:lnTo>
                    <a:pt x="5827013" y="312649"/>
                  </a:lnTo>
                  <a:cubicBezTo>
                    <a:pt x="5825337" y="309855"/>
                    <a:pt x="5824080" y="307899"/>
                    <a:pt x="5823241" y="306781"/>
                  </a:cubicBezTo>
                  <a:cubicBezTo>
                    <a:pt x="5822403" y="305664"/>
                    <a:pt x="5821984" y="303848"/>
                    <a:pt x="5821984" y="301333"/>
                  </a:cubicBezTo>
                  <a:cubicBezTo>
                    <a:pt x="5821984" y="298819"/>
                    <a:pt x="5822403" y="295326"/>
                    <a:pt x="5823241" y="290856"/>
                  </a:cubicBezTo>
                  <a:cubicBezTo>
                    <a:pt x="5824080" y="286385"/>
                    <a:pt x="5824917" y="283452"/>
                    <a:pt x="5825756" y="282055"/>
                  </a:cubicBezTo>
                  <a:cubicBezTo>
                    <a:pt x="5826595" y="280658"/>
                    <a:pt x="5827013" y="279540"/>
                    <a:pt x="5827013" y="278702"/>
                  </a:cubicBezTo>
                  <a:cubicBezTo>
                    <a:pt x="5827013" y="277864"/>
                    <a:pt x="5827293" y="276327"/>
                    <a:pt x="5827852" y="274092"/>
                  </a:cubicBezTo>
                  <a:cubicBezTo>
                    <a:pt x="5827852" y="274650"/>
                    <a:pt x="5827852" y="275070"/>
                    <a:pt x="5827852" y="275349"/>
                  </a:cubicBezTo>
                  <a:cubicBezTo>
                    <a:pt x="5827852" y="275628"/>
                    <a:pt x="5829109" y="277724"/>
                    <a:pt x="5831623" y="281635"/>
                  </a:cubicBezTo>
                  <a:cubicBezTo>
                    <a:pt x="5834138" y="285547"/>
                    <a:pt x="5836093" y="288201"/>
                    <a:pt x="5837491" y="289598"/>
                  </a:cubicBezTo>
                  <a:cubicBezTo>
                    <a:pt x="5838887" y="290995"/>
                    <a:pt x="5839865" y="291973"/>
                    <a:pt x="5840424" y="292532"/>
                  </a:cubicBezTo>
                  <a:cubicBezTo>
                    <a:pt x="5840983" y="293091"/>
                    <a:pt x="5841821" y="294208"/>
                    <a:pt x="5842939" y="295885"/>
                  </a:cubicBezTo>
                  <a:cubicBezTo>
                    <a:pt x="5844057" y="295885"/>
                    <a:pt x="5845313" y="295885"/>
                    <a:pt x="5846711" y="295885"/>
                  </a:cubicBezTo>
                  <a:cubicBezTo>
                    <a:pt x="5848108" y="295885"/>
                    <a:pt x="5885407" y="278562"/>
                    <a:pt x="5958611" y="243916"/>
                  </a:cubicBezTo>
                  <a:cubicBezTo>
                    <a:pt x="5960287" y="239446"/>
                    <a:pt x="5961405" y="235674"/>
                    <a:pt x="5961963" y="232601"/>
                  </a:cubicBezTo>
                  <a:cubicBezTo>
                    <a:pt x="5962522" y="229527"/>
                    <a:pt x="5963779" y="223800"/>
                    <a:pt x="5965735" y="215418"/>
                  </a:cubicBezTo>
                  <a:cubicBezTo>
                    <a:pt x="5967691" y="207036"/>
                    <a:pt x="5968669" y="202006"/>
                    <a:pt x="5968669" y="200330"/>
                  </a:cubicBezTo>
                  <a:cubicBezTo>
                    <a:pt x="5968669" y="198654"/>
                    <a:pt x="5968669" y="196977"/>
                    <a:pt x="5968669" y="195301"/>
                  </a:cubicBezTo>
                  <a:cubicBezTo>
                    <a:pt x="5966993" y="194742"/>
                    <a:pt x="5965595" y="194183"/>
                    <a:pt x="5964479" y="193624"/>
                  </a:cubicBezTo>
                  <a:cubicBezTo>
                    <a:pt x="5963361" y="193066"/>
                    <a:pt x="5961824" y="192088"/>
                    <a:pt x="5959868" y="190691"/>
                  </a:cubicBezTo>
                  <a:cubicBezTo>
                    <a:pt x="5957912" y="189294"/>
                    <a:pt x="5956097" y="188316"/>
                    <a:pt x="5954419" y="187757"/>
                  </a:cubicBezTo>
                  <a:cubicBezTo>
                    <a:pt x="5952743" y="187198"/>
                    <a:pt x="5951346" y="186500"/>
                    <a:pt x="5950229" y="185662"/>
                  </a:cubicBezTo>
                  <a:cubicBezTo>
                    <a:pt x="5949111" y="184823"/>
                    <a:pt x="5947435" y="183566"/>
                    <a:pt x="5945199" y="181890"/>
                  </a:cubicBezTo>
                  <a:cubicBezTo>
                    <a:pt x="5947435" y="181890"/>
                    <a:pt x="5949251" y="181750"/>
                    <a:pt x="5950647" y="181471"/>
                  </a:cubicBezTo>
                  <a:cubicBezTo>
                    <a:pt x="5952045" y="181191"/>
                    <a:pt x="5953721" y="180353"/>
                    <a:pt x="5955677" y="178956"/>
                  </a:cubicBezTo>
                  <a:cubicBezTo>
                    <a:pt x="5957633" y="177559"/>
                    <a:pt x="5960147" y="175883"/>
                    <a:pt x="5963221" y="173927"/>
                  </a:cubicBezTo>
                  <a:cubicBezTo>
                    <a:pt x="5966294" y="171971"/>
                    <a:pt x="5969367" y="171133"/>
                    <a:pt x="5972441" y="171412"/>
                  </a:cubicBezTo>
                  <a:cubicBezTo>
                    <a:pt x="5975515" y="171692"/>
                    <a:pt x="5977610" y="172669"/>
                    <a:pt x="5978727" y="174346"/>
                  </a:cubicBezTo>
                  <a:cubicBezTo>
                    <a:pt x="5979845" y="176022"/>
                    <a:pt x="5980963" y="176860"/>
                    <a:pt x="5982080" y="176860"/>
                  </a:cubicBezTo>
                  <a:cubicBezTo>
                    <a:pt x="5983197" y="176860"/>
                    <a:pt x="5984036" y="177140"/>
                    <a:pt x="5984595" y="177699"/>
                  </a:cubicBezTo>
                  <a:cubicBezTo>
                    <a:pt x="5985154" y="178257"/>
                    <a:pt x="5986271" y="178537"/>
                    <a:pt x="5987948" y="178537"/>
                  </a:cubicBezTo>
                  <a:lnTo>
                    <a:pt x="5993815" y="184404"/>
                  </a:lnTo>
                  <a:cubicBezTo>
                    <a:pt x="5995491" y="185522"/>
                    <a:pt x="5997028" y="186360"/>
                    <a:pt x="5998425" y="186919"/>
                  </a:cubicBezTo>
                  <a:cubicBezTo>
                    <a:pt x="5999822" y="187478"/>
                    <a:pt x="6001359" y="188176"/>
                    <a:pt x="6003035" y="189014"/>
                  </a:cubicBezTo>
                  <a:cubicBezTo>
                    <a:pt x="6004712" y="189853"/>
                    <a:pt x="6007505" y="191948"/>
                    <a:pt x="6011417" y="195301"/>
                  </a:cubicBezTo>
                  <a:lnTo>
                    <a:pt x="6018961" y="204521"/>
                  </a:lnTo>
                  <a:cubicBezTo>
                    <a:pt x="6018403" y="205639"/>
                    <a:pt x="6018123" y="207175"/>
                    <a:pt x="6018123" y="209131"/>
                  </a:cubicBezTo>
                  <a:cubicBezTo>
                    <a:pt x="6018123" y="211087"/>
                    <a:pt x="6018262" y="212344"/>
                    <a:pt x="6018542" y="212903"/>
                  </a:cubicBezTo>
                  <a:cubicBezTo>
                    <a:pt x="6018821" y="213462"/>
                    <a:pt x="6019519" y="214021"/>
                    <a:pt x="6020637" y="214579"/>
                  </a:cubicBezTo>
                  <a:lnTo>
                    <a:pt x="6034049" y="209550"/>
                  </a:lnTo>
                  <a:lnTo>
                    <a:pt x="6038239" y="204521"/>
                  </a:lnTo>
                  <a:cubicBezTo>
                    <a:pt x="6040475" y="202845"/>
                    <a:pt x="6042291" y="201308"/>
                    <a:pt x="6043688" y="199911"/>
                  </a:cubicBezTo>
                  <a:cubicBezTo>
                    <a:pt x="6045085" y="198514"/>
                    <a:pt x="6050533" y="196279"/>
                    <a:pt x="6060033" y="193205"/>
                  </a:cubicBezTo>
                  <a:cubicBezTo>
                    <a:pt x="6069533" y="190132"/>
                    <a:pt x="6075819" y="188176"/>
                    <a:pt x="6078892" y="187338"/>
                  </a:cubicBezTo>
                  <a:cubicBezTo>
                    <a:pt x="6081966" y="186500"/>
                    <a:pt x="6085458" y="184963"/>
                    <a:pt x="6089370" y="182728"/>
                  </a:cubicBezTo>
                  <a:lnTo>
                    <a:pt x="6095237" y="173508"/>
                  </a:lnTo>
                  <a:cubicBezTo>
                    <a:pt x="6098031" y="173508"/>
                    <a:pt x="6100267" y="173647"/>
                    <a:pt x="6101943" y="173927"/>
                  </a:cubicBezTo>
                  <a:cubicBezTo>
                    <a:pt x="6103619" y="174206"/>
                    <a:pt x="6105156" y="174206"/>
                    <a:pt x="6106553" y="173927"/>
                  </a:cubicBezTo>
                  <a:cubicBezTo>
                    <a:pt x="6107950" y="173647"/>
                    <a:pt x="6109347" y="173508"/>
                    <a:pt x="6110744" y="173508"/>
                  </a:cubicBezTo>
                  <a:cubicBezTo>
                    <a:pt x="6112141" y="173508"/>
                    <a:pt x="6113538" y="173368"/>
                    <a:pt x="6114935" y="173089"/>
                  </a:cubicBezTo>
                  <a:cubicBezTo>
                    <a:pt x="6116332" y="172809"/>
                    <a:pt x="6117589" y="172809"/>
                    <a:pt x="6118707" y="173089"/>
                  </a:cubicBezTo>
                  <a:cubicBezTo>
                    <a:pt x="6119824" y="173368"/>
                    <a:pt x="6121501" y="173508"/>
                    <a:pt x="6123736" y="173508"/>
                  </a:cubicBezTo>
                  <a:lnTo>
                    <a:pt x="6125413" y="176860"/>
                  </a:lnTo>
                  <a:cubicBezTo>
                    <a:pt x="6127647" y="177419"/>
                    <a:pt x="6129463" y="177838"/>
                    <a:pt x="6130861" y="178118"/>
                  </a:cubicBezTo>
                  <a:cubicBezTo>
                    <a:pt x="6132257" y="178397"/>
                    <a:pt x="6133235" y="178956"/>
                    <a:pt x="6133795" y="179794"/>
                  </a:cubicBezTo>
                  <a:cubicBezTo>
                    <a:pt x="6134353" y="180632"/>
                    <a:pt x="6135750" y="181610"/>
                    <a:pt x="6137985" y="182728"/>
                  </a:cubicBezTo>
                  <a:cubicBezTo>
                    <a:pt x="6139103" y="184404"/>
                    <a:pt x="6140081" y="185662"/>
                    <a:pt x="6140919" y="186500"/>
                  </a:cubicBezTo>
                  <a:cubicBezTo>
                    <a:pt x="6141757" y="187338"/>
                    <a:pt x="6142037" y="187897"/>
                    <a:pt x="6141757" y="188176"/>
                  </a:cubicBezTo>
                  <a:cubicBezTo>
                    <a:pt x="6141478" y="188456"/>
                    <a:pt x="6141339" y="188875"/>
                    <a:pt x="6141339" y="189433"/>
                  </a:cubicBezTo>
                  <a:lnTo>
                    <a:pt x="6147205" y="192786"/>
                  </a:lnTo>
                  <a:lnTo>
                    <a:pt x="6147205" y="194463"/>
                  </a:lnTo>
                  <a:lnTo>
                    <a:pt x="6149721" y="196139"/>
                  </a:lnTo>
                  <a:cubicBezTo>
                    <a:pt x="6150838" y="196698"/>
                    <a:pt x="6151675" y="197257"/>
                    <a:pt x="6152235" y="197815"/>
                  </a:cubicBezTo>
                  <a:cubicBezTo>
                    <a:pt x="6152793" y="198374"/>
                    <a:pt x="6152933" y="199073"/>
                    <a:pt x="6152654" y="199911"/>
                  </a:cubicBezTo>
                  <a:cubicBezTo>
                    <a:pt x="6152375" y="200749"/>
                    <a:pt x="6152654" y="201727"/>
                    <a:pt x="6153493" y="202845"/>
                  </a:cubicBezTo>
                  <a:cubicBezTo>
                    <a:pt x="6154331" y="203962"/>
                    <a:pt x="6154889" y="205499"/>
                    <a:pt x="6155169" y="207455"/>
                  </a:cubicBezTo>
                  <a:cubicBezTo>
                    <a:pt x="6155447" y="209411"/>
                    <a:pt x="6155308" y="210947"/>
                    <a:pt x="6154749" y="212065"/>
                  </a:cubicBezTo>
                  <a:cubicBezTo>
                    <a:pt x="6154191" y="213182"/>
                    <a:pt x="6154051" y="214440"/>
                    <a:pt x="6154331" y="215837"/>
                  </a:cubicBezTo>
                  <a:cubicBezTo>
                    <a:pt x="6154609" y="217234"/>
                    <a:pt x="6154191" y="218631"/>
                    <a:pt x="6153073" y="220028"/>
                  </a:cubicBezTo>
                  <a:cubicBezTo>
                    <a:pt x="6151955" y="221425"/>
                    <a:pt x="6149999" y="223800"/>
                    <a:pt x="6147205" y="227152"/>
                  </a:cubicBezTo>
                  <a:cubicBezTo>
                    <a:pt x="6145529" y="229388"/>
                    <a:pt x="6142177" y="231902"/>
                    <a:pt x="6137147" y="234696"/>
                  </a:cubicBezTo>
                  <a:cubicBezTo>
                    <a:pt x="6132118" y="237490"/>
                    <a:pt x="6128485" y="239027"/>
                    <a:pt x="6126251" y="239306"/>
                  </a:cubicBezTo>
                  <a:cubicBezTo>
                    <a:pt x="6124015" y="239586"/>
                    <a:pt x="6121641" y="240983"/>
                    <a:pt x="6119126" y="243497"/>
                  </a:cubicBezTo>
                  <a:cubicBezTo>
                    <a:pt x="6116611" y="246012"/>
                    <a:pt x="6113817" y="247549"/>
                    <a:pt x="6110744" y="248107"/>
                  </a:cubicBezTo>
                  <a:cubicBezTo>
                    <a:pt x="6107670" y="248666"/>
                    <a:pt x="6104737" y="249784"/>
                    <a:pt x="6101943" y="251460"/>
                  </a:cubicBezTo>
                  <a:cubicBezTo>
                    <a:pt x="6099149" y="253137"/>
                    <a:pt x="6096355" y="254254"/>
                    <a:pt x="6093561" y="254813"/>
                  </a:cubicBezTo>
                  <a:cubicBezTo>
                    <a:pt x="6090767" y="255372"/>
                    <a:pt x="6087553" y="256909"/>
                    <a:pt x="6083921" y="259423"/>
                  </a:cubicBezTo>
                  <a:cubicBezTo>
                    <a:pt x="6080289" y="261938"/>
                    <a:pt x="6076797" y="263754"/>
                    <a:pt x="6073445" y="264871"/>
                  </a:cubicBezTo>
                  <a:cubicBezTo>
                    <a:pt x="6070091" y="265989"/>
                    <a:pt x="6067577" y="267107"/>
                    <a:pt x="6065901" y="268224"/>
                  </a:cubicBezTo>
                  <a:cubicBezTo>
                    <a:pt x="6064224" y="269342"/>
                    <a:pt x="6062408" y="270180"/>
                    <a:pt x="6060452" y="270739"/>
                  </a:cubicBezTo>
                  <a:cubicBezTo>
                    <a:pt x="6058496" y="271298"/>
                    <a:pt x="6055003" y="272974"/>
                    <a:pt x="6049974" y="275768"/>
                  </a:cubicBezTo>
                  <a:lnTo>
                    <a:pt x="6048298" y="277445"/>
                  </a:lnTo>
                  <a:cubicBezTo>
                    <a:pt x="6042709" y="280238"/>
                    <a:pt x="6036843" y="283032"/>
                    <a:pt x="6030696" y="285826"/>
                  </a:cubicBezTo>
                  <a:lnTo>
                    <a:pt x="6031534" y="288341"/>
                  </a:lnTo>
                  <a:cubicBezTo>
                    <a:pt x="6039357" y="292253"/>
                    <a:pt x="6045365" y="295186"/>
                    <a:pt x="6049555" y="297142"/>
                  </a:cubicBezTo>
                  <a:cubicBezTo>
                    <a:pt x="6053747" y="299098"/>
                    <a:pt x="6061849" y="303848"/>
                    <a:pt x="6073863" y="311392"/>
                  </a:cubicBezTo>
                  <a:cubicBezTo>
                    <a:pt x="6085877" y="318935"/>
                    <a:pt x="6102781" y="332067"/>
                    <a:pt x="6124575" y="350787"/>
                  </a:cubicBezTo>
                  <a:cubicBezTo>
                    <a:pt x="6146368" y="369507"/>
                    <a:pt x="6162293" y="380962"/>
                    <a:pt x="6172351" y="385153"/>
                  </a:cubicBezTo>
                  <a:cubicBezTo>
                    <a:pt x="6182411" y="389344"/>
                    <a:pt x="6190093" y="392138"/>
                    <a:pt x="6195402" y="393535"/>
                  </a:cubicBezTo>
                  <a:cubicBezTo>
                    <a:pt x="6200711" y="394932"/>
                    <a:pt x="6206159" y="396888"/>
                    <a:pt x="6211747" y="399403"/>
                  </a:cubicBezTo>
                  <a:cubicBezTo>
                    <a:pt x="6217335" y="401917"/>
                    <a:pt x="6224180" y="404292"/>
                    <a:pt x="6232283" y="406527"/>
                  </a:cubicBezTo>
                  <a:cubicBezTo>
                    <a:pt x="6240385" y="408762"/>
                    <a:pt x="6246952" y="411137"/>
                    <a:pt x="6251981" y="413652"/>
                  </a:cubicBezTo>
                  <a:cubicBezTo>
                    <a:pt x="6257010" y="416167"/>
                    <a:pt x="6260223" y="417424"/>
                    <a:pt x="6261620" y="417424"/>
                  </a:cubicBezTo>
                  <a:cubicBezTo>
                    <a:pt x="6263017" y="417424"/>
                    <a:pt x="6263995" y="417703"/>
                    <a:pt x="6264553" y="418262"/>
                  </a:cubicBezTo>
                  <a:cubicBezTo>
                    <a:pt x="6265113" y="418821"/>
                    <a:pt x="6266090" y="419100"/>
                    <a:pt x="6267487" y="419100"/>
                  </a:cubicBezTo>
                  <a:cubicBezTo>
                    <a:pt x="6268884" y="419100"/>
                    <a:pt x="6271539" y="419100"/>
                    <a:pt x="6275451" y="419100"/>
                  </a:cubicBezTo>
                  <a:lnTo>
                    <a:pt x="6277965" y="424968"/>
                  </a:lnTo>
                  <a:cubicBezTo>
                    <a:pt x="6279641" y="425527"/>
                    <a:pt x="6281177" y="426085"/>
                    <a:pt x="6282575" y="426644"/>
                  </a:cubicBezTo>
                  <a:cubicBezTo>
                    <a:pt x="6283972" y="427203"/>
                    <a:pt x="6285788" y="428181"/>
                    <a:pt x="6288023" y="429578"/>
                  </a:cubicBezTo>
                  <a:cubicBezTo>
                    <a:pt x="6290259" y="430975"/>
                    <a:pt x="6293611" y="433350"/>
                    <a:pt x="6298082" y="436703"/>
                  </a:cubicBezTo>
                  <a:cubicBezTo>
                    <a:pt x="6299758" y="438379"/>
                    <a:pt x="6301155" y="439357"/>
                    <a:pt x="6302273" y="439636"/>
                  </a:cubicBezTo>
                  <a:cubicBezTo>
                    <a:pt x="6303390" y="439916"/>
                    <a:pt x="6303670" y="441313"/>
                    <a:pt x="6303111" y="443827"/>
                  </a:cubicBezTo>
                  <a:cubicBezTo>
                    <a:pt x="6302552" y="446342"/>
                    <a:pt x="6303251" y="448717"/>
                    <a:pt x="6305207" y="450952"/>
                  </a:cubicBezTo>
                  <a:cubicBezTo>
                    <a:pt x="6307162" y="453187"/>
                    <a:pt x="6308978" y="455283"/>
                    <a:pt x="6310655" y="457238"/>
                  </a:cubicBezTo>
                  <a:cubicBezTo>
                    <a:pt x="6312331" y="459194"/>
                    <a:pt x="6314147" y="461849"/>
                    <a:pt x="6316103" y="465201"/>
                  </a:cubicBezTo>
                  <a:cubicBezTo>
                    <a:pt x="6318059" y="468554"/>
                    <a:pt x="6319177" y="472466"/>
                    <a:pt x="6319456" y="476936"/>
                  </a:cubicBezTo>
                  <a:cubicBezTo>
                    <a:pt x="6319735" y="481407"/>
                    <a:pt x="6319595" y="485458"/>
                    <a:pt x="6319037" y="489090"/>
                  </a:cubicBezTo>
                  <a:cubicBezTo>
                    <a:pt x="6318477" y="492722"/>
                    <a:pt x="6317779" y="495097"/>
                    <a:pt x="6316941" y="496215"/>
                  </a:cubicBezTo>
                  <a:cubicBezTo>
                    <a:pt x="6316103" y="497332"/>
                    <a:pt x="6315405" y="498729"/>
                    <a:pt x="6314846" y="500406"/>
                  </a:cubicBezTo>
                  <a:cubicBezTo>
                    <a:pt x="6313728" y="501523"/>
                    <a:pt x="6312471" y="502362"/>
                    <a:pt x="6311074" y="502920"/>
                  </a:cubicBezTo>
                  <a:cubicBezTo>
                    <a:pt x="6309677" y="503479"/>
                    <a:pt x="6308001" y="503619"/>
                    <a:pt x="6306045" y="503339"/>
                  </a:cubicBezTo>
                  <a:cubicBezTo>
                    <a:pt x="6304089" y="503060"/>
                    <a:pt x="6301853" y="502641"/>
                    <a:pt x="6299339" y="502082"/>
                  </a:cubicBezTo>
                  <a:cubicBezTo>
                    <a:pt x="6296825" y="501523"/>
                    <a:pt x="6294449" y="501244"/>
                    <a:pt x="6292214" y="501244"/>
                  </a:cubicBezTo>
                  <a:cubicBezTo>
                    <a:pt x="6289979" y="501244"/>
                    <a:pt x="6287605" y="501523"/>
                    <a:pt x="6285089" y="502082"/>
                  </a:cubicBezTo>
                  <a:cubicBezTo>
                    <a:pt x="6282575" y="502641"/>
                    <a:pt x="6279781" y="502920"/>
                    <a:pt x="6276707" y="502920"/>
                  </a:cubicBezTo>
                  <a:cubicBezTo>
                    <a:pt x="6273634" y="502920"/>
                    <a:pt x="6270002" y="502222"/>
                    <a:pt x="6265811" y="500825"/>
                  </a:cubicBezTo>
                  <a:cubicBezTo>
                    <a:pt x="6261620" y="499428"/>
                    <a:pt x="6258267" y="498729"/>
                    <a:pt x="6255753" y="498729"/>
                  </a:cubicBezTo>
                  <a:cubicBezTo>
                    <a:pt x="6253238" y="498729"/>
                    <a:pt x="6250863" y="498310"/>
                    <a:pt x="6248628" y="497472"/>
                  </a:cubicBezTo>
                  <a:cubicBezTo>
                    <a:pt x="6246393" y="496634"/>
                    <a:pt x="6244017" y="496354"/>
                    <a:pt x="6241503" y="496634"/>
                  </a:cubicBezTo>
                  <a:cubicBezTo>
                    <a:pt x="6238989" y="496913"/>
                    <a:pt x="6237033" y="496634"/>
                    <a:pt x="6235635" y="495796"/>
                  </a:cubicBezTo>
                  <a:cubicBezTo>
                    <a:pt x="6234239" y="494957"/>
                    <a:pt x="6232841" y="494538"/>
                    <a:pt x="6231445" y="494538"/>
                  </a:cubicBezTo>
                  <a:cubicBezTo>
                    <a:pt x="6230047" y="494538"/>
                    <a:pt x="6228651" y="494259"/>
                    <a:pt x="6227253" y="493700"/>
                  </a:cubicBezTo>
                  <a:cubicBezTo>
                    <a:pt x="6225857" y="493141"/>
                    <a:pt x="6225018" y="493002"/>
                    <a:pt x="6224739" y="493281"/>
                  </a:cubicBezTo>
                  <a:cubicBezTo>
                    <a:pt x="6224459" y="493560"/>
                    <a:pt x="6223761" y="493700"/>
                    <a:pt x="6222644" y="493700"/>
                  </a:cubicBezTo>
                  <a:cubicBezTo>
                    <a:pt x="6222085" y="493700"/>
                    <a:pt x="6221805" y="493421"/>
                    <a:pt x="6221805" y="492862"/>
                  </a:cubicBezTo>
                  <a:cubicBezTo>
                    <a:pt x="6221805" y="492303"/>
                    <a:pt x="6218313" y="491465"/>
                    <a:pt x="6211328" y="490347"/>
                  </a:cubicBezTo>
                  <a:cubicBezTo>
                    <a:pt x="6204343" y="489230"/>
                    <a:pt x="6198057" y="487972"/>
                    <a:pt x="6192469" y="486575"/>
                  </a:cubicBezTo>
                  <a:cubicBezTo>
                    <a:pt x="6186881" y="485178"/>
                    <a:pt x="6183527" y="484061"/>
                    <a:pt x="6182411" y="483223"/>
                  </a:cubicBezTo>
                  <a:cubicBezTo>
                    <a:pt x="6181293" y="482384"/>
                    <a:pt x="6180315" y="481965"/>
                    <a:pt x="6179476" y="481965"/>
                  </a:cubicBezTo>
                  <a:cubicBezTo>
                    <a:pt x="6178639" y="481965"/>
                    <a:pt x="6177521" y="481826"/>
                    <a:pt x="6176123" y="481546"/>
                  </a:cubicBezTo>
                  <a:cubicBezTo>
                    <a:pt x="6174727" y="481267"/>
                    <a:pt x="6173469" y="480568"/>
                    <a:pt x="6172351" y="479451"/>
                  </a:cubicBezTo>
                  <a:cubicBezTo>
                    <a:pt x="6171233" y="478333"/>
                    <a:pt x="6169557" y="477495"/>
                    <a:pt x="6167323" y="476936"/>
                  </a:cubicBezTo>
                  <a:cubicBezTo>
                    <a:pt x="6165087" y="476377"/>
                    <a:pt x="6161455" y="474282"/>
                    <a:pt x="6156426" y="470650"/>
                  </a:cubicBezTo>
                  <a:cubicBezTo>
                    <a:pt x="6151397" y="467017"/>
                    <a:pt x="6147345" y="463944"/>
                    <a:pt x="6144272" y="461429"/>
                  </a:cubicBezTo>
                  <a:cubicBezTo>
                    <a:pt x="6141199" y="458915"/>
                    <a:pt x="6137147" y="454864"/>
                    <a:pt x="6132118" y="449276"/>
                  </a:cubicBezTo>
                  <a:lnTo>
                    <a:pt x="6098590" y="409880"/>
                  </a:lnTo>
                  <a:cubicBezTo>
                    <a:pt x="6098031" y="410439"/>
                    <a:pt x="6097473" y="410858"/>
                    <a:pt x="6096914" y="411137"/>
                  </a:cubicBezTo>
                  <a:cubicBezTo>
                    <a:pt x="6096355" y="411417"/>
                    <a:pt x="6096215" y="413373"/>
                    <a:pt x="6096495" y="417005"/>
                  </a:cubicBezTo>
                  <a:cubicBezTo>
                    <a:pt x="6096773" y="420637"/>
                    <a:pt x="6096773" y="423291"/>
                    <a:pt x="6096495" y="424968"/>
                  </a:cubicBezTo>
                  <a:cubicBezTo>
                    <a:pt x="6096215" y="426644"/>
                    <a:pt x="6095657" y="429019"/>
                    <a:pt x="6094818" y="432092"/>
                  </a:cubicBezTo>
                  <a:cubicBezTo>
                    <a:pt x="6093981" y="435166"/>
                    <a:pt x="6093840" y="444805"/>
                    <a:pt x="6094399" y="461010"/>
                  </a:cubicBezTo>
                  <a:cubicBezTo>
                    <a:pt x="6094957" y="477216"/>
                    <a:pt x="6095377" y="488950"/>
                    <a:pt x="6095657" y="496215"/>
                  </a:cubicBezTo>
                  <a:cubicBezTo>
                    <a:pt x="6095935" y="503479"/>
                    <a:pt x="6095935" y="510604"/>
                    <a:pt x="6095657" y="517589"/>
                  </a:cubicBezTo>
                  <a:cubicBezTo>
                    <a:pt x="6095377" y="524574"/>
                    <a:pt x="6095657" y="537845"/>
                    <a:pt x="6096495" y="557403"/>
                  </a:cubicBezTo>
                  <a:cubicBezTo>
                    <a:pt x="6097333" y="576961"/>
                    <a:pt x="6097612" y="587998"/>
                    <a:pt x="6097333" y="590512"/>
                  </a:cubicBezTo>
                  <a:cubicBezTo>
                    <a:pt x="6097053" y="593027"/>
                    <a:pt x="6097053" y="595262"/>
                    <a:pt x="6097333" y="597218"/>
                  </a:cubicBezTo>
                  <a:cubicBezTo>
                    <a:pt x="6097612" y="599174"/>
                    <a:pt x="6097612" y="604063"/>
                    <a:pt x="6097333" y="611886"/>
                  </a:cubicBezTo>
                  <a:cubicBezTo>
                    <a:pt x="6097053" y="619710"/>
                    <a:pt x="6097053" y="624459"/>
                    <a:pt x="6097333" y="626136"/>
                  </a:cubicBezTo>
                  <a:cubicBezTo>
                    <a:pt x="6097612" y="627812"/>
                    <a:pt x="6097612" y="629489"/>
                    <a:pt x="6097333" y="631165"/>
                  </a:cubicBezTo>
                  <a:cubicBezTo>
                    <a:pt x="6097053" y="632841"/>
                    <a:pt x="6096914" y="635915"/>
                    <a:pt x="6096914" y="640385"/>
                  </a:cubicBezTo>
                  <a:cubicBezTo>
                    <a:pt x="6096914" y="644856"/>
                    <a:pt x="6096773" y="649745"/>
                    <a:pt x="6096495" y="655054"/>
                  </a:cubicBezTo>
                  <a:cubicBezTo>
                    <a:pt x="6096215" y="660362"/>
                    <a:pt x="6095657" y="663715"/>
                    <a:pt x="6094818" y="665112"/>
                  </a:cubicBezTo>
                  <a:cubicBezTo>
                    <a:pt x="6093981" y="666509"/>
                    <a:pt x="6093981" y="668185"/>
                    <a:pt x="6094818" y="670141"/>
                  </a:cubicBezTo>
                  <a:cubicBezTo>
                    <a:pt x="6095657" y="672097"/>
                    <a:pt x="6095796" y="675031"/>
                    <a:pt x="6095237" y="678942"/>
                  </a:cubicBezTo>
                  <a:cubicBezTo>
                    <a:pt x="6094679" y="682854"/>
                    <a:pt x="6093981" y="690957"/>
                    <a:pt x="6093142" y="703250"/>
                  </a:cubicBezTo>
                  <a:cubicBezTo>
                    <a:pt x="6092303" y="715544"/>
                    <a:pt x="6091465" y="722110"/>
                    <a:pt x="6090627" y="722948"/>
                  </a:cubicBezTo>
                  <a:cubicBezTo>
                    <a:pt x="6089789" y="723786"/>
                    <a:pt x="6088811" y="724764"/>
                    <a:pt x="6087693" y="725882"/>
                  </a:cubicBezTo>
                  <a:lnTo>
                    <a:pt x="6085179" y="726720"/>
                  </a:lnTo>
                  <a:lnTo>
                    <a:pt x="6079311" y="733425"/>
                  </a:lnTo>
                  <a:cubicBezTo>
                    <a:pt x="6074841" y="737896"/>
                    <a:pt x="6071767" y="740829"/>
                    <a:pt x="6070091" y="742226"/>
                  </a:cubicBezTo>
                  <a:cubicBezTo>
                    <a:pt x="6068415" y="743623"/>
                    <a:pt x="6067017" y="744601"/>
                    <a:pt x="6065901" y="745160"/>
                  </a:cubicBezTo>
                  <a:cubicBezTo>
                    <a:pt x="6064783" y="745719"/>
                    <a:pt x="6063385" y="746278"/>
                    <a:pt x="6061709" y="746837"/>
                  </a:cubicBezTo>
                  <a:lnTo>
                    <a:pt x="6055842" y="752704"/>
                  </a:lnTo>
                  <a:lnTo>
                    <a:pt x="6054165" y="752704"/>
                  </a:lnTo>
                  <a:lnTo>
                    <a:pt x="6051651" y="755219"/>
                  </a:lnTo>
                  <a:lnTo>
                    <a:pt x="6045784" y="754380"/>
                  </a:lnTo>
                  <a:cubicBezTo>
                    <a:pt x="6044666" y="751586"/>
                    <a:pt x="6044107" y="749491"/>
                    <a:pt x="6044107" y="748094"/>
                  </a:cubicBezTo>
                  <a:cubicBezTo>
                    <a:pt x="6044107" y="746697"/>
                    <a:pt x="6043548" y="744601"/>
                    <a:pt x="6042431" y="741807"/>
                  </a:cubicBezTo>
                  <a:cubicBezTo>
                    <a:pt x="6041313" y="739013"/>
                    <a:pt x="6040475" y="736499"/>
                    <a:pt x="6039916" y="734264"/>
                  </a:cubicBezTo>
                  <a:cubicBezTo>
                    <a:pt x="6039357" y="732028"/>
                    <a:pt x="6038519" y="730073"/>
                    <a:pt x="6037402" y="728396"/>
                  </a:cubicBezTo>
                  <a:cubicBezTo>
                    <a:pt x="6036284" y="726720"/>
                    <a:pt x="6036004" y="725183"/>
                    <a:pt x="6036563" y="723786"/>
                  </a:cubicBezTo>
                  <a:cubicBezTo>
                    <a:pt x="6037122" y="722389"/>
                    <a:pt x="6036843" y="720294"/>
                    <a:pt x="6035725" y="717500"/>
                  </a:cubicBezTo>
                  <a:cubicBezTo>
                    <a:pt x="6034607" y="714706"/>
                    <a:pt x="6033490" y="708279"/>
                    <a:pt x="6032373" y="698221"/>
                  </a:cubicBezTo>
                  <a:cubicBezTo>
                    <a:pt x="6031255" y="688163"/>
                    <a:pt x="6029439" y="679920"/>
                    <a:pt x="6026924" y="673494"/>
                  </a:cubicBezTo>
                  <a:cubicBezTo>
                    <a:pt x="6024409" y="667068"/>
                    <a:pt x="6023152" y="663575"/>
                    <a:pt x="6023152" y="663017"/>
                  </a:cubicBezTo>
                  <a:cubicBezTo>
                    <a:pt x="6023152" y="662458"/>
                    <a:pt x="6023152" y="661899"/>
                    <a:pt x="6023152" y="661340"/>
                  </a:cubicBezTo>
                  <a:lnTo>
                    <a:pt x="6024829" y="662178"/>
                  </a:lnTo>
                  <a:cubicBezTo>
                    <a:pt x="6026505" y="666090"/>
                    <a:pt x="6028740" y="669722"/>
                    <a:pt x="6031534" y="673075"/>
                  </a:cubicBezTo>
                  <a:lnTo>
                    <a:pt x="6036563" y="677266"/>
                  </a:lnTo>
                  <a:lnTo>
                    <a:pt x="6038239" y="676428"/>
                  </a:lnTo>
                  <a:cubicBezTo>
                    <a:pt x="6042151" y="589255"/>
                    <a:pt x="6044107" y="532397"/>
                    <a:pt x="6044107" y="505854"/>
                  </a:cubicBezTo>
                  <a:cubicBezTo>
                    <a:pt x="6044107" y="479311"/>
                    <a:pt x="6043688" y="454165"/>
                    <a:pt x="6042849" y="430416"/>
                  </a:cubicBezTo>
                  <a:cubicBezTo>
                    <a:pt x="6042011" y="406667"/>
                    <a:pt x="6041593" y="391160"/>
                    <a:pt x="6041593" y="383896"/>
                  </a:cubicBezTo>
                  <a:cubicBezTo>
                    <a:pt x="6041593" y="376632"/>
                    <a:pt x="6040894" y="372580"/>
                    <a:pt x="6039497" y="371742"/>
                  </a:cubicBezTo>
                  <a:cubicBezTo>
                    <a:pt x="6038100" y="370904"/>
                    <a:pt x="6036563" y="369367"/>
                    <a:pt x="6034887" y="367132"/>
                  </a:cubicBezTo>
                  <a:lnTo>
                    <a:pt x="6024829" y="362103"/>
                  </a:lnTo>
                  <a:lnTo>
                    <a:pt x="6031534" y="357912"/>
                  </a:lnTo>
                  <a:lnTo>
                    <a:pt x="6033211" y="354559"/>
                  </a:lnTo>
                  <a:lnTo>
                    <a:pt x="6041593" y="353721"/>
                  </a:lnTo>
                  <a:cubicBezTo>
                    <a:pt x="6020917" y="336398"/>
                    <a:pt x="6007366" y="325362"/>
                    <a:pt x="6000940" y="320612"/>
                  </a:cubicBezTo>
                  <a:cubicBezTo>
                    <a:pt x="5994513" y="315862"/>
                    <a:pt x="5990881" y="313627"/>
                    <a:pt x="5990043" y="313906"/>
                  </a:cubicBezTo>
                  <a:cubicBezTo>
                    <a:pt x="5989205" y="314186"/>
                    <a:pt x="5988227" y="314046"/>
                    <a:pt x="5987109" y="313487"/>
                  </a:cubicBezTo>
                  <a:cubicBezTo>
                    <a:pt x="5985433" y="316281"/>
                    <a:pt x="5984036" y="318935"/>
                    <a:pt x="5982919" y="321450"/>
                  </a:cubicBezTo>
                  <a:cubicBezTo>
                    <a:pt x="5981801" y="323965"/>
                    <a:pt x="5978727" y="332067"/>
                    <a:pt x="5973698" y="345758"/>
                  </a:cubicBezTo>
                  <a:cubicBezTo>
                    <a:pt x="5968669" y="359448"/>
                    <a:pt x="5958889" y="380264"/>
                    <a:pt x="5944361" y="408204"/>
                  </a:cubicBezTo>
                  <a:cubicBezTo>
                    <a:pt x="5951625" y="412115"/>
                    <a:pt x="5956795" y="414770"/>
                    <a:pt x="5959868" y="416167"/>
                  </a:cubicBezTo>
                  <a:cubicBezTo>
                    <a:pt x="5962941" y="417564"/>
                    <a:pt x="5965316" y="418961"/>
                    <a:pt x="5966993" y="420358"/>
                  </a:cubicBezTo>
                  <a:cubicBezTo>
                    <a:pt x="5968669" y="421755"/>
                    <a:pt x="5970205" y="422593"/>
                    <a:pt x="5971603" y="422872"/>
                  </a:cubicBezTo>
                  <a:cubicBezTo>
                    <a:pt x="5973000" y="423152"/>
                    <a:pt x="5974676" y="424130"/>
                    <a:pt x="5976632" y="425806"/>
                  </a:cubicBezTo>
                  <a:cubicBezTo>
                    <a:pt x="5978587" y="427482"/>
                    <a:pt x="5980683" y="428879"/>
                    <a:pt x="5982919" y="429997"/>
                  </a:cubicBezTo>
                  <a:cubicBezTo>
                    <a:pt x="5985154" y="431115"/>
                    <a:pt x="5988507" y="433350"/>
                    <a:pt x="5992977" y="436703"/>
                  </a:cubicBezTo>
                  <a:lnTo>
                    <a:pt x="5996330" y="440055"/>
                  </a:lnTo>
                  <a:lnTo>
                    <a:pt x="5998844" y="440894"/>
                  </a:lnTo>
                  <a:lnTo>
                    <a:pt x="6002197" y="445085"/>
                  </a:lnTo>
                  <a:cubicBezTo>
                    <a:pt x="6001638" y="445643"/>
                    <a:pt x="6001219" y="446202"/>
                    <a:pt x="6000940" y="446761"/>
                  </a:cubicBezTo>
                  <a:cubicBezTo>
                    <a:pt x="6000661" y="447320"/>
                    <a:pt x="6001079" y="448996"/>
                    <a:pt x="6002197" y="451790"/>
                  </a:cubicBezTo>
                  <a:cubicBezTo>
                    <a:pt x="6003315" y="454584"/>
                    <a:pt x="6001499" y="464643"/>
                    <a:pt x="5996749" y="481965"/>
                  </a:cubicBezTo>
                  <a:cubicBezTo>
                    <a:pt x="5991999" y="499288"/>
                    <a:pt x="5988507" y="510883"/>
                    <a:pt x="5986271" y="516751"/>
                  </a:cubicBezTo>
                  <a:cubicBezTo>
                    <a:pt x="5984036" y="522618"/>
                    <a:pt x="5981521" y="530581"/>
                    <a:pt x="5978727" y="540639"/>
                  </a:cubicBezTo>
                  <a:lnTo>
                    <a:pt x="5976213" y="537287"/>
                  </a:lnTo>
                  <a:lnTo>
                    <a:pt x="5975375" y="538963"/>
                  </a:lnTo>
                  <a:cubicBezTo>
                    <a:pt x="5972581" y="542316"/>
                    <a:pt x="5970625" y="544691"/>
                    <a:pt x="5969507" y="546088"/>
                  </a:cubicBezTo>
                  <a:cubicBezTo>
                    <a:pt x="5968389" y="547485"/>
                    <a:pt x="5966713" y="549999"/>
                    <a:pt x="5964479" y="553631"/>
                  </a:cubicBezTo>
                  <a:cubicBezTo>
                    <a:pt x="5962243" y="557264"/>
                    <a:pt x="5960985" y="559639"/>
                    <a:pt x="5960707" y="560756"/>
                  </a:cubicBezTo>
                  <a:cubicBezTo>
                    <a:pt x="5960427" y="561874"/>
                    <a:pt x="5959728" y="562712"/>
                    <a:pt x="5958611" y="563271"/>
                  </a:cubicBezTo>
                  <a:cubicBezTo>
                    <a:pt x="5958611" y="562153"/>
                    <a:pt x="5958331" y="561036"/>
                    <a:pt x="5957773" y="559918"/>
                  </a:cubicBezTo>
                  <a:lnTo>
                    <a:pt x="5952743" y="564109"/>
                  </a:lnTo>
                  <a:lnTo>
                    <a:pt x="5951067" y="563271"/>
                  </a:lnTo>
                  <a:cubicBezTo>
                    <a:pt x="5949391" y="563830"/>
                    <a:pt x="5948133" y="564249"/>
                    <a:pt x="5947295" y="564528"/>
                  </a:cubicBezTo>
                  <a:cubicBezTo>
                    <a:pt x="5946457" y="564807"/>
                    <a:pt x="5945619" y="564807"/>
                    <a:pt x="5944781" y="564528"/>
                  </a:cubicBezTo>
                  <a:cubicBezTo>
                    <a:pt x="5943943" y="564249"/>
                    <a:pt x="5943104" y="564109"/>
                    <a:pt x="5942265" y="564109"/>
                  </a:cubicBezTo>
                  <a:cubicBezTo>
                    <a:pt x="5941427" y="564109"/>
                    <a:pt x="5940171" y="563830"/>
                    <a:pt x="5938494" y="563271"/>
                  </a:cubicBezTo>
                  <a:lnTo>
                    <a:pt x="5933465" y="567462"/>
                  </a:lnTo>
                  <a:cubicBezTo>
                    <a:pt x="5931229" y="564109"/>
                    <a:pt x="5929134" y="560337"/>
                    <a:pt x="5927178" y="556146"/>
                  </a:cubicBezTo>
                  <a:cubicBezTo>
                    <a:pt x="5925223" y="551955"/>
                    <a:pt x="5923825" y="549580"/>
                    <a:pt x="5922987" y="549021"/>
                  </a:cubicBezTo>
                  <a:cubicBezTo>
                    <a:pt x="5922149" y="548463"/>
                    <a:pt x="5921171" y="547624"/>
                    <a:pt x="5920053" y="546507"/>
                  </a:cubicBezTo>
                  <a:lnTo>
                    <a:pt x="5921729" y="543154"/>
                  </a:lnTo>
                  <a:cubicBezTo>
                    <a:pt x="5921729" y="542595"/>
                    <a:pt x="5921031" y="539801"/>
                    <a:pt x="5919635" y="534772"/>
                  </a:cubicBezTo>
                  <a:cubicBezTo>
                    <a:pt x="5918237" y="529743"/>
                    <a:pt x="5916841" y="526669"/>
                    <a:pt x="5915443" y="525552"/>
                  </a:cubicBezTo>
                  <a:cubicBezTo>
                    <a:pt x="5914046" y="524434"/>
                    <a:pt x="5913208" y="523177"/>
                    <a:pt x="5912929" y="521780"/>
                  </a:cubicBezTo>
                  <a:cubicBezTo>
                    <a:pt x="5912649" y="520383"/>
                    <a:pt x="5912510" y="519405"/>
                    <a:pt x="5912510" y="518846"/>
                  </a:cubicBezTo>
                  <a:lnTo>
                    <a:pt x="5909157" y="517170"/>
                  </a:lnTo>
                  <a:lnTo>
                    <a:pt x="5910833" y="515493"/>
                  </a:lnTo>
                  <a:lnTo>
                    <a:pt x="5912510" y="512141"/>
                  </a:lnTo>
                  <a:lnTo>
                    <a:pt x="5917539" y="510464"/>
                  </a:lnTo>
                  <a:cubicBezTo>
                    <a:pt x="5919774" y="504876"/>
                    <a:pt x="5921590" y="500266"/>
                    <a:pt x="5922987" y="496634"/>
                  </a:cubicBezTo>
                  <a:cubicBezTo>
                    <a:pt x="5924384" y="493002"/>
                    <a:pt x="5926759" y="484620"/>
                    <a:pt x="5930112" y="471488"/>
                  </a:cubicBezTo>
                  <a:cubicBezTo>
                    <a:pt x="5933465" y="458356"/>
                    <a:pt x="5935839" y="447320"/>
                    <a:pt x="5937237" y="438379"/>
                  </a:cubicBezTo>
                  <a:cubicBezTo>
                    <a:pt x="5938633" y="429438"/>
                    <a:pt x="5939192" y="424269"/>
                    <a:pt x="5938913" y="422872"/>
                  </a:cubicBezTo>
                  <a:cubicBezTo>
                    <a:pt x="5938633" y="421475"/>
                    <a:pt x="5938494" y="419659"/>
                    <a:pt x="5938494" y="417424"/>
                  </a:cubicBezTo>
                  <a:cubicBezTo>
                    <a:pt x="5935141" y="422453"/>
                    <a:pt x="5932487" y="426225"/>
                    <a:pt x="5930531" y="428740"/>
                  </a:cubicBezTo>
                  <a:cubicBezTo>
                    <a:pt x="5928575" y="431254"/>
                    <a:pt x="5925921" y="433909"/>
                    <a:pt x="5922568" y="436703"/>
                  </a:cubicBezTo>
                  <a:cubicBezTo>
                    <a:pt x="5919215" y="439497"/>
                    <a:pt x="5913907" y="444805"/>
                    <a:pt x="5906643" y="452628"/>
                  </a:cubicBezTo>
                  <a:cubicBezTo>
                    <a:pt x="5884849" y="474422"/>
                    <a:pt x="5872277" y="485458"/>
                    <a:pt x="5868923" y="485737"/>
                  </a:cubicBezTo>
                  <a:cubicBezTo>
                    <a:pt x="5865571" y="486017"/>
                    <a:pt x="5863475" y="486855"/>
                    <a:pt x="5862637" y="488252"/>
                  </a:cubicBezTo>
                  <a:cubicBezTo>
                    <a:pt x="5861799" y="489649"/>
                    <a:pt x="5860401" y="490487"/>
                    <a:pt x="5858446" y="490766"/>
                  </a:cubicBezTo>
                  <a:cubicBezTo>
                    <a:pt x="5856490" y="491046"/>
                    <a:pt x="5852997" y="493281"/>
                    <a:pt x="5847969" y="497472"/>
                  </a:cubicBezTo>
                  <a:cubicBezTo>
                    <a:pt x="5842939" y="501663"/>
                    <a:pt x="5839027" y="504317"/>
                    <a:pt x="5836234" y="505435"/>
                  </a:cubicBezTo>
                  <a:cubicBezTo>
                    <a:pt x="5833439" y="506553"/>
                    <a:pt x="5831623" y="507530"/>
                    <a:pt x="5830785" y="508369"/>
                  </a:cubicBezTo>
                  <a:cubicBezTo>
                    <a:pt x="5829947" y="509207"/>
                    <a:pt x="5828411" y="510464"/>
                    <a:pt x="5826175" y="512141"/>
                  </a:cubicBezTo>
                  <a:cubicBezTo>
                    <a:pt x="5827852" y="514376"/>
                    <a:pt x="5832461" y="518846"/>
                    <a:pt x="5840005" y="525552"/>
                  </a:cubicBezTo>
                  <a:cubicBezTo>
                    <a:pt x="5847549" y="532257"/>
                    <a:pt x="5852299" y="537566"/>
                    <a:pt x="5854255" y="541478"/>
                  </a:cubicBezTo>
                  <a:cubicBezTo>
                    <a:pt x="5856211" y="545389"/>
                    <a:pt x="5857189" y="548602"/>
                    <a:pt x="5857189" y="551117"/>
                  </a:cubicBezTo>
                  <a:cubicBezTo>
                    <a:pt x="5857189" y="553631"/>
                    <a:pt x="5856909" y="555867"/>
                    <a:pt x="5856351" y="557822"/>
                  </a:cubicBezTo>
                  <a:cubicBezTo>
                    <a:pt x="5855791" y="559778"/>
                    <a:pt x="5856490" y="562433"/>
                    <a:pt x="5858446" y="565785"/>
                  </a:cubicBezTo>
                  <a:cubicBezTo>
                    <a:pt x="5860401" y="569138"/>
                    <a:pt x="5861240" y="572910"/>
                    <a:pt x="5860960" y="577101"/>
                  </a:cubicBezTo>
                  <a:cubicBezTo>
                    <a:pt x="5860681" y="581292"/>
                    <a:pt x="5859983" y="584505"/>
                    <a:pt x="5858865" y="586740"/>
                  </a:cubicBezTo>
                  <a:cubicBezTo>
                    <a:pt x="5857747" y="588976"/>
                    <a:pt x="5856490" y="590652"/>
                    <a:pt x="5855093" y="591770"/>
                  </a:cubicBezTo>
                  <a:cubicBezTo>
                    <a:pt x="5853695" y="592887"/>
                    <a:pt x="5852858" y="594005"/>
                    <a:pt x="5852578" y="595122"/>
                  </a:cubicBezTo>
                  <a:cubicBezTo>
                    <a:pt x="5852299" y="596240"/>
                    <a:pt x="5851321" y="598196"/>
                    <a:pt x="5849645" y="600990"/>
                  </a:cubicBezTo>
                  <a:cubicBezTo>
                    <a:pt x="5846851" y="602666"/>
                    <a:pt x="5843637" y="604762"/>
                    <a:pt x="5840005" y="607276"/>
                  </a:cubicBezTo>
                  <a:cubicBezTo>
                    <a:pt x="5836373" y="609791"/>
                    <a:pt x="5832741" y="611328"/>
                    <a:pt x="5829109" y="611886"/>
                  </a:cubicBezTo>
                  <a:cubicBezTo>
                    <a:pt x="5825477" y="612445"/>
                    <a:pt x="5822403" y="612585"/>
                    <a:pt x="5819889" y="612305"/>
                  </a:cubicBezTo>
                  <a:cubicBezTo>
                    <a:pt x="5817374" y="612026"/>
                    <a:pt x="5813881" y="611328"/>
                    <a:pt x="5809411" y="610210"/>
                  </a:cubicBezTo>
                  <a:cubicBezTo>
                    <a:pt x="5804381" y="605181"/>
                    <a:pt x="5800889" y="601828"/>
                    <a:pt x="5798934" y="600152"/>
                  </a:cubicBezTo>
                  <a:cubicBezTo>
                    <a:pt x="5796977" y="598475"/>
                    <a:pt x="5795441" y="596380"/>
                    <a:pt x="5794323" y="593865"/>
                  </a:cubicBezTo>
                  <a:cubicBezTo>
                    <a:pt x="5793205" y="591350"/>
                    <a:pt x="5791390" y="588976"/>
                    <a:pt x="5788875" y="586740"/>
                  </a:cubicBezTo>
                  <a:cubicBezTo>
                    <a:pt x="5786361" y="584505"/>
                    <a:pt x="5782589" y="580314"/>
                    <a:pt x="5777559" y="574167"/>
                  </a:cubicBezTo>
                  <a:lnTo>
                    <a:pt x="5771693" y="569138"/>
                  </a:lnTo>
                  <a:cubicBezTo>
                    <a:pt x="5770575" y="566903"/>
                    <a:pt x="5769736" y="565227"/>
                    <a:pt x="5769177" y="564109"/>
                  </a:cubicBezTo>
                  <a:cubicBezTo>
                    <a:pt x="5768618" y="562991"/>
                    <a:pt x="5767501" y="561594"/>
                    <a:pt x="5765825" y="559918"/>
                  </a:cubicBezTo>
                  <a:cubicBezTo>
                    <a:pt x="5764148" y="558242"/>
                    <a:pt x="5761354" y="554889"/>
                    <a:pt x="5757443" y="549860"/>
                  </a:cubicBezTo>
                  <a:cubicBezTo>
                    <a:pt x="5756325" y="549860"/>
                    <a:pt x="5755207" y="549720"/>
                    <a:pt x="5754090" y="549440"/>
                  </a:cubicBezTo>
                  <a:cubicBezTo>
                    <a:pt x="5752972" y="549161"/>
                    <a:pt x="5751017" y="550139"/>
                    <a:pt x="5748223" y="552374"/>
                  </a:cubicBezTo>
                  <a:cubicBezTo>
                    <a:pt x="5745429" y="554609"/>
                    <a:pt x="5742914" y="556006"/>
                    <a:pt x="5740679" y="556565"/>
                  </a:cubicBezTo>
                  <a:cubicBezTo>
                    <a:pt x="5738443" y="557124"/>
                    <a:pt x="5736627" y="557962"/>
                    <a:pt x="5735231" y="559080"/>
                  </a:cubicBezTo>
                  <a:cubicBezTo>
                    <a:pt x="5733833" y="560197"/>
                    <a:pt x="5732575" y="560896"/>
                    <a:pt x="5731459" y="561175"/>
                  </a:cubicBezTo>
                  <a:cubicBezTo>
                    <a:pt x="5730341" y="561455"/>
                    <a:pt x="5729083" y="562013"/>
                    <a:pt x="5727687" y="562852"/>
                  </a:cubicBezTo>
                  <a:cubicBezTo>
                    <a:pt x="5726289" y="563690"/>
                    <a:pt x="5725032" y="564388"/>
                    <a:pt x="5723915" y="564947"/>
                  </a:cubicBezTo>
                  <a:cubicBezTo>
                    <a:pt x="5722797" y="565506"/>
                    <a:pt x="5720841" y="566065"/>
                    <a:pt x="5718047" y="566624"/>
                  </a:cubicBezTo>
                  <a:lnTo>
                    <a:pt x="5717209" y="567462"/>
                  </a:lnTo>
                  <a:cubicBezTo>
                    <a:pt x="5716650" y="567462"/>
                    <a:pt x="5713857" y="568719"/>
                    <a:pt x="5708827" y="571234"/>
                  </a:cubicBezTo>
                  <a:cubicBezTo>
                    <a:pt x="5703797" y="573748"/>
                    <a:pt x="5700305" y="575006"/>
                    <a:pt x="5698350" y="575006"/>
                  </a:cubicBezTo>
                  <a:cubicBezTo>
                    <a:pt x="5696393" y="575006"/>
                    <a:pt x="5694717" y="575425"/>
                    <a:pt x="5693321" y="576263"/>
                  </a:cubicBezTo>
                  <a:cubicBezTo>
                    <a:pt x="5691923" y="577101"/>
                    <a:pt x="5690247" y="577380"/>
                    <a:pt x="5688291" y="577101"/>
                  </a:cubicBezTo>
                  <a:cubicBezTo>
                    <a:pt x="5686335" y="576822"/>
                    <a:pt x="5682563" y="578358"/>
                    <a:pt x="5676975" y="581711"/>
                  </a:cubicBezTo>
                  <a:cubicBezTo>
                    <a:pt x="5671387" y="585064"/>
                    <a:pt x="5667336" y="586182"/>
                    <a:pt x="5664821" y="585064"/>
                  </a:cubicBezTo>
                  <a:cubicBezTo>
                    <a:pt x="5662307" y="583946"/>
                    <a:pt x="5659792" y="583946"/>
                    <a:pt x="5657278" y="585064"/>
                  </a:cubicBezTo>
                  <a:cubicBezTo>
                    <a:pt x="5654763" y="586182"/>
                    <a:pt x="5652249" y="586740"/>
                    <a:pt x="5649734" y="586740"/>
                  </a:cubicBezTo>
                  <a:cubicBezTo>
                    <a:pt x="5647219" y="586740"/>
                    <a:pt x="5644145" y="587159"/>
                    <a:pt x="5640514" y="587998"/>
                  </a:cubicBezTo>
                  <a:cubicBezTo>
                    <a:pt x="5636881" y="588836"/>
                    <a:pt x="5633109" y="589674"/>
                    <a:pt x="5629198" y="590512"/>
                  </a:cubicBezTo>
                  <a:cubicBezTo>
                    <a:pt x="5625286" y="591350"/>
                    <a:pt x="5622772" y="592189"/>
                    <a:pt x="5621655" y="593027"/>
                  </a:cubicBezTo>
                  <a:cubicBezTo>
                    <a:pt x="5620537" y="593865"/>
                    <a:pt x="5619139" y="594284"/>
                    <a:pt x="5617463" y="594284"/>
                  </a:cubicBezTo>
                  <a:cubicBezTo>
                    <a:pt x="5615787" y="594284"/>
                    <a:pt x="5612155" y="595402"/>
                    <a:pt x="5606567" y="597637"/>
                  </a:cubicBezTo>
                  <a:cubicBezTo>
                    <a:pt x="5600979" y="599872"/>
                    <a:pt x="5597486" y="601269"/>
                    <a:pt x="5596089" y="601828"/>
                  </a:cubicBezTo>
                  <a:cubicBezTo>
                    <a:pt x="5594692" y="602387"/>
                    <a:pt x="5593155" y="602806"/>
                    <a:pt x="5591479" y="603085"/>
                  </a:cubicBezTo>
                  <a:cubicBezTo>
                    <a:pt x="5589803" y="603365"/>
                    <a:pt x="5585891" y="604482"/>
                    <a:pt x="5579744" y="606438"/>
                  </a:cubicBezTo>
                  <a:cubicBezTo>
                    <a:pt x="5573597" y="608394"/>
                    <a:pt x="5569407" y="609511"/>
                    <a:pt x="5567171" y="609791"/>
                  </a:cubicBezTo>
                  <a:cubicBezTo>
                    <a:pt x="5564936" y="610070"/>
                    <a:pt x="5561863" y="610489"/>
                    <a:pt x="5557951" y="611048"/>
                  </a:cubicBezTo>
                  <a:lnTo>
                    <a:pt x="5558789" y="609372"/>
                  </a:lnTo>
                  <a:lnTo>
                    <a:pt x="5555437" y="607695"/>
                  </a:lnTo>
                  <a:lnTo>
                    <a:pt x="5556275" y="607695"/>
                  </a:lnTo>
                  <a:lnTo>
                    <a:pt x="5556275" y="602666"/>
                  </a:lnTo>
                  <a:lnTo>
                    <a:pt x="5551245" y="600990"/>
                  </a:lnTo>
                  <a:cubicBezTo>
                    <a:pt x="5552922" y="601549"/>
                    <a:pt x="5555855" y="601828"/>
                    <a:pt x="5560047" y="601828"/>
                  </a:cubicBezTo>
                  <a:cubicBezTo>
                    <a:pt x="5564237" y="601828"/>
                    <a:pt x="5570943" y="600431"/>
                    <a:pt x="5580163" y="597637"/>
                  </a:cubicBezTo>
                  <a:cubicBezTo>
                    <a:pt x="5589384" y="594843"/>
                    <a:pt x="5596787" y="592049"/>
                    <a:pt x="5602376" y="589255"/>
                  </a:cubicBezTo>
                  <a:cubicBezTo>
                    <a:pt x="5607963" y="586461"/>
                    <a:pt x="5614251" y="582270"/>
                    <a:pt x="5621235" y="576682"/>
                  </a:cubicBezTo>
                  <a:cubicBezTo>
                    <a:pt x="5628220" y="571094"/>
                    <a:pt x="5650153" y="549860"/>
                    <a:pt x="5687034" y="512979"/>
                  </a:cubicBezTo>
                  <a:lnTo>
                    <a:pt x="5691225" y="507950"/>
                  </a:lnTo>
                  <a:cubicBezTo>
                    <a:pt x="5688431" y="506273"/>
                    <a:pt x="5686056" y="504876"/>
                    <a:pt x="5684100" y="503759"/>
                  </a:cubicBezTo>
                  <a:cubicBezTo>
                    <a:pt x="5682145" y="502641"/>
                    <a:pt x="5678791" y="501942"/>
                    <a:pt x="5674042" y="501663"/>
                  </a:cubicBezTo>
                  <a:cubicBezTo>
                    <a:pt x="5669291" y="501384"/>
                    <a:pt x="5661888" y="500126"/>
                    <a:pt x="5651829" y="497891"/>
                  </a:cubicBezTo>
                  <a:cubicBezTo>
                    <a:pt x="5650153" y="499568"/>
                    <a:pt x="5648755" y="500406"/>
                    <a:pt x="5647639" y="500406"/>
                  </a:cubicBezTo>
                  <a:cubicBezTo>
                    <a:pt x="5645963" y="499847"/>
                    <a:pt x="5644845" y="499148"/>
                    <a:pt x="5644285" y="498310"/>
                  </a:cubicBezTo>
                  <a:cubicBezTo>
                    <a:pt x="5643727" y="497472"/>
                    <a:pt x="5642609" y="497193"/>
                    <a:pt x="5640933" y="497472"/>
                  </a:cubicBezTo>
                  <a:cubicBezTo>
                    <a:pt x="5639257" y="497751"/>
                    <a:pt x="5638139" y="497612"/>
                    <a:pt x="5637580" y="497053"/>
                  </a:cubicBezTo>
                  <a:cubicBezTo>
                    <a:pt x="5637021" y="496494"/>
                    <a:pt x="5636183" y="495935"/>
                    <a:pt x="5635065" y="495377"/>
                  </a:cubicBezTo>
                  <a:cubicBezTo>
                    <a:pt x="5633948" y="493700"/>
                    <a:pt x="5632970" y="492303"/>
                    <a:pt x="5632131" y="491186"/>
                  </a:cubicBezTo>
                  <a:cubicBezTo>
                    <a:pt x="5631293" y="490068"/>
                    <a:pt x="5630455" y="487274"/>
                    <a:pt x="5629617" y="482804"/>
                  </a:cubicBezTo>
                  <a:cubicBezTo>
                    <a:pt x="5628779" y="478333"/>
                    <a:pt x="5627661" y="473025"/>
                    <a:pt x="5626265" y="466878"/>
                  </a:cubicBezTo>
                  <a:cubicBezTo>
                    <a:pt x="5624867" y="460731"/>
                    <a:pt x="5624867" y="455981"/>
                    <a:pt x="5626265" y="452628"/>
                  </a:cubicBezTo>
                  <a:cubicBezTo>
                    <a:pt x="5627661" y="449276"/>
                    <a:pt x="5628360" y="446761"/>
                    <a:pt x="5628360" y="445085"/>
                  </a:cubicBezTo>
                  <a:cubicBezTo>
                    <a:pt x="5628360" y="443408"/>
                    <a:pt x="5628220" y="442151"/>
                    <a:pt x="5627941" y="441313"/>
                  </a:cubicBezTo>
                  <a:cubicBezTo>
                    <a:pt x="5627661" y="440474"/>
                    <a:pt x="5627801" y="439776"/>
                    <a:pt x="5628360" y="439217"/>
                  </a:cubicBezTo>
                  <a:cubicBezTo>
                    <a:pt x="5628919" y="438658"/>
                    <a:pt x="5629198" y="437680"/>
                    <a:pt x="5629198" y="436283"/>
                  </a:cubicBezTo>
                  <a:cubicBezTo>
                    <a:pt x="5629198" y="434886"/>
                    <a:pt x="5630874" y="429578"/>
                    <a:pt x="5634227" y="420358"/>
                  </a:cubicBezTo>
                  <a:cubicBezTo>
                    <a:pt x="5637580" y="411137"/>
                    <a:pt x="5639117" y="406527"/>
                    <a:pt x="5638837" y="406527"/>
                  </a:cubicBezTo>
                  <a:cubicBezTo>
                    <a:pt x="5638558" y="406527"/>
                    <a:pt x="5638419" y="406527"/>
                    <a:pt x="5638419" y="406527"/>
                  </a:cubicBezTo>
                  <a:cubicBezTo>
                    <a:pt x="5632271" y="410998"/>
                    <a:pt x="5627103" y="414351"/>
                    <a:pt x="5622911" y="416586"/>
                  </a:cubicBezTo>
                  <a:cubicBezTo>
                    <a:pt x="5618721" y="418821"/>
                    <a:pt x="5612713" y="421615"/>
                    <a:pt x="5604891" y="424968"/>
                  </a:cubicBezTo>
                  <a:cubicBezTo>
                    <a:pt x="5597067" y="428321"/>
                    <a:pt x="5591619" y="431534"/>
                    <a:pt x="5588545" y="434607"/>
                  </a:cubicBezTo>
                  <a:cubicBezTo>
                    <a:pt x="5585472" y="437680"/>
                    <a:pt x="5583376" y="439497"/>
                    <a:pt x="5582259" y="440055"/>
                  </a:cubicBezTo>
                  <a:cubicBezTo>
                    <a:pt x="5581141" y="440614"/>
                    <a:pt x="5580023" y="441313"/>
                    <a:pt x="5578906" y="442151"/>
                  </a:cubicBezTo>
                  <a:cubicBezTo>
                    <a:pt x="5577789" y="442989"/>
                    <a:pt x="5576671" y="443827"/>
                    <a:pt x="5575553" y="444665"/>
                  </a:cubicBezTo>
                  <a:cubicBezTo>
                    <a:pt x="5574436" y="445504"/>
                    <a:pt x="5573318" y="445923"/>
                    <a:pt x="5572201" y="445923"/>
                  </a:cubicBezTo>
                  <a:cubicBezTo>
                    <a:pt x="5571083" y="445923"/>
                    <a:pt x="5569686" y="445643"/>
                    <a:pt x="5568009" y="445085"/>
                  </a:cubicBezTo>
                  <a:cubicBezTo>
                    <a:pt x="5563539" y="439497"/>
                    <a:pt x="5560465" y="436004"/>
                    <a:pt x="5558789" y="434607"/>
                  </a:cubicBezTo>
                  <a:cubicBezTo>
                    <a:pt x="5557113" y="433210"/>
                    <a:pt x="5555995" y="431534"/>
                    <a:pt x="5555437" y="429578"/>
                  </a:cubicBezTo>
                  <a:cubicBezTo>
                    <a:pt x="5554877" y="427622"/>
                    <a:pt x="5554179" y="425806"/>
                    <a:pt x="5553341" y="424130"/>
                  </a:cubicBezTo>
                  <a:cubicBezTo>
                    <a:pt x="5552503" y="422453"/>
                    <a:pt x="5550687" y="418821"/>
                    <a:pt x="5547893" y="413233"/>
                  </a:cubicBezTo>
                  <a:cubicBezTo>
                    <a:pt x="5547893" y="412115"/>
                    <a:pt x="5548171" y="411277"/>
                    <a:pt x="5548731" y="410718"/>
                  </a:cubicBezTo>
                  <a:cubicBezTo>
                    <a:pt x="5549289" y="410159"/>
                    <a:pt x="5549569" y="407924"/>
                    <a:pt x="5549569" y="404013"/>
                  </a:cubicBezTo>
                  <a:cubicBezTo>
                    <a:pt x="5549569" y="400101"/>
                    <a:pt x="5549010" y="396748"/>
                    <a:pt x="5547893" y="393954"/>
                  </a:cubicBezTo>
                  <a:cubicBezTo>
                    <a:pt x="5546775" y="391160"/>
                    <a:pt x="5545099" y="388366"/>
                    <a:pt x="5542863" y="385572"/>
                  </a:cubicBezTo>
                  <a:cubicBezTo>
                    <a:pt x="5540628" y="382778"/>
                    <a:pt x="5538393" y="380264"/>
                    <a:pt x="5536158" y="378029"/>
                  </a:cubicBezTo>
                  <a:cubicBezTo>
                    <a:pt x="5537275" y="372440"/>
                    <a:pt x="5540069" y="367970"/>
                    <a:pt x="5544540" y="364617"/>
                  </a:cubicBezTo>
                  <a:lnTo>
                    <a:pt x="5548731" y="362941"/>
                  </a:lnTo>
                  <a:cubicBezTo>
                    <a:pt x="5552083" y="357912"/>
                    <a:pt x="5554319" y="354699"/>
                    <a:pt x="5555437" y="353302"/>
                  </a:cubicBezTo>
                  <a:cubicBezTo>
                    <a:pt x="5556554" y="351905"/>
                    <a:pt x="5557253" y="350647"/>
                    <a:pt x="5557532" y="349530"/>
                  </a:cubicBezTo>
                  <a:cubicBezTo>
                    <a:pt x="5557811" y="348412"/>
                    <a:pt x="5558231" y="347015"/>
                    <a:pt x="5558789" y="345339"/>
                  </a:cubicBezTo>
                  <a:lnTo>
                    <a:pt x="5561304" y="347015"/>
                  </a:lnTo>
                  <a:cubicBezTo>
                    <a:pt x="5562421" y="353721"/>
                    <a:pt x="5564657" y="360426"/>
                    <a:pt x="5568009" y="367132"/>
                  </a:cubicBezTo>
                  <a:cubicBezTo>
                    <a:pt x="5570245" y="366573"/>
                    <a:pt x="5572201" y="366154"/>
                    <a:pt x="5573877" y="365875"/>
                  </a:cubicBezTo>
                  <a:cubicBezTo>
                    <a:pt x="5575553" y="365595"/>
                    <a:pt x="5578906" y="364059"/>
                    <a:pt x="5583935" y="361264"/>
                  </a:cubicBezTo>
                  <a:cubicBezTo>
                    <a:pt x="5588965" y="358470"/>
                    <a:pt x="5594553" y="355677"/>
                    <a:pt x="5600699" y="352882"/>
                  </a:cubicBezTo>
                  <a:cubicBezTo>
                    <a:pt x="5606846" y="350088"/>
                    <a:pt x="5613691" y="346596"/>
                    <a:pt x="5621235" y="342405"/>
                  </a:cubicBezTo>
                  <a:cubicBezTo>
                    <a:pt x="5628779" y="338214"/>
                    <a:pt x="5637301" y="334163"/>
                    <a:pt x="5646801" y="330251"/>
                  </a:cubicBezTo>
                  <a:cubicBezTo>
                    <a:pt x="5656299" y="326339"/>
                    <a:pt x="5662167" y="323825"/>
                    <a:pt x="5664403" y="322707"/>
                  </a:cubicBezTo>
                  <a:cubicBezTo>
                    <a:pt x="5666638" y="321590"/>
                    <a:pt x="5669152" y="320193"/>
                    <a:pt x="5671946" y="318516"/>
                  </a:cubicBezTo>
                  <a:cubicBezTo>
                    <a:pt x="5675299" y="307340"/>
                    <a:pt x="5677953" y="298679"/>
                    <a:pt x="5679909" y="292532"/>
                  </a:cubicBezTo>
                  <a:cubicBezTo>
                    <a:pt x="5681865" y="286385"/>
                    <a:pt x="5685637" y="274930"/>
                    <a:pt x="5691225" y="258166"/>
                  </a:cubicBezTo>
                  <a:cubicBezTo>
                    <a:pt x="5696813" y="241402"/>
                    <a:pt x="5704217" y="222263"/>
                    <a:pt x="5713437" y="200749"/>
                  </a:cubicBezTo>
                  <a:cubicBezTo>
                    <a:pt x="5722657" y="179235"/>
                    <a:pt x="5727687" y="166942"/>
                    <a:pt x="5728525" y="163868"/>
                  </a:cubicBezTo>
                  <a:cubicBezTo>
                    <a:pt x="5729363" y="160795"/>
                    <a:pt x="5730341" y="157302"/>
                    <a:pt x="5731459" y="153391"/>
                  </a:cubicBezTo>
                  <a:lnTo>
                    <a:pt x="5723915" y="145009"/>
                  </a:lnTo>
                  <a:cubicBezTo>
                    <a:pt x="5718327" y="140538"/>
                    <a:pt x="5714275" y="137325"/>
                    <a:pt x="5711761" y="135370"/>
                  </a:cubicBezTo>
                  <a:cubicBezTo>
                    <a:pt x="5709246" y="133414"/>
                    <a:pt x="5706313" y="131737"/>
                    <a:pt x="5702960" y="130340"/>
                  </a:cubicBezTo>
                  <a:cubicBezTo>
                    <a:pt x="5699607" y="128943"/>
                    <a:pt x="5697371" y="127965"/>
                    <a:pt x="5696254" y="127407"/>
                  </a:cubicBezTo>
                  <a:cubicBezTo>
                    <a:pt x="5700724" y="126848"/>
                    <a:pt x="5704077" y="126568"/>
                    <a:pt x="5706313" y="126568"/>
                  </a:cubicBezTo>
                  <a:cubicBezTo>
                    <a:pt x="5708547" y="126568"/>
                    <a:pt x="5711202" y="126289"/>
                    <a:pt x="5714275" y="125730"/>
                  </a:cubicBezTo>
                  <a:cubicBezTo>
                    <a:pt x="5717349" y="125171"/>
                    <a:pt x="5719723" y="124054"/>
                    <a:pt x="5721400" y="122377"/>
                  </a:cubicBezTo>
                  <a:cubicBezTo>
                    <a:pt x="5723077" y="120701"/>
                    <a:pt x="5724893" y="119863"/>
                    <a:pt x="5726849" y="119863"/>
                  </a:cubicBezTo>
                  <a:cubicBezTo>
                    <a:pt x="5728803" y="119863"/>
                    <a:pt x="5730061" y="119583"/>
                    <a:pt x="5730621" y="119025"/>
                  </a:cubicBezTo>
                  <a:cubicBezTo>
                    <a:pt x="5731179" y="118466"/>
                    <a:pt x="5731877" y="118047"/>
                    <a:pt x="5732715" y="117767"/>
                  </a:cubicBezTo>
                  <a:cubicBezTo>
                    <a:pt x="5733554" y="117488"/>
                    <a:pt x="5734811" y="117069"/>
                    <a:pt x="5736487" y="116510"/>
                  </a:cubicBezTo>
                  <a:close/>
                  <a:moveTo>
                    <a:pt x="2107311" y="110643"/>
                  </a:moveTo>
                  <a:lnTo>
                    <a:pt x="2109825" y="110643"/>
                  </a:lnTo>
                  <a:lnTo>
                    <a:pt x="2113178" y="113995"/>
                  </a:lnTo>
                  <a:cubicBezTo>
                    <a:pt x="2115413" y="116231"/>
                    <a:pt x="2118487" y="117628"/>
                    <a:pt x="2122398" y="118186"/>
                  </a:cubicBezTo>
                  <a:lnTo>
                    <a:pt x="2124913" y="120701"/>
                  </a:lnTo>
                  <a:cubicBezTo>
                    <a:pt x="2126030" y="121260"/>
                    <a:pt x="2127288" y="121819"/>
                    <a:pt x="2128685" y="122377"/>
                  </a:cubicBezTo>
                  <a:cubicBezTo>
                    <a:pt x="2130082" y="122936"/>
                    <a:pt x="2131898" y="123774"/>
                    <a:pt x="2134133" y="124892"/>
                  </a:cubicBezTo>
                  <a:cubicBezTo>
                    <a:pt x="2136927" y="128245"/>
                    <a:pt x="2139023" y="130480"/>
                    <a:pt x="2140420" y="131598"/>
                  </a:cubicBezTo>
                  <a:cubicBezTo>
                    <a:pt x="2141817" y="132715"/>
                    <a:pt x="2143074" y="134531"/>
                    <a:pt x="2144191" y="137046"/>
                  </a:cubicBezTo>
                  <a:cubicBezTo>
                    <a:pt x="2145309" y="139561"/>
                    <a:pt x="2145589" y="142634"/>
                    <a:pt x="2145030" y="146266"/>
                  </a:cubicBezTo>
                  <a:cubicBezTo>
                    <a:pt x="2144471" y="149898"/>
                    <a:pt x="2143074" y="155347"/>
                    <a:pt x="2140839" y="162611"/>
                  </a:cubicBezTo>
                  <a:cubicBezTo>
                    <a:pt x="2138603" y="169875"/>
                    <a:pt x="2136648" y="175044"/>
                    <a:pt x="2134971" y="178118"/>
                  </a:cubicBezTo>
                  <a:cubicBezTo>
                    <a:pt x="2133295" y="181191"/>
                    <a:pt x="2132177" y="184265"/>
                    <a:pt x="2131618" y="187338"/>
                  </a:cubicBezTo>
                  <a:cubicBezTo>
                    <a:pt x="2131060" y="190411"/>
                    <a:pt x="2127567" y="197536"/>
                    <a:pt x="2121141" y="208712"/>
                  </a:cubicBezTo>
                  <a:cubicBezTo>
                    <a:pt x="2114715" y="219888"/>
                    <a:pt x="2111082" y="226733"/>
                    <a:pt x="2110244" y="229248"/>
                  </a:cubicBezTo>
                  <a:cubicBezTo>
                    <a:pt x="2109406" y="231763"/>
                    <a:pt x="2107311" y="236233"/>
                    <a:pt x="2103958" y="242659"/>
                  </a:cubicBezTo>
                  <a:cubicBezTo>
                    <a:pt x="2100605" y="249085"/>
                    <a:pt x="2098929" y="252438"/>
                    <a:pt x="2098929" y="252718"/>
                  </a:cubicBezTo>
                  <a:cubicBezTo>
                    <a:pt x="2098929" y="252997"/>
                    <a:pt x="2098929" y="253416"/>
                    <a:pt x="2098929" y="253975"/>
                  </a:cubicBezTo>
                  <a:cubicBezTo>
                    <a:pt x="2101723" y="252857"/>
                    <a:pt x="2108708" y="251460"/>
                    <a:pt x="2119883" y="249784"/>
                  </a:cubicBezTo>
                  <a:cubicBezTo>
                    <a:pt x="2131060" y="248107"/>
                    <a:pt x="2140000" y="247269"/>
                    <a:pt x="2146706" y="247269"/>
                  </a:cubicBezTo>
                  <a:cubicBezTo>
                    <a:pt x="2153412" y="247269"/>
                    <a:pt x="2159279" y="247828"/>
                    <a:pt x="2164308" y="248946"/>
                  </a:cubicBezTo>
                  <a:cubicBezTo>
                    <a:pt x="2169337" y="250063"/>
                    <a:pt x="2173668" y="251600"/>
                    <a:pt x="2177300" y="253556"/>
                  </a:cubicBezTo>
                  <a:cubicBezTo>
                    <a:pt x="2180932" y="255512"/>
                    <a:pt x="2184146" y="257607"/>
                    <a:pt x="2186940" y="259842"/>
                  </a:cubicBezTo>
                  <a:cubicBezTo>
                    <a:pt x="2189734" y="262077"/>
                    <a:pt x="2193366" y="265710"/>
                    <a:pt x="2197836" y="270739"/>
                  </a:cubicBezTo>
                  <a:cubicBezTo>
                    <a:pt x="2202307" y="275209"/>
                    <a:pt x="2205380" y="278283"/>
                    <a:pt x="2207056" y="279959"/>
                  </a:cubicBezTo>
                  <a:cubicBezTo>
                    <a:pt x="2208733" y="281635"/>
                    <a:pt x="2210130" y="283871"/>
                    <a:pt x="2211247" y="286665"/>
                  </a:cubicBezTo>
                  <a:cubicBezTo>
                    <a:pt x="2212365" y="289459"/>
                    <a:pt x="2213622" y="291834"/>
                    <a:pt x="2215019" y="293789"/>
                  </a:cubicBezTo>
                  <a:cubicBezTo>
                    <a:pt x="2216416" y="295745"/>
                    <a:pt x="2217115" y="297422"/>
                    <a:pt x="2217115" y="298819"/>
                  </a:cubicBezTo>
                  <a:cubicBezTo>
                    <a:pt x="2217115" y="300216"/>
                    <a:pt x="2217534" y="301473"/>
                    <a:pt x="2218372" y="302590"/>
                  </a:cubicBezTo>
                  <a:cubicBezTo>
                    <a:pt x="2219210" y="303708"/>
                    <a:pt x="2220188" y="305943"/>
                    <a:pt x="2221306" y="309296"/>
                  </a:cubicBezTo>
                  <a:cubicBezTo>
                    <a:pt x="2222423" y="312649"/>
                    <a:pt x="2222843" y="314884"/>
                    <a:pt x="2222563" y="316002"/>
                  </a:cubicBezTo>
                  <a:cubicBezTo>
                    <a:pt x="2222284" y="317119"/>
                    <a:pt x="2222423" y="318237"/>
                    <a:pt x="2222982" y="319354"/>
                  </a:cubicBezTo>
                  <a:cubicBezTo>
                    <a:pt x="2223541" y="320472"/>
                    <a:pt x="2223820" y="322428"/>
                    <a:pt x="2223820" y="325222"/>
                  </a:cubicBezTo>
                  <a:cubicBezTo>
                    <a:pt x="2223820" y="328016"/>
                    <a:pt x="2223401" y="330391"/>
                    <a:pt x="2222563" y="332347"/>
                  </a:cubicBezTo>
                  <a:cubicBezTo>
                    <a:pt x="2221725" y="334302"/>
                    <a:pt x="2221026" y="336817"/>
                    <a:pt x="2220468" y="339890"/>
                  </a:cubicBezTo>
                  <a:cubicBezTo>
                    <a:pt x="2219909" y="342964"/>
                    <a:pt x="2218931" y="346736"/>
                    <a:pt x="2217534" y="351206"/>
                  </a:cubicBezTo>
                  <a:cubicBezTo>
                    <a:pt x="2216137" y="355677"/>
                    <a:pt x="2214461" y="360566"/>
                    <a:pt x="2212505" y="365875"/>
                  </a:cubicBezTo>
                  <a:cubicBezTo>
                    <a:pt x="2210549" y="371183"/>
                    <a:pt x="2209012" y="376632"/>
                    <a:pt x="2207894" y="382219"/>
                  </a:cubicBezTo>
                  <a:cubicBezTo>
                    <a:pt x="2206777" y="387807"/>
                    <a:pt x="2205101" y="393116"/>
                    <a:pt x="2202865" y="398145"/>
                  </a:cubicBezTo>
                  <a:cubicBezTo>
                    <a:pt x="2200630" y="403175"/>
                    <a:pt x="2198674" y="409740"/>
                    <a:pt x="2196998" y="417843"/>
                  </a:cubicBezTo>
                  <a:cubicBezTo>
                    <a:pt x="2195322" y="425946"/>
                    <a:pt x="2193366" y="431953"/>
                    <a:pt x="2191131" y="435864"/>
                  </a:cubicBezTo>
                  <a:cubicBezTo>
                    <a:pt x="2188896" y="439776"/>
                    <a:pt x="2187778" y="442989"/>
                    <a:pt x="2187778" y="445504"/>
                  </a:cubicBezTo>
                  <a:cubicBezTo>
                    <a:pt x="2187778" y="448018"/>
                    <a:pt x="2186800" y="451231"/>
                    <a:pt x="2184844" y="455143"/>
                  </a:cubicBezTo>
                  <a:cubicBezTo>
                    <a:pt x="2182888" y="459055"/>
                    <a:pt x="2181491" y="461569"/>
                    <a:pt x="2180653" y="462687"/>
                  </a:cubicBezTo>
                  <a:cubicBezTo>
                    <a:pt x="2179815" y="463804"/>
                    <a:pt x="2179256" y="465062"/>
                    <a:pt x="2178977" y="466459"/>
                  </a:cubicBezTo>
                  <a:cubicBezTo>
                    <a:pt x="2178697" y="467856"/>
                    <a:pt x="2177300" y="470510"/>
                    <a:pt x="2174786" y="474422"/>
                  </a:cubicBezTo>
                  <a:cubicBezTo>
                    <a:pt x="2172271" y="478333"/>
                    <a:pt x="2170455" y="482105"/>
                    <a:pt x="2169337" y="485737"/>
                  </a:cubicBezTo>
                  <a:cubicBezTo>
                    <a:pt x="2168220" y="489369"/>
                    <a:pt x="2167102" y="491605"/>
                    <a:pt x="2165985" y="492443"/>
                  </a:cubicBezTo>
                  <a:cubicBezTo>
                    <a:pt x="2164867" y="493281"/>
                    <a:pt x="2164308" y="494259"/>
                    <a:pt x="2164308" y="495377"/>
                  </a:cubicBezTo>
                  <a:cubicBezTo>
                    <a:pt x="2164308" y="496494"/>
                    <a:pt x="2163191" y="498590"/>
                    <a:pt x="2160955" y="501663"/>
                  </a:cubicBezTo>
                  <a:cubicBezTo>
                    <a:pt x="2158720" y="504736"/>
                    <a:pt x="2154809" y="511302"/>
                    <a:pt x="2149221" y="521361"/>
                  </a:cubicBezTo>
                  <a:lnTo>
                    <a:pt x="2148382" y="522199"/>
                  </a:lnTo>
                  <a:cubicBezTo>
                    <a:pt x="2147824" y="523317"/>
                    <a:pt x="2147544" y="524155"/>
                    <a:pt x="2147544" y="524714"/>
                  </a:cubicBezTo>
                  <a:cubicBezTo>
                    <a:pt x="2147544" y="525272"/>
                    <a:pt x="2147125" y="525971"/>
                    <a:pt x="2146287" y="526809"/>
                  </a:cubicBezTo>
                  <a:cubicBezTo>
                    <a:pt x="2145449" y="527647"/>
                    <a:pt x="2144191" y="529882"/>
                    <a:pt x="2142515" y="533515"/>
                  </a:cubicBezTo>
                  <a:cubicBezTo>
                    <a:pt x="2140839" y="537147"/>
                    <a:pt x="2139162" y="539941"/>
                    <a:pt x="2137486" y="541897"/>
                  </a:cubicBezTo>
                  <a:cubicBezTo>
                    <a:pt x="2135809" y="543852"/>
                    <a:pt x="2134552" y="545669"/>
                    <a:pt x="2133714" y="547345"/>
                  </a:cubicBezTo>
                  <a:cubicBezTo>
                    <a:pt x="2132876" y="549021"/>
                    <a:pt x="2131758" y="550558"/>
                    <a:pt x="2130361" y="551955"/>
                  </a:cubicBezTo>
                  <a:cubicBezTo>
                    <a:pt x="2128964" y="553352"/>
                    <a:pt x="2127847" y="555168"/>
                    <a:pt x="2127008" y="557403"/>
                  </a:cubicBezTo>
                  <a:cubicBezTo>
                    <a:pt x="2126170" y="559639"/>
                    <a:pt x="2124773" y="561594"/>
                    <a:pt x="2122817" y="563271"/>
                  </a:cubicBezTo>
                  <a:cubicBezTo>
                    <a:pt x="2120862" y="564947"/>
                    <a:pt x="2119045" y="567741"/>
                    <a:pt x="2117369" y="571653"/>
                  </a:cubicBezTo>
                  <a:cubicBezTo>
                    <a:pt x="2115693" y="575564"/>
                    <a:pt x="2113597" y="578777"/>
                    <a:pt x="2111082" y="581292"/>
                  </a:cubicBezTo>
                  <a:cubicBezTo>
                    <a:pt x="2108568" y="583807"/>
                    <a:pt x="2106333" y="586601"/>
                    <a:pt x="2104377" y="589674"/>
                  </a:cubicBezTo>
                  <a:cubicBezTo>
                    <a:pt x="2102421" y="592747"/>
                    <a:pt x="2100186" y="595402"/>
                    <a:pt x="2097671" y="597637"/>
                  </a:cubicBezTo>
                  <a:cubicBezTo>
                    <a:pt x="2095157" y="599872"/>
                    <a:pt x="2090826" y="604063"/>
                    <a:pt x="2084679" y="610210"/>
                  </a:cubicBezTo>
                  <a:cubicBezTo>
                    <a:pt x="2080768" y="611886"/>
                    <a:pt x="2076577" y="613283"/>
                    <a:pt x="2072106" y="614401"/>
                  </a:cubicBezTo>
                  <a:lnTo>
                    <a:pt x="2070430" y="616077"/>
                  </a:lnTo>
                  <a:cubicBezTo>
                    <a:pt x="2069871" y="616077"/>
                    <a:pt x="2068195" y="616776"/>
                    <a:pt x="2065401" y="618173"/>
                  </a:cubicBezTo>
                  <a:cubicBezTo>
                    <a:pt x="2062607" y="619570"/>
                    <a:pt x="2060651" y="620268"/>
                    <a:pt x="2059533" y="620268"/>
                  </a:cubicBezTo>
                  <a:lnTo>
                    <a:pt x="2057857" y="619430"/>
                  </a:lnTo>
                  <a:cubicBezTo>
                    <a:pt x="2057298" y="619430"/>
                    <a:pt x="2056739" y="619430"/>
                    <a:pt x="2056180" y="619430"/>
                  </a:cubicBezTo>
                  <a:cubicBezTo>
                    <a:pt x="2055622" y="619430"/>
                    <a:pt x="2054923" y="619430"/>
                    <a:pt x="2054085" y="619430"/>
                  </a:cubicBezTo>
                  <a:cubicBezTo>
                    <a:pt x="2053247" y="619430"/>
                    <a:pt x="2051570" y="619430"/>
                    <a:pt x="2049056" y="619430"/>
                  </a:cubicBezTo>
                  <a:cubicBezTo>
                    <a:pt x="2046541" y="619430"/>
                    <a:pt x="2044166" y="619430"/>
                    <a:pt x="2041931" y="619430"/>
                  </a:cubicBezTo>
                  <a:cubicBezTo>
                    <a:pt x="2040255" y="620548"/>
                    <a:pt x="2038299" y="620827"/>
                    <a:pt x="2036064" y="620268"/>
                  </a:cubicBezTo>
                  <a:lnTo>
                    <a:pt x="2036064" y="617754"/>
                  </a:lnTo>
                  <a:cubicBezTo>
                    <a:pt x="2035505" y="617754"/>
                    <a:pt x="2034946" y="617614"/>
                    <a:pt x="2034387" y="617335"/>
                  </a:cubicBezTo>
                  <a:cubicBezTo>
                    <a:pt x="2033829" y="617055"/>
                    <a:pt x="2032711" y="616357"/>
                    <a:pt x="2031035" y="615239"/>
                  </a:cubicBezTo>
                  <a:cubicBezTo>
                    <a:pt x="2029358" y="614122"/>
                    <a:pt x="2027821" y="613283"/>
                    <a:pt x="2026424" y="612725"/>
                  </a:cubicBezTo>
                  <a:cubicBezTo>
                    <a:pt x="2025027" y="612166"/>
                    <a:pt x="2024049" y="611607"/>
                    <a:pt x="2023491" y="611048"/>
                  </a:cubicBezTo>
                  <a:lnTo>
                    <a:pt x="2023491" y="609372"/>
                  </a:lnTo>
                  <a:cubicBezTo>
                    <a:pt x="2021256" y="609372"/>
                    <a:pt x="2019579" y="609092"/>
                    <a:pt x="2018461" y="608534"/>
                  </a:cubicBezTo>
                  <a:lnTo>
                    <a:pt x="2017623" y="606019"/>
                  </a:lnTo>
                  <a:lnTo>
                    <a:pt x="2015109" y="606857"/>
                  </a:lnTo>
                  <a:lnTo>
                    <a:pt x="2015109" y="605181"/>
                  </a:lnTo>
                  <a:lnTo>
                    <a:pt x="2011756" y="602666"/>
                  </a:lnTo>
                  <a:lnTo>
                    <a:pt x="2010918" y="600990"/>
                  </a:lnTo>
                  <a:lnTo>
                    <a:pt x="2006727" y="596799"/>
                  </a:lnTo>
                  <a:cubicBezTo>
                    <a:pt x="2006727" y="596240"/>
                    <a:pt x="2006727" y="595821"/>
                    <a:pt x="2006727" y="595541"/>
                  </a:cubicBezTo>
                  <a:cubicBezTo>
                    <a:pt x="2006727" y="595262"/>
                    <a:pt x="2006168" y="594564"/>
                    <a:pt x="2005050" y="593446"/>
                  </a:cubicBezTo>
                  <a:cubicBezTo>
                    <a:pt x="2003933" y="592328"/>
                    <a:pt x="2003094" y="591490"/>
                    <a:pt x="2002536" y="590931"/>
                  </a:cubicBezTo>
                  <a:lnTo>
                    <a:pt x="2005889" y="589255"/>
                  </a:lnTo>
                  <a:lnTo>
                    <a:pt x="2003374" y="587579"/>
                  </a:lnTo>
                  <a:cubicBezTo>
                    <a:pt x="2002256" y="586461"/>
                    <a:pt x="2002256" y="585064"/>
                    <a:pt x="2003374" y="583388"/>
                  </a:cubicBezTo>
                  <a:cubicBezTo>
                    <a:pt x="2002815" y="582829"/>
                    <a:pt x="2002256" y="582410"/>
                    <a:pt x="2001697" y="582130"/>
                  </a:cubicBezTo>
                  <a:cubicBezTo>
                    <a:pt x="2001139" y="581851"/>
                    <a:pt x="2000859" y="581292"/>
                    <a:pt x="2000859" y="580454"/>
                  </a:cubicBezTo>
                  <a:cubicBezTo>
                    <a:pt x="2000859" y="579616"/>
                    <a:pt x="2000720" y="578917"/>
                    <a:pt x="2000440" y="578358"/>
                  </a:cubicBezTo>
                  <a:cubicBezTo>
                    <a:pt x="2000161" y="577800"/>
                    <a:pt x="1999742" y="577241"/>
                    <a:pt x="1999183" y="576682"/>
                  </a:cubicBezTo>
                  <a:lnTo>
                    <a:pt x="2000859" y="573329"/>
                  </a:lnTo>
                  <a:cubicBezTo>
                    <a:pt x="1999183" y="571094"/>
                    <a:pt x="1997646" y="568579"/>
                    <a:pt x="1996249" y="565785"/>
                  </a:cubicBezTo>
                  <a:cubicBezTo>
                    <a:pt x="1994852" y="562991"/>
                    <a:pt x="1993874" y="560616"/>
                    <a:pt x="1993315" y="558661"/>
                  </a:cubicBezTo>
                  <a:cubicBezTo>
                    <a:pt x="1992757" y="556705"/>
                    <a:pt x="1992058" y="555028"/>
                    <a:pt x="1991220" y="553631"/>
                  </a:cubicBezTo>
                  <a:cubicBezTo>
                    <a:pt x="1990382" y="552234"/>
                    <a:pt x="1989823" y="551117"/>
                    <a:pt x="1989544" y="550279"/>
                  </a:cubicBezTo>
                  <a:cubicBezTo>
                    <a:pt x="1989264" y="549440"/>
                    <a:pt x="1987588" y="546227"/>
                    <a:pt x="1984514" y="540639"/>
                  </a:cubicBezTo>
                  <a:cubicBezTo>
                    <a:pt x="1981441" y="535051"/>
                    <a:pt x="1979765" y="531419"/>
                    <a:pt x="1979485" y="529743"/>
                  </a:cubicBezTo>
                  <a:cubicBezTo>
                    <a:pt x="1979206" y="528066"/>
                    <a:pt x="1977669" y="525552"/>
                    <a:pt x="1974875" y="522199"/>
                  </a:cubicBezTo>
                  <a:lnTo>
                    <a:pt x="1976551" y="518846"/>
                  </a:lnTo>
                  <a:cubicBezTo>
                    <a:pt x="1975434" y="517170"/>
                    <a:pt x="1974596" y="515912"/>
                    <a:pt x="1974037" y="515074"/>
                  </a:cubicBezTo>
                  <a:cubicBezTo>
                    <a:pt x="1973478" y="514236"/>
                    <a:pt x="1973199" y="513538"/>
                    <a:pt x="1973199" y="512979"/>
                  </a:cubicBezTo>
                  <a:cubicBezTo>
                    <a:pt x="1973199" y="512420"/>
                    <a:pt x="1973478" y="511582"/>
                    <a:pt x="1974037" y="510464"/>
                  </a:cubicBezTo>
                  <a:lnTo>
                    <a:pt x="1972360" y="508788"/>
                  </a:lnTo>
                  <a:lnTo>
                    <a:pt x="1969008" y="511302"/>
                  </a:lnTo>
                  <a:lnTo>
                    <a:pt x="1969846" y="515493"/>
                  </a:lnTo>
                  <a:lnTo>
                    <a:pt x="1968169" y="512979"/>
                  </a:lnTo>
                  <a:cubicBezTo>
                    <a:pt x="1963140" y="518008"/>
                    <a:pt x="1958670" y="523317"/>
                    <a:pt x="1954758" y="528905"/>
                  </a:cubicBezTo>
                  <a:lnTo>
                    <a:pt x="1950567" y="533096"/>
                  </a:lnTo>
                  <a:cubicBezTo>
                    <a:pt x="1945538" y="539801"/>
                    <a:pt x="1941906" y="544551"/>
                    <a:pt x="1939671" y="547345"/>
                  </a:cubicBezTo>
                  <a:cubicBezTo>
                    <a:pt x="1937436" y="550139"/>
                    <a:pt x="1935480" y="552234"/>
                    <a:pt x="1933803" y="553631"/>
                  </a:cubicBezTo>
                  <a:cubicBezTo>
                    <a:pt x="1932127" y="555028"/>
                    <a:pt x="1930870" y="556705"/>
                    <a:pt x="1930031" y="558661"/>
                  </a:cubicBezTo>
                  <a:cubicBezTo>
                    <a:pt x="1929193" y="560616"/>
                    <a:pt x="1927377" y="562852"/>
                    <a:pt x="1924583" y="565366"/>
                  </a:cubicBezTo>
                  <a:cubicBezTo>
                    <a:pt x="1921789" y="567881"/>
                    <a:pt x="1919973" y="569976"/>
                    <a:pt x="1919135" y="571653"/>
                  </a:cubicBezTo>
                  <a:cubicBezTo>
                    <a:pt x="1918297" y="573329"/>
                    <a:pt x="1917319" y="574447"/>
                    <a:pt x="1916201" y="575006"/>
                  </a:cubicBezTo>
                  <a:cubicBezTo>
                    <a:pt x="1915083" y="575564"/>
                    <a:pt x="1914245" y="576403"/>
                    <a:pt x="1913686" y="577520"/>
                  </a:cubicBezTo>
                  <a:cubicBezTo>
                    <a:pt x="1913128" y="578638"/>
                    <a:pt x="1912010" y="580035"/>
                    <a:pt x="1910334" y="581711"/>
                  </a:cubicBezTo>
                  <a:lnTo>
                    <a:pt x="1908657" y="583388"/>
                  </a:lnTo>
                  <a:lnTo>
                    <a:pt x="1898599" y="594284"/>
                  </a:lnTo>
                  <a:lnTo>
                    <a:pt x="1895246" y="594284"/>
                  </a:lnTo>
                  <a:lnTo>
                    <a:pt x="1894408" y="595961"/>
                  </a:lnTo>
                  <a:cubicBezTo>
                    <a:pt x="1889938" y="598755"/>
                    <a:pt x="1886305" y="601549"/>
                    <a:pt x="1883511" y="604343"/>
                  </a:cubicBezTo>
                  <a:lnTo>
                    <a:pt x="1881835" y="606857"/>
                  </a:lnTo>
                  <a:lnTo>
                    <a:pt x="1868424" y="616077"/>
                  </a:lnTo>
                  <a:lnTo>
                    <a:pt x="1866747" y="617754"/>
                  </a:lnTo>
                  <a:cubicBezTo>
                    <a:pt x="1862277" y="619430"/>
                    <a:pt x="1858645" y="621665"/>
                    <a:pt x="1855851" y="624459"/>
                  </a:cubicBezTo>
                  <a:cubicBezTo>
                    <a:pt x="1855292" y="624459"/>
                    <a:pt x="1854873" y="624320"/>
                    <a:pt x="1854593" y="624040"/>
                  </a:cubicBezTo>
                  <a:cubicBezTo>
                    <a:pt x="1854314" y="623761"/>
                    <a:pt x="1853197" y="623901"/>
                    <a:pt x="1851241" y="624459"/>
                  </a:cubicBezTo>
                  <a:cubicBezTo>
                    <a:pt x="1849285" y="625018"/>
                    <a:pt x="1847609" y="625298"/>
                    <a:pt x="1846211" y="625298"/>
                  </a:cubicBezTo>
                  <a:cubicBezTo>
                    <a:pt x="1844815" y="625298"/>
                    <a:pt x="1843278" y="625717"/>
                    <a:pt x="1841601" y="626555"/>
                  </a:cubicBezTo>
                  <a:cubicBezTo>
                    <a:pt x="1839925" y="627393"/>
                    <a:pt x="1837690" y="627812"/>
                    <a:pt x="1834896" y="627812"/>
                  </a:cubicBezTo>
                  <a:cubicBezTo>
                    <a:pt x="1832102" y="627812"/>
                    <a:pt x="1829866" y="627952"/>
                    <a:pt x="1828190" y="628231"/>
                  </a:cubicBezTo>
                  <a:cubicBezTo>
                    <a:pt x="1826514" y="628511"/>
                    <a:pt x="1824837" y="628650"/>
                    <a:pt x="1823161" y="628650"/>
                  </a:cubicBezTo>
                  <a:cubicBezTo>
                    <a:pt x="1821485" y="628650"/>
                    <a:pt x="1819669" y="628930"/>
                    <a:pt x="1817712" y="629489"/>
                  </a:cubicBezTo>
                  <a:cubicBezTo>
                    <a:pt x="1815757" y="630047"/>
                    <a:pt x="1813522" y="630327"/>
                    <a:pt x="1811007" y="630327"/>
                  </a:cubicBezTo>
                  <a:cubicBezTo>
                    <a:pt x="1808492" y="630327"/>
                    <a:pt x="1806397" y="630606"/>
                    <a:pt x="1804720" y="631165"/>
                  </a:cubicBezTo>
                  <a:cubicBezTo>
                    <a:pt x="1803044" y="631724"/>
                    <a:pt x="1801088" y="632562"/>
                    <a:pt x="1798853" y="633680"/>
                  </a:cubicBezTo>
                  <a:lnTo>
                    <a:pt x="1803044" y="630327"/>
                  </a:lnTo>
                  <a:cubicBezTo>
                    <a:pt x="1801927" y="630327"/>
                    <a:pt x="1800949" y="630047"/>
                    <a:pt x="1800110" y="629489"/>
                  </a:cubicBezTo>
                  <a:cubicBezTo>
                    <a:pt x="1799272" y="628930"/>
                    <a:pt x="1798434" y="628930"/>
                    <a:pt x="1797596" y="629489"/>
                  </a:cubicBezTo>
                  <a:cubicBezTo>
                    <a:pt x="1796758" y="630047"/>
                    <a:pt x="1795221" y="630606"/>
                    <a:pt x="1792986" y="631165"/>
                  </a:cubicBezTo>
                  <a:lnTo>
                    <a:pt x="1793824" y="628650"/>
                  </a:lnTo>
                  <a:lnTo>
                    <a:pt x="1792986" y="628650"/>
                  </a:lnTo>
                  <a:cubicBezTo>
                    <a:pt x="1786280" y="631444"/>
                    <a:pt x="1779854" y="634238"/>
                    <a:pt x="1773707" y="637032"/>
                  </a:cubicBezTo>
                  <a:lnTo>
                    <a:pt x="1779574" y="630327"/>
                  </a:lnTo>
                  <a:cubicBezTo>
                    <a:pt x="1796338" y="615798"/>
                    <a:pt x="1813382" y="601269"/>
                    <a:pt x="1830705" y="586740"/>
                  </a:cubicBezTo>
                  <a:cubicBezTo>
                    <a:pt x="1835734" y="581152"/>
                    <a:pt x="1840204" y="576542"/>
                    <a:pt x="1844116" y="572910"/>
                  </a:cubicBezTo>
                  <a:cubicBezTo>
                    <a:pt x="1848027" y="569278"/>
                    <a:pt x="1855571" y="560058"/>
                    <a:pt x="1866747" y="545249"/>
                  </a:cubicBezTo>
                  <a:cubicBezTo>
                    <a:pt x="1877923" y="530441"/>
                    <a:pt x="1884629" y="521221"/>
                    <a:pt x="1886864" y="517589"/>
                  </a:cubicBezTo>
                  <a:cubicBezTo>
                    <a:pt x="1889099" y="513957"/>
                    <a:pt x="1891893" y="509626"/>
                    <a:pt x="1895246" y="504597"/>
                  </a:cubicBezTo>
                  <a:lnTo>
                    <a:pt x="1885188" y="503759"/>
                  </a:lnTo>
                  <a:lnTo>
                    <a:pt x="1883511" y="505435"/>
                  </a:lnTo>
                  <a:lnTo>
                    <a:pt x="1874291" y="507950"/>
                  </a:lnTo>
                  <a:cubicBezTo>
                    <a:pt x="1873732" y="507391"/>
                    <a:pt x="1873034" y="506553"/>
                    <a:pt x="1872196" y="505435"/>
                  </a:cubicBezTo>
                  <a:cubicBezTo>
                    <a:pt x="1871357" y="504317"/>
                    <a:pt x="1870659" y="503339"/>
                    <a:pt x="1870100" y="502501"/>
                  </a:cubicBezTo>
                  <a:cubicBezTo>
                    <a:pt x="1869542" y="501663"/>
                    <a:pt x="1868563" y="500685"/>
                    <a:pt x="1867166" y="499568"/>
                  </a:cubicBezTo>
                  <a:cubicBezTo>
                    <a:pt x="1865770" y="498450"/>
                    <a:pt x="1864512" y="496634"/>
                    <a:pt x="1863395" y="494119"/>
                  </a:cubicBezTo>
                  <a:cubicBezTo>
                    <a:pt x="1862277" y="491605"/>
                    <a:pt x="1861299" y="489230"/>
                    <a:pt x="1860461" y="486995"/>
                  </a:cubicBezTo>
                  <a:cubicBezTo>
                    <a:pt x="1859623" y="484759"/>
                    <a:pt x="1858365" y="480848"/>
                    <a:pt x="1856689" y="475260"/>
                  </a:cubicBezTo>
                  <a:cubicBezTo>
                    <a:pt x="1855012" y="475819"/>
                    <a:pt x="1853616" y="476238"/>
                    <a:pt x="1852498" y="476517"/>
                  </a:cubicBezTo>
                  <a:cubicBezTo>
                    <a:pt x="1851380" y="476796"/>
                    <a:pt x="1849983" y="477635"/>
                    <a:pt x="1848307" y="479032"/>
                  </a:cubicBezTo>
                  <a:cubicBezTo>
                    <a:pt x="1846630" y="480429"/>
                    <a:pt x="1844256" y="481826"/>
                    <a:pt x="1841182" y="483223"/>
                  </a:cubicBezTo>
                  <a:cubicBezTo>
                    <a:pt x="1838109" y="484620"/>
                    <a:pt x="1835315" y="486156"/>
                    <a:pt x="1832800" y="487833"/>
                  </a:cubicBezTo>
                  <a:cubicBezTo>
                    <a:pt x="1830286" y="489509"/>
                    <a:pt x="1828330" y="490487"/>
                    <a:pt x="1826933" y="490766"/>
                  </a:cubicBezTo>
                  <a:cubicBezTo>
                    <a:pt x="1825536" y="491046"/>
                    <a:pt x="1823440" y="491744"/>
                    <a:pt x="1820646" y="492862"/>
                  </a:cubicBezTo>
                  <a:lnTo>
                    <a:pt x="1818970" y="494538"/>
                  </a:lnTo>
                  <a:lnTo>
                    <a:pt x="1817294" y="494538"/>
                  </a:lnTo>
                  <a:lnTo>
                    <a:pt x="1815617" y="496215"/>
                  </a:lnTo>
                  <a:cubicBezTo>
                    <a:pt x="1813382" y="497332"/>
                    <a:pt x="1808911" y="499707"/>
                    <a:pt x="1802206" y="503339"/>
                  </a:cubicBezTo>
                  <a:cubicBezTo>
                    <a:pt x="1795500" y="506972"/>
                    <a:pt x="1790052" y="509766"/>
                    <a:pt x="1785861" y="511721"/>
                  </a:cubicBezTo>
                  <a:cubicBezTo>
                    <a:pt x="1781670" y="513677"/>
                    <a:pt x="1778876" y="515214"/>
                    <a:pt x="1777479" y="516332"/>
                  </a:cubicBezTo>
                  <a:cubicBezTo>
                    <a:pt x="1776082" y="517449"/>
                    <a:pt x="1774685" y="517868"/>
                    <a:pt x="1773288" y="517589"/>
                  </a:cubicBezTo>
                  <a:cubicBezTo>
                    <a:pt x="1771891" y="517309"/>
                    <a:pt x="1770494" y="518008"/>
                    <a:pt x="1769097" y="519684"/>
                  </a:cubicBezTo>
                  <a:cubicBezTo>
                    <a:pt x="1767700" y="521361"/>
                    <a:pt x="1761414" y="524294"/>
                    <a:pt x="1750237" y="528485"/>
                  </a:cubicBezTo>
                  <a:cubicBezTo>
                    <a:pt x="1739062" y="532676"/>
                    <a:pt x="1732496" y="535750"/>
                    <a:pt x="1730540" y="537706"/>
                  </a:cubicBezTo>
                  <a:cubicBezTo>
                    <a:pt x="1728584" y="539661"/>
                    <a:pt x="1724952" y="541478"/>
                    <a:pt x="1719643" y="543154"/>
                  </a:cubicBezTo>
                  <a:cubicBezTo>
                    <a:pt x="1714335" y="544830"/>
                    <a:pt x="1710004" y="545389"/>
                    <a:pt x="1706651" y="544830"/>
                  </a:cubicBezTo>
                  <a:cubicBezTo>
                    <a:pt x="1703298" y="544272"/>
                    <a:pt x="1700644" y="543294"/>
                    <a:pt x="1698688" y="541897"/>
                  </a:cubicBezTo>
                  <a:cubicBezTo>
                    <a:pt x="1696732" y="540500"/>
                    <a:pt x="1693799" y="538404"/>
                    <a:pt x="1689887" y="535610"/>
                  </a:cubicBezTo>
                  <a:lnTo>
                    <a:pt x="1687373" y="526390"/>
                  </a:lnTo>
                  <a:lnTo>
                    <a:pt x="1684858" y="524714"/>
                  </a:lnTo>
                  <a:cubicBezTo>
                    <a:pt x="1684299" y="522478"/>
                    <a:pt x="1683740" y="520942"/>
                    <a:pt x="1683181" y="520103"/>
                  </a:cubicBezTo>
                  <a:cubicBezTo>
                    <a:pt x="1682623" y="519265"/>
                    <a:pt x="1682623" y="518008"/>
                    <a:pt x="1683181" y="516332"/>
                  </a:cubicBezTo>
                  <a:cubicBezTo>
                    <a:pt x="1683740" y="514655"/>
                    <a:pt x="1683042" y="512839"/>
                    <a:pt x="1681086" y="510883"/>
                  </a:cubicBezTo>
                  <a:cubicBezTo>
                    <a:pt x="1679130" y="508927"/>
                    <a:pt x="1678152" y="506972"/>
                    <a:pt x="1678152" y="505016"/>
                  </a:cubicBezTo>
                  <a:cubicBezTo>
                    <a:pt x="1678152" y="503060"/>
                    <a:pt x="1678711" y="501104"/>
                    <a:pt x="1679829" y="499148"/>
                  </a:cubicBezTo>
                  <a:cubicBezTo>
                    <a:pt x="1680946" y="497193"/>
                    <a:pt x="1680946" y="495237"/>
                    <a:pt x="1679829" y="493281"/>
                  </a:cubicBezTo>
                  <a:cubicBezTo>
                    <a:pt x="1678711" y="491325"/>
                    <a:pt x="1678851" y="489509"/>
                    <a:pt x="1680248" y="487833"/>
                  </a:cubicBezTo>
                  <a:cubicBezTo>
                    <a:pt x="1681645" y="486156"/>
                    <a:pt x="1681785" y="483921"/>
                    <a:pt x="1680667" y="481127"/>
                  </a:cubicBezTo>
                  <a:cubicBezTo>
                    <a:pt x="1679549" y="478333"/>
                    <a:pt x="1679689" y="476098"/>
                    <a:pt x="1681086" y="474422"/>
                  </a:cubicBezTo>
                  <a:cubicBezTo>
                    <a:pt x="1682483" y="472745"/>
                    <a:pt x="1683181" y="471348"/>
                    <a:pt x="1683181" y="470231"/>
                  </a:cubicBezTo>
                  <a:cubicBezTo>
                    <a:pt x="1683181" y="469113"/>
                    <a:pt x="1683321" y="468135"/>
                    <a:pt x="1683601" y="467297"/>
                  </a:cubicBezTo>
                  <a:cubicBezTo>
                    <a:pt x="1683880" y="466459"/>
                    <a:pt x="1684299" y="465201"/>
                    <a:pt x="1684858" y="463525"/>
                  </a:cubicBezTo>
                  <a:cubicBezTo>
                    <a:pt x="1689887" y="460731"/>
                    <a:pt x="1695196" y="457937"/>
                    <a:pt x="1700784" y="455143"/>
                  </a:cubicBezTo>
                  <a:cubicBezTo>
                    <a:pt x="1723695" y="422174"/>
                    <a:pt x="1735150" y="405270"/>
                    <a:pt x="1735150" y="404432"/>
                  </a:cubicBezTo>
                  <a:cubicBezTo>
                    <a:pt x="1735150" y="403594"/>
                    <a:pt x="1735150" y="402895"/>
                    <a:pt x="1735150" y="402336"/>
                  </a:cubicBezTo>
                  <a:cubicBezTo>
                    <a:pt x="1733474" y="402895"/>
                    <a:pt x="1732356" y="403454"/>
                    <a:pt x="1731797" y="404013"/>
                  </a:cubicBezTo>
                  <a:cubicBezTo>
                    <a:pt x="1731238" y="404572"/>
                    <a:pt x="1730400" y="405270"/>
                    <a:pt x="1729282" y="406108"/>
                  </a:cubicBezTo>
                  <a:cubicBezTo>
                    <a:pt x="1728165" y="406946"/>
                    <a:pt x="1725231" y="408623"/>
                    <a:pt x="1720481" y="411137"/>
                  </a:cubicBezTo>
                  <a:cubicBezTo>
                    <a:pt x="1715732" y="413652"/>
                    <a:pt x="1711261" y="416306"/>
                    <a:pt x="1707070" y="419100"/>
                  </a:cubicBezTo>
                  <a:cubicBezTo>
                    <a:pt x="1702879" y="421894"/>
                    <a:pt x="1698688" y="424409"/>
                    <a:pt x="1694497" y="426644"/>
                  </a:cubicBezTo>
                  <a:cubicBezTo>
                    <a:pt x="1690306" y="428879"/>
                    <a:pt x="1685976" y="430695"/>
                    <a:pt x="1681505" y="432092"/>
                  </a:cubicBezTo>
                  <a:cubicBezTo>
                    <a:pt x="1677035" y="433489"/>
                    <a:pt x="1672984" y="434328"/>
                    <a:pt x="1669351" y="434607"/>
                  </a:cubicBezTo>
                  <a:cubicBezTo>
                    <a:pt x="1665719" y="434886"/>
                    <a:pt x="1662506" y="435864"/>
                    <a:pt x="1659712" y="437541"/>
                  </a:cubicBezTo>
                  <a:cubicBezTo>
                    <a:pt x="1656918" y="439217"/>
                    <a:pt x="1654683" y="439636"/>
                    <a:pt x="1653006" y="438798"/>
                  </a:cubicBezTo>
                  <a:cubicBezTo>
                    <a:pt x="1651330" y="437960"/>
                    <a:pt x="1650073" y="437680"/>
                    <a:pt x="1649234" y="437960"/>
                  </a:cubicBezTo>
                  <a:cubicBezTo>
                    <a:pt x="1648396" y="438239"/>
                    <a:pt x="1647558" y="437960"/>
                    <a:pt x="1646720" y="437122"/>
                  </a:cubicBezTo>
                  <a:cubicBezTo>
                    <a:pt x="1645881" y="436283"/>
                    <a:pt x="1644904" y="436144"/>
                    <a:pt x="1643786" y="436703"/>
                  </a:cubicBezTo>
                  <a:cubicBezTo>
                    <a:pt x="1642669" y="437261"/>
                    <a:pt x="1641830" y="437401"/>
                    <a:pt x="1641272" y="437122"/>
                  </a:cubicBezTo>
                  <a:cubicBezTo>
                    <a:pt x="1640713" y="436842"/>
                    <a:pt x="1639875" y="436703"/>
                    <a:pt x="1638757" y="436703"/>
                  </a:cubicBezTo>
                  <a:cubicBezTo>
                    <a:pt x="1635404" y="432791"/>
                    <a:pt x="1632750" y="429857"/>
                    <a:pt x="1630794" y="427901"/>
                  </a:cubicBezTo>
                  <a:cubicBezTo>
                    <a:pt x="1628838" y="425946"/>
                    <a:pt x="1625765" y="422313"/>
                    <a:pt x="1621574" y="417005"/>
                  </a:cubicBezTo>
                  <a:cubicBezTo>
                    <a:pt x="1617383" y="411696"/>
                    <a:pt x="1613471" y="406807"/>
                    <a:pt x="1609839" y="402336"/>
                  </a:cubicBezTo>
                  <a:cubicBezTo>
                    <a:pt x="1606207" y="397866"/>
                    <a:pt x="1604391" y="393954"/>
                    <a:pt x="1604391" y="390602"/>
                  </a:cubicBezTo>
                  <a:cubicBezTo>
                    <a:pt x="1604391" y="387249"/>
                    <a:pt x="1603553" y="384455"/>
                    <a:pt x="1601876" y="382219"/>
                  </a:cubicBezTo>
                  <a:cubicBezTo>
                    <a:pt x="1600200" y="379984"/>
                    <a:pt x="1600060" y="377330"/>
                    <a:pt x="1601457" y="374257"/>
                  </a:cubicBezTo>
                  <a:cubicBezTo>
                    <a:pt x="1602854" y="371183"/>
                    <a:pt x="1602994" y="368250"/>
                    <a:pt x="1601876" y="365456"/>
                  </a:cubicBezTo>
                  <a:cubicBezTo>
                    <a:pt x="1600759" y="362662"/>
                    <a:pt x="1600479" y="360566"/>
                    <a:pt x="1601038" y="359169"/>
                  </a:cubicBezTo>
                  <a:cubicBezTo>
                    <a:pt x="1601597" y="357772"/>
                    <a:pt x="1602155" y="356794"/>
                    <a:pt x="1602714" y="356235"/>
                  </a:cubicBezTo>
                  <a:cubicBezTo>
                    <a:pt x="1603273" y="355677"/>
                    <a:pt x="1603553" y="355118"/>
                    <a:pt x="1603553" y="354559"/>
                  </a:cubicBezTo>
                  <a:cubicBezTo>
                    <a:pt x="1603553" y="354000"/>
                    <a:pt x="1603832" y="352882"/>
                    <a:pt x="1604391" y="351206"/>
                  </a:cubicBezTo>
                  <a:lnTo>
                    <a:pt x="1608582" y="349530"/>
                  </a:lnTo>
                  <a:cubicBezTo>
                    <a:pt x="1612493" y="352882"/>
                    <a:pt x="1615008" y="355397"/>
                    <a:pt x="1616126" y="357073"/>
                  </a:cubicBezTo>
                  <a:cubicBezTo>
                    <a:pt x="1617243" y="358750"/>
                    <a:pt x="1619059" y="359588"/>
                    <a:pt x="1621574" y="359588"/>
                  </a:cubicBezTo>
                  <a:cubicBezTo>
                    <a:pt x="1624088" y="359588"/>
                    <a:pt x="1632331" y="355537"/>
                    <a:pt x="1646301" y="347434"/>
                  </a:cubicBezTo>
                  <a:cubicBezTo>
                    <a:pt x="1660271" y="339332"/>
                    <a:pt x="1679549" y="328714"/>
                    <a:pt x="1704136" y="315583"/>
                  </a:cubicBezTo>
                  <a:cubicBezTo>
                    <a:pt x="1728724" y="302451"/>
                    <a:pt x="1742275" y="295186"/>
                    <a:pt x="1744789" y="293789"/>
                  </a:cubicBezTo>
                  <a:cubicBezTo>
                    <a:pt x="1747304" y="292392"/>
                    <a:pt x="1749679" y="290856"/>
                    <a:pt x="1751914" y="289179"/>
                  </a:cubicBezTo>
                  <a:lnTo>
                    <a:pt x="1753590" y="290018"/>
                  </a:lnTo>
                  <a:cubicBezTo>
                    <a:pt x="1757502" y="288900"/>
                    <a:pt x="1760296" y="288062"/>
                    <a:pt x="1761972" y="287503"/>
                  </a:cubicBezTo>
                  <a:cubicBezTo>
                    <a:pt x="1763649" y="286944"/>
                    <a:pt x="1765046" y="286246"/>
                    <a:pt x="1766163" y="285407"/>
                  </a:cubicBezTo>
                  <a:cubicBezTo>
                    <a:pt x="1767281" y="284569"/>
                    <a:pt x="1768399" y="283871"/>
                    <a:pt x="1769516" y="283312"/>
                  </a:cubicBezTo>
                  <a:cubicBezTo>
                    <a:pt x="1770634" y="282753"/>
                    <a:pt x="1772031" y="281915"/>
                    <a:pt x="1773707" y="280797"/>
                  </a:cubicBezTo>
                  <a:lnTo>
                    <a:pt x="1775383" y="279121"/>
                  </a:lnTo>
                  <a:lnTo>
                    <a:pt x="1779574" y="278283"/>
                  </a:lnTo>
                  <a:lnTo>
                    <a:pt x="1780413" y="275768"/>
                  </a:lnTo>
                  <a:cubicBezTo>
                    <a:pt x="1781530" y="275768"/>
                    <a:pt x="1782508" y="275768"/>
                    <a:pt x="1783346" y="275768"/>
                  </a:cubicBezTo>
                  <a:cubicBezTo>
                    <a:pt x="1784185" y="275768"/>
                    <a:pt x="1786001" y="274650"/>
                    <a:pt x="1788795" y="272415"/>
                  </a:cubicBezTo>
                  <a:cubicBezTo>
                    <a:pt x="1791589" y="270180"/>
                    <a:pt x="1794383" y="268643"/>
                    <a:pt x="1797177" y="267805"/>
                  </a:cubicBezTo>
                  <a:cubicBezTo>
                    <a:pt x="1799971" y="266967"/>
                    <a:pt x="1802206" y="265989"/>
                    <a:pt x="1803882" y="264871"/>
                  </a:cubicBezTo>
                  <a:cubicBezTo>
                    <a:pt x="1805559" y="263754"/>
                    <a:pt x="1808353" y="262357"/>
                    <a:pt x="1812264" y="260680"/>
                  </a:cubicBezTo>
                  <a:cubicBezTo>
                    <a:pt x="1811147" y="259563"/>
                    <a:pt x="1811147" y="258166"/>
                    <a:pt x="1812264" y="256489"/>
                  </a:cubicBezTo>
                  <a:lnTo>
                    <a:pt x="1813102" y="256489"/>
                  </a:lnTo>
                  <a:lnTo>
                    <a:pt x="1813941" y="253137"/>
                  </a:lnTo>
                  <a:lnTo>
                    <a:pt x="1815617" y="253137"/>
                  </a:lnTo>
                  <a:lnTo>
                    <a:pt x="1813102" y="258166"/>
                  </a:lnTo>
                  <a:lnTo>
                    <a:pt x="1813941" y="259004"/>
                  </a:lnTo>
                  <a:lnTo>
                    <a:pt x="1823161" y="253975"/>
                  </a:lnTo>
                  <a:lnTo>
                    <a:pt x="1824837" y="250622"/>
                  </a:lnTo>
                  <a:lnTo>
                    <a:pt x="1827352" y="250622"/>
                  </a:lnTo>
                  <a:lnTo>
                    <a:pt x="1826514" y="248946"/>
                  </a:lnTo>
                  <a:lnTo>
                    <a:pt x="1826514" y="247269"/>
                  </a:lnTo>
                  <a:lnTo>
                    <a:pt x="1828190" y="246431"/>
                  </a:lnTo>
                  <a:lnTo>
                    <a:pt x="1828190" y="250622"/>
                  </a:lnTo>
                  <a:lnTo>
                    <a:pt x="1829866" y="248946"/>
                  </a:lnTo>
                  <a:lnTo>
                    <a:pt x="1830705" y="250622"/>
                  </a:lnTo>
                  <a:lnTo>
                    <a:pt x="1834896" y="248107"/>
                  </a:lnTo>
                  <a:lnTo>
                    <a:pt x="1834896" y="246431"/>
                  </a:lnTo>
                  <a:lnTo>
                    <a:pt x="1832381" y="244755"/>
                  </a:lnTo>
                  <a:lnTo>
                    <a:pt x="1833219" y="243916"/>
                  </a:lnTo>
                  <a:cubicBezTo>
                    <a:pt x="1833778" y="245034"/>
                    <a:pt x="1834616" y="245313"/>
                    <a:pt x="1835734" y="244755"/>
                  </a:cubicBezTo>
                  <a:lnTo>
                    <a:pt x="1835734" y="242240"/>
                  </a:lnTo>
                  <a:cubicBezTo>
                    <a:pt x="1838528" y="241681"/>
                    <a:pt x="1841322" y="240284"/>
                    <a:pt x="1844116" y="238049"/>
                  </a:cubicBezTo>
                  <a:lnTo>
                    <a:pt x="1847469" y="240564"/>
                  </a:lnTo>
                  <a:lnTo>
                    <a:pt x="1858365" y="236373"/>
                  </a:lnTo>
                  <a:lnTo>
                    <a:pt x="1858365" y="233020"/>
                  </a:lnTo>
                  <a:lnTo>
                    <a:pt x="1856689" y="235534"/>
                  </a:lnTo>
                  <a:lnTo>
                    <a:pt x="1853336" y="236373"/>
                  </a:lnTo>
                  <a:lnTo>
                    <a:pt x="1854174" y="233858"/>
                  </a:lnTo>
                  <a:cubicBezTo>
                    <a:pt x="1855851" y="232740"/>
                    <a:pt x="1857248" y="232042"/>
                    <a:pt x="1858365" y="231763"/>
                  </a:cubicBezTo>
                  <a:cubicBezTo>
                    <a:pt x="1859483" y="231483"/>
                    <a:pt x="1860880" y="231343"/>
                    <a:pt x="1862556" y="231343"/>
                  </a:cubicBezTo>
                  <a:cubicBezTo>
                    <a:pt x="1864233" y="231343"/>
                    <a:pt x="1865909" y="230924"/>
                    <a:pt x="1867586" y="230086"/>
                  </a:cubicBezTo>
                  <a:cubicBezTo>
                    <a:pt x="1869262" y="229248"/>
                    <a:pt x="1871218" y="228969"/>
                    <a:pt x="1873453" y="229248"/>
                  </a:cubicBezTo>
                  <a:cubicBezTo>
                    <a:pt x="1875688" y="229527"/>
                    <a:pt x="1877923" y="229388"/>
                    <a:pt x="1880158" y="228829"/>
                  </a:cubicBezTo>
                  <a:cubicBezTo>
                    <a:pt x="1882394" y="228270"/>
                    <a:pt x="1884349" y="228689"/>
                    <a:pt x="1886026" y="230086"/>
                  </a:cubicBezTo>
                  <a:cubicBezTo>
                    <a:pt x="1887702" y="231483"/>
                    <a:pt x="1889379" y="232461"/>
                    <a:pt x="1891055" y="233020"/>
                  </a:cubicBezTo>
                  <a:cubicBezTo>
                    <a:pt x="1892731" y="233579"/>
                    <a:pt x="1894687" y="234137"/>
                    <a:pt x="1896923" y="234696"/>
                  </a:cubicBezTo>
                  <a:lnTo>
                    <a:pt x="1900275" y="237211"/>
                  </a:lnTo>
                  <a:cubicBezTo>
                    <a:pt x="1900834" y="237211"/>
                    <a:pt x="1901253" y="237071"/>
                    <a:pt x="1901532" y="236792"/>
                  </a:cubicBezTo>
                  <a:cubicBezTo>
                    <a:pt x="1901812" y="236512"/>
                    <a:pt x="1902371" y="236792"/>
                    <a:pt x="1903209" y="237630"/>
                  </a:cubicBezTo>
                  <a:cubicBezTo>
                    <a:pt x="1904047" y="238468"/>
                    <a:pt x="1905304" y="239446"/>
                    <a:pt x="1906981" y="240564"/>
                  </a:cubicBezTo>
                  <a:cubicBezTo>
                    <a:pt x="1906422" y="242799"/>
                    <a:pt x="1906981" y="244755"/>
                    <a:pt x="1908657" y="246431"/>
                  </a:cubicBezTo>
                  <a:lnTo>
                    <a:pt x="1912848" y="248946"/>
                  </a:lnTo>
                  <a:cubicBezTo>
                    <a:pt x="1912289" y="250622"/>
                    <a:pt x="1912010" y="252578"/>
                    <a:pt x="1912010" y="254813"/>
                  </a:cubicBezTo>
                  <a:lnTo>
                    <a:pt x="1914524" y="256489"/>
                  </a:lnTo>
                  <a:cubicBezTo>
                    <a:pt x="1913966" y="257607"/>
                    <a:pt x="1913826" y="258445"/>
                    <a:pt x="1914106" y="259004"/>
                  </a:cubicBezTo>
                  <a:cubicBezTo>
                    <a:pt x="1914385" y="259563"/>
                    <a:pt x="1914524" y="260401"/>
                    <a:pt x="1914524" y="261519"/>
                  </a:cubicBezTo>
                  <a:cubicBezTo>
                    <a:pt x="1914524" y="262636"/>
                    <a:pt x="1914804" y="264173"/>
                    <a:pt x="1915363" y="266129"/>
                  </a:cubicBezTo>
                  <a:cubicBezTo>
                    <a:pt x="1915922" y="268085"/>
                    <a:pt x="1916760" y="270180"/>
                    <a:pt x="1917877" y="272415"/>
                  </a:cubicBezTo>
                  <a:lnTo>
                    <a:pt x="1921230" y="274092"/>
                  </a:lnTo>
                  <a:lnTo>
                    <a:pt x="1919554" y="276606"/>
                  </a:lnTo>
                  <a:cubicBezTo>
                    <a:pt x="1920113" y="277165"/>
                    <a:pt x="1920532" y="277445"/>
                    <a:pt x="1920811" y="277445"/>
                  </a:cubicBezTo>
                  <a:cubicBezTo>
                    <a:pt x="1921091" y="277445"/>
                    <a:pt x="1921230" y="277864"/>
                    <a:pt x="1921230" y="278702"/>
                  </a:cubicBezTo>
                  <a:cubicBezTo>
                    <a:pt x="1921230" y="279540"/>
                    <a:pt x="1921230" y="280797"/>
                    <a:pt x="1921230" y="282474"/>
                  </a:cubicBezTo>
                  <a:lnTo>
                    <a:pt x="1919554" y="282474"/>
                  </a:lnTo>
                  <a:cubicBezTo>
                    <a:pt x="1917319" y="284150"/>
                    <a:pt x="1916480" y="286385"/>
                    <a:pt x="1917039" y="289179"/>
                  </a:cubicBezTo>
                  <a:lnTo>
                    <a:pt x="1911172" y="291694"/>
                  </a:lnTo>
                  <a:lnTo>
                    <a:pt x="1909495" y="294208"/>
                  </a:lnTo>
                  <a:lnTo>
                    <a:pt x="1906143" y="295885"/>
                  </a:lnTo>
                  <a:lnTo>
                    <a:pt x="1900275" y="304267"/>
                  </a:lnTo>
                  <a:lnTo>
                    <a:pt x="1897761" y="305105"/>
                  </a:lnTo>
                  <a:cubicBezTo>
                    <a:pt x="1893290" y="310134"/>
                    <a:pt x="1889099" y="315163"/>
                    <a:pt x="1885188" y="320193"/>
                  </a:cubicBezTo>
                  <a:lnTo>
                    <a:pt x="1882673" y="321869"/>
                  </a:lnTo>
                  <a:cubicBezTo>
                    <a:pt x="1882114" y="322987"/>
                    <a:pt x="1881555" y="324104"/>
                    <a:pt x="1880997" y="325222"/>
                  </a:cubicBezTo>
                  <a:cubicBezTo>
                    <a:pt x="1880438" y="326339"/>
                    <a:pt x="1878203" y="328854"/>
                    <a:pt x="1874291" y="332766"/>
                  </a:cubicBezTo>
                  <a:cubicBezTo>
                    <a:pt x="1870380" y="336677"/>
                    <a:pt x="1868284" y="339052"/>
                    <a:pt x="1868004" y="339890"/>
                  </a:cubicBezTo>
                  <a:cubicBezTo>
                    <a:pt x="1867725" y="340729"/>
                    <a:pt x="1867586" y="341427"/>
                    <a:pt x="1867586" y="341986"/>
                  </a:cubicBezTo>
                  <a:cubicBezTo>
                    <a:pt x="1868144" y="342545"/>
                    <a:pt x="1868843" y="342964"/>
                    <a:pt x="1869681" y="343243"/>
                  </a:cubicBezTo>
                  <a:cubicBezTo>
                    <a:pt x="1870519" y="343523"/>
                    <a:pt x="1872056" y="344780"/>
                    <a:pt x="1874291" y="347015"/>
                  </a:cubicBezTo>
                  <a:cubicBezTo>
                    <a:pt x="1876526" y="349250"/>
                    <a:pt x="1878901" y="350787"/>
                    <a:pt x="1881416" y="351625"/>
                  </a:cubicBezTo>
                  <a:cubicBezTo>
                    <a:pt x="1883930" y="352463"/>
                    <a:pt x="1887842" y="355677"/>
                    <a:pt x="1893151" y="361264"/>
                  </a:cubicBezTo>
                  <a:cubicBezTo>
                    <a:pt x="1898459" y="366853"/>
                    <a:pt x="1902511" y="370904"/>
                    <a:pt x="1905304" y="373418"/>
                  </a:cubicBezTo>
                  <a:cubicBezTo>
                    <a:pt x="1908099" y="375933"/>
                    <a:pt x="1911731" y="379146"/>
                    <a:pt x="1916201" y="383058"/>
                  </a:cubicBezTo>
                  <a:lnTo>
                    <a:pt x="1928774" y="398145"/>
                  </a:lnTo>
                  <a:lnTo>
                    <a:pt x="1937994" y="405689"/>
                  </a:lnTo>
                  <a:cubicBezTo>
                    <a:pt x="1938553" y="409601"/>
                    <a:pt x="1939112" y="412255"/>
                    <a:pt x="1939671" y="413652"/>
                  </a:cubicBezTo>
                  <a:cubicBezTo>
                    <a:pt x="1940230" y="415049"/>
                    <a:pt x="1940230" y="416306"/>
                    <a:pt x="1939671" y="417424"/>
                  </a:cubicBezTo>
                  <a:cubicBezTo>
                    <a:pt x="1939112" y="418542"/>
                    <a:pt x="1939112" y="419939"/>
                    <a:pt x="1939671" y="421615"/>
                  </a:cubicBezTo>
                  <a:cubicBezTo>
                    <a:pt x="1940230" y="423291"/>
                    <a:pt x="1939810" y="425107"/>
                    <a:pt x="1938413" y="427063"/>
                  </a:cubicBezTo>
                  <a:cubicBezTo>
                    <a:pt x="1937017" y="429019"/>
                    <a:pt x="1936178" y="431534"/>
                    <a:pt x="1935899" y="434607"/>
                  </a:cubicBezTo>
                  <a:cubicBezTo>
                    <a:pt x="1935619" y="437680"/>
                    <a:pt x="1935200" y="440055"/>
                    <a:pt x="1934641" y="441732"/>
                  </a:cubicBezTo>
                  <a:cubicBezTo>
                    <a:pt x="1934083" y="443408"/>
                    <a:pt x="1933803" y="444805"/>
                    <a:pt x="1933803" y="445923"/>
                  </a:cubicBezTo>
                  <a:cubicBezTo>
                    <a:pt x="1933803" y="447040"/>
                    <a:pt x="1933803" y="448996"/>
                    <a:pt x="1933803" y="451790"/>
                  </a:cubicBezTo>
                  <a:cubicBezTo>
                    <a:pt x="1936597" y="447320"/>
                    <a:pt x="1943303" y="437680"/>
                    <a:pt x="1953920" y="422872"/>
                  </a:cubicBezTo>
                  <a:cubicBezTo>
                    <a:pt x="1964537" y="408064"/>
                    <a:pt x="1977669" y="385013"/>
                    <a:pt x="1993315" y="353721"/>
                  </a:cubicBezTo>
                  <a:lnTo>
                    <a:pt x="1979904" y="340309"/>
                  </a:lnTo>
                  <a:cubicBezTo>
                    <a:pt x="1963699" y="323545"/>
                    <a:pt x="1954619" y="313627"/>
                    <a:pt x="1952663" y="310553"/>
                  </a:cubicBezTo>
                  <a:cubicBezTo>
                    <a:pt x="1950707" y="307480"/>
                    <a:pt x="1949589" y="305105"/>
                    <a:pt x="1949310" y="303429"/>
                  </a:cubicBezTo>
                  <a:cubicBezTo>
                    <a:pt x="1949031" y="301752"/>
                    <a:pt x="1948192" y="300355"/>
                    <a:pt x="1946795" y="299238"/>
                  </a:cubicBezTo>
                  <a:cubicBezTo>
                    <a:pt x="1945398" y="298120"/>
                    <a:pt x="1944560" y="296723"/>
                    <a:pt x="1944281" y="295047"/>
                  </a:cubicBezTo>
                  <a:cubicBezTo>
                    <a:pt x="1944001" y="293370"/>
                    <a:pt x="1943443" y="291694"/>
                    <a:pt x="1942604" y="290018"/>
                  </a:cubicBezTo>
                  <a:cubicBezTo>
                    <a:pt x="1941766" y="288341"/>
                    <a:pt x="1940230" y="285268"/>
                    <a:pt x="1937994" y="280797"/>
                  </a:cubicBezTo>
                  <a:cubicBezTo>
                    <a:pt x="1940788" y="283032"/>
                    <a:pt x="1944281" y="285268"/>
                    <a:pt x="1948472" y="287503"/>
                  </a:cubicBezTo>
                  <a:cubicBezTo>
                    <a:pt x="1952663" y="289738"/>
                    <a:pt x="1956155" y="291135"/>
                    <a:pt x="1958949" y="291694"/>
                  </a:cubicBezTo>
                  <a:cubicBezTo>
                    <a:pt x="1961743" y="292253"/>
                    <a:pt x="1965236" y="292532"/>
                    <a:pt x="1969427" y="292532"/>
                  </a:cubicBezTo>
                  <a:cubicBezTo>
                    <a:pt x="1973618" y="292532"/>
                    <a:pt x="1979346" y="291694"/>
                    <a:pt x="1986610" y="290018"/>
                  </a:cubicBezTo>
                  <a:cubicBezTo>
                    <a:pt x="1993874" y="288341"/>
                    <a:pt x="2010918" y="282474"/>
                    <a:pt x="2037740" y="272415"/>
                  </a:cubicBezTo>
                  <a:cubicBezTo>
                    <a:pt x="2038858" y="271298"/>
                    <a:pt x="2039836" y="270180"/>
                    <a:pt x="2040674" y="269062"/>
                  </a:cubicBezTo>
                  <a:cubicBezTo>
                    <a:pt x="2041512" y="267945"/>
                    <a:pt x="2045004" y="259982"/>
                    <a:pt x="2051151" y="245174"/>
                  </a:cubicBezTo>
                  <a:cubicBezTo>
                    <a:pt x="2057298" y="230366"/>
                    <a:pt x="2062886" y="217234"/>
                    <a:pt x="2067915" y="205778"/>
                  </a:cubicBezTo>
                  <a:cubicBezTo>
                    <a:pt x="2072944" y="194323"/>
                    <a:pt x="2077554" y="186081"/>
                    <a:pt x="2081746" y="181051"/>
                  </a:cubicBezTo>
                  <a:cubicBezTo>
                    <a:pt x="2085937" y="176022"/>
                    <a:pt x="2089848" y="169736"/>
                    <a:pt x="2093480" y="162192"/>
                  </a:cubicBezTo>
                  <a:cubicBezTo>
                    <a:pt x="2097113" y="154648"/>
                    <a:pt x="2098789" y="149340"/>
                    <a:pt x="2098509" y="146266"/>
                  </a:cubicBezTo>
                  <a:cubicBezTo>
                    <a:pt x="2098230" y="143193"/>
                    <a:pt x="2098789" y="140958"/>
                    <a:pt x="2100186" y="139561"/>
                  </a:cubicBezTo>
                  <a:cubicBezTo>
                    <a:pt x="2101583" y="138164"/>
                    <a:pt x="2102421" y="136348"/>
                    <a:pt x="2102700" y="134112"/>
                  </a:cubicBezTo>
                  <a:cubicBezTo>
                    <a:pt x="2102980" y="131877"/>
                    <a:pt x="2102840" y="130480"/>
                    <a:pt x="2102281" y="129921"/>
                  </a:cubicBezTo>
                  <a:cubicBezTo>
                    <a:pt x="2101723" y="129362"/>
                    <a:pt x="2101164" y="128804"/>
                    <a:pt x="2100605" y="128245"/>
                  </a:cubicBezTo>
                  <a:cubicBezTo>
                    <a:pt x="2091105" y="126010"/>
                    <a:pt x="2081606" y="125451"/>
                    <a:pt x="2072106" y="126568"/>
                  </a:cubicBezTo>
                  <a:lnTo>
                    <a:pt x="2073782" y="124892"/>
                  </a:lnTo>
                  <a:lnTo>
                    <a:pt x="2069592" y="124054"/>
                  </a:lnTo>
                  <a:lnTo>
                    <a:pt x="2081326" y="119025"/>
                  </a:lnTo>
                  <a:lnTo>
                    <a:pt x="2083841" y="116510"/>
                  </a:lnTo>
                  <a:cubicBezTo>
                    <a:pt x="2090547" y="114834"/>
                    <a:pt x="2095576" y="113716"/>
                    <a:pt x="2098929" y="113157"/>
                  </a:cubicBezTo>
                  <a:cubicBezTo>
                    <a:pt x="2102281" y="112598"/>
                    <a:pt x="2104237" y="112040"/>
                    <a:pt x="2104796" y="111481"/>
                  </a:cubicBezTo>
                  <a:cubicBezTo>
                    <a:pt x="2105355" y="110922"/>
                    <a:pt x="2106193" y="110643"/>
                    <a:pt x="2107311" y="110643"/>
                  </a:cubicBezTo>
                  <a:close/>
                  <a:moveTo>
                    <a:pt x="4450613" y="107290"/>
                  </a:moveTo>
                  <a:cubicBezTo>
                    <a:pt x="4452848" y="107290"/>
                    <a:pt x="4454525" y="107290"/>
                    <a:pt x="4455642" y="107290"/>
                  </a:cubicBezTo>
                  <a:cubicBezTo>
                    <a:pt x="4456760" y="107290"/>
                    <a:pt x="4458157" y="107849"/>
                    <a:pt x="4459833" y="108966"/>
                  </a:cubicBezTo>
                  <a:cubicBezTo>
                    <a:pt x="4461510" y="110084"/>
                    <a:pt x="4463745" y="111062"/>
                    <a:pt x="4466539" y="111900"/>
                  </a:cubicBezTo>
                  <a:cubicBezTo>
                    <a:pt x="4469333" y="112738"/>
                    <a:pt x="4471708" y="113856"/>
                    <a:pt x="4473663" y="115253"/>
                  </a:cubicBezTo>
                  <a:cubicBezTo>
                    <a:pt x="4475619" y="116650"/>
                    <a:pt x="4478553" y="118466"/>
                    <a:pt x="4482465" y="120701"/>
                  </a:cubicBezTo>
                  <a:lnTo>
                    <a:pt x="4488332" y="125730"/>
                  </a:lnTo>
                  <a:cubicBezTo>
                    <a:pt x="4492802" y="126848"/>
                    <a:pt x="4496993" y="128524"/>
                    <a:pt x="4500905" y="130759"/>
                  </a:cubicBezTo>
                  <a:cubicBezTo>
                    <a:pt x="4505375" y="137465"/>
                    <a:pt x="4508868" y="141796"/>
                    <a:pt x="4511382" y="143752"/>
                  </a:cubicBezTo>
                  <a:cubicBezTo>
                    <a:pt x="4513897" y="145707"/>
                    <a:pt x="4515853" y="148082"/>
                    <a:pt x="4517250" y="150876"/>
                  </a:cubicBezTo>
                  <a:cubicBezTo>
                    <a:pt x="4518647" y="153670"/>
                    <a:pt x="4519206" y="157163"/>
                    <a:pt x="4518926" y="161354"/>
                  </a:cubicBezTo>
                  <a:cubicBezTo>
                    <a:pt x="4518647" y="165545"/>
                    <a:pt x="4518228" y="167780"/>
                    <a:pt x="4517669" y="168059"/>
                  </a:cubicBezTo>
                  <a:cubicBezTo>
                    <a:pt x="4517110" y="168339"/>
                    <a:pt x="4516831" y="168758"/>
                    <a:pt x="4516831" y="169317"/>
                  </a:cubicBezTo>
                  <a:cubicBezTo>
                    <a:pt x="4516831" y="170993"/>
                    <a:pt x="4517250" y="172250"/>
                    <a:pt x="4518088" y="173089"/>
                  </a:cubicBezTo>
                  <a:cubicBezTo>
                    <a:pt x="4518926" y="173927"/>
                    <a:pt x="4518787" y="175463"/>
                    <a:pt x="4517669" y="177699"/>
                  </a:cubicBezTo>
                  <a:cubicBezTo>
                    <a:pt x="4516552" y="179934"/>
                    <a:pt x="4515853" y="183147"/>
                    <a:pt x="4515573" y="187338"/>
                  </a:cubicBezTo>
                  <a:cubicBezTo>
                    <a:pt x="4515294" y="191529"/>
                    <a:pt x="4514735" y="195161"/>
                    <a:pt x="4513897" y="198235"/>
                  </a:cubicBezTo>
                  <a:cubicBezTo>
                    <a:pt x="4513059" y="201308"/>
                    <a:pt x="4512500" y="204242"/>
                    <a:pt x="4512221" y="207036"/>
                  </a:cubicBezTo>
                  <a:cubicBezTo>
                    <a:pt x="4511942" y="209830"/>
                    <a:pt x="4511382" y="211925"/>
                    <a:pt x="4510544" y="213322"/>
                  </a:cubicBezTo>
                  <a:cubicBezTo>
                    <a:pt x="4509706" y="214719"/>
                    <a:pt x="4509427" y="216116"/>
                    <a:pt x="4509706" y="217513"/>
                  </a:cubicBezTo>
                  <a:cubicBezTo>
                    <a:pt x="4509986" y="218910"/>
                    <a:pt x="4509846" y="220167"/>
                    <a:pt x="4509287" y="221285"/>
                  </a:cubicBezTo>
                  <a:cubicBezTo>
                    <a:pt x="4508728" y="222403"/>
                    <a:pt x="4508309" y="224079"/>
                    <a:pt x="4508030" y="226314"/>
                  </a:cubicBezTo>
                  <a:cubicBezTo>
                    <a:pt x="4507751" y="228549"/>
                    <a:pt x="4506912" y="232182"/>
                    <a:pt x="4505515" y="237211"/>
                  </a:cubicBezTo>
                  <a:cubicBezTo>
                    <a:pt x="4504118" y="242240"/>
                    <a:pt x="4503000" y="247968"/>
                    <a:pt x="4502162" y="254394"/>
                  </a:cubicBezTo>
                  <a:cubicBezTo>
                    <a:pt x="4501324" y="260820"/>
                    <a:pt x="4500067" y="267107"/>
                    <a:pt x="4498390" y="273253"/>
                  </a:cubicBezTo>
                  <a:cubicBezTo>
                    <a:pt x="4496714" y="279400"/>
                    <a:pt x="4495597" y="283731"/>
                    <a:pt x="4495037" y="286246"/>
                  </a:cubicBezTo>
                  <a:cubicBezTo>
                    <a:pt x="4494479" y="288760"/>
                    <a:pt x="4493920" y="293091"/>
                    <a:pt x="4493361" y="299238"/>
                  </a:cubicBezTo>
                  <a:lnTo>
                    <a:pt x="4496714" y="299238"/>
                  </a:lnTo>
                  <a:lnTo>
                    <a:pt x="4499228" y="295885"/>
                  </a:lnTo>
                  <a:lnTo>
                    <a:pt x="4500067" y="296723"/>
                  </a:lnTo>
                  <a:cubicBezTo>
                    <a:pt x="4500626" y="297282"/>
                    <a:pt x="4501324" y="297561"/>
                    <a:pt x="4502162" y="297561"/>
                  </a:cubicBezTo>
                  <a:cubicBezTo>
                    <a:pt x="4503000" y="297561"/>
                    <a:pt x="4504258" y="297282"/>
                    <a:pt x="4505934" y="296723"/>
                  </a:cubicBezTo>
                  <a:cubicBezTo>
                    <a:pt x="4507610" y="296164"/>
                    <a:pt x="4510265" y="294348"/>
                    <a:pt x="4513897" y="291275"/>
                  </a:cubicBezTo>
                  <a:cubicBezTo>
                    <a:pt x="4517529" y="288201"/>
                    <a:pt x="4520323" y="286804"/>
                    <a:pt x="4522279" y="287084"/>
                  </a:cubicBezTo>
                  <a:cubicBezTo>
                    <a:pt x="4524235" y="287363"/>
                    <a:pt x="4526749" y="287223"/>
                    <a:pt x="4529823" y="286665"/>
                  </a:cubicBezTo>
                  <a:cubicBezTo>
                    <a:pt x="4532896" y="286106"/>
                    <a:pt x="4534712" y="286106"/>
                    <a:pt x="4535271" y="286665"/>
                  </a:cubicBezTo>
                  <a:cubicBezTo>
                    <a:pt x="4535830" y="287223"/>
                    <a:pt x="4536668" y="287782"/>
                    <a:pt x="4537786" y="288341"/>
                  </a:cubicBezTo>
                  <a:cubicBezTo>
                    <a:pt x="4538345" y="287223"/>
                    <a:pt x="4539183" y="286385"/>
                    <a:pt x="4540300" y="285826"/>
                  </a:cubicBezTo>
                  <a:lnTo>
                    <a:pt x="4540300" y="286665"/>
                  </a:lnTo>
                  <a:lnTo>
                    <a:pt x="4547844" y="288341"/>
                  </a:lnTo>
                  <a:cubicBezTo>
                    <a:pt x="4548962" y="289459"/>
                    <a:pt x="4549940" y="290297"/>
                    <a:pt x="4550778" y="290856"/>
                  </a:cubicBezTo>
                  <a:cubicBezTo>
                    <a:pt x="4551616" y="291414"/>
                    <a:pt x="4552035" y="292113"/>
                    <a:pt x="4552035" y="292951"/>
                  </a:cubicBezTo>
                  <a:cubicBezTo>
                    <a:pt x="4552035" y="293789"/>
                    <a:pt x="4552315" y="294488"/>
                    <a:pt x="4552873" y="295047"/>
                  </a:cubicBezTo>
                  <a:cubicBezTo>
                    <a:pt x="4553432" y="295605"/>
                    <a:pt x="4554131" y="297142"/>
                    <a:pt x="4554969" y="299657"/>
                  </a:cubicBezTo>
                  <a:cubicBezTo>
                    <a:pt x="4555807" y="302171"/>
                    <a:pt x="4556785" y="304267"/>
                    <a:pt x="4557902" y="305943"/>
                  </a:cubicBezTo>
                  <a:cubicBezTo>
                    <a:pt x="4561814" y="309296"/>
                    <a:pt x="4564748" y="311811"/>
                    <a:pt x="4566704" y="313487"/>
                  </a:cubicBezTo>
                  <a:cubicBezTo>
                    <a:pt x="4568660" y="315163"/>
                    <a:pt x="4570615" y="316421"/>
                    <a:pt x="4572571" y="317259"/>
                  </a:cubicBezTo>
                  <a:cubicBezTo>
                    <a:pt x="4574527" y="318097"/>
                    <a:pt x="4576203" y="319215"/>
                    <a:pt x="4577600" y="320612"/>
                  </a:cubicBezTo>
                  <a:cubicBezTo>
                    <a:pt x="4578997" y="322009"/>
                    <a:pt x="4581651" y="324663"/>
                    <a:pt x="4585563" y="328575"/>
                  </a:cubicBezTo>
                  <a:cubicBezTo>
                    <a:pt x="4585563" y="330251"/>
                    <a:pt x="4585982" y="331508"/>
                    <a:pt x="4586820" y="332347"/>
                  </a:cubicBezTo>
                  <a:cubicBezTo>
                    <a:pt x="4587659" y="333185"/>
                    <a:pt x="4588077" y="334861"/>
                    <a:pt x="4588077" y="337376"/>
                  </a:cubicBezTo>
                  <a:cubicBezTo>
                    <a:pt x="4588077" y="339890"/>
                    <a:pt x="4587659" y="342964"/>
                    <a:pt x="4586820" y="346596"/>
                  </a:cubicBezTo>
                  <a:cubicBezTo>
                    <a:pt x="4585982" y="350228"/>
                    <a:pt x="4585144" y="352463"/>
                    <a:pt x="4584305" y="353302"/>
                  </a:cubicBezTo>
                  <a:cubicBezTo>
                    <a:pt x="4583467" y="354140"/>
                    <a:pt x="4582769" y="355397"/>
                    <a:pt x="4582210" y="357073"/>
                  </a:cubicBezTo>
                  <a:cubicBezTo>
                    <a:pt x="4580533" y="358191"/>
                    <a:pt x="4579137" y="358890"/>
                    <a:pt x="4578019" y="359169"/>
                  </a:cubicBezTo>
                  <a:cubicBezTo>
                    <a:pt x="4576901" y="359448"/>
                    <a:pt x="4575365" y="360287"/>
                    <a:pt x="4573409" y="361684"/>
                  </a:cubicBezTo>
                  <a:cubicBezTo>
                    <a:pt x="4571454" y="363081"/>
                    <a:pt x="4569498" y="364059"/>
                    <a:pt x="4567542" y="364617"/>
                  </a:cubicBezTo>
                  <a:cubicBezTo>
                    <a:pt x="4565586" y="365176"/>
                    <a:pt x="4563630" y="365456"/>
                    <a:pt x="4561674" y="365456"/>
                  </a:cubicBezTo>
                  <a:cubicBezTo>
                    <a:pt x="4559719" y="365456"/>
                    <a:pt x="4557483" y="364338"/>
                    <a:pt x="4554969" y="362103"/>
                  </a:cubicBezTo>
                  <a:cubicBezTo>
                    <a:pt x="4552454" y="359867"/>
                    <a:pt x="4549520" y="358890"/>
                    <a:pt x="4546168" y="359169"/>
                  </a:cubicBezTo>
                  <a:cubicBezTo>
                    <a:pt x="4542815" y="359448"/>
                    <a:pt x="4539602" y="360147"/>
                    <a:pt x="4536528" y="361264"/>
                  </a:cubicBezTo>
                  <a:cubicBezTo>
                    <a:pt x="4533455" y="362382"/>
                    <a:pt x="4531360" y="362522"/>
                    <a:pt x="4530242" y="361684"/>
                  </a:cubicBezTo>
                  <a:cubicBezTo>
                    <a:pt x="4529125" y="360845"/>
                    <a:pt x="4527308" y="360566"/>
                    <a:pt x="4524794" y="360845"/>
                  </a:cubicBezTo>
                  <a:cubicBezTo>
                    <a:pt x="4522279" y="361125"/>
                    <a:pt x="4519345" y="361544"/>
                    <a:pt x="4515993" y="362103"/>
                  </a:cubicBezTo>
                  <a:cubicBezTo>
                    <a:pt x="4512640" y="362662"/>
                    <a:pt x="4508169" y="363639"/>
                    <a:pt x="4502581" y="365036"/>
                  </a:cubicBezTo>
                  <a:cubicBezTo>
                    <a:pt x="4496993" y="366433"/>
                    <a:pt x="4493641" y="367551"/>
                    <a:pt x="4492523" y="368389"/>
                  </a:cubicBezTo>
                  <a:cubicBezTo>
                    <a:pt x="4491406" y="369227"/>
                    <a:pt x="4490008" y="369926"/>
                    <a:pt x="4488332" y="370485"/>
                  </a:cubicBezTo>
                  <a:cubicBezTo>
                    <a:pt x="4487215" y="373279"/>
                    <a:pt x="4486655" y="375514"/>
                    <a:pt x="4486655" y="377190"/>
                  </a:cubicBezTo>
                  <a:cubicBezTo>
                    <a:pt x="4486655" y="378867"/>
                    <a:pt x="4486516" y="380823"/>
                    <a:pt x="4486237" y="383058"/>
                  </a:cubicBezTo>
                  <a:cubicBezTo>
                    <a:pt x="4485957" y="385293"/>
                    <a:pt x="4485678" y="387807"/>
                    <a:pt x="4485398" y="390602"/>
                  </a:cubicBezTo>
                  <a:cubicBezTo>
                    <a:pt x="4485119" y="393396"/>
                    <a:pt x="4484840" y="395910"/>
                    <a:pt x="4484560" y="398145"/>
                  </a:cubicBezTo>
                  <a:cubicBezTo>
                    <a:pt x="4484281" y="400380"/>
                    <a:pt x="4484141" y="402476"/>
                    <a:pt x="4484141" y="404432"/>
                  </a:cubicBezTo>
                  <a:cubicBezTo>
                    <a:pt x="4484141" y="406388"/>
                    <a:pt x="4484001" y="407505"/>
                    <a:pt x="4483722" y="407785"/>
                  </a:cubicBezTo>
                  <a:cubicBezTo>
                    <a:pt x="4483443" y="408064"/>
                    <a:pt x="4483303" y="408483"/>
                    <a:pt x="4483303" y="409042"/>
                  </a:cubicBezTo>
                  <a:cubicBezTo>
                    <a:pt x="4483303" y="409601"/>
                    <a:pt x="4483024" y="410439"/>
                    <a:pt x="4482465" y="411556"/>
                  </a:cubicBezTo>
                  <a:cubicBezTo>
                    <a:pt x="4482465" y="412674"/>
                    <a:pt x="4482604" y="413512"/>
                    <a:pt x="4482884" y="414071"/>
                  </a:cubicBezTo>
                  <a:cubicBezTo>
                    <a:pt x="4483163" y="414630"/>
                    <a:pt x="4483163" y="415189"/>
                    <a:pt x="4482884" y="415748"/>
                  </a:cubicBezTo>
                  <a:cubicBezTo>
                    <a:pt x="4482604" y="416306"/>
                    <a:pt x="4482604" y="417564"/>
                    <a:pt x="4482884" y="419519"/>
                  </a:cubicBezTo>
                  <a:cubicBezTo>
                    <a:pt x="4483163" y="421475"/>
                    <a:pt x="4482884" y="423291"/>
                    <a:pt x="4482045" y="424968"/>
                  </a:cubicBezTo>
                  <a:cubicBezTo>
                    <a:pt x="4481207" y="426644"/>
                    <a:pt x="4481207" y="428460"/>
                    <a:pt x="4482045" y="430416"/>
                  </a:cubicBezTo>
                  <a:cubicBezTo>
                    <a:pt x="4482884" y="432372"/>
                    <a:pt x="4482744" y="434467"/>
                    <a:pt x="4481626" y="436703"/>
                  </a:cubicBezTo>
                  <a:cubicBezTo>
                    <a:pt x="4480509" y="438938"/>
                    <a:pt x="4480090" y="444665"/>
                    <a:pt x="4480369" y="453886"/>
                  </a:cubicBezTo>
                  <a:cubicBezTo>
                    <a:pt x="4480648" y="463106"/>
                    <a:pt x="4481068" y="470231"/>
                    <a:pt x="4481626" y="475260"/>
                  </a:cubicBezTo>
                  <a:cubicBezTo>
                    <a:pt x="4482185" y="480289"/>
                    <a:pt x="4482045" y="484061"/>
                    <a:pt x="4481207" y="486575"/>
                  </a:cubicBezTo>
                  <a:cubicBezTo>
                    <a:pt x="4480369" y="489090"/>
                    <a:pt x="4480369" y="492024"/>
                    <a:pt x="4481207" y="495377"/>
                  </a:cubicBezTo>
                  <a:cubicBezTo>
                    <a:pt x="4482045" y="498729"/>
                    <a:pt x="4482744" y="500685"/>
                    <a:pt x="4483303" y="501244"/>
                  </a:cubicBezTo>
                  <a:cubicBezTo>
                    <a:pt x="4483862" y="501803"/>
                    <a:pt x="4484979" y="502641"/>
                    <a:pt x="4486655" y="503759"/>
                  </a:cubicBezTo>
                  <a:lnTo>
                    <a:pt x="4500067" y="497891"/>
                  </a:lnTo>
                  <a:cubicBezTo>
                    <a:pt x="4501743" y="498450"/>
                    <a:pt x="4502861" y="499009"/>
                    <a:pt x="4503419" y="499568"/>
                  </a:cubicBezTo>
                  <a:cubicBezTo>
                    <a:pt x="4503978" y="500126"/>
                    <a:pt x="4505515" y="499987"/>
                    <a:pt x="4508030" y="499148"/>
                  </a:cubicBezTo>
                  <a:cubicBezTo>
                    <a:pt x="4510544" y="498310"/>
                    <a:pt x="4512640" y="498729"/>
                    <a:pt x="4514316" y="500406"/>
                  </a:cubicBezTo>
                  <a:cubicBezTo>
                    <a:pt x="4515993" y="502082"/>
                    <a:pt x="4517949" y="502501"/>
                    <a:pt x="4520184" y="501663"/>
                  </a:cubicBezTo>
                  <a:cubicBezTo>
                    <a:pt x="4522419" y="500825"/>
                    <a:pt x="4524934" y="500545"/>
                    <a:pt x="4527727" y="500825"/>
                  </a:cubicBezTo>
                  <a:cubicBezTo>
                    <a:pt x="4530522" y="501104"/>
                    <a:pt x="4533874" y="502641"/>
                    <a:pt x="4537786" y="505435"/>
                  </a:cubicBezTo>
                  <a:cubicBezTo>
                    <a:pt x="4541698" y="508229"/>
                    <a:pt x="4543793" y="509626"/>
                    <a:pt x="4544072" y="509626"/>
                  </a:cubicBezTo>
                  <a:cubicBezTo>
                    <a:pt x="4544352" y="509626"/>
                    <a:pt x="4544771" y="509626"/>
                    <a:pt x="4545329" y="509626"/>
                  </a:cubicBezTo>
                  <a:lnTo>
                    <a:pt x="4550359" y="517170"/>
                  </a:lnTo>
                  <a:cubicBezTo>
                    <a:pt x="4554271" y="522199"/>
                    <a:pt x="4558741" y="525831"/>
                    <a:pt x="4563770" y="528066"/>
                  </a:cubicBezTo>
                  <a:cubicBezTo>
                    <a:pt x="4567123" y="530860"/>
                    <a:pt x="4569637" y="532816"/>
                    <a:pt x="4571314" y="533934"/>
                  </a:cubicBezTo>
                  <a:cubicBezTo>
                    <a:pt x="4572990" y="535051"/>
                    <a:pt x="4573968" y="536169"/>
                    <a:pt x="4574247" y="537287"/>
                  </a:cubicBezTo>
                  <a:cubicBezTo>
                    <a:pt x="4574527" y="538404"/>
                    <a:pt x="4575365" y="541338"/>
                    <a:pt x="4576762" y="546088"/>
                  </a:cubicBezTo>
                  <a:cubicBezTo>
                    <a:pt x="4578159" y="550837"/>
                    <a:pt x="4578438" y="554051"/>
                    <a:pt x="4577600" y="555727"/>
                  </a:cubicBezTo>
                  <a:cubicBezTo>
                    <a:pt x="4576762" y="557403"/>
                    <a:pt x="4576063" y="558940"/>
                    <a:pt x="4575505" y="560337"/>
                  </a:cubicBezTo>
                  <a:cubicBezTo>
                    <a:pt x="4574945" y="561734"/>
                    <a:pt x="4573828" y="563550"/>
                    <a:pt x="4572152" y="565785"/>
                  </a:cubicBezTo>
                  <a:lnTo>
                    <a:pt x="4569637" y="566624"/>
                  </a:lnTo>
                  <a:lnTo>
                    <a:pt x="4565446" y="571653"/>
                  </a:lnTo>
                  <a:cubicBezTo>
                    <a:pt x="4562652" y="572770"/>
                    <a:pt x="4560836" y="573469"/>
                    <a:pt x="4559998" y="573748"/>
                  </a:cubicBezTo>
                  <a:cubicBezTo>
                    <a:pt x="4559160" y="574028"/>
                    <a:pt x="4557902" y="574866"/>
                    <a:pt x="4556226" y="576263"/>
                  </a:cubicBezTo>
                  <a:cubicBezTo>
                    <a:pt x="4554550" y="577660"/>
                    <a:pt x="4552734" y="578498"/>
                    <a:pt x="4550778" y="578777"/>
                  </a:cubicBezTo>
                  <a:cubicBezTo>
                    <a:pt x="4548822" y="579057"/>
                    <a:pt x="4547425" y="579616"/>
                    <a:pt x="4546587" y="580454"/>
                  </a:cubicBezTo>
                  <a:cubicBezTo>
                    <a:pt x="4545749" y="581292"/>
                    <a:pt x="4544631" y="581571"/>
                    <a:pt x="4543234" y="581292"/>
                  </a:cubicBezTo>
                  <a:cubicBezTo>
                    <a:pt x="4541837" y="581013"/>
                    <a:pt x="4539602" y="581432"/>
                    <a:pt x="4536528" y="582549"/>
                  </a:cubicBezTo>
                  <a:cubicBezTo>
                    <a:pt x="4533455" y="583667"/>
                    <a:pt x="4530242" y="583946"/>
                    <a:pt x="4526889" y="583388"/>
                  </a:cubicBezTo>
                  <a:cubicBezTo>
                    <a:pt x="4523536" y="582829"/>
                    <a:pt x="4519345" y="583108"/>
                    <a:pt x="4514316" y="584226"/>
                  </a:cubicBezTo>
                  <a:cubicBezTo>
                    <a:pt x="4509287" y="585343"/>
                    <a:pt x="4506214" y="585902"/>
                    <a:pt x="4505096" y="585902"/>
                  </a:cubicBezTo>
                  <a:cubicBezTo>
                    <a:pt x="4503978" y="585902"/>
                    <a:pt x="4502302" y="585623"/>
                    <a:pt x="4500067" y="585064"/>
                  </a:cubicBezTo>
                  <a:lnTo>
                    <a:pt x="4499228" y="584226"/>
                  </a:lnTo>
                  <a:lnTo>
                    <a:pt x="4498390" y="585064"/>
                  </a:lnTo>
                  <a:lnTo>
                    <a:pt x="4491685" y="585902"/>
                  </a:lnTo>
                  <a:lnTo>
                    <a:pt x="4491685" y="582549"/>
                  </a:lnTo>
                  <a:cubicBezTo>
                    <a:pt x="4490008" y="583108"/>
                    <a:pt x="4487494" y="583248"/>
                    <a:pt x="4484141" y="582968"/>
                  </a:cubicBezTo>
                  <a:cubicBezTo>
                    <a:pt x="4480788" y="582689"/>
                    <a:pt x="4478553" y="582549"/>
                    <a:pt x="4477435" y="582549"/>
                  </a:cubicBezTo>
                  <a:lnTo>
                    <a:pt x="4476597" y="582549"/>
                  </a:lnTo>
                  <a:cubicBezTo>
                    <a:pt x="4475480" y="582549"/>
                    <a:pt x="4474502" y="582549"/>
                    <a:pt x="4473663" y="582549"/>
                  </a:cubicBezTo>
                  <a:cubicBezTo>
                    <a:pt x="4472825" y="582549"/>
                    <a:pt x="4472127" y="582549"/>
                    <a:pt x="4471568" y="582549"/>
                  </a:cubicBezTo>
                  <a:cubicBezTo>
                    <a:pt x="4471009" y="582549"/>
                    <a:pt x="4469892" y="582549"/>
                    <a:pt x="4468215" y="582549"/>
                  </a:cubicBezTo>
                  <a:cubicBezTo>
                    <a:pt x="4466539" y="582549"/>
                    <a:pt x="4464583" y="582689"/>
                    <a:pt x="4462348" y="582968"/>
                  </a:cubicBezTo>
                  <a:cubicBezTo>
                    <a:pt x="4460113" y="583248"/>
                    <a:pt x="4457738" y="583388"/>
                    <a:pt x="4455223" y="583388"/>
                  </a:cubicBezTo>
                  <a:cubicBezTo>
                    <a:pt x="4452708" y="583388"/>
                    <a:pt x="4450473" y="583527"/>
                    <a:pt x="4448517" y="583807"/>
                  </a:cubicBezTo>
                  <a:cubicBezTo>
                    <a:pt x="4446562" y="584086"/>
                    <a:pt x="4445165" y="584226"/>
                    <a:pt x="4444326" y="584226"/>
                  </a:cubicBezTo>
                  <a:cubicBezTo>
                    <a:pt x="4443488" y="584226"/>
                    <a:pt x="4442790" y="584505"/>
                    <a:pt x="4442231" y="585064"/>
                  </a:cubicBezTo>
                  <a:lnTo>
                    <a:pt x="4440554" y="582549"/>
                  </a:lnTo>
                  <a:cubicBezTo>
                    <a:pt x="4437202" y="583108"/>
                    <a:pt x="4434687" y="583527"/>
                    <a:pt x="4433011" y="583807"/>
                  </a:cubicBezTo>
                  <a:cubicBezTo>
                    <a:pt x="4431334" y="584086"/>
                    <a:pt x="4430356" y="584226"/>
                    <a:pt x="4430077" y="584226"/>
                  </a:cubicBezTo>
                  <a:cubicBezTo>
                    <a:pt x="4429798" y="584226"/>
                    <a:pt x="4429379" y="583946"/>
                    <a:pt x="4428820" y="583388"/>
                  </a:cubicBezTo>
                  <a:lnTo>
                    <a:pt x="4427982" y="585064"/>
                  </a:lnTo>
                  <a:cubicBezTo>
                    <a:pt x="4427423" y="584505"/>
                    <a:pt x="4426864" y="584086"/>
                    <a:pt x="4426305" y="583807"/>
                  </a:cubicBezTo>
                  <a:cubicBezTo>
                    <a:pt x="4425747" y="583527"/>
                    <a:pt x="4424908" y="583388"/>
                    <a:pt x="4423791" y="583388"/>
                  </a:cubicBezTo>
                  <a:cubicBezTo>
                    <a:pt x="4422673" y="583388"/>
                    <a:pt x="4421974" y="583248"/>
                    <a:pt x="4421695" y="582968"/>
                  </a:cubicBezTo>
                  <a:cubicBezTo>
                    <a:pt x="4421416" y="582689"/>
                    <a:pt x="4420717" y="582549"/>
                    <a:pt x="4419600" y="582549"/>
                  </a:cubicBezTo>
                  <a:lnTo>
                    <a:pt x="4415409" y="582549"/>
                  </a:lnTo>
                  <a:lnTo>
                    <a:pt x="4415409" y="581711"/>
                  </a:lnTo>
                  <a:cubicBezTo>
                    <a:pt x="4413174" y="582270"/>
                    <a:pt x="4411218" y="581991"/>
                    <a:pt x="4409541" y="580873"/>
                  </a:cubicBezTo>
                  <a:lnTo>
                    <a:pt x="4407865" y="582549"/>
                  </a:lnTo>
                  <a:cubicBezTo>
                    <a:pt x="4406747" y="582549"/>
                    <a:pt x="4405769" y="582549"/>
                    <a:pt x="4404931" y="582549"/>
                  </a:cubicBezTo>
                  <a:cubicBezTo>
                    <a:pt x="4404093" y="582549"/>
                    <a:pt x="4402835" y="582689"/>
                    <a:pt x="4401159" y="582968"/>
                  </a:cubicBezTo>
                  <a:cubicBezTo>
                    <a:pt x="4399483" y="583248"/>
                    <a:pt x="4398086" y="583108"/>
                    <a:pt x="4396968" y="582549"/>
                  </a:cubicBezTo>
                  <a:cubicBezTo>
                    <a:pt x="4396409" y="583108"/>
                    <a:pt x="4396130" y="583527"/>
                    <a:pt x="4396130" y="583807"/>
                  </a:cubicBezTo>
                  <a:cubicBezTo>
                    <a:pt x="4396130" y="584086"/>
                    <a:pt x="4395432" y="584226"/>
                    <a:pt x="4394034" y="584226"/>
                  </a:cubicBezTo>
                  <a:cubicBezTo>
                    <a:pt x="4392638" y="584226"/>
                    <a:pt x="4390262" y="584645"/>
                    <a:pt x="4386910" y="585483"/>
                  </a:cubicBezTo>
                  <a:cubicBezTo>
                    <a:pt x="4383557" y="586321"/>
                    <a:pt x="4381182" y="586880"/>
                    <a:pt x="4379785" y="587159"/>
                  </a:cubicBezTo>
                  <a:cubicBezTo>
                    <a:pt x="4378388" y="587439"/>
                    <a:pt x="4376851" y="587579"/>
                    <a:pt x="4375175" y="587579"/>
                  </a:cubicBezTo>
                  <a:cubicBezTo>
                    <a:pt x="4382440" y="585343"/>
                    <a:pt x="4387748" y="583946"/>
                    <a:pt x="4391101" y="583388"/>
                  </a:cubicBezTo>
                  <a:cubicBezTo>
                    <a:pt x="4394453" y="582829"/>
                    <a:pt x="4397806" y="581711"/>
                    <a:pt x="4401159" y="580035"/>
                  </a:cubicBezTo>
                  <a:cubicBezTo>
                    <a:pt x="4404512" y="578358"/>
                    <a:pt x="4408284" y="576822"/>
                    <a:pt x="4412475" y="575425"/>
                  </a:cubicBezTo>
                  <a:cubicBezTo>
                    <a:pt x="4416666" y="574028"/>
                    <a:pt x="4422952" y="570815"/>
                    <a:pt x="4431334" y="565785"/>
                  </a:cubicBezTo>
                  <a:cubicBezTo>
                    <a:pt x="4439716" y="560756"/>
                    <a:pt x="4446003" y="556984"/>
                    <a:pt x="4450194" y="554470"/>
                  </a:cubicBezTo>
                  <a:cubicBezTo>
                    <a:pt x="4454385" y="551955"/>
                    <a:pt x="4457179" y="550139"/>
                    <a:pt x="4458576" y="549021"/>
                  </a:cubicBezTo>
                  <a:cubicBezTo>
                    <a:pt x="4459973" y="547904"/>
                    <a:pt x="4461789" y="546507"/>
                    <a:pt x="4464024" y="544830"/>
                  </a:cubicBezTo>
                  <a:lnTo>
                    <a:pt x="4462348" y="540639"/>
                  </a:lnTo>
                  <a:lnTo>
                    <a:pt x="4456480" y="538125"/>
                  </a:lnTo>
                  <a:cubicBezTo>
                    <a:pt x="4455922" y="537566"/>
                    <a:pt x="4455642" y="537007"/>
                    <a:pt x="4455642" y="536448"/>
                  </a:cubicBezTo>
                  <a:cubicBezTo>
                    <a:pt x="4455642" y="535890"/>
                    <a:pt x="4454245" y="534073"/>
                    <a:pt x="4451451" y="531000"/>
                  </a:cubicBezTo>
                  <a:cubicBezTo>
                    <a:pt x="4448657" y="527927"/>
                    <a:pt x="4446422" y="523736"/>
                    <a:pt x="4444745" y="518427"/>
                  </a:cubicBezTo>
                  <a:cubicBezTo>
                    <a:pt x="4443069" y="513118"/>
                    <a:pt x="4441533" y="508927"/>
                    <a:pt x="4440136" y="505854"/>
                  </a:cubicBezTo>
                  <a:cubicBezTo>
                    <a:pt x="4438739" y="502781"/>
                    <a:pt x="4438459" y="498729"/>
                    <a:pt x="4439297" y="493700"/>
                  </a:cubicBezTo>
                  <a:cubicBezTo>
                    <a:pt x="4440136" y="488671"/>
                    <a:pt x="4439716" y="477774"/>
                    <a:pt x="4438040" y="461010"/>
                  </a:cubicBezTo>
                  <a:cubicBezTo>
                    <a:pt x="4436363" y="444246"/>
                    <a:pt x="4435246" y="432931"/>
                    <a:pt x="4434687" y="427063"/>
                  </a:cubicBezTo>
                  <a:cubicBezTo>
                    <a:pt x="4434128" y="421196"/>
                    <a:pt x="4433290" y="413233"/>
                    <a:pt x="4432173" y="403175"/>
                  </a:cubicBezTo>
                  <a:cubicBezTo>
                    <a:pt x="4430496" y="403733"/>
                    <a:pt x="4429379" y="404013"/>
                    <a:pt x="4428820" y="404013"/>
                  </a:cubicBezTo>
                  <a:cubicBezTo>
                    <a:pt x="4428261" y="404013"/>
                    <a:pt x="4427562" y="404292"/>
                    <a:pt x="4426724" y="404851"/>
                  </a:cubicBezTo>
                  <a:cubicBezTo>
                    <a:pt x="4425886" y="405410"/>
                    <a:pt x="4424769" y="406108"/>
                    <a:pt x="4423371" y="406946"/>
                  </a:cubicBezTo>
                  <a:cubicBezTo>
                    <a:pt x="4421974" y="407785"/>
                    <a:pt x="4420578" y="408343"/>
                    <a:pt x="4419180" y="408623"/>
                  </a:cubicBezTo>
                  <a:cubicBezTo>
                    <a:pt x="4417783" y="408902"/>
                    <a:pt x="4416247" y="409880"/>
                    <a:pt x="4414570" y="411556"/>
                  </a:cubicBezTo>
                  <a:cubicBezTo>
                    <a:pt x="4412894" y="413233"/>
                    <a:pt x="4410100" y="415049"/>
                    <a:pt x="4406188" y="417005"/>
                  </a:cubicBezTo>
                  <a:cubicBezTo>
                    <a:pt x="4402277" y="418961"/>
                    <a:pt x="4399623" y="420078"/>
                    <a:pt x="4398225" y="420358"/>
                  </a:cubicBezTo>
                  <a:cubicBezTo>
                    <a:pt x="4396829" y="420637"/>
                    <a:pt x="4395711" y="421196"/>
                    <a:pt x="4394873" y="422034"/>
                  </a:cubicBezTo>
                  <a:cubicBezTo>
                    <a:pt x="4394034" y="422872"/>
                    <a:pt x="4393196" y="423431"/>
                    <a:pt x="4392358" y="423710"/>
                  </a:cubicBezTo>
                  <a:cubicBezTo>
                    <a:pt x="4391520" y="423990"/>
                    <a:pt x="4390542" y="424409"/>
                    <a:pt x="4389424" y="424968"/>
                  </a:cubicBezTo>
                  <a:lnTo>
                    <a:pt x="4386910" y="426644"/>
                  </a:lnTo>
                  <a:cubicBezTo>
                    <a:pt x="4385792" y="427203"/>
                    <a:pt x="4383417" y="428600"/>
                    <a:pt x="4379785" y="430835"/>
                  </a:cubicBezTo>
                  <a:cubicBezTo>
                    <a:pt x="4376153" y="433070"/>
                    <a:pt x="4373079" y="434886"/>
                    <a:pt x="4370565" y="436283"/>
                  </a:cubicBezTo>
                  <a:cubicBezTo>
                    <a:pt x="4368050" y="437680"/>
                    <a:pt x="4365815" y="438938"/>
                    <a:pt x="4363859" y="440055"/>
                  </a:cubicBezTo>
                  <a:cubicBezTo>
                    <a:pt x="4361904" y="441173"/>
                    <a:pt x="4360647" y="441871"/>
                    <a:pt x="4360087" y="442151"/>
                  </a:cubicBezTo>
                  <a:cubicBezTo>
                    <a:pt x="4359529" y="442430"/>
                    <a:pt x="4358970" y="442570"/>
                    <a:pt x="4358411" y="442570"/>
                  </a:cubicBezTo>
                  <a:lnTo>
                    <a:pt x="4356735" y="445085"/>
                  </a:lnTo>
                  <a:cubicBezTo>
                    <a:pt x="4353382" y="446202"/>
                    <a:pt x="4350588" y="447320"/>
                    <a:pt x="4348352" y="448437"/>
                  </a:cubicBezTo>
                  <a:cubicBezTo>
                    <a:pt x="4346117" y="449555"/>
                    <a:pt x="4342066" y="452070"/>
                    <a:pt x="4336199" y="455981"/>
                  </a:cubicBezTo>
                  <a:cubicBezTo>
                    <a:pt x="4330331" y="459893"/>
                    <a:pt x="4326559" y="462128"/>
                    <a:pt x="4324883" y="462687"/>
                  </a:cubicBezTo>
                  <a:cubicBezTo>
                    <a:pt x="4323207" y="463246"/>
                    <a:pt x="4321251" y="464084"/>
                    <a:pt x="4319016" y="465201"/>
                  </a:cubicBezTo>
                  <a:lnTo>
                    <a:pt x="4318177" y="466040"/>
                  </a:lnTo>
                  <a:lnTo>
                    <a:pt x="4288840" y="484480"/>
                  </a:lnTo>
                  <a:cubicBezTo>
                    <a:pt x="4288840" y="485598"/>
                    <a:pt x="4288561" y="486436"/>
                    <a:pt x="4288002" y="486995"/>
                  </a:cubicBezTo>
                  <a:lnTo>
                    <a:pt x="4288002" y="485318"/>
                  </a:lnTo>
                  <a:lnTo>
                    <a:pt x="4287164" y="486156"/>
                  </a:lnTo>
                  <a:lnTo>
                    <a:pt x="4287164" y="488671"/>
                  </a:lnTo>
                  <a:cubicBezTo>
                    <a:pt x="4285487" y="489230"/>
                    <a:pt x="4284230" y="489789"/>
                    <a:pt x="4283392" y="490347"/>
                  </a:cubicBezTo>
                  <a:cubicBezTo>
                    <a:pt x="4282554" y="490906"/>
                    <a:pt x="4280738" y="492163"/>
                    <a:pt x="4277944" y="494119"/>
                  </a:cubicBezTo>
                  <a:cubicBezTo>
                    <a:pt x="4275150" y="496075"/>
                    <a:pt x="4273194" y="497193"/>
                    <a:pt x="4272076" y="497472"/>
                  </a:cubicBezTo>
                  <a:cubicBezTo>
                    <a:pt x="4270959" y="497751"/>
                    <a:pt x="4269283" y="498450"/>
                    <a:pt x="4267047" y="499568"/>
                  </a:cubicBezTo>
                  <a:lnTo>
                    <a:pt x="4268724" y="500406"/>
                  </a:lnTo>
                  <a:lnTo>
                    <a:pt x="4267885" y="501244"/>
                  </a:lnTo>
                  <a:lnTo>
                    <a:pt x="4260342" y="504597"/>
                  </a:lnTo>
                  <a:lnTo>
                    <a:pt x="4258665" y="507950"/>
                  </a:lnTo>
                  <a:cubicBezTo>
                    <a:pt x="4258107" y="507950"/>
                    <a:pt x="4257129" y="508508"/>
                    <a:pt x="4255731" y="509626"/>
                  </a:cubicBezTo>
                  <a:cubicBezTo>
                    <a:pt x="4254335" y="510744"/>
                    <a:pt x="4253217" y="511442"/>
                    <a:pt x="4252379" y="511721"/>
                  </a:cubicBezTo>
                  <a:cubicBezTo>
                    <a:pt x="4251540" y="512001"/>
                    <a:pt x="4250563" y="512141"/>
                    <a:pt x="4249445" y="512141"/>
                  </a:cubicBezTo>
                  <a:lnTo>
                    <a:pt x="4248607" y="514655"/>
                  </a:lnTo>
                  <a:cubicBezTo>
                    <a:pt x="4245813" y="517449"/>
                    <a:pt x="4242460" y="519684"/>
                    <a:pt x="4238548" y="521361"/>
                  </a:cubicBezTo>
                  <a:lnTo>
                    <a:pt x="4237710" y="522199"/>
                  </a:lnTo>
                  <a:cubicBezTo>
                    <a:pt x="4234357" y="524993"/>
                    <a:pt x="4231703" y="527088"/>
                    <a:pt x="4229747" y="528485"/>
                  </a:cubicBezTo>
                  <a:cubicBezTo>
                    <a:pt x="4227792" y="529882"/>
                    <a:pt x="4226534" y="530581"/>
                    <a:pt x="4225975" y="530581"/>
                  </a:cubicBezTo>
                  <a:lnTo>
                    <a:pt x="4223461" y="533096"/>
                  </a:lnTo>
                  <a:lnTo>
                    <a:pt x="4220108" y="534772"/>
                  </a:lnTo>
                  <a:lnTo>
                    <a:pt x="4215917" y="538963"/>
                  </a:lnTo>
                  <a:cubicBezTo>
                    <a:pt x="4213682" y="540081"/>
                    <a:pt x="4211726" y="541478"/>
                    <a:pt x="4210050" y="543154"/>
                  </a:cubicBezTo>
                  <a:lnTo>
                    <a:pt x="4210050" y="544830"/>
                  </a:lnTo>
                  <a:lnTo>
                    <a:pt x="4206697" y="545669"/>
                  </a:lnTo>
                  <a:lnTo>
                    <a:pt x="4202506" y="550698"/>
                  </a:lnTo>
                  <a:lnTo>
                    <a:pt x="4199991" y="552374"/>
                  </a:lnTo>
                  <a:lnTo>
                    <a:pt x="4198315" y="554889"/>
                  </a:lnTo>
                  <a:cubicBezTo>
                    <a:pt x="4197756" y="554889"/>
                    <a:pt x="4197197" y="554889"/>
                    <a:pt x="4196638" y="554889"/>
                  </a:cubicBezTo>
                  <a:cubicBezTo>
                    <a:pt x="4196080" y="554889"/>
                    <a:pt x="4194822" y="555867"/>
                    <a:pt x="4192866" y="557822"/>
                  </a:cubicBezTo>
                  <a:cubicBezTo>
                    <a:pt x="4190911" y="559778"/>
                    <a:pt x="4189374" y="560756"/>
                    <a:pt x="4188256" y="560756"/>
                  </a:cubicBezTo>
                  <a:cubicBezTo>
                    <a:pt x="4187139" y="560756"/>
                    <a:pt x="4186021" y="561315"/>
                    <a:pt x="4184903" y="562433"/>
                  </a:cubicBezTo>
                  <a:lnTo>
                    <a:pt x="4185742" y="563271"/>
                  </a:lnTo>
                  <a:lnTo>
                    <a:pt x="4183227" y="565785"/>
                  </a:lnTo>
                  <a:lnTo>
                    <a:pt x="4181551" y="565785"/>
                  </a:lnTo>
                  <a:lnTo>
                    <a:pt x="4177360" y="570815"/>
                  </a:lnTo>
                  <a:cubicBezTo>
                    <a:pt x="4176242" y="570815"/>
                    <a:pt x="4175264" y="571094"/>
                    <a:pt x="4174426" y="571653"/>
                  </a:cubicBezTo>
                  <a:cubicBezTo>
                    <a:pt x="4173588" y="572212"/>
                    <a:pt x="4172470" y="573050"/>
                    <a:pt x="4171073" y="574167"/>
                  </a:cubicBezTo>
                  <a:cubicBezTo>
                    <a:pt x="4169676" y="575285"/>
                    <a:pt x="4168699" y="575844"/>
                    <a:pt x="4168140" y="575844"/>
                  </a:cubicBezTo>
                  <a:lnTo>
                    <a:pt x="4165625" y="579197"/>
                  </a:lnTo>
                  <a:cubicBezTo>
                    <a:pt x="4164508" y="579197"/>
                    <a:pt x="4162691" y="580174"/>
                    <a:pt x="4160177" y="582130"/>
                  </a:cubicBezTo>
                  <a:cubicBezTo>
                    <a:pt x="4157662" y="584086"/>
                    <a:pt x="4155846" y="585343"/>
                    <a:pt x="4154728" y="585902"/>
                  </a:cubicBezTo>
                  <a:cubicBezTo>
                    <a:pt x="4153611" y="586461"/>
                    <a:pt x="4152214" y="587299"/>
                    <a:pt x="4150537" y="588417"/>
                  </a:cubicBezTo>
                  <a:lnTo>
                    <a:pt x="4149699" y="589255"/>
                  </a:lnTo>
                  <a:lnTo>
                    <a:pt x="4139641" y="597637"/>
                  </a:lnTo>
                  <a:lnTo>
                    <a:pt x="4138802" y="601828"/>
                  </a:lnTo>
                  <a:lnTo>
                    <a:pt x="4136288" y="602666"/>
                  </a:lnTo>
                  <a:lnTo>
                    <a:pt x="4131259" y="609372"/>
                  </a:lnTo>
                  <a:cubicBezTo>
                    <a:pt x="4129582" y="611048"/>
                    <a:pt x="4128185" y="612445"/>
                    <a:pt x="4127068" y="613563"/>
                  </a:cubicBezTo>
                  <a:cubicBezTo>
                    <a:pt x="4125950" y="614680"/>
                    <a:pt x="4125112" y="615239"/>
                    <a:pt x="4124553" y="615239"/>
                  </a:cubicBezTo>
                  <a:lnTo>
                    <a:pt x="4122877" y="617754"/>
                  </a:lnTo>
                  <a:lnTo>
                    <a:pt x="4119524" y="619430"/>
                  </a:lnTo>
                  <a:lnTo>
                    <a:pt x="4118686" y="620268"/>
                  </a:lnTo>
                  <a:cubicBezTo>
                    <a:pt x="4117568" y="621386"/>
                    <a:pt x="4116590" y="622224"/>
                    <a:pt x="4115752" y="622783"/>
                  </a:cubicBezTo>
                  <a:cubicBezTo>
                    <a:pt x="4114914" y="623342"/>
                    <a:pt x="4113796" y="623621"/>
                    <a:pt x="4112399" y="623621"/>
                  </a:cubicBezTo>
                  <a:cubicBezTo>
                    <a:pt x="4111002" y="623621"/>
                    <a:pt x="4109745" y="623481"/>
                    <a:pt x="4108627" y="623202"/>
                  </a:cubicBezTo>
                  <a:cubicBezTo>
                    <a:pt x="4107510" y="622923"/>
                    <a:pt x="4106672" y="622923"/>
                    <a:pt x="4106113" y="623202"/>
                  </a:cubicBezTo>
                  <a:cubicBezTo>
                    <a:pt x="4105554" y="623481"/>
                    <a:pt x="4104576" y="623342"/>
                    <a:pt x="4103179" y="622783"/>
                  </a:cubicBezTo>
                  <a:cubicBezTo>
                    <a:pt x="4101782" y="622224"/>
                    <a:pt x="4100106" y="622084"/>
                    <a:pt x="4098150" y="622364"/>
                  </a:cubicBezTo>
                  <a:cubicBezTo>
                    <a:pt x="4096194" y="622643"/>
                    <a:pt x="4093400" y="621386"/>
                    <a:pt x="4089768" y="618592"/>
                  </a:cubicBezTo>
                  <a:cubicBezTo>
                    <a:pt x="4086136" y="615798"/>
                    <a:pt x="4083481" y="613842"/>
                    <a:pt x="4081805" y="612725"/>
                  </a:cubicBezTo>
                  <a:cubicBezTo>
                    <a:pt x="4080688" y="610489"/>
                    <a:pt x="4079849" y="609092"/>
                    <a:pt x="4079290" y="608534"/>
                  </a:cubicBezTo>
                  <a:cubicBezTo>
                    <a:pt x="4078732" y="607975"/>
                    <a:pt x="4077754" y="606857"/>
                    <a:pt x="4076357" y="605181"/>
                  </a:cubicBezTo>
                  <a:cubicBezTo>
                    <a:pt x="4074960" y="603504"/>
                    <a:pt x="4073982" y="601269"/>
                    <a:pt x="4073423" y="598475"/>
                  </a:cubicBezTo>
                  <a:cubicBezTo>
                    <a:pt x="4072864" y="595681"/>
                    <a:pt x="4071887" y="593167"/>
                    <a:pt x="4070489" y="590931"/>
                  </a:cubicBezTo>
                  <a:cubicBezTo>
                    <a:pt x="4069092" y="588696"/>
                    <a:pt x="4068534" y="586880"/>
                    <a:pt x="4068813" y="585483"/>
                  </a:cubicBezTo>
                  <a:cubicBezTo>
                    <a:pt x="4069092" y="584086"/>
                    <a:pt x="4068673" y="583108"/>
                    <a:pt x="4067555" y="582549"/>
                  </a:cubicBezTo>
                  <a:cubicBezTo>
                    <a:pt x="4066438" y="581991"/>
                    <a:pt x="4065460" y="580733"/>
                    <a:pt x="4064622" y="578777"/>
                  </a:cubicBezTo>
                  <a:cubicBezTo>
                    <a:pt x="4063784" y="576822"/>
                    <a:pt x="4062247" y="573329"/>
                    <a:pt x="4060012" y="568300"/>
                  </a:cubicBezTo>
                  <a:lnTo>
                    <a:pt x="4049953" y="559080"/>
                  </a:lnTo>
                  <a:cubicBezTo>
                    <a:pt x="4047160" y="556286"/>
                    <a:pt x="4045343" y="554470"/>
                    <a:pt x="4044505" y="553631"/>
                  </a:cubicBezTo>
                  <a:cubicBezTo>
                    <a:pt x="4043667" y="552793"/>
                    <a:pt x="4042969" y="551257"/>
                    <a:pt x="4042410" y="549021"/>
                  </a:cubicBezTo>
                  <a:cubicBezTo>
                    <a:pt x="4041851" y="546786"/>
                    <a:pt x="4041851" y="544272"/>
                    <a:pt x="4042410" y="541478"/>
                  </a:cubicBezTo>
                  <a:cubicBezTo>
                    <a:pt x="4042969" y="538684"/>
                    <a:pt x="4044226" y="535890"/>
                    <a:pt x="4046181" y="533096"/>
                  </a:cubicBezTo>
                  <a:cubicBezTo>
                    <a:pt x="4048137" y="530302"/>
                    <a:pt x="4049534" y="527088"/>
                    <a:pt x="4050372" y="523456"/>
                  </a:cubicBezTo>
                  <a:cubicBezTo>
                    <a:pt x="4051211" y="519824"/>
                    <a:pt x="4052049" y="517309"/>
                    <a:pt x="4052887" y="515912"/>
                  </a:cubicBezTo>
                  <a:cubicBezTo>
                    <a:pt x="4053725" y="514515"/>
                    <a:pt x="4054284" y="512420"/>
                    <a:pt x="4054563" y="509626"/>
                  </a:cubicBezTo>
                  <a:cubicBezTo>
                    <a:pt x="4054843" y="506832"/>
                    <a:pt x="4054843" y="503479"/>
                    <a:pt x="4054563" y="499568"/>
                  </a:cubicBezTo>
                  <a:cubicBezTo>
                    <a:pt x="4054284" y="495656"/>
                    <a:pt x="4054563" y="492303"/>
                    <a:pt x="4055402" y="489509"/>
                  </a:cubicBezTo>
                  <a:cubicBezTo>
                    <a:pt x="4056240" y="486715"/>
                    <a:pt x="4056799" y="484061"/>
                    <a:pt x="4057078" y="481546"/>
                  </a:cubicBezTo>
                  <a:cubicBezTo>
                    <a:pt x="4057357" y="479032"/>
                    <a:pt x="4057637" y="477076"/>
                    <a:pt x="4057916" y="475679"/>
                  </a:cubicBezTo>
                  <a:cubicBezTo>
                    <a:pt x="4058196" y="474282"/>
                    <a:pt x="4058196" y="472186"/>
                    <a:pt x="4057916" y="469392"/>
                  </a:cubicBezTo>
                  <a:cubicBezTo>
                    <a:pt x="4057637" y="466598"/>
                    <a:pt x="4058056" y="461849"/>
                    <a:pt x="4059174" y="455143"/>
                  </a:cubicBezTo>
                  <a:cubicBezTo>
                    <a:pt x="4060291" y="448437"/>
                    <a:pt x="4060710" y="443548"/>
                    <a:pt x="4060431" y="440474"/>
                  </a:cubicBezTo>
                  <a:cubicBezTo>
                    <a:pt x="4060152" y="437401"/>
                    <a:pt x="4059313" y="435306"/>
                    <a:pt x="4057916" y="434188"/>
                  </a:cubicBezTo>
                  <a:cubicBezTo>
                    <a:pt x="4056519" y="433070"/>
                    <a:pt x="4054703" y="430556"/>
                    <a:pt x="4052468" y="426644"/>
                  </a:cubicBezTo>
                  <a:lnTo>
                    <a:pt x="4044086" y="419939"/>
                  </a:lnTo>
                  <a:lnTo>
                    <a:pt x="4044924" y="419939"/>
                  </a:lnTo>
                  <a:lnTo>
                    <a:pt x="4046601" y="420777"/>
                  </a:lnTo>
                  <a:cubicBezTo>
                    <a:pt x="4056659" y="425806"/>
                    <a:pt x="4063784" y="429019"/>
                    <a:pt x="4067975" y="430416"/>
                  </a:cubicBezTo>
                  <a:cubicBezTo>
                    <a:pt x="4072166" y="431813"/>
                    <a:pt x="4075519" y="433489"/>
                    <a:pt x="4078033" y="435445"/>
                  </a:cubicBezTo>
                  <a:cubicBezTo>
                    <a:pt x="4080548" y="437401"/>
                    <a:pt x="4084319" y="440055"/>
                    <a:pt x="4089349" y="443408"/>
                  </a:cubicBezTo>
                  <a:lnTo>
                    <a:pt x="4092702" y="446761"/>
                  </a:lnTo>
                  <a:cubicBezTo>
                    <a:pt x="4093819" y="446761"/>
                    <a:pt x="4094797" y="446761"/>
                    <a:pt x="4095635" y="446761"/>
                  </a:cubicBezTo>
                  <a:cubicBezTo>
                    <a:pt x="4096473" y="446761"/>
                    <a:pt x="4097312" y="447320"/>
                    <a:pt x="4098150" y="448437"/>
                  </a:cubicBezTo>
                  <a:cubicBezTo>
                    <a:pt x="4098988" y="449555"/>
                    <a:pt x="4100805" y="451231"/>
                    <a:pt x="4103598" y="453467"/>
                  </a:cubicBezTo>
                  <a:lnTo>
                    <a:pt x="4112818" y="463525"/>
                  </a:lnTo>
                  <a:lnTo>
                    <a:pt x="4128744" y="477774"/>
                  </a:lnTo>
                  <a:lnTo>
                    <a:pt x="4140479" y="491186"/>
                  </a:lnTo>
                  <a:cubicBezTo>
                    <a:pt x="4141597" y="491186"/>
                    <a:pt x="4142435" y="490906"/>
                    <a:pt x="4142994" y="490347"/>
                  </a:cubicBezTo>
                  <a:cubicBezTo>
                    <a:pt x="4143552" y="489789"/>
                    <a:pt x="4160596" y="478333"/>
                    <a:pt x="4194124" y="455981"/>
                  </a:cubicBezTo>
                  <a:cubicBezTo>
                    <a:pt x="4194124" y="454864"/>
                    <a:pt x="4194264" y="454025"/>
                    <a:pt x="4194543" y="453467"/>
                  </a:cubicBezTo>
                  <a:cubicBezTo>
                    <a:pt x="4194822" y="452908"/>
                    <a:pt x="4194543" y="451930"/>
                    <a:pt x="4193705" y="450533"/>
                  </a:cubicBezTo>
                  <a:cubicBezTo>
                    <a:pt x="4192866" y="449136"/>
                    <a:pt x="4192028" y="447180"/>
                    <a:pt x="4191190" y="444665"/>
                  </a:cubicBezTo>
                  <a:cubicBezTo>
                    <a:pt x="4190352" y="442151"/>
                    <a:pt x="4188396" y="438658"/>
                    <a:pt x="4185323" y="434188"/>
                  </a:cubicBezTo>
                  <a:cubicBezTo>
                    <a:pt x="4182249" y="429718"/>
                    <a:pt x="4180573" y="426504"/>
                    <a:pt x="4180294" y="424549"/>
                  </a:cubicBezTo>
                  <a:cubicBezTo>
                    <a:pt x="4180014" y="422593"/>
                    <a:pt x="4179455" y="420916"/>
                    <a:pt x="4178617" y="419519"/>
                  </a:cubicBezTo>
                  <a:cubicBezTo>
                    <a:pt x="4177779" y="418122"/>
                    <a:pt x="4176521" y="415049"/>
                    <a:pt x="4174845" y="410299"/>
                  </a:cubicBezTo>
                  <a:cubicBezTo>
                    <a:pt x="4173169" y="405549"/>
                    <a:pt x="4171912" y="399542"/>
                    <a:pt x="4171073" y="392278"/>
                  </a:cubicBezTo>
                  <a:cubicBezTo>
                    <a:pt x="4170235" y="385013"/>
                    <a:pt x="4168978" y="380543"/>
                    <a:pt x="4167301" y="378867"/>
                  </a:cubicBezTo>
                  <a:cubicBezTo>
                    <a:pt x="4165625" y="377190"/>
                    <a:pt x="4163949" y="374676"/>
                    <a:pt x="4162272" y="371323"/>
                  </a:cubicBezTo>
                  <a:lnTo>
                    <a:pt x="4163110" y="370485"/>
                  </a:lnTo>
                  <a:cubicBezTo>
                    <a:pt x="4162552" y="366014"/>
                    <a:pt x="4163110" y="360985"/>
                    <a:pt x="4164787" y="355397"/>
                  </a:cubicBezTo>
                  <a:cubicBezTo>
                    <a:pt x="4166463" y="355956"/>
                    <a:pt x="4167581" y="356375"/>
                    <a:pt x="4168140" y="356654"/>
                  </a:cubicBezTo>
                  <a:cubicBezTo>
                    <a:pt x="4168699" y="356934"/>
                    <a:pt x="4172191" y="357353"/>
                    <a:pt x="4178617" y="357912"/>
                  </a:cubicBezTo>
                  <a:cubicBezTo>
                    <a:pt x="4185044" y="358470"/>
                    <a:pt x="4190631" y="359728"/>
                    <a:pt x="4195381" y="361684"/>
                  </a:cubicBezTo>
                  <a:cubicBezTo>
                    <a:pt x="4200131" y="363639"/>
                    <a:pt x="4203903" y="365456"/>
                    <a:pt x="4206697" y="367132"/>
                  </a:cubicBezTo>
                  <a:cubicBezTo>
                    <a:pt x="4209491" y="368808"/>
                    <a:pt x="4213402" y="371323"/>
                    <a:pt x="4218432" y="374676"/>
                  </a:cubicBezTo>
                  <a:cubicBezTo>
                    <a:pt x="4220108" y="372999"/>
                    <a:pt x="4221365" y="371882"/>
                    <a:pt x="4222203" y="371323"/>
                  </a:cubicBezTo>
                  <a:cubicBezTo>
                    <a:pt x="4223042" y="370764"/>
                    <a:pt x="4223601" y="369926"/>
                    <a:pt x="4223880" y="368808"/>
                  </a:cubicBezTo>
                  <a:cubicBezTo>
                    <a:pt x="4224159" y="367691"/>
                    <a:pt x="4224578" y="366294"/>
                    <a:pt x="4225137" y="364617"/>
                  </a:cubicBezTo>
                  <a:cubicBezTo>
                    <a:pt x="4225696" y="370764"/>
                    <a:pt x="4227652" y="376352"/>
                    <a:pt x="4231004" y="381381"/>
                  </a:cubicBezTo>
                  <a:cubicBezTo>
                    <a:pt x="4237151" y="385293"/>
                    <a:pt x="4243577" y="389205"/>
                    <a:pt x="4250283" y="393116"/>
                  </a:cubicBezTo>
                  <a:cubicBezTo>
                    <a:pt x="4253077" y="395910"/>
                    <a:pt x="4255312" y="397726"/>
                    <a:pt x="4256989" y="398564"/>
                  </a:cubicBezTo>
                  <a:cubicBezTo>
                    <a:pt x="4258665" y="399403"/>
                    <a:pt x="4259364" y="400800"/>
                    <a:pt x="4259084" y="402755"/>
                  </a:cubicBezTo>
                  <a:cubicBezTo>
                    <a:pt x="4258805" y="404711"/>
                    <a:pt x="4258805" y="406388"/>
                    <a:pt x="4259084" y="407785"/>
                  </a:cubicBezTo>
                  <a:cubicBezTo>
                    <a:pt x="4259364" y="409182"/>
                    <a:pt x="4259643" y="410159"/>
                    <a:pt x="4259922" y="410718"/>
                  </a:cubicBezTo>
                  <a:cubicBezTo>
                    <a:pt x="4260202" y="411277"/>
                    <a:pt x="4261180" y="412115"/>
                    <a:pt x="4262856" y="413233"/>
                  </a:cubicBezTo>
                  <a:lnTo>
                    <a:pt x="4316501" y="383058"/>
                  </a:lnTo>
                  <a:cubicBezTo>
                    <a:pt x="4315942" y="381381"/>
                    <a:pt x="4315663" y="380124"/>
                    <a:pt x="4315663" y="379286"/>
                  </a:cubicBezTo>
                  <a:cubicBezTo>
                    <a:pt x="4315663" y="378448"/>
                    <a:pt x="4315244" y="377609"/>
                    <a:pt x="4314405" y="376771"/>
                  </a:cubicBezTo>
                  <a:cubicBezTo>
                    <a:pt x="4313567" y="375933"/>
                    <a:pt x="4312310" y="374396"/>
                    <a:pt x="4310634" y="372161"/>
                  </a:cubicBezTo>
                  <a:lnTo>
                    <a:pt x="4303090" y="365456"/>
                  </a:lnTo>
                  <a:cubicBezTo>
                    <a:pt x="4301972" y="364897"/>
                    <a:pt x="4301413" y="364198"/>
                    <a:pt x="4301413" y="363360"/>
                  </a:cubicBezTo>
                  <a:cubicBezTo>
                    <a:pt x="4301413" y="362522"/>
                    <a:pt x="4301832" y="360007"/>
                    <a:pt x="4302671" y="355816"/>
                  </a:cubicBezTo>
                  <a:cubicBezTo>
                    <a:pt x="4303509" y="351625"/>
                    <a:pt x="4303928" y="348831"/>
                    <a:pt x="4303928" y="347434"/>
                  </a:cubicBezTo>
                  <a:cubicBezTo>
                    <a:pt x="4303928" y="346037"/>
                    <a:pt x="4303928" y="343942"/>
                    <a:pt x="4303928" y="341148"/>
                  </a:cubicBezTo>
                  <a:cubicBezTo>
                    <a:pt x="4301134" y="339471"/>
                    <a:pt x="4299178" y="337935"/>
                    <a:pt x="4298060" y="336538"/>
                  </a:cubicBezTo>
                  <a:cubicBezTo>
                    <a:pt x="4296943" y="335141"/>
                    <a:pt x="4295267" y="334163"/>
                    <a:pt x="4293031" y="333604"/>
                  </a:cubicBezTo>
                  <a:cubicBezTo>
                    <a:pt x="4290796" y="333045"/>
                    <a:pt x="4288002" y="331648"/>
                    <a:pt x="4284649" y="329413"/>
                  </a:cubicBezTo>
                  <a:cubicBezTo>
                    <a:pt x="4289678" y="330531"/>
                    <a:pt x="4294987" y="330531"/>
                    <a:pt x="4300575" y="329413"/>
                  </a:cubicBezTo>
                  <a:cubicBezTo>
                    <a:pt x="4300016" y="328854"/>
                    <a:pt x="4299737" y="328016"/>
                    <a:pt x="4299737" y="326898"/>
                  </a:cubicBezTo>
                  <a:cubicBezTo>
                    <a:pt x="4301413" y="326898"/>
                    <a:pt x="4302950" y="327038"/>
                    <a:pt x="4304347" y="327317"/>
                  </a:cubicBezTo>
                  <a:cubicBezTo>
                    <a:pt x="4305744" y="327597"/>
                    <a:pt x="4309376" y="328575"/>
                    <a:pt x="4315244" y="330251"/>
                  </a:cubicBezTo>
                  <a:cubicBezTo>
                    <a:pt x="4321111" y="331927"/>
                    <a:pt x="4324743" y="333185"/>
                    <a:pt x="4326140" y="334023"/>
                  </a:cubicBezTo>
                  <a:cubicBezTo>
                    <a:pt x="4327537" y="334861"/>
                    <a:pt x="4328795" y="335560"/>
                    <a:pt x="4329912" y="336119"/>
                  </a:cubicBezTo>
                  <a:cubicBezTo>
                    <a:pt x="4331588" y="334442"/>
                    <a:pt x="4333125" y="332905"/>
                    <a:pt x="4334522" y="331508"/>
                  </a:cubicBezTo>
                  <a:cubicBezTo>
                    <a:pt x="4335920" y="330111"/>
                    <a:pt x="4338853" y="325641"/>
                    <a:pt x="4343323" y="318097"/>
                  </a:cubicBezTo>
                  <a:cubicBezTo>
                    <a:pt x="4347794" y="310553"/>
                    <a:pt x="4351845" y="303010"/>
                    <a:pt x="4355477" y="295466"/>
                  </a:cubicBezTo>
                  <a:cubicBezTo>
                    <a:pt x="4359110" y="287922"/>
                    <a:pt x="4361624" y="281356"/>
                    <a:pt x="4363021" y="275768"/>
                  </a:cubicBezTo>
                  <a:cubicBezTo>
                    <a:pt x="4364418" y="270180"/>
                    <a:pt x="4365396" y="266268"/>
                    <a:pt x="4365955" y="264033"/>
                  </a:cubicBezTo>
                  <a:cubicBezTo>
                    <a:pt x="4365955" y="264592"/>
                    <a:pt x="4365955" y="266268"/>
                    <a:pt x="4365955" y="269062"/>
                  </a:cubicBezTo>
                  <a:cubicBezTo>
                    <a:pt x="4365955" y="271856"/>
                    <a:pt x="4366514" y="273812"/>
                    <a:pt x="4367631" y="274930"/>
                  </a:cubicBezTo>
                  <a:cubicBezTo>
                    <a:pt x="4368749" y="276047"/>
                    <a:pt x="4368749" y="278143"/>
                    <a:pt x="4367631" y="281216"/>
                  </a:cubicBezTo>
                  <a:cubicBezTo>
                    <a:pt x="4366514" y="284290"/>
                    <a:pt x="4366095" y="286385"/>
                    <a:pt x="4366374" y="287503"/>
                  </a:cubicBezTo>
                  <a:cubicBezTo>
                    <a:pt x="4366653" y="288620"/>
                    <a:pt x="4366514" y="290297"/>
                    <a:pt x="4365955" y="292532"/>
                  </a:cubicBezTo>
                  <a:cubicBezTo>
                    <a:pt x="4365396" y="294767"/>
                    <a:pt x="4365256" y="297841"/>
                    <a:pt x="4365536" y="301752"/>
                  </a:cubicBezTo>
                  <a:cubicBezTo>
                    <a:pt x="4365815" y="305664"/>
                    <a:pt x="4364418" y="311252"/>
                    <a:pt x="4361345" y="318516"/>
                  </a:cubicBezTo>
                  <a:cubicBezTo>
                    <a:pt x="4358271" y="325781"/>
                    <a:pt x="4356735" y="330950"/>
                    <a:pt x="4356735" y="334023"/>
                  </a:cubicBezTo>
                  <a:cubicBezTo>
                    <a:pt x="4356735" y="337096"/>
                    <a:pt x="4356455" y="339611"/>
                    <a:pt x="4355896" y="341567"/>
                  </a:cubicBezTo>
                  <a:cubicBezTo>
                    <a:pt x="4355338" y="343523"/>
                    <a:pt x="4355198" y="345618"/>
                    <a:pt x="4355477" y="347853"/>
                  </a:cubicBezTo>
                  <a:cubicBezTo>
                    <a:pt x="4355757" y="350088"/>
                    <a:pt x="4356455" y="351905"/>
                    <a:pt x="4357573" y="353302"/>
                  </a:cubicBezTo>
                  <a:cubicBezTo>
                    <a:pt x="4358691" y="354699"/>
                    <a:pt x="4360367" y="356794"/>
                    <a:pt x="4362602" y="359588"/>
                  </a:cubicBezTo>
                  <a:cubicBezTo>
                    <a:pt x="4367631" y="356794"/>
                    <a:pt x="4371962" y="354559"/>
                    <a:pt x="4375594" y="352882"/>
                  </a:cubicBezTo>
                  <a:cubicBezTo>
                    <a:pt x="4379226" y="351206"/>
                    <a:pt x="4393336" y="345059"/>
                    <a:pt x="4417923" y="334442"/>
                  </a:cubicBezTo>
                  <a:cubicBezTo>
                    <a:pt x="4420159" y="332207"/>
                    <a:pt x="4420717" y="329972"/>
                    <a:pt x="4419600" y="327736"/>
                  </a:cubicBezTo>
                  <a:cubicBezTo>
                    <a:pt x="4417923" y="326619"/>
                    <a:pt x="4416666" y="325781"/>
                    <a:pt x="4415828" y="325222"/>
                  </a:cubicBezTo>
                  <a:cubicBezTo>
                    <a:pt x="4414989" y="324663"/>
                    <a:pt x="4413872" y="324104"/>
                    <a:pt x="4412475" y="323545"/>
                  </a:cubicBezTo>
                  <a:cubicBezTo>
                    <a:pt x="4411078" y="322987"/>
                    <a:pt x="4409960" y="322987"/>
                    <a:pt x="4409122" y="323545"/>
                  </a:cubicBezTo>
                  <a:cubicBezTo>
                    <a:pt x="4408284" y="324104"/>
                    <a:pt x="4407027" y="324384"/>
                    <a:pt x="4405350" y="324384"/>
                  </a:cubicBezTo>
                  <a:cubicBezTo>
                    <a:pt x="4407027" y="323825"/>
                    <a:pt x="4408424" y="323126"/>
                    <a:pt x="4409541" y="322288"/>
                  </a:cubicBezTo>
                  <a:cubicBezTo>
                    <a:pt x="4410659" y="321450"/>
                    <a:pt x="4413174" y="321031"/>
                    <a:pt x="4417085" y="321031"/>
                  </a:cubicBezTo>
                  <a:cubicBezTo>
                    <a:pt x="4420997" y="321031"/>
                    <a:pt x="4423791" y="320751"/>
                    <a:pt x="4425467" y="320193"/>
                  </a:cubicBezTo>
                  <a:cubicBezTo>
                    <a:pt x="4427143" y="319634"/>
                    <a:pt x="4429379" y="318516"/>
                    <a:pt x="4432173" y="316840"/>
                  </a:cubicBezTo>
                  <a:cubicBezTo>
                    <a:pt x="4431614" y="267665"/>
                    <a:pt x="4432452" y="233998"/>
                    <a:pt x="4434687" y="215837"/>
                  </a:cubicBezTo>
                  <a:cubicBezTo>
                    <a:pt x="4436923" y="197676"/>
                    <a:pt x="4438180" y="182448"/>
                    <a:pt x="4438459" y="170155"/>
                  </a:cubicBezTo>
                  <a:cubicBezTo>
                    <a:pt x="4438739" y="157861"/>
                    <a:pt x="4438599" y="150597"/>
                    <a:pt x="4438040" y="148362"/>
                  </a:cubicBezTo>
                  <a:cubicBezTo>
                    <a:pt x="4437481" y="146126"/>
                    <a:pt x="4436923" y="143053"/>
                    <a:pt x="4436363" y="139141"/>
                  </a:cubicBezTo>
                  <a:cubicBezTo>
                    <a:pt x="4434687" y="137465"/>
                    <a:pt x="4433430" y="136068"/>
                    <a:pt x="4432592" y="134950"/>
                  </a:cubicBezTo>
                  <a:cubicBezTo>
                    <a:pt x="4431753" y="133833"/>
                    <a:pt x="4430356" y="133274"/>
                    <a:pt x="4428401" y="133274"/>
                  </a:cubicBezTo>
                  <a:cubicBezTo>
                    <a:pt x="4426445" y="133274"/>
                    <a:pt x="4425048" y="133553"/>
                    <a:pt x="4424209" y="134112"/>
                  </a:cubicBezTo>
                  <a:cubicBezTo>
                    <a:pt x="4423371" y="134671"/>
                    <a:pt x="4422114" y="135230"/>
                    <a:pt x="4420438" y="135789"/>
                  </a:cubicBezTo>
                  <a:cubicBezTo>
                    <a:pt x="4418761" y="134112"/>
                    <a:pt x="4417644" y="132995"/>
                    <a:pt x="4417085" y="132436"/>
                  </a:cubicBezTo>
                  <a:cubicBezTo>
                    <a:pt x="4416526" y="131877"/>
                    <a:pt x="4416107" y="131179"/>
                    <a:pt x="4415828" y="130340"/>
                  </a:cubicBezTo>
                  <a:cubicBezTo>
                    <a:pt x="4415548" y="129502"/>
                    <a:pt x="4415548" y="127826"/>
                    <a:pt x="4415828" y="125311"/>
                  </a:cubicBezTo>
                  <a:cubicBezTo>
                    <a:pt x="4416107" y="122797"/>
                    <a:pt x="4416526" y="120980"/>
                    <a:pt x="4417085" y="119863"/>
                  </a:cubicBezTo>
                  <a:cubicBezTo>
                    <a:pt x="4417644" y="118745"/>
                    <a:pt x="4418482" y="117348"/>
                    <a:pt x="4419600" y="115672"/>
                  </a:cubicBezTo>
                  <a:cubicBezTo>
                    <a:pt x="4421835" y="114554"/>
                    <a:pt x="4423371" y="113716"/>
                    <a:pt x="4424209" y="113157"/>
                  </a:cubicBezTo>
                  <a:cubicBezTo>
                    <a:pt x="4425048" y="112598"/>
                    <a:pt x="4426445" y="111621"/>
                    <a:pt x="4428401" y="110224"/>
                  </a:cubicBezTo>
                  <a:cubicBezTo>
                    <a:pt x="4430356" y="108827"/>
                    <a:pt x="4432312" y="108407"/>
                    <a:pt x="4434268" y="108966"/>
                  </a:cubicBezTo>
                  <a:cubicBezTo>
                    <a:pt x="4436224" y="109525"/>
                    <a:pt x="4438040" y="109525"/>
                    <a:pt x="4439716" y="108966"/>
                  </a:cubicBezTo>
                  <a:cubicBezTo>
                    <a:pt x="4441393" y="108407"/>
                    <a:pt x="4442930" y="108128"/>
                    <a:pt x="4444326" y="108128"/>
                  </a:cubicBezTo>
                  <a:cubicBezTo>
                    <a:pt x="4445724" y="108128"/>
                    <a:pt x="4446841" y="107988"/>
                    <a:pt x="4447679" y="107709"/>
                  </a:cubicBezTo>
                  <a:cubicBezTo>
                    <a:pt x="4448517" y="107430"/>
                    <a:pt x="4449496" y="107290"/>
                    <a:pt x="4450613" y="107290"/>
                  </a:cubicBezTo>
                  <a:close/>
                  <a:moveTo>
                    <a:pt x="2832811" y="86335"/>
                  </a:moveTo>
                  <a:cubicBezTo>
                    <a:pt x="2834487" y="86894"/>
                    <a:pt x="2836583" y="87452"/>
                    <a:pt x="2839097" y="88011"/>
                  </a:cubicBezTo>
                  <a:cubicBezTo>
                    <a:pt x="2841612" y="88570"/>
                    <a:pt x="2843009" y="89269"/>
                    <a:pt x="2843288" y="90107"/>
                  </a:cubicBezTo>
                  <a:cubicBezTo>
                    <a:pt x="2843568" y="90945"/>
                    <a:pt x="2844266" y="91643"/>
                    <a:pt x="2845384" y="92202"/>
                  </a:cubicBezTo>
                  <a:cubicBezTo>
                    <a:pt x="2848178" y="96114"/>
                    <a:pt x="2849994" y="98768"/>
                    <a:pt x="2850832" y="100165"/>
                  </a:cubicBezTo>
                  <a:cubicBezTo>
                    <a:pt x="2851670" y="101562"/>
                    <a:pt x="2852229" y="103099"/>
                    <a:pt x="2852508" y="104775"/>
                  </a:cubicBezTo>
                  <a:cubicBezTo>
                    <a:pt x="2852788" y="106452"/>
                    <a:pt x="2853347" y="108268"/>
                    <a:pt x="2854185" y="110224"/>
                  </a:cubicBezTo>
                  <a:cubicBezTo>
                    <a:pt x="2855023" y="112179"/>
                    <a:pt x="2855861" y="116091"/>
                    <a:pt x="2856700" y="121958"/>
                  </a:cubicBezTo>
                  <a:cubicBezTo>
                    <a:pt x="2857538" y="127826"/>
                    <a:pt x="2857817" y="134112"/>
                    <a:pt x="2857538" y="140818"/>
                  </a:cubicBezTo>
                  <a:cubicBezTo>
                    <a:pt x="2857258" y="147523"/>
                    <a:pt x="2856420" y="154928"/>
                    <a:pt x="2855023" y="163030"/>
                  </a:cubicBezTo>
                  <a:cubicBezTo>
                    <a:pt x="2853626" y="171133"/>
                    <a:pt x="2851810" y="178677"/>
                    <a:pt x="2849575" y="185662"/>
                  </a:cubicBezTo>
                  <a:cubicBezTo>
                    <a:pt x="2847340" y="192647"/>
                    <a:pt x="2845663" y="197257"/>
                    <a:pt x="2844546" y="199492"/>
                  </a:cubicBezTo>
                  <a:cubicBezTo>
                    <a:pt x="2843428" y="201727"/>
                    <a:pt x="2842590" y="203543"/>
                    <a:pt x="2842031" y="204940"/>
                  </a:cubicBezTo>
                  <a:cubicBezTo>
                    <a:pt x="2841472" y="206337"/>
                    <a:pt x="2840634" y="209131"/>
                    <a:pt x="2839517" y="213322"/>
                  </a:cubicBezTo>
                  <a:cubicBezTo>
                    <a:pt x="2838399" y="217513"/>
                    <a:pt x="2835046" y="224219"/>
                    <a:pt x="2829458" y="233439"/>
                  </a:cubicBezTo>
                  <a:cubicBezTo>
                    <a:pt x="2823870" y="242659"/>
                    <a:pt x="2819539" y="250482"/>
                    <a:pt x="2816466" y="256909"/>
                  </a:cubicBezTo>
                  <a:cubicBezTo>
                    <a:pt x="2813393" y="263335"/>
                    <a:pt x="2810319" y="268923"/>
                    <a:pt x="2807246" y="273673"/>
                  </a:cubicBezTo>
                  <a:cubicBezTo>
                    <a:pt x="2804172" y="278422"/>
                    <a:pt x="2802077" y="281216"/>
                    <a:pt x="2800959" y="282055"/>
                  </a:cubicBezTo>
                  <a:cubicBezTo>
                    <a:pt x="2799842" y="282893"/>
                    <a:pt x="2799422" y="283871"/>
                    <a:pt x="2799702" y="284988"/>
                  </a:cubicBezTo>
                  <a:cubicBezTo>
                    <a:pt x="2799981" y="286106"/>
                    <a:pt x="2799842" y="286944"/>
                    <a:pt x="2799283" y="287503"/>
                  </a:cubicBezTo>
                  <a:cubicBezTo>
                    <a:pt x="2798724" y="288062"/>
                    <a:pt x="2797886" y="289179"/>
                    <a:pt x="2796768" y="290856"/>
                  </a:cubicBezTo>
                  <a:lnTo>
                    <a:pt x="2796768" y="289179"/>
                  </a:lnTo>
                  <a:cubicBezTo>
                    <a:pt x="2795092" y="291414"/>
                    <a:pt x="2793695" y="293650"/>
                    <a:pt x="2792577" y="295885"/>
                  </a:cubicBezTo>
                  <a:lnTo>
                    <a:pt x="2798445" y="293370"/>
                  </a:lnTo>
                  <a:lnTo>
                    <a:pt x="2805150" y="286665"/>
                  </a:lnTo>
                  <a:cubicBezTo>
                    <a:pt x="2802915" y="288900"/>
                    <a:pt x="2801518" y="290856"/>
                    <a:pt x="2800959" y="292532"/>
                  </a:cubicBezTo>
                  <a:cubicBezTo>
                    <a:pt x="2811576" y="289179"/>
                    <a:pt x="2820517" y="286246"/>
                    <a:pt x="2827782" y="283731"/>
                  </a:cubicBezTo>
                  <a:cubicBezTo>
                    <a:pt x="2835046" y="281216"/>
                    <a:pt x="2843847" y="278981"/>
                    <a:pt x="2854185" y="277025"/>
                  </a:cubicBezTo>
                  <a:cubicBezTo>
                    <a:pt x="2864523" y="275070"/>
                    <a:pt x="2875000" y="273812"/>
                    <a:pt x="2885618" y="273253"/>
                  </a:cubicBezTo>
                  <a:cubicBezTo>
                    <a:pt x="2896235" y="272695"/>
                    <a:pt x="2906433" y="272974"/>
                    <a:pt x="2916212" y="274092"/>
                  </a:cubicBezTo>
                  <a:cubicBezTo>
                    <a:pt x="2925991" y="275209"/>
                    <a:pt x="2935490" y="276886"/>
                    <a:pt x="2944711" y="279121"/>
                  </a:cubicBezTo>
                  <a:cubicBezTo>
                    <a:pt x="2953931" y="281356"/>
                    <a:pt x="2963011" y="284290"/>
                    <a:pt x="2971952" y="287922"/>
                  </a:cubicBezTo>
                  <a:cubicBezTo>
                    <a:pt x="2980893" y="291554"/>
                    <a:pt x="2987738" y="294767"/>
                    <a:pt x="2992488" y="297561"/>
                  </a:cubicBezTo>
                  <a:cubicBezTo>
                    <a:pt x="2997238" y="300355"/>
                    <a:pt x="3000730" y="302730"/>
                    <a:pt x="3002966" y="304686"/>
                  </a:cubicBezTo>
                  <a:cubicBezTo>
                    <a:pt x="3005201" y="306642"/>
                    <a:pt x="3008553" y="309576"/>
                    <a:pt x="3013024" y="313487"/>
                  </a:cubicBezTo>
                  <a:cubicBezTo>
                    <a:pt x="3016377" y="319075"/>
                    <a:pt x="3018612" y="322707"/>
                    <a:pt x="3019729" y="324384"/>
                  </a:cubicBezTo>
                  <a:cubicBezTo>
                    <a:pt x="3020847" y="326060"/>
                    <a:pt x="3022244" y="328575"/>
                    <a:pt x="3023920" y="331927"/>
                  </a:cubicBezTo>
                  <a:cubicBezTo>
                    <a:pt x="3025597" y="335280"/>
                    <a:pt x="3026575" y="338214"/>
                    <a:pt x="3026854" y="340729"/>
                  </a:cubicBezTo>
                  <a:cubicBezTo>
                    <a:pt x="3027134" y="343243"/>
                    <a:pt x="3027692" y="344920"/>
                    <a:pt x="3028531" y="345758"/>
                  </a:cubicBezTo>
                  <a:cubicBezTo>
                    <a:pt x="3029369" y="346596"/>
                    <a:pt x="3029788" y="347434"/>
                    <a:pt x="3029788" y="348272"/>
                  </a:cubicBezTo>
                  <a:cubicBezTo>
                    <a:pt x="3029788" y="349111"/>
                    <a:pt x="3029927" y="350228"/>
                    <a:pt x="3030207" y="351625"/>
                  </a:cubicBezTo>
                  <a:cubicBezTo>
                    <a:pt x="3030486" y="353022"/>
                    <a:pt x="3031325" y="356096"/>
                    <a:pt x="3032722" y="360845"/>
                  </a:cubicBezTo>
                  <a:cubicBezTo>
                    <a:pt x="3034118" y="365595"/>
                    <a:pt x="3035236" y="373837"/>
                    <a:pt x="3036074" y="385572"/>
                  </a:cubicBezTo>
                  <a:cubicBezTo>
                    <a:pt x="3036913" y="397307"/>
                    <a:pt x="3037611" y="404711"/>
                    <a:pt x="3038170" y="407785"/>
                  </a:cubicBezTo>
                  <a:cubicBezTo>
                    <a:pt x="3038729" y="410858"/>
                    <a:pt x="3038449" y="412814"/>
                    <a:pt x="3037332" y="413652"/>
                  </a:cubicBezTo>
                  <a:cubicBezTo>
                    <a:pt x="3036214" y="414490"/>
                    <a:pt x="3035935" y="415608"/>
                    <a:pt x="3036493" y="417005"/>
                  </a:cubicBezTo>
                  <a:cubicBezTo>
                    <a:pt x="3037052" y="418402"/>
                    <a:pt x="3037332" y="420218"/>
                    <a:pt x="3037332" y="422453"/>
                  </a:cubicBezTo>
                  <a:cubicBezTo>
                    <a:pt x="3037332" y="424688"/>
                    <a:pt x="3037052" y="427203"/>
                    <a:pt x="3036493" y="429997"/>
                  </a:cubicBezTo>
                  <a:cubicBezTo>
                    <a:pt x="3035935" y="432791"/>
                    <a:pt x="3035096" y="435026"/>
                    <a:pt x="3033979" y="436703"/>
                  </a:cubicBezTo>
                  <a:cubicBezTo>
                    <a:pt x="3032861" y="438379"/>
                    <a:pt x="3032302" y="440894"/>
                    <a:pt x="3032302" y="444246"/>
                  </a:cubicBezTo>
                  <a:cubicBezTo>
                    <a:pt x="3032302" y="447599"/>
                    <a:pt x="3030766" y="455003"/>
                    <a:pt x="3027692" y="466459"/>
                  </a:cubicBezTo>
                  <a:cubicBezTo>
                    <a:pt x="3024619" y="477914"/>
                    <a:pt x="3021406" y="488392"/>
                    <a:pt x="3018053" y="497891"/>
                  </a:cubicBezTo>
                  <a:cubicBezTo>
                    <a:pt x="3014700" y="507391"/>
                    <a:pt x="3011347" y="514935"/>
                    <a:pt x="3007995" y="520523"/>
                  </a:cubicBezTo>
                  <a:cubicBezTo>
                    <a:pt x="3004642" y="526111"/>
                    <a:pt x="3002407" y="529743"/>
                    <a:pt x="3001289" y="531419"/>
                  </a:cubicBezTo>
                  <a:cubicBezTo>
                    <a:pt x="3000171" y="533096"/>
                    <a:pt x="2999613" y="534213"/>
                    <a:pt x="2999613" y="534772"/>
                  </a:cubicBezTo>
                  <a:cubicBezTo>
                    <a:pt x="2999613" y="535331"/>
                    <a:pt x="2999333" y="535890"/>
                    <a:pt x="2998775" y="536448"/>
                  </a:cubicBezTo>
                  <a:cubicBezTo>
                    <a:pt x="2998216" y="537007"/>
                    <a:pt x="2997657" y="537985"/>
                    <a:pt x="2997098" y="539382"/>
                  </a:cubicBezTo>
                  <a:cubicBezTo>
                    <a:pt x="2996539" y="540779"/>
                    <a:pt x="2995561" y="542036"/>
                    <a:pt x="2994164" y="543154"/>
                  </a:cubicBezTo>
                  <a:cubicBezTo>
                    <a:pt x="2992767" y="544272"/>
                    <a:pt x="2991789" y="545389"/>
                    <a:pt x="2991231" y="546507"/>
                  </a:cubicBezTo>
                  <a:lnTo>
                    <a:pt x="2989554" y="548183"/>
                  </a:lnTo>
                  <a:cubicBezTo>
                    <a:pt x="2989554" y="549301"/>
                    <a:pt x="2989414" y="550139"/>
                    <a:pt x="2989135" y="550698"/>
                  </a:cubicBezTo>
                  <a:cubicBezTo>
                    <a:pt x="2988856" y="551257"/>
                    <a:pt x="2987878" y="552374"/>
                    <a:pt x="2986201" y="554051"/>
                  </a:cubicBezTo>
                  <a:cubicBezTo>
                    <a:pt x="2984525" y="555727"/>
                    <a:pt x="2981731" y="559359"/>
                    <a:pt x="2977819" y="564947"/>
                  </a:cubicBezTo>
                  <a:lnTo>
                    <a:pt x="2976143" y="565785"/>
                  </a:lnTo>
                  <a:cubicBezTo>
                    <a:pt x="2975584" y="566903"/>
                    <a:pt x="2975165" y="567741"/>
                    <a:pt x="2974886" y="568300"/>
                  </a:cubicBezTo>
                  <a:cubicBezTo>
                    <a:pt x="2974606" y="568859"/>
                    <a:pt x="2973768" y="569697"/>
                    <a:pt x="2972371" y="570815"/>
                  </a:cubicBezTo>
                  <a:cubicBezTo>
                    <a:pt x="2970974" y="571932"/>
                    <a:pt x="2970276" y="573050"/>
                    <a:pt x="2970276" y="574167"/>
                  </a:cubicBezTo>
                  <a:cubicBezTo>
                    <a:pt x="2970276" y="575285"/>
                    <a:pt x="2969577" y="576403"/>
                    <a:pt x="2968180" y="577520"/>
                  </a:cubicBezTo>
                  <a:cubicBezTo>
                    <a:pt x="2966783" y="578638"/>
                    <a:pt x="2965246" y="580314"/>
                    <a:pt x="2963570" y="582549"/>
                  </a:cubicBezTo>
                  <a:cubicBezTo>
                    <a:pt x="2961894" y="584785"/>
                    <a:pt x="2952953" y="594564"/>
                    <a:pt x="2936748" y="611886"/>
                  </a:cubicBezTo>
                  <a:lnTo>
                    <a:pt x="2921971" y="623215"/>
                  </a:lnTo>
                  <a:lnTo>
                    <a:pt x="2922498" y="621107"/>
                  </a:lnTo>
                  <a:cubicBezTo>
                    <a:pt x="2920822" y="621665"/>
                    <a:pt x="2919565" y="621945"/>
                    <a:pt x="2918726" y="621945"/>
                  </a:cubicBezTo>
                  <a:cubicBezTo>
                    <a:pt x="2917888" y="621945"/>
                    <a:pt x="2916212" y="622923"/>
                    <a:pt x="2913697" y="624878"/>
                  </a:cubicBezTo>
                  <a:cubicBezTo>
                    <a:pt x="2911183" y="626834"/>
                    <a:pt x="2908947" y="628231"/>
                    <a:pt x="2906992" y="629069"/>
                  </a:cubicBezTo>
                  <a:cubicBezTo>
                    <a:pt x="2905036" y="629908"/>
                    <a:pt x="2903220" y="631165"/>
                    <a:pt x="2901543" y="632841"/>
                  </a:cubicBezTo>
                  <a:cubicBezTo>
                    <a:pt x="2899867" y="634518"/>
                    <a:pt x="2896235" y="636613"/>
                    <a:pt x="2890647" y="639128"/>
                  </a:cubicBezTo>
                  <a:cubicBezTo>
                    <a:pt x="2885059" y="641642"/>
                    <a:pt x="2880588" y="643459"/>
                    <a:pt x="2877235" y="644576"/>
                  </a:cubicBezTo>
                  <a:cubicBezTo>
                    <a:pt x="2873883" y="645694"/>
                    <a:pt x="2869412" y="647370"/>
                    <a:pt x="2863824" y="649605"/>
                  </a:cubicBezTo>
                  <a:lnTo>
                    <a:pt x="2863824" y="647091"/>
                  </a:lnTo>
                  <a:cubicBezTo>
                    <a:pt x="2862148" y="647091"/>
                    <a:pt x="2861030" y="647091"/>
                    <a:pt x="2860471" y="647091"/>
                  </a:cubicBezTo>
                  <a:cubicBezTo>
                    <a:pt x="2859913" y="647091"/>
                    <a:pt x="2859214" y="647370"/>
                    <a:pt x="2858376" y="647929"/>
                  </a:cubicBezTo>
                  <a:cubicBezTo>
                    <a:pt x="2857538" y="648488"/>
                    <a:pt x="2856700" y="648767"/>
                    <a:pt x="2855861" y="648767"/>
                  </a:cubicBezTo>
                  <a:cubicBezTo>
                    <a:pt x="2855023" y="648767"/>
                    <a:pt x="2854185" y="649047"/>
                    <a:pt x="2853347" y="649605"/>
                  </a:cubicBezTo>
                  <a:cubicBezTo>
                    <a:pt x="2852508" y="650164"/>
                    <a:pt x="2851251" y="650444"/>
                    <a:pt x="2849575" y="650444"/>
                  </a:cubicBezTo>
                  <a:cubicBezTo>
                    <a:pt x="2847899" y="650444"/>
                    <a:pt x="2845663" y="650723"/>
                    <a:pt x="2842869" y="651282"/>
                  </a:cubicBezTo>
                  <a:lnTo>
                    <a:pt x="2842031" y="652958"/>
                  </a:lnTo>
                  <a:cubicBezTo>
                    <a:pt x="2841472" y="652958"/>
                    <a:pt x="2840494" y="652958"/>
                    <a:pt x="2839097" y="652958"/>
                  </a:cubicBezTo>
                  <a:cubicBezTo>
                    <a:pt x="2837700" y="652958"/>
                    <a:pt x="2836164" y="652958"/>
                    <a:pt x="2834487" y="652958"/>
                  </a:cubicBezTo>
                  <a:cubicBezTo>
                    <a:pt x="2832811" y="652958"/>
                    <a:pt x="2831274" y="652958"/>
                    <a:pt x="2829877" y="652958"/>
                  </a:cubicBezTo>
                  <a:cubicBezTo>
                    <a:pt x="2828480" y="652958"/>
                    <a:pt x="2824429" y="652958"/>
                    <a:pt x="2817723" y="652958"/>
                  </a:cubicBezTo>
                  <a:cubicBezTo>
                    <a:pt x="2811018" y="652958"/>
                    <a:pt x="2807106" y="652958"/>
                    <a:pt x="2805988" y="652958"/>
                  </a:cubicBezTo>
                  <a:lnTo>
                    <a:pt x="2805150" y="652958"/>
                  </a:lnTo>
                  <a:cubicBezTo>
                    <a:pt x="2803474" y="652958"/>
                    <a:pt x="2802356" y="652679"/>
                    <a:pt x="2801797" y="652120"/>
                  </a:cubicBezTo>
                  <a:cubicBezTo>
                    <a:pt x="2801239" y="651561"/>
                    <a:pt x="2800121" y="651841"/>
                    <a:pt x="2798445" y="652958"/>
                  </a:cubicBezTo>
                  <a:cubicBezTo>
                    <a:pt x="2796768" y="654076"/>
                    <a:pt x="2793136" y="654076"/>
                    <a:pt x="2787548" y="652958"/>
                  </a:cubicBezTo>
                  <a:cubicBezTo>
                    <a:pt x="2781960" y="651841"/>
                    <a:pt x="2778607" y="651421"/>
                    <a:pt x="2777490" y="651701"/>
                  </a:cubicBezTo>
                  <a:cubicBezTo>
                    <a:pt x="2776372" y="651980"/>
                    <a:pt x="2774835" y="651841"/>
                    <a:pt x="2772880" y="651282"/>
                  </a:cubicBezTo>
                  <a:cubicBezTo>
                    <a:pt x="2770924" y="650723"/>
                    <a:pt x="2767990" y="649885"/>
                    <a:pt x="2764078" y="648767"/>
                  </a:cubicBezTo>
                  <a:lnTo>
                    <a:pt x="2764078" y="645414"/>
                  </a:lnTo>
                  <a:lnTo>
                    <a:pt x="2761564" y="644576"/>
                  </a:lnTo>
                  <a:lnTo>
                    <a:pt x="2759049" y="645414"/>
                  </a:lnTo>
                  <a:lnTo>
                    <a:pt x="2755696" y="644576"/>
                  </a:lnTo>
                  <a:lnTo>
                    <a:pt x="2756535" y="643738"/>
                  </a:lnTo>
                  <a:lnTo>
                    <a:pt x="2756535" y="641223"/>
                  </a:lnTo>
                  <a:lnTo>
                    <a:pt x="2751505" y="637871"/>
                  </a:lnTo>
                  <a:lnTo>
                    <a:pt x="2749829" y="632841"/>
                  </a:lnTo>
                  <a:lnTo>
                    <a:pt x="2740609" y="626974"/>
                  </a:lnTo>
                  <a:lnTo>
                    <a:pt x="2729712" y="616077"/>
                  </a:lnTo>
                  <a:cubicBezTo>
                    <a:pt x="2727477" y="616077"/>
                    <a:pt x="2725521" y="616077"/>
                    <a:pt x="2723845" y="616077"/>
                  </a:cubicBezTo>
                  <a:cubicBezTo>
                    <a:pt x="2722168" y="616077"/>
                    <a:pt x="2719514" y="616217"/>
                    <a:pt x="2715882" y="616496"/>
                  </a:cubicBezTo>
                  <a:cubicBezTo>
                    <a:pt x="2712250" y="616776"/>
                    <a:pt x="2710015" y="617055"/>
                    <a:pt x="2709176" y="617335"/>
                  </a:cubicBezTo>
                  <a:cubicBezTo>
                    <a:pt x="2708338" y="617614"/>
                    <a:pt x="2707500" y="617614"/>
                    <a:pt x="2706662" y="617335"/>
                  </a:cubicBezTo>
                  <a:cubicBezTo>
                    <a:pt x="2705824" y="617055"/>
                    <a:pt x="2705125" y="616916"/>
                    <a:pt x="2704566" y="616916"/>
                  </a:cubicBezTo>
                  <a:cubicBezTo>
                    <a:pt x="2704007" y="616916"/>
                    <a:pt x="2703169" y="616776"/>
                    <a:pt x="2702052" y="616496"/>
                  </a:cubicBezTo>
                  <a:cubicBezTo>
                    <a:pt x="2700934" y="616217"/>
                    <a:pt x="2699816" y="616357"/>
                    <a:pt x="2698699" y="616916"/>
                  </a:cubicBezTo>
                  <a:lnTo>
                    <a:pt x="2697022" y="615239"/>
                  </a:lnTo>
                  <a:cubicBezTo>
                    <a:pt x="2692552" y="615798"/>
                    <a:pt x="2688082" y="616077"/>
                    <a:pt x="2683611" y="616077"/>
                  </a:cubicBezTo>
                  <a:cubicBezTo>
                    <a:pt x="2683052" y="614401"/>
                    <a:pt x="2682494" y="613004"/>
                    <a:pt x="2681935" y="611886"/>
                  </a:cubicBezTo>
                  <a:cubicBezTo>
                    <a:pt x="2683611" y="613004"/>
                    <a:pt x="2685008" y="612725"/>
                    <a:pt x="2686126" y="611048"/>
                  </a:cubicBezTo>
                  <a:cubicBezTo>
                    <a:pt x="2685567" y="609931"/>
                    <a:pt x="2684310" y="608254"/>
                    <a:pt x="2682354" y="606019"/>
                  </a:cubicBezTo>
                  <a:cubicBezTo>
                    <a:pt x="2680398" y="603784"/>
                    <a:pt x="2679560" y="601828"/>
                    <a:pt x="2679839" y="600152"/>
                  </a:cubicBezTo>
                  <a:cubicBezTo>
                    <a:pt x="2680119" y="598475"/>
                    <a:pt x="2680119" y="597218"/>
                    <a:pt x="2679839" y="596380"/>
                  </a:cubicBezTo>
                  <a:cubicBezTo>
                    <a:pt x="2679560" y="595541"/>
                    <a:pt x="2679420" y="594005"/>
                    <a:pt x="2679420" y="591770"/>
                  </a:cubicBezTo>
                  <a:lnTo>
                    <a:pt x="2685288" y="594284"/>
                  </a:lnTo>
                  <a:lnTo>
                    <a:pt x="2686964" y="595961"/>
                  </a:lnTo>
                  <a:lnTo>
                    <a:pt x="2691993" y="594284"/>
                  </a:lnTo>
                  <a:cubicBezTo>
                    <a:pt x="2690876" y="592608"/>
                    <a:pt x="2690037" y="590792"/>
                    <a:pt x="2689479" y="588836"/>
                  </a:cubicBezTo>
                  <a:cubicBezTo>
                    <a:pt x="2688920" y="586880"/>
                    <a:pt x="2688641" y="585483"/>
                    <a:pt x="2688641" y="584645"/>
                  </a:cubicBezTo>
                  <a:cubicBezTo>
                    <a:pt x="2688641" y="583807"/>
                    <a:pt x="2688221" y="582689"/>
                    <a:pt x="2687383" y="581292"/>
                  </a:cubicBezTo>
                  <a:cubicBezTo>
                    <a:pt x="2686545" y="579895"/>
                    <a:pt x="2685846" y="578638"/>
                    <a:pt x="2685288" y="577520"/>
                  </a:cubicBezTo>
                  <a:lnTo>
                    <a:pt x="2686964" y="575844"/>
                  </a:lnTo>
                  <a:lnTo>
                    <a:pt x="2686964" y="573329"/>
                  </a:lnTo>
                  <a:cubicBezTo>
                    <a:pt x="2688641" y="576123"/>
                    <a:pt x="2689618" y="577939"/>
                    <a:pt x="2689898" y="578777"/>
                  </a:cubicBezTo>
                  <a:cubicBezTo>
                    <a:pt x="2690177" y="579616"/>
                    <a:pt x="2690876" y="580454"/>
                    <a:pt x="2691993" y="581292"/>
                  </a:cubicBezTo>
                  <a:cubicBezTo>
                    <a:pt x="2693111" y="582130"/>
                    <a:pt x="2694508" y="583946"/>
                    <a:pt x="2696184" y="586740"/>
                  </a:cubicBezTo>
                  <a:lnTo>
                    <a:pt x="2703728" y="591770"/>
                  </a:lnTo>
                  <a:lnTo>
                    <a:pt x="2705404" y="589255"/>
                  </a:lnTo>
                  <a:lnTo>
                    <a:pt x="2708757" y="585064"/>
                  </a:lnTo>
                  <a:lnTo>
                    <a:pt x="2702052" y="570815"/>
                  </a:lnTo>
                  <a:lnTo>
                    <a:pt x="2703728" y="570815"/>
                  </a:lnTo>
                  <a:cubicBezTo>
                    <a:pt x="2703728" y="569697"/>
                    <a:pt x="2703868" y="568859"/>
                    <a:pt x="2704147" y="568300"/>
                  </a:cubicBezTo>
                  <a:cubicBezTo>
                    <a:pt x="2704427" y="567741"/>
                    <a:pt x="2703868" y="566763"/>
                    <a:pt x="2702471" y="565366"/>
                  </a:cubicBezTo>
                  <a:cubicBezTo>
                    <a:pt x="2701074" y="563969"/>
                    <a:pt x="2699258" y="560756"/>
                    <a:pt x="2697022" y="555727"/>
                  </a:cubicBezTo>
                  <a:cubicBezTo>
                    <a:pt x="2698699" y="557962"/>
                    <a:pt x="2700934" y="560477"/>
                    <a:pt x="2703728" y="563271"/>
                  </a:cubicBezTo>
                  <a:cubicBezTo>
                    <a:pt x="2703728" y="561036"/>
                    <a:pt x="2703728" y="559639"/>
                    <a:pt x="2703728" y="559080"/>
                  </a:cubicBezTo>
                  <a:cubicBezTo>
                    <a:pt x="2703728" y="558521"/>
                    <a:pt x="2703169" y="557543"/>
                    <a:pt x="2702052" y="556146"/>
                  </a:cubicBezTo>
                  <a:cubicBezTo>
                    <a:pt x="2700934" y="554749"/>
                    <a:pt x="2699816" y="552374"/>
                    <a:pt x="2698699" y="549021"/>
                  </a:cubicBezTo>
                  <a:lnTo>
                    <a:pt x="2697861" y="549860"/>
                  </a:lnTo>
                  <a:lnTo>
                    <a:pt x="2697861" y="548183"/>
                  </a:lnTo>
                  <a:lnTo>
                    <a:pt x="2696184" y="548183"/>
                  </a:lnTo>
                  <a:lnTo>
                    <a:pt x="2697022" y="546507"/>
                  </a:lnTo>
                  <a:cubicBezTo>
                    <a:pt x="2696464" y="545389"/>
                    <a:pt x="2696044" y="544691"/>
                    <a:pt x="2695765" y="544411"/>
                  </a:cubicBezTo>
                  <a:cubicBezTo>
                    <a:pt x="2695486" y="544132"/>
                    <a:pt x="2695486" y="543014"/>
                    <a:pt x="2695765" y="541058"/>
                  </a:cubicBezTo>
                  <a:cubicBezTo>
                    <a:pt x="2696044" y="539103"/>
                    <a:pt x="2695206" y="535051"/>
                    <a:pt x="2693250" y="528905"/>
                  </a:cubicBezTo>
                  <a:cubicBezTo>
                    <a:pt x="2691295" y="522758"/>
                    <a:pt x="2689618" y="518986"/>
                    <a:pt x="2688221" y="517589"/>
                  </a:cubicBezTo>
                  <a:cubicBezTo>
                    <a:pt x="2686824" y="516192"/>
                    <a:pt x="2685288" y="514376"/>
                    <a:pt x="2683611" y="512141"/>
                  </a:cubicBezTo>
                  <a:cubicBezTo>
                    <a:pt x="2681376" y="512699"/>
                    <a:pt x="2679141" y="512699"/>
                    <a:pt x="2676906" y="512141"/>
                  </a:cubicBezTo>
                  <a:lnTo>
                    <a:pt x="2676068" y="511302"/>
                  </a:lnTo>
                  <a:cubicBezTo>
                    <a:pt x="2676626" y="505156"/>
                    <a:pt x="2677185" y="499428"/>
                    <a:pt x="2677744" y="494119"/>
                  </a:cubicBezTo>
                  <a:cubicBezTo>
                    <a:pt x="2678303" y="488811"/>
                    <a:pt x="2679001" y="485598"/>
                    <a:pt x="2679839" y="484480"/>
                  </a:cubicBezTo>
                  <a:cubicBezTo>
                    <a:pt x="2680678" y="483362"/>
                    <a:pt x="2681097" y="482245"/>
                    <a:pt x="2681097" y="481127"/>
                  </a:cubicBezTo>
                  <a:cubicBezTo>
                    <a:pt x="2681097" y="480010"/>
                    <a:pt x="2681376" y="478333"/>
                    <a:pt x="2681935" y="476098"/>
                  </a:cubicBezTo>
                  <a:cubicBezTo>
                    <a:pt x="2682494" y="473863"/>
                    <a:pt x="2682633" y="471628"/>
                    <a:pt x="2682354" y="469392"/>
                  </a:cubicBezTo>
                  <a:cubicBezTo>
                    <a:pt x="2682074" y="467157"/>
                    <a:pt x="2682354" y="465341"/>
                    <a:pt x="2683192" y="463944"/>
                  </a:cubicBezTo>
                  <a:cubicBezTo>
                    <a:pt x="2684030" y="462547"/>
                    <a:pt x="2684310" y="461150"/>
                    <a:pt x="2684030" y="459753"/>
                  </a:cubicBezTo>
                  <a:cubicBezTo>
                    <a:pt x="2683751" y="458356"/>
                    <a:pt x="2683891" y="457238"/>
                    <a:pt x="2684450" y="456400"/>
                  </a:cubicBezTo>
                  <a:cubicBezTo>
                    <a:pt x="2685008" y="455562"/>
                    <a:pt x="2685148" y="454864"/>
                    <a:pt x="2684868" y="454305"/>
                  </a:cubicBezTo>
                  <a:cubicBezTo>
                    <a:pt x="2684589" y="453746"/>
                    <a:pt x="2684868" y="453047"/>
                    <a:pt x="2685707" y="452209"/>
                  </a:cubicBezTo>
                  <a:cubicBezTo>
                    <a:pt x="2686545" y="451371"/>
                    <a:pt x="2687523" y="450393"/>
                    <a:pt x="2688641" y="449276"/>
                  </a:cubicBezTo>
                  <a:lnTo>
                    <a:pt x="2691155" y="450952"/>
                  </a:lnTo>
                  <a:lnTo>
                    <a:pt x="2693670" y="411556"/>
                  </a:lnTo>
                  <a:cubicBezTo>
                    <a:pt x="2690317" y="409880"/>
                    <a:pt x="2688082" y="407086"/>
                    <a:pt x="2686964" y="403175"/>
                  </a:cubicBezTo>
                  <a:lnTo>
                    <a:pt x="2685288" y="401498"/>
                  </a:lnTo>
                  <a:cubicBezTo>
                    <a:pt x="2683052" y="399263"/>
                    <a:pt x="2682214" y="396748"/>
                    <a:pt x="2682773" y="393954"/>
                  </a:cubicBezTo>
                  <a:cubicBezTo>
                    <a:pt x="2681655" y="393954"/>
                    <a:pt x="2680817" y="393396"/>
                    <a:pt x="2680259" y="392278"/>
                  </a:cubicBezTo>
                  <a:cubicBezTo>
                    <a:pt x="2679700" y="390602"/>
                    <a:pt x="2679560" y="389065"/>
                    <a:pt x="2679839" y="387668"/>
                  </a:cubicBezTo>
                  <a:cubicBezTo>
                    <a:pt x="2680119" y="386271"/>
                    <a:pt x="2679700" y="384594"/>
                    <a:pt x="2678582" y="382639"/>
                  </a:cubicBezTo>
                  <a:cubicBezTo>
                    <a:pt x="2677464" y="380683"/>
                    <a:pt x="2677185" y="377470"/>
                    <a:pt x="2677744" y="372999"/>
                  </a:cubicBezTo>
                  <a:cubicBezTo>
                    <a:pt x="2678303" y="368529"/>
                    <a:pt x="2677604" y="365316"/>
                    <a:pt x="2675648" y="363360"/>
                  </a:cubicBezTo>
                  <a:cubicBezTo>
                    <a:pt x="2673692" y="361404"/>
                    <a:pt x="2672435" y="359728"/>
                    <a:pt x="2671876" y="358331"/>
                  </a:cubicBezTo>
                  <a:cubicBezTo>
                    <a:pt x="2671318" y="356934"/>
                    <a:pt x="2670200" y="354559"/>
                    <a:pt x="2668524" y="351206"/>
                  </a:cubicBezTo>
                  <a:cubicBezTo>
                    <a:pt x="2670200" y="347853"/>
                    <a:pt x="2672435" y="344500"/>
                    <a:pt x="2675229" y="341148"/>
                  </a:cubicBezTo>
                  <a:cubicBezTo>
                    <a:pt x="2676906" y="340030"/>
                    <a:pt x="2678163" y="339192"/>
                    <a:pt x="2679001" y="338633"/>
                  </a:cubicBezTo>
                  <a:cubicBezTo>
                    <a:pt x="2679839" y="338074"/>
                    <a:pt x="2681935" y="337096"/>
                    <a:pt x="2685288" y="335699"/>
                  </a:cubicBezTo>
                  <a:cubicBezTo>
                    <a:pt x="2688641" y="334302"/>
                    <a:pt x="2690596" y="333324"/>
                    <a:pt x="2691155" y="332766"/>
                  </a:cubicBezTo>
                  <a:cubicBezTo>
                    <a:pt x="2691714" y="332207"/>
                    <a:pt x="2692832" y="331648"/>
                    <a:pt x="2694508" y="331089"/>
                  </a:cubicBezTo>
                  <a:cubicBezTo>
                    <a:pt x="2698419" y="323266"/>
                    <a:pt x="2705265" y="311811"/>
                    <a:pt x="2715044" y="296723"/>
                  </a:cubicBezTo>
                  <a:cubicBezTo>
                    <a:pt x="2724823" y="281635"/>
                    <a:pt x="2731528" y="271856"/>
                    <a:pt x="2735161" y="267386"/>
                  </a:cubicBezTo>
                  <a:cubicBezTo>
                    <a:pt x="2738793" y="262916"/>
                    <a:pt x="2741307" y="259423"/>
                    <a:pt x="2742704" y="256909"/>
                  </a:cubicBezTo>
                  <a:cubicBezTo>
                    <a:pt x="2744101" y="254394"/>
                    <a:pt x="2745917" y="252159"/>
                    <a:pt x="2748153" y="250203"/>
                  </a:cubicBezTo>
                  <a:cubicBezTo>
                    <a:pt x="2750388" y="248247"/>
                    <a:pt x="2752763" y="245034"/>
                    <a:pt x="2755278" y="240564"/>
                  </a:cubicBezTo>
                  <a:cubicBezTo>
                    <a:pt x="2757792" y="236093"/>
                    <a:pt x="2759748" y="233299"/>
                    <a:pt x="2761145" y="232182"/>
                  </a:cubicBezTo>
                  <a:cubicBezTo>
                    <a:pt x="2762542" y="231064"/>
                    <a:pt x="2763659" y="229667"/>
                    <a:pt x="2764498" y="227991"/>
                  </a:cubicBezTo>
                  <a:cubicBezTo>
                    <a:pt x="2765336" y="226314"/>
                    <a:pt x="2766593" y="224638"/>
                    <a:pt x="2768269" y="222961"/>
                  </a:cubicBezTo>
                  <a:cubicBezTo>
                    <a:pt x="2769946" y="221285"/>
                    <a:pt x="2771203" y="219050"/>
                    <a:pt x="2772041" y="216256"/>
                  </a:cubicBezTo>
                  <a:cubicBezTo>
                    <a:pt x="2772880" y="213462"/>
                    <a:pt x="2775254" y="209690"/>
                    <a:pt x="2779166" y="204940"/>
                  </a:cubicBezTo>
                  <a:cubicBezTo>
                    <a:pt x="2783078" y="200190"/>
                    <a:pt x="2787967" y="192926"/>
                    <a:pt x="2793834" y="183147"/>
                  </a:cubicBezTo>
                  <a:cubicBezTo>
                    <a:pt x="2799702" y="173368"/>
                    <a:pt x="2803753" y="166802"/>
                    <a:pt x="2805988" y="163449"/>
                  </a:cubicBezTo>
                  <a:cubicBezTo>
                    <a:pt x="2808223" y="160096"/>
                    <a:pt x="2810459" y="155905"/>
                    <a:pt x="2812694" y="150876"/>
                  </a:cubicBezTo>
                  <a:lnTo>
                    <a:pt x="2814370" y="150038"/>
                  </a:lnTo>
                  <a:cubicBezTo>
                    <a:pt x="2819400" y="138303"/>
                    <a:pt x="2823172" y="130061"/>
                    <a:pt x="2825686" y="125311"/>
                  </a:cubicBezTo>
                  <a:cubicBezTo>
                    <a:pt x="2828201" y="120561"/>
                    <a:pt x="2830296" y="115253"/>
                    <a:pt x="2831973" y="109385"/>
                  </a:cubicBezTo>
                  <a:cubicBezTo>
                    <a:pt x="2833649" y="103518"/>
                    <a:pt x="2834068" y="100165"/>
                    <a:pt x="2833230" y="99327"/>
                  </a:cubicBezTo>
                  <a:cubicBezTo>
                    <a:pt x="2832392" y="98489"/>
                    <a:pt x="2831414" y="97231"/>
                    <a:pt x="2830296" y="95555"/>
                  </a:cubicBezTo>
                  <a:lnTo>
                    <a:pt x="2825267" y="91364"/>
                  </a:lnTo>
                  <a:lnTo>
                    <a:pt x="2824429" y="90526"/>
                  </a:lnTo>
                  <a:cubicBezTo>
                    <a:pt x="2826105" y="91085"/>
                    <a:pt x="2827363" y="91364"/>
                    <a:pt x="2828201" y="91364"/>
                  </a:cubicBezTo>
                  <a:cubicBezTo>
                    <a:pt x="2829039" y="91364"/>
                    <a:pt x="2829737" y="91504"/>
                    <a:pt x="2830296" y="91783"/>
                  </a:cubicBezTo>
                  <a:cubicBezTo>
                    <a:pt x="2830855" y="92063"/>
                    <a:pt x="2831414" y="92482"/>
                    <a:pt x="2831973" y="93040"/>
                  </a:cubicBezTo>
                  <a:lnTo>
                    <a:pt x="2832811" y="91364"/>
                  </a:lnTo>
                  <a:lnTo>
                    <a:pt x="2831973" y="89688"/>
                  </a:lnTo>
                  <a:lnTo>
                    <a:pt x="2827782" y="87173"/>
                  </a:lnTo>
                  <a:lnTo>
                    <a:pt x="2831973" y="87173"/>
                  </a:lnTo>
                  <a:close/>
                  <a:moveTo>
                    <a:pt x="495376" y="74600"/>
                  </a:moveTo>
                  <a:cubicBezTo>
                    <a:pt x="495935" y="74600"/>
                    <a:pt x="496493" y="74600"/>
                    <a:pt x="497052" y="74600"/>
                  </a:cubicBezTo>
                  <a:cubicBezTo>
                    <a:pt x="497611" y="74600"/>
                    <a:pt x="498030" y="74879"/>
                    <a:pt x="498310" y="75438"/>
                  </a:cubicBezTo>
                  <a:cubicBezTo>
                    <a:pt x="498589" y="75997"/>
                    <a:pt x="499288" y="76556"/>
                    <a:pt x="500405" y="77115"/>
                  </a:cubicBezTo>
                  <a:cubicBezTo>
                    <a:pt x="503758" y="77673"/>
                    <a:pt x="507111" y="78232"/>
                    <a:pt x="510464" y="78791"/>
                  </a:cubicBezTo>
                  <a:lnTo>
                    <a:pt x="522198" y="89688"/>
                  </a:lnTo>
                  <a:lnTo>
                    <a:pt x="525551" y="90526"/>
                  </a:lnTo>
                  <a:lnTo>
                    <a:pt x="529742" y="94717"/>
                  </a:lnTo>
                  <a:cubicBezTo>
                    <a:pt x="530860" y="95276"/>
                    <a:pt x="531838" y="95695"/>
                    <a:pt x="532676" y="95974"/>
                  </a:cubicBezTo>
                  <a:cubicBezTo>
                    <a:pt x="533514" y="96254"/>
                    <a:pt x="534352" y="96812"/>
                    <a:pt x="535190" y="97651"/>
                  </a:cubicBezTo>
                  <a:cubicBezTo>
                    <a:pt x="536029" y="98489"/>
                    <a:pt x="537565" y="100305"/>
                    <a:pt x="539801" y="103099"/>
                  </a:cubicBezTo>
                  <a:cubicBezTo>
                    <a:pt x="540359" y="103658"/>
                    <a:pt x="540918" y="104216"/>
                    <a:pt x="541477" y="104775"/>
                  </a:cubicBezTo>
                  <a:cubicBezTo>
                    <a:pt x="542036" y="105334"/>
                    <a:pt x="543153" y="107849"/>
                    <a:pt x="544830" y="112319"/>
                  </a:cubicBezTo>
                  <a:cubicBezTo>
                    <a:pt x="546506" y="116789"/>
                    <a:pt x="546925" y="120003"/>
                    <a:pt x="546087" y="121958"/>
                  </a:cubicBezTo>
                  <a:cubicBezTo>
                    <a:pt x="545249" y="123914"/>
                    <a:pt x="545528" y="125591"/>
                    <a:pt x="546925" y="126988"/>
                  </a:cubicBezTo>
                  <a:cubicBezTo>
                    <a:pt x="548322" y="128385"/>
                    <a:pt x="548602" y="129921"/>
                    <a:pt x="547763" y="131598"/>
                  </a:cubicBezTo>
                  <a:cubicBezTo>
                    <a:pt x="546925" y="133274"/>
                    <a:pt x="546506" y="134950"/>
                    <a:pt x="546506" y="136627"/>
                  </a:cubicBezTo>
                  <a:cubicBezTo>
                    <a:pt x="546506" y="138303"/>
                    <a:pt x="545808" y="140678"/>
                    <a:pt x="544411" y="143752"/>
                  </a:cubicBezTo>
                  <a:cubicBezTo>
                    <a:pt x="543014" y="146825"/>
                    <a:pt x="541198" y="150597"/>
                    <a:pt x="538962" y="155067"/>
                  </a:cubicBezTo>
                  <a:cubicBezTo>
                    <a:pt x="536727" y="159538"/>
                    <a:pt x="533793" y="164008"/>
                    <a:pt x="530161" y="168478"/>
                  </a:cubicBezTo>
                  <a:cubicBezTo>
                    <a:pt x="526529" y="172949"/>
                    <a:pt x="516331" y="186919"/>
                    <a:pt x="499567" y="210388"/>
                  </a:cubicBezTo>
                  <a:cubicBezTo>
                    <a:pt x="500684" y="208712"/>
                    <a:pt x="501383" y="207595"/>
                    <a:pt x="501662" y="207036"/>
                  </a:cubicBezTo>
                  <a:cubicBezTo>
                    <a:pt x="501942" y="206477"/>
                    <a:pt x="501942" y="205918"/>
                    <a:pt x="501662" y="205359"/>
                  </a:cubicBezTo>
                  <a:cubicBezTo>
                    <a:pt x="501383" y="204800"/>
                    <a:pt x="501243" y="204521"/>
                    <a:pt x="501243" y="204521"/>
                  </a:cubicBezTo>
                  <a:lnTo>
                    <a:pt x="493700" y="209550"/>
                  </a:lnTo>
                  <a:cubicBezTo>
                    <a:pt x="492582" y="211785"/>
                    <a:pt x="491604" y="213462"/>
                    <a:pt x="490766" y="214579"/>
                  </a:cubicBezTo>
                  <a:cubicBezTo>
                    <a:pt x="489928" y="215697"/>
                    <a:pt x="488391" y="217234"/>
                    <a:pt x="486156" y="219190"/>
                  </a:cubicBezTo>
                  <a:cubicBezTo>
                    <a:pt x="483920" y="221145"/>
                    <a:pt x="482384" y="222822"/>
                    <a:pt x="481546" y="224219"/>
                  </a:cubicBezTo>
                  <a:cubicBezTo>
                    <a:pt x="480707" y="225616"/>
                    <a:pt x="479730" y="227432"/>
                    <a:pt x="478612" y="229667"/>
                  </a:cubicBezTo>
                  <a:lnTo>
                    <a:pt x="472745" y="234696"/>
                  </a:lnTo>
                  <a:lnTo>
                    <a:pt x="466039" y="242240"/>
                  </a:lnTo>
                  <a:cubicBezTo>
                    <a:pt x="468274" y="245034"/>
                    <a:pt x="469951" y="246850"/>
                    <a:pt x="471068" y="247688"/>
                  </a:cubicBezTo>
                  <a:cubicBezTo>
                    <a:pt x="472186" y="248527"/>
                    <a:pt x="473164" y="249784"/>
                    <a:pt x="474002" y="251460"/>
                  </a:cubicBezTo>
                  <a:cubicBezTo>
                    <a:pt x="474840" y="253137"/>
                    <a:pt x="475958" y="254953"/>
                    <a:pt x="477355" y="256909"/>
                  </a:cubicBezTo>
                  <a:cubicBezTo>
                    <a:pt x="478752" y="258864"/>
                    <a:pt x="480847" y="262077"/>
                    <a:pt x="483641" y="266548"/>
                  </a:cubicBezTo>
                  <a:cubicBezTo>
                    <a:pt x="489788" y="264871"/>
                    <a:pt x="494398" y="263614"/>
                    <a:pt x="497471" y="262776"/>
                  </a:cubicBezTo>
                  <a:cubicBezTo>
                    <a:pt x="500545" y="261938"/>
                    <a:pt x="504177" y="260960"/>
                    <a:pt x="508368" y="259842"/>
                  </a:cubicBezTo>
                  <a:cubicBezTo>
                    <a:pt x="512559" y="258725"/>
                    <a:pt x="516890" y="257747"/>
                    <a:pt x="521360" y="256909"/>
                  </a:cubicBezTo>
                  <a:cubicBezTo>
                    <a:pt x="525830" y="256070"/>
                    <a:pt x="532257" y="254534"/>
                    <a:pt x="540639" y="252298"/>
                  </a:cubicBezTo>
                  <a:lnTo>
                    <a:pt x="547344" y="243916"/>
                  </a:lnTo>
                  <a:cubicBezTo>
                    <a:pt x="549580" y="242799"/>
                    <a:pt x="551256" y="241681"/>
                    <a:pt x="552373" y="240564"/>
                  </a:cubicBezTo>
                  <a:cubicBezTo>
                    <a:pt x="553491" y="239446"/>
                    <a:pt x="555307" y="239027"/>
                    <a:pt x="557822" y="239306"/>
                  </a:cubicBezTo>
                  <a:cubicBezTo>
                    <a:pt x="560336" y="239586"/>
                    <a:pt x="562292" y="239167"/>
                    <a:pt x="563689" y="238049"/>
                  </a:cubicBezTo>
                  <a:cubicBezTo>
                    <a:pt x="565086" y="236931"/>
                    <a:pt x="566483" y="236093"/>
                    <a:pt x="567880" y="235534"/>
                  </a:cubicBezTo>
                  <a:cubicBezTo>
                    <a:pt x="569277" y="234976"/>
                    <a:pt x="570814" y="234836"/>
                    <a:pt x="572490" y="235115"/>
                  </a:cubicBezTo>
                  <a:cubicBezTo>
                    <a:pt x="574167" y="235395"/>
                    <a:pt x="575703" y="236512"/>
                    <a:pt x="577100" y="238468"/>
                  </a:cubicBezTo>
                  <a:cubicBezTo>
                    <a:pt x="578497" y="240424"/>
                    <a:pt x="579894" y="241542"/>
                    <a:pt x="581291" y="241821"/>
                  </a:cubicBezTo>
                  <a:cubicBezTo>
                    <a:pt x="582688" y="242100"/>
                    <a:pt x="584505" y="242240"/>
                    <a:pt x="586740" y="242240"/>
                  </a:cubicBezTo>
                  <a:lnTo>
                    <a:pt x="595122" y="256489"/>
                  </a:lnTo>
                  <a:lnTo>
                    <a:pt x="596798" y="258166"/>
                  </a:lnTo>
                  <a:lnTo>
                    <a:pt x="604342" y="267386"/>
                  </a:lnTo>
                  <a:lnTo>
                    <a:pt x="611048" y="271577"/>
                  </a:lnTo>
                  <a:cubicBezTo>
                    <a:pt x="612724" y="273812"/>
                    <a:pt x="613981" y="275489"/>
                    <a:pt x="614819" y="276606"/>
                  </a:cubicBezTo>
                  <a:cubicBezTo>
                    <a:pt x="615658" y="277724"/>
                    <a:pt x="616356" y="279959"/>
                    <a:pt x="616915" y="283312"/>
                  </a:cubicBezTo>
                  <a:cubicBezTo>
                    <a:pt x="617474" y="286665"/>
                    <a:pt x="617474" y="289179"/>
                    <a:pt x="616915" y="290856"/>
                  </a:cubicBezTo>
                  <a:cubicBezTo>
                    <a:pt x="616356" y="292532"/>
                    <a:pt x="615797" y="293789"/>
                    <a:pt x="615238" y="294628"/>
                  </a:cubicBezTo>
                  <a:cubicBezTo>
                    <a:pt x="614680" y="295466"/>
                    <a:pt x="613562" y="297003"/>
                    <a:pt x="611886" y="299238"/>
                  </a:cubicBezTo>
                  <a:lnTo>
                    <a:pt x="609371" y="300914"/>
                  </a:lnTo>
                  <a:cubicBezTo>
                    <a:pt x="607136" y="304267"/>
                    <a:pt x="604342" y="307340"/>
                    <a:pt x="600989" y="310134"/>
                  </a:cubicBezTo>
                  <a:lnTo>
                    <a:pt x="595122" y="315163"/>
                  </a:lnTo>
                  <a:lnTo>
                    <a:pt x="586740" y="322707"/>
                  </a:lnTo>
                  <a:cubicBezTo>
                    <a:pt x="580034" y="327736"/>
                    <a:pt x="574865" y="331369"/>
                    <a:pt x="571233" y="333604"/>
                  </a:cubicBezTo>
                  <a:cubicBezTo>
                    <a:pt x="567601" y="335839"/>
                    <a:pt x="562292" y="339192"/>
                    <a:pt x="555307" y="343662"/>
                  </a:cubicBezTo>
                  <a:cubicBezTo>
                    <a:pt x="548322" y="348133"/>
                    <a:pt x="543433" y="350368"/>
                    <a:pt x="540639" y="350368"/>
                  </a:cubicBezTo>
                  <a:cubicBezTo>
                    <a:pt x="537845" y="350368"/>
                    <a:pt x="535610" y="350647"/>
                    <a:pt x="533933" y="351206"/>
                  </a:cubicBezTo>
                  <a:cubicBezTo>
                    <a:pt x="532257" y="351765"/>
                    <a:pt x="530301" y="352882"/>
                    <a:pt x="528066" y="354559"/>
                  </a:cubicBezTo>
                  <a:cubicBezTo>
                    <a:pt x="525830" y="356235"/>
                    <a:pt x="523595" y="357213"/>
                    <a:pt x="521360" y="357493"/>
                  </a:cubicBezTo>
                  <a:cubicBezTo>
                    <a:pt x="519125" y="357772"/>
                    <a:pt x="516610" y="358610"/>
                    <a:pt x="513816" y="360007"/>
                  </a:cubicBezTo>
                  <a:cubicBezTo>
                    <a:pt x="511022" y="361404"/>
                    <a:pt x="508508" y="362382"/>
                    <a:pt x="506273" y="362941"/>
                  </a:cubicBezTo>
                  <a:lnTo>
                    <a:pt x="504596" y="362103"/>
                  </a:lnTo>
                  <a:cubicBezTo>
                    <a:pt x="500684" y="363220"/>
                    <a:pt x="498030" y="363919"/>
                    <a:pt x="496633" y="364198"/>
                  </a:cubicBezTo>
                  <a:cubicBezTo>
                    <a:pt x="495236" y="364478"/>
                    <a:pt x="493979" y="364757"/>
                    <a:pt x="492861" y="365036"/>
                  </a:cubicBezTo>
                  <a:cubicBezTo>
                    <a:pt x="491744" y="365316"/>
                    <a:pt x="490626" y="365316"/>
                    <a:pt x="489509" y="365036"/>
                  </a:cubicBezTo>
                  <a:cubicBezTo>
                    <a:pt x="488391" y="364757"/>
                    <a:pt x="486715" y="364897"/>
                    <a:pt x="484479" y="365456"/>
                  </a:cubicBezTo>
                  <a:cubicBezTo>
                    <a:pt x="484479" y="366014"/>
                    <a:pt x="484479" y="366713"/>
                    <a:pt x="484479" y="367551"/>
                  </a:cubicBezTo>
                  <a:cubicBezTo>
                    <a:pt x="484479" y="368389"/>
                    <a:pt x="485737" y="369647"/>
                    <a:pt x="488251" y="371323"/>
                  </a:cubicBezTo>
                  <a:cubicBezTo>
                    <a:pt x="490766" y="372999"/>
                    <a:pt x="493001" y="376771"/>
                    <a:pt x="494957" y="382639"/>
                  </a:cubicBezTo>
                  <a:cubicBezTo>
                    <a:pt x="496913" y="388506"/>
                    <a:pt x="498868" y="395770"/>
                    <a:pt x="500824" y="404432"/>
                  </a:cubicBezTo>
                  <a:cubicBezTo>
                    <a:pt x="502780" y="413093"/>
                    <a:pt x="503618" y="421336"/>
                    <a:pt x="503339" y="429159"/>
                  </a:cubicBezTo>
                  <a:cubicBezTo>
                    <a:pt x="503059" y="436982"/>
                    <a:pt x="503059" y="441452"/>
                    <a:pt x="503339" y="442570"/>
                  </a:cubicBezTo>
                  <a:cubicBezTo>
                    <a:pt x="503618" y="443688"/>
                    <a:pt x="504037" y="445085"/>
                    <a:pt x="504596" y="446761"/>
                  </a:cubicBezTo>
                  <a:cubicBezTo>
                    <a:pt x="505155" y="448437"/>
                    <a:pt x="505574" y="455841"/>
                    <a:pt x="505853" y="468973"/>
                  </a:cubicBezTo>
                  <a:cubicBezTo>
                    <a:pt x="506133" y="482105"/>
                    <a:pt x="506692" y="491186"/>
                    <a:pt x="507530" y="496215"/>
                  </a:cubicBezTo>
                  <a:cubicBezTo>
                    <a:pt x="508368" y="501244"/>
                    <a:pt x="508368" y="505854"/>
                    <a:pt x="507530" y="510045"/>
                  </a:cubicBezTo>
                  <a:cubicBezTo>
                    <a:pt x="506692" y="514236"/>
                    <a:pt x="506412" y="517309"/>
                    <a:pt x="506692" y="519265"/>
                  </a:cubicBezTo>
                  <a:cubicBezTo>
                    <a:pt x="506971" y="521221"/>
                    <a:pt x="506831" y="523037"/>
                    <a:pt x="506273" y="524714"/>
                  </a:cubicBezTo>
                  <a:cubicBezTo>
                    <a:pt x="505714" y="526390"/>
                    <a:pt x="505714" y="529882"/>
                    <a:pt x="506273" y="535191"/>
                  </a:cubicBezTo>
                  <a:cubicBezTo>
                    <a:pt x="506831" y="540500"/>
                    <a:pt x="506552" y="547345"/>
                    <a:pt x="505434" y="555727"/>
                  </a:cubicBezTo>
                  <a:cubicBezTo>
                    <a:pt x="504317" y="564109"/>
                    <a:pt x="503339" y="574167"/>
                    <a:pt x="502501" y="585902"/>
                  </a:cubicBezTo>
                  <a:cubicBezTo>
                    <a:pt x="501662" y="597637"/>
                    <a:pt x="500964" y="606298"/>
                    <a:pt x="500405" y="611886"/>
                  </a:cubicBezTo>
                  <a:cubicBezTo>
                    <a:pt x="499846" y="617474"/>
                    <a:pt x="498868" y="621805"/>
                    <a:pt x="497471" y="624878"/>
                  </a:cubicBezTo>
                  <a:cubicBezTo>
                    <a:pt x="496074" y="627952"/>
                    <a:pt x="494957" y="632143"/>
                    <a:pt x="494119" y="637451"/>
                  </a:cubicBezTo>
                  <a:cubicBezTo>
                    <a:pt x="493280" y="642760"/>
                    <a:pt x="492303" y="646532"/>
                    <a:pt x="491185" y="648767"/>
                  </a:cubicBezTo>
                  <a:cubicBezTo>
                    <a:pt x="490067" y="651002"/>
                    <a:pt x="489369" y="653517"/>
                    <a:pt x="489089" y="656311"/>
                  </a:cubicBezTo>
                  <a:cubicBezTo>
                    <a:pt x="488810" y="659105"/>
                    <a:pt x="487692" y="663017"/>
                    <a:pt x="485737" y="668046"/>
                  </a:cubicBezTo>
                  <a:cubicBezTo>
                    <a:pt x="483781" y="673075"/>
                    <a:pt x="481546" y="677545"/>
                    <a:pt x="479031" y="681457"/>
                  </a:cubicBezTo>
                  <a:cubicBezTo>
                    <a:pt x="476516" y="685369"/>
                    <a:pt x="474281" y="688582"/>
                    <a:pt x="472325" y="691096"/>
                  </a:cubicBezTo>
                  <a:cubicBezTo>
                    <a:pt x="470370" y="693611"/>
                    <a:pt x="468973" y="696125"/>
                    <a:pt x="468134" y="698640"/>
                  </a:cubicBezTo>
                  <a:cubicBezTo>
                    <a:pt x="467296" y="701155"/>
                    <a:pt x="466179" y="703110"/>
                    <a:pt x="464782" y="704507"/>
                  </a:cubicBezTo>
                  <a:cubicBezTo>
                    <a:pt x="463385" y="705904"/>
                    <a:pt x="461289" y="708559"/>
                    <a:pt x="458495" y="712470"/>
                  </a:cubicBezTo>
                  <a:lnTo>
                    <a:pt x="453466" y="714147"/>
                  </a:lnTo>
                  <a:lnTo>
                    <a:pt x="451789" y="716661"/>
                  </a:lnTo>
                  <a:lnTo>
                    <a:pt x="442011" y="722249"/>
                  </a:lnTo>
                  <a:lnTo>
                    <a:pt x="444246" y="720014"/>
                  </a:lnTo>
                  <a:lnTo>
                    <a:pt x="442569" y="717500"/>
                  </a:lnTo>
                  <a:lnTo>
                    <a:pt x="441731" y="719176"/>
                  </a:lnTo>
                  <a:cubicBezTo>
                    <a:pt x="438937" y="719176"/>
                    <a:pt x="436422" y="720014"/>
                    <a:pt x="434187" y="721691"/>
                  </a:cubicBezTo>
                  <a:cubicBezTo>
                    <a:pt x="431393" y="720573"/>
                    <a:pt x="428879" y="720014"/>
                    <a:pt x="426644" y="720014"/>
                  </a:cubicBezTo>
                  <a:lnTo>
                    <a:pt x="424967" y="718338"/>
                  </a:lnTo>
                  <a:cubicBezTo>
                    <a:pt x="419379" y="720014"/>
                    <a:pt x="413791" y="720573"/>
                    <a:pt x="408203" y="720014"/>
                  </a:cubicBezTo>
                  <a:lnTo>
                    <a:pt x="406527" y="718338"/>
                  </a:lnTo>
                  <a:cubicBezTo>
                    <a:pt x="399262" y="718897"/>
                    <a:pt x="391998" y="717779"/>
                    <a:pt x="384733" y="714985"/>
                  </a:cubicBezTo>
                  <a:lnTo>
                    <a:pt x="384733" y="713309"/>
                  </a:lnTo>
                  <a:cubicBezTo>
                    <a:pt x="381381" y="714426"/>
                    <a:pt x="378866" y="713867"/>
                    <a:pt x="377190" y="711632"/>
                  </a:cubicBezTo>
                  <a:cubicBezTo>
                    <a:pt x="374955" y="711632"/>
                    <a:pt x="373418" y="711772"/>
                    <a:pt x="372580" y="712051"/>
                  </a:cubicBezTo>
                  <a:cubicBezTo>
                    <a:pt x="371741" y="712331"/>
                    <a:pt x="370624" y="712191"/>
                    <a:pt x="369227" y="711632"/>
                  </a:cubicBezTo>
                  <a:cubicBezTo>
                    <a:pt x="367830" y="711073"/>
                    <a:pt x="363918" y="710375"/>
                    <a:pt x="357492" y="709537"/>
                  </a:cubicBezTo>
                  <a:cubicBezTo>
                    <a:pt x="351066" y="708698"/>
                    <a:pt x="347154" y="708000"/>
                    <a:pt x="345757" y="707441"/>
                  </a:cubicBezTo>
                  <a:cubicBezTo>
                    <a:pt x="344360" y="706882"/>
                    <a:pt x="342823" y="706044"/>
                    <a:pt x="341147" y="704927"/>
                  </a:cubicBezTo>
                  <a:lnTo>
                    <a:pt x="339471" y="706603"/>
                  </a:lnTo>
                  <a:lnTo>
                    <a:pt x="338632" y="704927"/>
                  </a:lnTo>
                  <a:cubicBezTo>
                    <a:pt x="334721" y="703809"/>
                    <a:pt x="331927" y="703110"/>
                    <a:pt x="330250" y="702831"/>
                  </a:cubicBezTo>
                  <a:cubicBezTo>
                    <a:pt x="328574" y="702552"/>
                    <a:pt x="325920" y="701853"/>
                    <a:pt x="322288" y="700736"/>
                  </a:cubicBezTo>
                  <a:cubicBezTo>
                    <a:pt x="318655" y="699618"/>
                    <a:pt x="316001" y="699059"/>
                    <a:pt x="314325" y="699059"/>
                  </a:cubicBezTo>
                  <a:cubicBezTo>
                    <a:pt x="312648" y="699059"/>
                    <a:pt x="311251" y="698780"/>
                    <a:pt x="310134" y="698221"/>
                  </a:cubicBezTo>
                  <a:cubicBezTo>
                    <a:pt x="309016" y="697662"/>
                    <a:pt x="306781" y="697383"/>
                    <a:pt x="303428" y="697383"/>
                  </a:cubicBezTo>
                  <a:cubicBezTo>
                    <a:pt x="300075" y="697383"/>
                    <a:pt x="297561" y="696824"/>
                    <a:pt x="295884" y="695706"/>
                  </a:cubicBezTo>
                  <a:cubicBezTo>
                    <a:pt x="294208" y="694589"/>
                    <a:pt x="292252" y="694170"/>
                    <a:pt x="290017" y="694449"/>
                  </a:cubicBezTo>
                  <a:cubicBezTo>
                    <a:pt x="287782" y="694728"/>
                    <a:pt x="285127" y="694728"/>
                    <a:pt x="282054" y="694449"/>
                  </a:cubicBezTo>
                  <a:cubicBezTo>
                    <a:pt x="278981" y="694170"/>
                    <a:pt x="274370" y="694030"/>
                    <a:pt x="268224" y="694030"/>
                  </a:cubicBezTo>
                  <a:cubicBezTo>
                    <a:pt x="279400" y="692354"/>
                    <a:pt x="287642" y="691515"/>
                    <a:pt x="292951" y="691515"/>
                  </a:cubicBezTo>
                  <a:cubicBezTo>
                    <a:pt x="298259" y="691515"/>
                    <a:pt x="303847" y="690677"/>
                    <a:pt x="309715" y="689001"/>
                  </a:cubicBezTo>
                  <a:cubicBezTo>
                    <a:pt x="315582" y="687324"/>
                    <a:pt x="328714" y="682714"/>
                    <a:pt x="349110" y="675170"/>
                  </a:cubicBezTo>
                  <a:cubicBezTo>
                    <a:pt x="369506" y="667627"/>
                    <a:pt x="381940" y="662737"/>
                    <a:pt x="386410" y="660502"/>
                  </a:cubicBezTo>
                  <a:cubicBezTo>
                    <a:pt x="390880" y="658267"/>
                    <a:pt x="394233" y="656870"/>
                    <a:pt x="396468" y="656311"/>
                  </a:cubicBezTo>
                  <a:cubicBezTo>
                    <a:pt x="398704" y="655752"/>
                    <a:pt x="400380" y="654914"/>
                    <a:pt x="401498" y="653796"/>
                  </a:cubicBezTo>
                  <a:cubicBezTo>
                    <a:pt x="402615" y="652679"/>
                    <a:pt x="404850" y="651002"/>
                    <a:pt x="408203" y="648767"/>
                  </a:cubicBezTo>
                  <a:cubicBezTo>
                    <a:pt x="410438" y="643179"/>
                    <a:pt x="412394" y="639407"/>
                    <a:pt x="414070" y="637451"/>
                  </a:cubicBezTo>
                  <a:cubicBezTo>
                    <a:pt x="415747" y="635496"/>
                    <a:pt x="417842" y="631724"/>
                    <a:pt x="420357" y="626136"/>
                  </a:cubicBezTo>
                  <a:cubicBezTo>
                    <a:pt x="422872" y="620548"/>
                    <a:pt x="426085" y="611048"/>
                    <a:pt x="429996" y="597637"/>
                  </a:cubicBezTo>
                  <a:cubicBezTo>
                    <a:pt x="433908" y="584226"/>
                    <a:pt x="436981" y="568719"/>
                    <a:pt x="439216" y="551117"/>
                  </a:cubicBezTo>
                  <a:cubicBezTo>
                    <a:pt x="441452" y="533515"/>
                    <a:pt x="443687" y="515214"/>
                    <a:pt x="445922" y="496215"/>
                  </a:cubicBezTo>
                  <a:cubicBezTo>
                    <a:pt x="448157" y="477216"/>
                    <a:pt x="449135" y="465481"/>
                    <a:pt x="448856" y="461010"/>
                  </a:cubicBezTo>
                  <a:cubicBezTo>
                    <a:pt x="448576" y="456540"/>
                    <a:pt x="448856" y="452489"/>
                    <a:pt x="449694" y="448856"/>
                  </a:cubicBezTo>
                  <a:cubicBezTo>
                    <a:pt x="450532" y="445224"/>
                    <a:pt x="450812" y="438658"/>
                    <a:pt x="450532" y="429159"/>
                  </a:cubicBezTo>
                  <a:cubicBezTo>
                    <a:pt x="450253" y="419659"/>
                    <a:pt x="449834" y="410579"/>
                    <a:pt x="449275" y="401917"/>
                  </a:cubicBezTo>
                  <a:cubicBezTo>
                    <a:pt x="448716" y="393256"/>
                    <a:pt x="448018" y="388087"/>
                    <a:pt x="447179" y="386410"/>
                  </a:cubicBezTo>
                  <a:cubicBezTo>
                    <a:pt x="446341" y="384734"/>
                    <a:pt x="445363" y="382219"/>
                    <a:pt x="444246" y="378867"/>
                  </a:cubicBezTo>
                  <a:lnTo>
                    <a:pt x="442569" y="378029"/>
                  </a:lnTo>
                  <a:cubicBezTo>
                    <a:pt x="440893" y="374117"/>
                    <a:pt x="439775" y="371463"/>
                    <a:pt x="439216" y="370066"/>
                  </a:cubicBezTo>
                  <a:cubicBezTo>
                    <a:pt x="438658" y="368669"/>
                    <a:pt x="437680" y="367272"/>
                    <a:pt x="436283" y="365875"/>
                  </a:cubicBezTo>
                  <a:cubicBezTo>
                    <a:pt x="434886" y="364478"/>
                    <a:pt x="432511" y="361823"/>
                    <a:pt x="429158" y="357912"/>
                  </a:cubicBezTo>
                  <a:cubicBezTo>
                    <a:pt x="423570" y="354559"/>
                    <a:pt x="419659" y="352184"/>
                    <a:pt x="417423" y="350787"/>
                  </a:cubicBezTo>
                  <a:cubicBezTo>
                    <a:pt x="415188" y="349390"/>
                    <a:pt x="411556" y="347993"/>
                    <a:pt x="406527" y="346596"/>
                  </a:cubicBezTo>
                  <a:cubicBezTo>
                    <a:pt x="401498" y="345199"/>
                    <a:pt x="391579" y="349390"/>
                    <a:pt x="376770" y="359169"/>
                  </a:cubicBezTo>
                  <a:cubicBezTo>
                    <a:pt x="361962" y="368948"/>
                    <a:pt x="350647" y="376352"/>
                    <a:pt x="342823" y="381381"/>
                  </a:cubicBezTo>
                  <a:cubicBezTo>
                    <a:pt x="335000" y="386410"/>
                    <a:pt x="327736" y="390322"/>
                    <a:pt x="321030" y="393116"/>
                  </a:cubicBezTo>
                  <a:cubicBezTo>
                    <a:pt x="314325" y="395910"/>
                    <a:pt x="310134" y="398006"/>
                    <a:pt x="308457" y="399403"/>
                  </a:cubicBezTo>
                  <a:cubicBezTo>
                    <a:pt x="306781" y="400800"/>
                    <a:pt x="305384" y="401498"/>
                    <a:pt x="304266" y="401498"/>
                  </a:cubicBezTo>
                  <a:cubicBezTo>
                    <a:pt x="303149" y="401498"/>
                    <a:pt x="301752" y="402476"/>
                    <a:pt x="300075" y="404432"/>
                  </a:cubicBezTo>
                  <a:cubicBezTo>
                    <a:pt x="298399" y="406388"/>
                    <a:pt x="296862" y="407505"/>
                    <a:pt x="295465" y="407785"/>
                  </a:cubicBezTo>
                  <a:cubicBezTo>
                    <a:pt x="294068" y="408064"/>
                    <a:pt x="292811" y="407785"/>
                    <a:pt x="291693" y="406946"/>
                  </a:cubicBezTo>
                  <a:cubicBezTo>
                    <a:pt x="290576" y="406108"/>
                    <a:pt x="289598" y="405829"/>
                    <a:pt x="288760" y="406108"/>
                  </a:cubicBezTo>
                  <a:cubicBezTo>
                    <a:pt x="287921" y="406388"/>
                    <a:pt x="287223" y="406807"/>
                    <a:pt x="286664" y="407365"/>
                  </a:cubicBezTo>
                  <a:cubicBezTo>
                    <a:pt x="284988" y="405689"/>
                    <a:pt x="283870" y="404572"/>
                    <a:pt x="283311" y="404013"/>
                  </a:cubicBezTo>
                  <a:cubicBezTo>
                    <a:pt x="282752" y="403454"/>
                    <a:pt x="282194" y="403175"/>
                    <a:pt x="281635" y="403175"/>
                  </a:cubicBezTo>
                  <a:cubicBezTo>
                    <a:pt x="281076" y="403175"/>
                    <a:pt x="280517" y="403175"/>
                    <a:pt x="279958" y="403175"/>
                  </a:cubicBezTo>
                  <a:lnTo>
                    <a:pt x="274091" y="397307"/>
                  </a:lnTo>
                  <a:lnTo>
                    <a:pt x="269900" y="394792"/>
                  </a:lnTo>
                  <a:cubicBezTo>
                    <a:pt x="269341" y="390322"/>
                    <a:pt x="269062" y="387109"/>
                    <a:pt x="269062" y="385153"/>
                  </a:cubicBezTo>
                  <a:cubicBezTo>
                    <a:pt x="269062" y="383197"/>
                    <a:pt x="268922" y="381521"/>
                    <a:pt x="268643" y="380124"/>
                  </a:cubicBezTo>
                  <a:cubicBezTo>
                    <a:pt x="268364" y="378727"/>
                    <a:pt x="268364" y="377330"/>
                    <a:pt x="268643" y="375933"/>
                  </a:cubicBezTo>
                  <a:cubicBezTo>
                    <a:pt x="268922" y="374536"/>
                    <a:pt x="268922" y="373558"/>
                    <a:pt x="268643" y="372999"/>
                  </a:cubicBezTo>
                  <a:cubicBezTo>
                    <a:pt x="268364" y="372440"/>
                    <a:pt x="267944" y="371602"/>
                    <a:pt x="267385" y="370485"/>
                  </a:cubicBezTo>
                  <a:cubicBezTo>
                    <a:pt x="267944" y="369926"/>
                    <a:pt x="268503" y="368808"/>
                    <a:pt x="269062" y="367132"/>
                  </a:cubicBezTo>
                  <a:cubicBezTo>
                    <a:pt x="267385" y="365456"/>
                    <a:pt x="266268" y="364198"/>
                    <a:pt x="265709" y="363360"/>
                  </a:cubicBezTo>
                  <a:cubicBezTo>
                    <a:pt x="265150" y="362522"/>
                    <a:pt x="264591" y="361264"/>
                    <a:pt x="264033" y="359588"/>
                  </a:cubicBezTo>
                  <a:cubicBezTo>
                    <a:pt x="263474" y="357912"/>
                    <a:pt x="263194" y="355537"/>
                    <a:pt x="263194" y="352463"/>
                  </a:cubicBezTo>
                  <a:cubicBezTo>
                    <a:pt x="263194" y="349390"/>
                    <a:pt x="263614" y="347434"/>
                    <a:pt x="264452" y="346596"/>
                  </a:cubicBezTo>
                  <a:cubicBezTo>
                    <a:pt x="265290" y="345758"/>
                    <a:pt x="266268" y="344500"/>
                    <a:pt x="267385" y="342824"/>
                  </a:cubicBezTo>
                  <a:cubicBezTo>
                    <a:pt x="269621" y="342824"/>
                    <a:pt x="271856" y="342265"/>
                    <a:pt x="274091" y="341148"/>
                  </a:cubicBezTo>
                  <a:cubicBezTo>
                    <a:pt x="279120" y="330531"/>
                    <a:pt x="285267" y="320751"/>
                    <a:pt x="292531" y="311811"/>
                  </a:cubicBezTo>
                  <a:cubicBezTo>
                    <a:pt x="292531" y="314046"/>
                    <a:pt x="292531" y="316002"/>
                    <a:pt x="292531" y="317678"/>
                  </a:cubicBezTo>
                  <a:cubicBezTo>
                    <a:pt x="292531" y="319354"/>
                    <a:pt x="293090" y="321869"/>
                    <a:pt x="294208" y="325222"/>
                  </a:cubicBezTo>
                  <a:cubicBezTo>
                    <a:pt x="295326" y="328575"/>
                    <a:pt x="297281" y="334721"/>
                    <a:pt x="300075" y="343662"/>
                  </a:cubicBezTo>
                  <a:cubicBezTo>
                    <a:pt x="301193" y="343662"/>
                    <a:pt x="302171" y="343662"/>
                    <a:pt x="303009" y="343662"/>
                  </a:cubicBezTo>
                  <a:cubicBezTo>
                    <a:pt x="303847" y="343662"/>
                    <a:pt x="313626" y="339332"/>
                    <a:pt x="332346" y="330670"/>
                  </a:cubicBezTo>
                  <a:cubicBezTo>
                    <a:pt x="351066" y="322009"/>
                    <a:pt x="382778" y="307899"/>
                    <a:pt x="427482" y="288341"/>
                  </a:cubicBezTo>
                  <a:cubicBezTo>
                    <a:pt x="426364" y="287782"/>
                    <a:pt x="424827" y="286944"/>
                    <a:pt x="422872" y="285826"/>
                  </a:cubicBezTo>
                  <a:cubicBezTo>
                    <a:pt x="420916" y="284709"/>
                    <a:pt x="419379" y="284290"/>
                    <a:pt x="418262" y="284569"/>
                  </a:cubicBezTo>
                  <a:cubicBezTo>
                    <a:pt x="417144" y="284849"/>
                    <a:pt x="416166" y="284849"/>
                    <a:pt x="415328" y="284569"/>
                  </a:cubicBezTo>
                  <a:cubicBezTo>
                    <a:pt x="414490" y="284290"/>
                    <a:pt x="413791" y="284010"/>
                    <a:pt x="413232" y="283731"/>
                  </a:cubicBezTo>
                  <a:cubicBezTo>
                    <a:pt x="412673" y="283452"/>
                    <a:pt x="411835" y="283032"/>
                    <a:pt x="410718" y="282474"/>
                  </a:cubicBezTo>
                  <a:cubicBezTo>
                    <a:pt x="410718" y="282474"/>
                    <a:pt x="410438" y="282613"/>
                    <a:pt x="409880" y="282893"/>
                  </a:cubicBezTo>
                  <a:cubicBezTo>
                    <a:pt x="409321" y="283172"/>
                    <a:pt x="408343" y="283172"/>
                    <a:pt x="406946" y="282893"/>
                  </a:cubicBezTo>
                  <a:cubicBezTo>
                    <a:pt x="405549" y="282613"/>
                    <a:pt x="403314" y="283172"/>
                    <a:pt x="400240" y="284569"/>
                  </a:cubicBezTo>
                  <a:cubicBezTo>
                    <a:pt x="397167" y="285966"/>
                    <a:pt x="394233" y="286944"/>
                    <a:pt x="391439" y="287503"/>
                  </a:cubicBezTo>
                  <a:cubicBezTo>
                    <a:pt x="388645" y="288062"/>
                    <a:pt x="386130" y="288760"/>
                    <a:pt x="383895" y="289598"/>
                  </a:cubicBezTo>
                  <a:cubicBezTo>
                    <a:pt x="381660" y="290437"/>
                    <a:pt x="379844" y="291135"/>
                    <a:pt x="378447" y="291694"/>
                  </a:cubicBezTo>
                  <a:cubicBezTo>
                    <a:pt x="377050" y="292253"/>
                    <a:pt x="374955" y="293091"/>
                    <a:pt x="372161" y="294208"/>
                  </a:cubicBezTo>
                  <a:cubicBezTo>
                    <a:pt x="379984" y="290297"/>
                    <a:pt x="387528" y="285826"/>
                    <a:pt x="394792" y="280797"/>
                  </a:cubicBezTo>
                  <a:cubicBezTo>
                    <a:pt x="398145" y="277445"/>
                    <a:pt x="400659" y="275070"/>
                    <a:pt x="402336" y="273673"/>
                  </a:cubicBezTo>
                  <a:cubicBezTo>
                    <a:pt x="404012" y="272276"/>
                    <a:pt x="404850" y="270599"/>
                    <a:pt x="404850" y="268643"/>
                  </a:cubicBezTo>
                  <a:cubicBezTo>
                    <a:pt x="404850" y="266688"/>
                    <a:pt x="404571" y="264592"/>
                    <a:pt x="404012" y="262357"/>
                  </a:cubicBezTo>
                  <a:cubicBezTo>
                    <a:pt x="403453" y="260122"/>
                    <a:pt x="402895" y="258725"/>
                    <a:pt x="402336" y="258166"/>
                  </a:cubicBezTo>
                  <a:cubicBezTo>
                    <a:pt x="401777" y="257607"/>
                    <a:pt x="400939" y="257048"/>
                    <a:pt x="399821" y="256489"/>
                  </a:cubicBezTo>
                  <a:lnTo>
                    <a:pt x="402336" y="256489"/>
                  </a:lnTo>
                  <a:cubicBezTo>
                    <a:pt x="402336" y="255372"/>
                    <a:pt x="402336" y="254673"/>
                    <a:pt x="402336" y="254394"/>
                  </a:cubicBezTo>
                  <a:cubicBezTo>
                    <a:pt x="402336" y="254115"/>
                    <a:pt x="401917" y="253556"/>
                    <a:pt x="401078" y="252718"/>
                  </a:cubicBezTo>
                  <a:cubicBezTo>
                    <a:pt x="400240" y="251879"/>
                    <a:pt x="399262" y="250622"/>
                    <a:pt x="398145" y="248946"/>
                  </a:cubicBezTo>
                  <a:lnTo>
                    <a:pt x="398145" y="248107"/>
                  </a:lnTo>
                  <a:cubicBezTo>
                    <a:pt x="395910" y="246431"/>
                    <a:pt x="394513" y="244475"/>
                    <a:pt x="393954" y="242240"/>
                  </a:cubicBezTo>
                  <a:lnTo>
                    <a:pt x="384733" y="236373"/>
                  </a:lnTo>
                  <a:lnTo>
                    <a:pt x="382219" y="233020"/>
                  </a:lnTo>
                  <a:cubicBezTo>
                    <a:pt x="378866" y="235255"/>
                    <a:pt x="375513" y="236652"/>
                    <a:pt x="372161" y="237211"/>
                  </a:cubicBezTo>
                  <a:cubicBezTo>
                    <a:pt x="371043" y="236652"/>
                    <a:pt x="370344" y="236093"/>
                    <a:pt x="370065" y="235534"/>
                  </a:cubicBezTo>
                  <a:cubicBezTo>
                    <a:pt x="369786" y="234976"/>
                    <a:pt x="369367" y="234696"/>
                    <a:pt x="368808" y="234696"/>
                  </a:cubicBezTo>
                  <a:cubicBezTo>
                    <a:pt x="368249" y="234696"/>
                    <a:pt x="367550" y="234557"/>
                    <a:pt x="366712" y="234277"/>
                  </a:cubicBezTo>
                  <a:cubicBezTo>
                    <a:pt x="365874" y="233998"/>
                    <a:pt x="365036" y="233718"/>
                    <a:pt x="364198" y="233439"/>
                  </a:cubicBezTo>
                  <a:cubicBezTo>
                    <a:pt x="363359" y="233160"/>
                    <a:pt x="362661" y="232880"/>
                    <a:pt x="362102" y="232601"/>
                  </a:cubicBezTo>
                  <a:cubicBezTo>
                    <a:pt x="361543" y="232321"/>
                    <a:pt x="360985" y="232182"/>
                    <a:pt x="360426" y="232182"/>
                  </a:cubicBezTo>
                  <a:cubicBezTo>
                    <a:pt x="359867" y="232182"/>
                    <a:pt x="359029" y="232182"/>
                    <a:pt x="357911" y="232182"/>
                  </a:cubicBezTo>
                  <a:lnTo>
                    <a:pt x="355396" y="228829"/>
                  </a:lnTo>
                  <a:cubicBezTo>
                    <a:pt x="354279" y="228270"/>
                    <a:pt x="353441" y="227572"/>
                    <a:pt x="352882" y="226733"/>
                  </a:cubicBezTo>
                  <a:cubicBezTo>
                    <a:pt x="352323" y="225895"/>
                    <a:pt x="351625" y="225616"/>
                    <a:pt x="350786" y="225895"/>
                  </a:cubicBezTo>
                  <a:cubicBezTo>
                    <a:pt x="349948" y="226175"/>
                    <a:pt x="348970" y="226035"/>
                    <a:pt x="347853" y="225476"/>
                  </a:cubicBezTo>
                  <a:cubicBezTo>
                    <a:pt x="347853" y="223241"/>
                    <a:pt x="347853" y="221844"/>
                    <a:pt x="347853" y="221285"/>
                  </a:cubicBezTo>
                  <a:cubicBezTo>
                    <a:pt x="347853" y="220726"/>
                    <a:pt x="347573" y="220028"/>
                    <a:pt x="347014" y="219190"/>
                  </a:cubicBezTo>
                  <a:cubicBezTo>
                    <a:pt x="346456" y="218351"/>
                    <a:pt x="345897" y="217373"/>
                    <a:pt x="345338" y="216256"/>
                  </a:cubicBezTo>
                  <a:lnTo>
                    <a:pt x="341147" y="212903"/>
                  </a:lnTo>
                  <a:cubicBezTo>
                    <a:pt x="341147" y="210109"/>
                    <a:pt x="341287" y="208293"/>
                    <a:pt x="341566" y="207455"/>
                  </a:cubicBezTo>
                  <a:cubicBezTo>
                    <a:pt x="341846" y="206617"/>
                    <a:pt x="341846" y="205499"/>
                    <a:pt x="341566" y="204102"/>
                  </a:cubicBezTo>
                  <a:cubicBezTo>
                    <a:pt x="341287" y="202705"/>
                    <a:pt x="341426" y="199492"/>
                    <a:pt x="341985" y="194463"/>
                  </a:cubicBezTo>
                  <a:cubicBezTo>
                    <a:pt x="342544" y="189433"/>
                    <a:pt x="342684" y="186779"/>
                    <a:pt x="342405" y="186500"/>
                  </a:cubicBezTo>
                  <a:cubicBezTo>
                    <a:pt x="342125" y="186220"/>
                    <a:pt x="341985" y="185801"/>
                    <a:pt x="341985" y="185242"/>
                  </a:cubicBezTo>
                  <a:cubicBezTo>
                    <a:pt x="339191" y="189713"/>
                    <a:pt x="337375" y="192926"/>
                    <a:pt x="336537" y="194882"/>
                  </a:cubicBezTo>
                  <a:cubicBezTo>
                    <a:pt x="335699" y="196838"/>
                    <a:pt x="334721" y="198235"/>
                    <a:pt x="333603" y="199073"/>
                  </a:cubicBezTo>
                  <a:cubicBezTo>
                    <a:pt x="332486" y="199911"/>
                    <a:pt x="331368" y="200889"/>
                    <a:pt x="330250" y="202006"/>
                  </a:cubicBezTo>
                  <a:lnTo>
                    <a:pt x="330250" y="203683"/>
                  </a:lnTo>
                  <a:lnTo>
                    <a:pt x="328574" y="204521"/>
                  </a:lnTo>
                  <a:lnTo>
                    <a:pt x="328574" y="206197"/>
                  </a:lnTo>
                  <a:lnTo>
                    <a:pt x="326898" y="207036"/>
                  </a:lnTo>
                  <a:cubicBezTo>
                    <a:pt x="326898" y="207036"/>
                    <a:pt x="327037" y="207175"/>
                    <a:pt x="327317" y="207455"/>
                  </a:cubicBezTo>
                  <a:cubicBezTo>
                    <a:pt x="327596" y="207734"/>
                    <a:pt x="327456" y="208153"/>
                    <a:pt x="326898" y="208712"/>
                  </a:cubicBezTo>
                  <a:cubicBezTo>
                    <a:pt x="326339" y="209271"/>
                    <a:pt x="325780" y="210109"/>
                    <a:pt x="325221" y="211227"/>
                  </a:cubicBezTo>
                  <a:lnTo>
                    <a:pt x="322707" y="212065"/>
                  </a:lnTo>
                  <a:lnTo>
                    <a:pt x="323545" y="213741"/>
                  </a:lnTo>
                  <a:lnTo>
                    <a:pt x="321868" y="215418"/>
                  </a:lnTo>
                  <a:cubicBezTo>
                    <a:pt x="321310" y="217094"/>
                    <a:pt x="320332" y="218910"/>
                    <a:pt x="318935" y="220866"/>
                  </a:cubicBezTo>
                  <a:cubicBezTo>
                    <a:pt x="317538" y="222822"/>
                    <a:pt x="314883" y="227711"/>
                    <a:pt x="310972" y="235534"/>
                  </a:cubicBezTo>
                  <a:cubicBezTo>
                    <a:pt x="307060" y="243358"/>
                    <a:pt x="304685" y="248527"/>
                    <a:pt x="303847" y="251041"/>
                  </a:cubicBezTo>
                  <a:cubicBezTo>
                    <a:pt x="303009" y="253556"/>
                    <a:pt x="301752" y="255651"/>
                    <a:pt x="300075" y="257328"/>
                  </a:cubicBezTo>
                  <a:lnTo>
                    <a:pt x="300075" y="259004"/>
                  </a:lnTo>
                  <a:cubicBezTo>
                    <a:pt x="298399" y="261798"/>
                    <a:pt x="297142" y="263894"/>
                    <a:pt x="296303" y="265291"/>
                  </a:cubicBezTo>
                  <a:cubicBezTo>
                    <a:pt x="295465" y="266688"/>
                    <a:pt x="294906" y="267805"/>
                    <a:pt x="294627" y="268643"/>
                  </a:cubicBezTo>
                  <a:cubicBezTo>
                    <a:pt x="294348" y="269482"/>
                    <a:pt x="294068" y="270180"/>
                    <a:pt x="293789" y="270739"/>
                  </a:cubicBezTo>
                  <a:cubicBezTo>
                    <a:pt x="293509" y="271298"/>
                    <a:pt x="293230" y="272136"/>
                    <a:pt x="292951" y="273253"/>
                  </a:cubicBezTo>
                  <a:cubicBezTo>
                    <a:pt x="292671" y="274371"/>
                    <a:pt x="291693" y="276047"/>
                    <a:pt x="290017" y="278283"/>
                  </a:cubicBezTo>
                  <a:cubicBezTo>
                    <a:pt x="288340" y="280518"/>
                    <a:pt x="286943" y="282893"/>
                    <a:pt x="285826" y="285407"/>
                  </a:cubicBezTo>
                  <a:cubicBezTo>
                    <a:pt x="284708" y="287922"/>
                    <a:pt x="284149" y="289319"/>
                    <a:pt x="284149" y="289598"/>
                  </a:cubicBezTo>
                  <a:cubicBezTo>
                    <a:pt x="284149" y="289878"/>
                    <a:pt x="284149" y="290297"/>
                    <a:pt x="284149" y="290856"/>
                  </a:cubicBezTo>
                  <a:lnTo>
                    <a:pt x="281635" y="293370"/>
                  </a:lnTo>
                  <a:cubicBezTo>
                    <a:pt x="281076" y="293929"/>
                    <a:pt x="280797" y="294488"/>
                    <a:pt x="280797" y="295047"/>
                  </a:cubicBezTo>
                  <a:cubicBezTo>
                    <a:pt x="280797" y="295605"/>
                    <a:pt x="280098" y="297003"/>
                    <a:pt x="278701" y="299238"/>
                  </a:cubicBezTo>
                  <a:cubicBezTo>
                    <a:pt x="277304" y="301473"/>
                    <a:pt x="276326" y="303429"/>
                    <a:pt x="275767" y="305105"/>
                  </a:cubicBezTo>
                  <a:cubicBezTo>
                    <a:pt x="275209" y="306781"/>
                    <a:pt x="274231" y="308178"/>
                    <a:pt x="272834" y="309296"/>
                  </a:cubicBezTo>
                  <a:cubicBezTo>
                    <a:pt x="271437" y="310414"/>
                    <a:pt x="270319" y="312230"/>
                    <a:pt x="269481" y="314744"/>
                  </a:cubicBezTo>
                  <a:cubicBezTo>
                    <a:pt x="268643" y="317259"/>
                    <a:pt x="267385" y="319494"/>
                    <a:pt x="265709" y="321450"/>
                  </a:cubicBezTo>
                  <a:cubicBezTo>
                    <a:pt x="264033" y="323406"/>
                    <a:pt x="261518" y="326619"/>
                    <a:pt x="258165" y="331089"/>
                  </a:cubicBezTo>
                  <a:lnTo>
                    <a:pt x="247269" y="340309"/>
                  </a:lnTo>
                  <a:lnTo>
                    <a:pt x="247269" y="341986"/>
                  </a:lnTo>
                  <a:cubicBezTo>
                    <a:pt x="246710" y="341986"/>
                    <a:pt x="244335" y="343942"/>
                    <a:pt x="240144" y="347853"/>
                  </a:cubicBezTo>
                  <a:cubicBezTo>
                    <a:pt x="235953" y="351765"/>
                    <a:pt x="232041" y="354140"/>
                    <a:pt x="228409" y="354978"/>
                  </a:cubicBezTo>
                  <a:cubicBezTo>
                    <a:pt x="224777" y="355816"/>
                    <a:pt x="222542" y="356515"/>
                    <a:pt x="221704" y="357073"/>
                  </a:cubicBezTo>
                  <a:cubicBezTo>
                    <a:pt x="220865" y="357632"/>
                    <a:pt x="219608" y="358470"/>
                    <a:pt x="217932" y="359588"/>
                  </a:cubicBezTo>
                  <a:cubicBezTo>
                    <a:pt x="217932" y="359588"/>
                    <a:pt x="217792" y="359448"/>
                    <a:pt x="217513" y="359169"/>
                  </a:cubicBezTo>
                  <a:cubicBezTo>
                    <a:pt x="217233" y="358890"/>
                    <a:pt x="215557" y="358610"/>
                    <a:pt x="212483" y="358331"/>
                  </a:cubicBezTo>
                  <a:cubicBezTo>
                    <a:pt x="209410" y="358051"/>
                    <a:pt x="207454" y="358191"/>
                    <a:pt x="206616" y="358750"/>
                  </a:cubicBezTo>
                  <a:cubicBezTo>
                    <a:pt x="205778" y="359309"/>
                    <a:pt x="205079" y="359867"/>
                    <a:pt x="204520" y="360426"/>
                  </a:cubicBezTo>
                  <a:lnTo>
                    <a:pt x="203682" y="358750"/>
                  </a:lnTo>
                  <a:cubicBezTo>
                    <a:pt x="202006" y="358750"/>
                    <a:pt x="200749" y="358610"/>
                    <a:pt x="199911" y="358331"/>
                  </a:cubicBezTo>
                  <a:cubicBezTo>
                    <a:pt x="199072" y="358051"/>
                    <a:pt x="197815" y="358051"/>
                    <a:pt x="196138" y="358331"/>
                  </a:cubicBezTo>
                  <a:cubicBezTo>
                    <a:pt x="194462" y="358610"/>
                    <a:pt x="192367" y="359309"/>
                    <a:pt x="189852" y="360426"/>
                  </a:cubicBezTo>
                  <a:cubicBezTo>
                    <a:pt x="187337" y="361544"/>
                    <a:pt x="185801" y="362522"/>
                    <a:pt x="185242" y="363360"/>
                  </a:cubicBezTo>
                  <a:cubicBezTo>
                    <a:pt x="184683" y="364198"/>
                    <a:pt x="183845" y="364897"/>
                    <a:pt x="182727" y="365456"/>
                  </a:cubicBezTo>
                  <a:cubicBezTo>
                    <a:pt x="180492" y="372720"/>
                    <a:pt x="179374" y="380543"/>
                    <a:pt x="179374" y="388925"/>
                  </a:cubicBezTo>
                  <a:lnTo>
                    <a:pt x="181051" y="387249"/>
                  </a:lnTo>
                  <a:cubicBezTo>
                    <a:pt x="183286" y="387249"/>
                    <a:pt x="184962" y="387249"/>
                    <a:pt x="186080" y="387249"/>
                  </a:cubicBezTo>
                  <a:cubicBezTo>
                    <a:pt x="187198" y="387249"/>
                    <a:pt x="188315" y="386830"/>
                    <a:pt x="189433" y="385991"/>
                  </a:cubicBezTo>
                  <a:cubicBezTo>
                    <a:pt x="190550" y="385153"/>
                    <a:pt x="191947" y="383896"/>
                    <a:pt x="193624" y="382219"/>
                  </a:cubicBezTo>
                  <a:lnTo>
                    <a:pt x="197815" y="384734"/>
                  </a:lnTo>
                  <a:lnTo>
                    <a:pt x="200329" y="383058"/>
                  </a:lnTo>
                  <a:lnTo>
                    <a:pt x="205359" y="386410"/>
                  </a:lnTo>
                  <a:lnTo>
                    <a:pt x="206197" y="388925"/>
                  </a:lnTo>
                  <a:cubicBezTo>
                    <a:pt x="210108" y="388366"/>
                    <a:pt x="212763" y="387807"/>
                    <a:pt x="214160" y="387249"/>
                  </a:cubicBezTo>
                  <a:cubicBezTo>
                    <a:pt x="215557" y="386690"/>
                    <a:pt x="216954" y="386830"/>
                    <a:pt x="218351" y="387668"/>
                  </a:cubicBezTo>
                  <a:cubicBezTo>
                    <a:pt x="219748" y="388506"/>
                    <a:pt x="222123" y="388646"/>
                    <a:pt x="225476" y="388087"/>
                  </a:cubicBezTo>
                  <a:cubicBezTo>
                    <a:pt x="228828" y="387528"/>
                    <a:pt x="232041" y="388087"/>
                    <a:pt x="235115" y="389763"/>
                  </a:cubicBezTo>
                  <a:cubicBezTo>
                    <a:pt x="238188" y="391440"/>
                    <a:pt x="240284" y="392837"/>
                    <a:pt x="241401" y="393954"/>
                  </a:cubicBezTo>
                  <a:cubicBezTo>
                    <a:pt x="242519" y="395072"/>
                    <a:pt x="243636" y="395910"/>
                    <a:pt x="244754" y="396469"/>
                  </a:cubicBezTo>
                  <a:cubicBezTo>
                    <a:pt x="245872" y="397028"/>
                    <a:pt x="246710" y="397586"/>
                    <a:pt x="247269" y="398145"/>
                  </a:cubicBezTo>
                  <a:cubicBezTo>
                    <a:pt x="247827" y="398704"/>
                    <a:pt x="248666" y="399542"/>
                    <a:pt x="249783" y="400660"/>
                  </a:cubicBezTo>
                  <a:cubicBezTo>
                    <a:pt x="250342" y="401778"/>
                    <a:pt x="251180" y="403314"/>
                    <a:pt x="252298" y="405270"/>
                  </a:cubicBezTo>
                  <a:cubicBezTo>
                    <a:pt x="253415" y="407226"/>
                    <a:pt x="253835" y="409182"/>
                    <a:pt x="253555" y="411137"/>
                  </a:cubicBezTo>
                  <a:cubicBezTo>
                    <a:pt x="253276" y="413093"/>
                    <a:pt x="252577" y="414770"/>
                    <a:pt x="251460" y="416167"/>
                  </a:cubicBezTo>
                  <a:cubicBezTo>
                    <a:pt x="250342" y="417564"/>
                    <a:pt x="248945" y="419939"/>
                    <a:pt x="247269" y="423291"/>
                  </a:cubicBezTo>
                  <a:lnTo>
                    <a:pt x="242239" y="427482"/>
                  </a:lnTo>
                  <a:lnTo>
                    <a:pt x="241401" y="429997"/>
                  </a:lnTo>
                  <a:cubicBezTo>
                    <a:pt x="239725" y="430556"/>
                    <a:pt x="238607" y="430975"/>
                    <a:pt x="238048" y="431254"/>
                  </a:cubicBezTo>
                  <a:cubicBezTo>
                    <a:pt x="237490" y="431534"/>
                    <a:pt x="236372" y="432512"/>
                    <a:pt x="234696" y="434188"/>
                  </a:cubicBezTo>
                  <a:cubicBezTo>
                    <a:pt x="233019" y="435864"/>
                    <a:pt x="230784" y="436703"/>
                    <a:pt x="227990" y="436703"/>
                  </a:cubicBezTo>
                  <a:cubicBezTo>
                    <a:pt x="225196" y="436703"/>
                    <a:pt x="221284" y="437680"/>
                    <a:pt x="216255" y="439636"/>
                  </a:cubicBezTo>
                  <a:cubicBezTo>
                    <a:pt x="211226" y="441592"/>
                    <a:pt x="208153" y="442710"/>
                    <a:pt x="207035" y="442989"/>
                  </a:cubicBezTo>
                  <a:cubicBezTo>
                    <a:pt x="205917" y="443268"/>
                    <a:pt x="204940" y="443827"/>
                    <a:pt x="204101" y="444665"/>
                  </a:cubicBezTo>
                  <a:cubicBezTo>
                    <a:pt x="203263" y="445504"/>
                    <a:pt x="201726" y="446342"/>
                    <a:pt x="199491" y="447180"/>
                  </a:cubicBezTo>
                  <a:cubicBezTo>
                    <a:pt x="197256" y="448018"/>
                    <a:pt x="195720" y="448717"/>
                    <a:pt x="194881" y="449276"/>
                  </a:cubicBezTo>
                  <a:cubicBezTo>
                    <a:pt x="194043" y="449834"/>
                    <a:pt x="192646" y="450393"/>
                    <a:pt x="190690" y="450952"/>
                  </a:cubicBezTo>
                  <a:cubicBezTo>
                    <a:pt x="188734" y="451511"/>
                    <a:pt x="187337" y="452070"/>
                    <a:pt x="186499" y="452628"/>
                  </a:cubicBezTo>
                  <a:cubicBezTo>
                    <a:pt x="185661" y="453187"/>
                    <a:pt x="184543" y="453746"/>
                    <a:pt x="183146" y="454305"/>
                  </a:cubicBezTo>
                  <a:cubicBezTo>
                    <a:pt x="181749" y="454864"/>
                    <a:pt x="179095" y="456261"/>
                    <a:pt x="175183" y="458496"/>
                  </a:cubicBezTo>
                  <a:cubicBezTo>
                    <a:pt x="174625" y="460172"/>
                    <a:pt x="174345" y="461569"/>
                    <a:pt x="174345" y="462687"/>
                  </a:cubicBezTo>
                  <a:cubicBezTo>
                    <a:pt x="174345" y="463804"/>
                    <a:pt x="173926" y="465760"/>
                    <a:pt x="173088" y="468554"/>
                  </a:cubicBezTo>
                  <a:cubicBezTo>
                    <a:pt x="172250" y="471348"/>
                    <a:pt x="171691" y="474142"/>
                    <a:pt x="171412" y="476936"/>
                  </a:cubicBezTo>
                  <a:cubicBezTo>
                    <a:pt x="171132" y="479730"/>
                    <a:pt x="170713" y="484759"/>
                    <a:pt x="170154" y="492024"/>
                  </a:cubicBezTo>
                  <a:cubicBezTo>
                    <a:pt x="174625" y="489230"/>
                    <a:pt x="178536" y="486995"/>
                    <a:pt x="181889" y="485318"/>
                  </a:cubicBezTo>
                  <a:cubicBezTo>
                    <a:pt x="185242" y="483642"/>
                    <a:pt x="194462" y="478333"/>
                    <a:pt x="209550" y="469392"/>
                  </a:cubicBezTo>
                  <a:cubicBezTo>
                    <a:pt x="224637" y="460452"/>
                    <a:pt x="234277" y="454444"/>
                    <a:pt x="238467" y="451371"/>
                  </a:cubicBezTo>
                  <a:cubicBezTo>
                    <a:pt x="242659" y="448298"/>
                    <a:pt x="247269" y="444526"/>
                    <a:pt x="252298" y="440055"/>
                  </a:cubicBezTo>
                  <a:cubicBezTo>
                    <a:pt x="261797" y="429997"/>
                    <a:pt x="269900" y="419380"/>
                    <a:pt x="276606" y="408204"/>
                  </a:cubicBezTo>
                  <a:lnTo>
                    <a:pt x="277444" y="409042"/>
                  </a:lnTo>
                  <a:cubicBezTo>
                    <a:pt x="275767" y="411277"/>
                    <a:pt x="274929" y="413233"/>
                    <a:pt x="274929" y="414909"/>
                  </a:cubicBezTo>
                  <a:lnTo>
                    <a:pt x="275767" y="414909"/>
                  </a:lnTo>
                  <a:cubicBezTo>
                    <a:pt x="273532" y="418262"/>
                    <a:pt x="271856" y="421894"/>
                    <a:pt x="270738" y="425806"/>
                  </a:cubicBezTo>
                  <a:lnTo>
                    <a:pt x="272415" y="426644"/>
                  </a:lnTo>
                  <a:cubicBezTo>
                    <a:pt x="268503" y="432791"/>
                    <a:pt x="265988" y="439217"/>
                    <a:pt x="264871" y="445923"/>
                  </a:cubicBezTo>
                  <a:lnTo>
                    <a:pt x="265709" y="446761"/>
                  </a:lnTo>
                  <a:cubicBezTo>
                    <a:pt x="264033" y="451231"/>
                    <a:pt x="261518" y="455422"/>
                    <a:pt x="258165" y="459334"/>
                  </a:cubicBezTo>
                  <a:lnTo>
                    <a:pt x="259003" y="461010"/>
                  </a:lnTo>
                  <a:cubicBezTo>
                    <a:pt x="256209" y="466040"/>
                    <a:pt x="254114" y="469672"/>
                    <a:pt x="252717" y="471907"/>
                  </a:cubicBezTo>
                  <a:cubicBezTo>
                    <a:pt x="251320" y="474142"/>
                    <a:pt x="249783" y="476238"/>
                    <a:pt x="248107" y="478193"/>
                  </a:cubicBezTo>
                  <a:cubicBezTo>
                    <a:pt x="246430" y="480149"/>
                    <a:pt x="245592" y="481686"/>
                    <a:pt x="245592" y="482804"/>
                  </a:cubicBezTo>
                  <a:cubicBezTo>
                    <a:pt x="245592" y="483921"/>
                    <a:pt x="245173" y="484899"/>
                    <a:pt x="244335" y="485737"/>
                  </a:cubicBezTo>
                  <a:cubicBezTo>
                    <a:pt x="243497" y="486575"/>
                    <a:pt x="242659" y="487833"/>
                    <a:pt x="241820" y="489509"/>
                  </a:cubicBezTo>
                  <a:cubicBezTo>
                    <a:pt x="240982" y="491186"/>
                    <a:pt x="239026" y="493141"/>
                    <a:pt x="235953" y="495377"/>
                  </a:cubicBezTo>
                  <a:cubicBezTo>
                    <a:pt x="232880" y="497612"/>
                    <a:pt x="230924" y="499428"/>
                    <a:pt x="230086" y="500825"/>
                  </a:cubicBezTo>
                  <a:cubicBezTo>
                    <a:pt x="229247" y="502222"/>
                    <a:pt x="227990" y="503759"/>
                    <a:pt x="226314" y="505435"/>
                  </a:cubicBezTo>
                  <a:cubicBezTo>
                    <a:pt x="214579" y="516052"/>
                    <a:pt x="202844" y="525831"/>
                    <a:pt x="191109" y="534772"/>
                  </a:cubicBezTo>
                  <a:lnTo>
                    <a:pt x="189433" y="533934"/>
                  </a:lnTo>
                  <a:lnTo>
                    <a:pt x="189433" y="535610"/>
                  </a:lnTo>
                  <a:cubicBezTo>
                    <a:pt x="187198" y="536728"/>
                    <a:pt x="185102" y="537706"/>
                    <a:pt x="183146" y="538544"/>
                  </a:cubicBezTo>
                  <a:cubicBezTo>
                    <a:pt x="181191" y="539382"/>
                    <a:pt x="170434" y="546646"/>
                    <a:pt x="150876" y="560337"/>
                  </a:cubicBezTo>
                  <a:cubicBezTo>
                    <a:pt x="131318" y="574028"/>
                    <a:pt x="120840" y="581292"/>
                    <a:pt x="119443" y="582130"/>
                  </a:cubicBezTo>
                  <a:cubicBezTo>
                    <a:pt x="118046" y="582968"/>
                    <a:pt x="116509" y="583667"/>
                    <a:pt x="114833" y="584226"/>
                  </a:cubicBezTo>
                  <a:lnTo>
                    <a:pt x="114833" y="585902"/>
                  </a:lnTo>
                  <a:cubicBezTo>
                    <a:pt x="111480" y="588696"/>
                    <a:pt x="108547" y="590931"/>
                    <a:pt x="106032" y="592608"/>
                  </a:cubicBezTo>
                  <a:cubicBezTo>
                    <a:pt x="103517" y="594284"/>
                    <a:pt x="99326" y="597497"/>
                    <a:pt x="93459" y="602247"/>
                  </a:cubicBezTo>
                  <a:cubicBezTo>
                    <a:pt x="87592" y="606997"/>
                    <a:pt x="82702" y="609651"/>
                    <a:pt x="78791" y="610210"/>
                  </a:cubicBezTo>
                  <a:cubicBezTo>
                    <a:pt x="74879" y="610769"/>
                    <a:pt x="70828" y="611747"/>
                    <a:pt x="66637" y="613144"/>
                  </a:cubicBezTo>
                  <a:cubicBezTo>
                    <a:pt x="62446" y="614541"/>
                    <a:pt x="59372" y="615379"/>
                    <a:pt x="57416" y="615658"/>
                  </a:cubicBezTo>
                  <a:cubicBezTo>
                    <a:pt x="55460" y="615938"/>
                    <a:pt x="53086" y="616077"/>
                    <a:pt x="50292" y="616077"/>
                  </a:cubicBezTo>
                  <a:lnTo>
                    <a:pt x="47777" y="613563"/>
                  </a:lnTo>
                  <a:lnTo>
                    <a:pt x="45262" y="612725"/>
                  </a:lnTo>
                  <a:cubicBezTo>
                    <a:pt x="43027" y="608813"/>
                    <a:pt x="41630" y="606019"/>
                    <a:pt x="41071" y="604343"/>
                  </a:cubicBezTo>
                  <a:cubicBezTo>
                    <a:pt x="40513" y="602666"/>
                    <a:pt x="40233" y="601688"/>
                    <a:pt x="40233" y="601409"/>
                  </a:cubicBezTo>
                  <a:cubicBezTo>
                    <a:pt x="40233" y="601129"/>
                    <a:pt x="40233" y="600431"/>
                    <a:pt x="40233" y="599313"/>
                  </a:cubicBezTo>
                  <a:lnTo>
                    <a:pt x="31013" y="591770"/>
                  </a:lnTo>
                  <a:cubicBezTo>
                    <a:pt x="28778" y="587858"/>
                    <a:pt x="28498" y="583667"/>
                    <a:pt x="30175" y="579197"/>
                  </a:cubicBezTo>
                  <a:cubicBezTo>
                    <a:pt x="28498" y="578079"/>
                    <a:pt x="27940" y="576682"/>
                    <a:pt x="28498" y="575006"/>
                  </a:cubicBezTo>
                  <a:lnTo>
                    <a:pt x="31013" y="574167"/>
                  </a:lnTo>
                  <a:lnTo>
                    <a:pt x="32689" y="571653"/>
                  </a:lnTo>
                  <a:cubicBezTo>
                    <a:pt x="34925" y="569418"/>
                    <a:pt x="36741" y="567881"/>
                    <a:pt x="38138" y="567043"/>
                  </a:cubicBezTo>
                  <a:cubicBezTo>
                    <a:pt x="39535" y="566204"/>
                    <a:pt x="40513" y="565785"/>
                    <a:pt x="41071" y="565785"/>
                  </a:cubicBezTo>
                  <a:cubicBezTo>
                    <a:pt x="41630" y="565785"/>
                    <a:pt x="42189" y="565646"/>
                    <a:pt x="42748" y="565366"/>
                  </a:cubicBezTo>
                  <a:cubicBezTo>
                    <a:pt x="43307" y="565087"/>
                    <a:pt x="44424" y="565087"/>
                    <a:pt x="46101" y="565366"/>
                  </a:cubicBezTo>
                  <a:cubicBezTo>
                    <a:pt x="47777" y="565646"/>
                    <a:pt x="49035" y="565506"/>
                    <a:pt x="49872" y="564947"/>
                  </a:cubicBezTo>
                  <a:cubicBezTo>
                    <a:pt x="50711" y="564388"/>
                    <a:pt x="51689" y="563550"/>
                    <a:pt x="52806" y="562433"/>
                  </a:cubicBezTo>
                  <a:lnTo>
                    <a:pt x="52806" y="565785"/>
                  </a:lnTo>
                  <a:cubicBezTo>
                    <a:pt x="56159" y="564109"/>
                    <a:pt x="59232" y="562852"/>
                    <a:pt x="62026" y="562013"/>
                  </a:cubicBezTo>
                  <a:cubicBezTo>
                    <a:pt x="64820" y="561175"/>
                    <a:pt x="72923" y="556286"/>
                    <a:pt x="86334" y="547345"/>
                  </a:cubicBezTo>
                  <a:cubicBezTo>
                    <a:pt x="99745" y="538404"/>
                    <a:pt x="109524" y="531699"/>
                    <a:pt x="115671" y="527228"/>
                  </a:cubicBezTo>
                  <a:cubicBezTo>
                    <a:pt x="117906" y="524434"/>
                    <a:pt x="119583" y="522199"/>
                    <a:pt x="120700" y="520523"/>
                  </a:cubicBezTo>
                  <a:cubicBezTo>
                    <a:pt x="121818" y="518846"/>
                    <a:pt x="122377" y="514096"/>
                    <a:pt x="122377" y="506273"/>
                  </a:cubicBezTo>
                  <a:cubicBezTo>
                    <a:pt x="122377" y="498450"/>
                    <a:pt x="122377" y="494119"/>
                    <a:pt x="122377" y="493281"/>
                  </a:cubicBezTo>
                  <a:cubicBezTo>
                    <a:pt x="122377" y="492443"/>
                    <a:pt x="122097" y="491186"/>
                    <a:pt x="121539" y="489509"/>
                  </a:cubicBezTo>
                  <a:cubicBezTo>
                    <a:pt x="121539" y="490068"/>
                    <a:pt x="121259" y="490208"/>
                    <a:pt x="120700" y="489928"/>
                  </a:cubicBezTo>
                  <a:cubicBezTo>
                    <a:pt x="120142" y="489649"/>
                    <a:pt x="117906" y="490347"/>
                    <a:pt x="113995" y="492024"/>
                  </a:cubicBezTo>
                  <a:cubicBezTo>
                    <a:pt x="110083" y="493700"/>
                    <a:pt x="106311" y="494818"/>
                    <a:pt x="102679" y="495377"/>
                  </a:cubicBezTo>
                  <a:cubicBezTo>
                    <a:pt x="99047" y="495935"/>
                    <a:pt x="95415" y="496075"/>
                    <a:pt x="91783" y="495796"/>
                  </a:cubicBezTo>
                  <a:cubicBezTo>
                    <a:pt x="88150" y="495516"/>
                    <a:pt x="84937" y="494399"/>
                    <a:pt x="82143" y="492443"/>
                  </a:cubicBezTo>
                  <a:cubicBezTo>
                    <a:pt x="79349" y="490487"/>
                    <a:pt x="75438" y="487553"/>
                    <a:pt x="70408" y="483642"/>
                  </a:cubicBezTo>
                  <a:lnTo>
                    <a:pt x="69570" y="481965"/>
                  </a:lnTo>
                  <a:cubicBezTo>
                    <a:pt x="63423" y="480289"/>
                    <a:pt x="57835" y="477495"/>
                    <a:pt x="52806" y="473583"/>
                  </a:cubicBezTo>
                  <a:cubicBezTo>
                    <a:pt x="52247" y="472466"/>
                    <a:pt x="51968" y="471628"/>
                    <a:pt x="51968" y="471069"/>
                  </a:cubicBezTo>
                  <a:cubicBezTo>
                    <a:pt x="51968" y="470510"/>
                    <a:pt x="52247" y="469253"/>
                    <a:pt x="52806" y="467297"/>
                  </a:cubicBezTo>
                  <a:cubicBezTo>
                    <a:pt x="53365" y="465341"/>
                    <a:pt x="52946" y="463665"/>
                    <a:pt x="51549" y="462268"/>
                  </a:cubicBezTo>
                  <a:cubicBezTo>
                    <a:pt x="50152" y="460871"/>
                    <a:pt x="49733" y="459194"/>
                    <a:pt x="50292" y="457238"/>
                  </a:cubicBezTo>
                  <a:cubicBezTo>
                    <a:pt x="50850" y="455283"/>
                    <a:pt x="51409" y="454025"/>
                    <a:pt x="51968" y="453467"/>
                  </a:cubicBezTo>
                  <a:cubicBezTo>
                    <a:pt x="54762" y="454584"/>
                    <a:pt x="56718" y="455422"/>
                    <a:pt x="57835" y="455981"/>
                  </a:cubicBezTo>
                  <a:cubicBezTo>
                    <a:pt x="58953" y="456540"/>
                    <a:pt x="60629" y="456540"/>
                    <a:pt x="62865" y="455981"/>
                  </a:cubicBezTo>
                  <a:cubicBezTo>
                    <a:pt x="65100" y="455422"/>
                    <a:pt x="69151" y="454025"/>
                    <a:pt x="75019" y="451790"/>
                  </a:cubicBezTo>
                  <a:cubicBezTo>
                    <a:pt x="80886" y="449555"/>
                    <a:pt x="97231" y="439217"/>
                    <a:pt x="124053" y="420777"/>
                  </a:cubicBezTo>
                  <a:cubicBezTo>
                    <a:pt x="124053" y="414630"/>
                    <a:pt x="124333" y="410159"/>
                    <a:pt x="124891" y="407365"/>
                  </a:cubicBezTo>
                  <a:cubicBezTo>
                    <a:pt x="125450" y="404572"/>
                    <a:pt x="125450" y="402755"/>
                    <a:pt x="124891" y="401917"/>
                  </a:cubicBezTo>
                  <a:cubicBezTo>
                    <a:pt x="124333" y="401079"/>
                    <a:pt x="123774" y="399822"/>
                    <a:pt x="123215" y="398145"/>
                  </a:cubicBezTo>
                  <a:cubicBezTo>
                    <a:pt x="119303" y="399822"/>
                    <a:pt x="116090" y="401079"/>
                    <a:pt x="113576" y="401917"/>
                  </a:cubicBezTo>
                  <a:cubicBezTo>
                    <a:pt x="111061" y="402755"/>
                    <a:pt x="107988" y="404432"/>
                    <a:pt x="104356" y="406946"/>
                  </a:cubicBezTo>
                  <a:cubicBezTo>
                    <a:pt x="100723" y="409461"/>
                    <a:pt x="98069" y="410998"/>
                    <a:pt x="96393" y="411556"/>
                  </a:cubicBezTo>
                  <a:cubicBezTo>
                    <a:pt x="94716" y="412115"/>
                    <a:pt x="92481" y="412953"/>
                    <a:pt x="89687" y="414071"/>
                  </a:cubicBezTo>
                  <a:lnTo>
                    <a:pt x="88849" y="419100"/>
                  </a:lnTo>
                  <a:cubicBezTo>
                    <a:pt x="88290" y="419100"/>
                    <a:pt x="87871" y="419240"/>
                    <a:pt x="87592" y="419519"/>
                  </a:cubicBezTo>
                  <a:cubicBezTo>
                    <a:pt x="87312" y="419799"/>
                    <a:pt x="86614" y="419659"/>
                    <a:pt x="85496" y="419100"/>
                  </a:cubicBezTo>
                  <a:cubicBezTo>
                    <a:pt x="84379" y="418542"/>
                    <a:pt x="82702" y="417983"/>
                    <a:pt x="80467" y="417424"/>
                  </a:cubicBezTo>
                  <a:lnTo>
                    <a:pt x="77114" y="412395"/>
                  </a:lnTo>
                  <a:cubicBezTo>
                    <a:pt x="76555" y="412395"/>
                    <a:pt x="75996" y="412395"/>
                    <a:pt x="75438" y="412395"/>
                  </a:cubicBezTo>
                  <a:cubicBezTo>
                    <a:pt x="74879" y="412395"/>
                    <a:pt x="73063" y="411556"/>
                    <a:pt x="69989" y="409880"/>
                  </a:cubicBezTo>
                  <a:cubicBezTo>
                    <a:pt x="66916" y="408204"/>
                    <a:pt x="64681" y="407505"/>
                    <a:pt x="63284" y="407785"/>
                  </a:cubicBezTo>
                  <a:cubicBezTo>
                    <a:pt x="61887" y="408064"/>
                    <a:pt x="60909" y="407924"/>
                    <a:pt x="60350" y="407365"/>
                  </a:cubicBezTo>
                  <a:cubicBezTo>
                    <a:pt x="59791" y="406807"/>
                    <a:pt x="58394" y="405689"/>
                    <a:pt x="56159" y="404013"/>
                  </a:cubicBezTo>
                  <a:lnTo>
                    <a:pt x="53644" y="399822"/>
                  </a:lnTo>
                  <a:cubicBezTo>
                    <a:pt x="52527" y="400380"/>
                    <a:pt x="51409" y="400101"/>
                    <a:pt x="50292" y="398983"/>
                  </a:cubicBezTo>
                  <a:cubicBezTo>
                    <a:pt x="50292" y="397866"/>
                    <a:pt x="50432" y="397028"/>
                    <a:pt x="50711" y="396469"/>
                  </a:cubicBezTo>
                  <a:cubicBezTo>
                    <a:pt x="50990" y="395910"/>
                    <a:pt x="50571" y="395072"/>
                    <a:pt x="49453" y="393954"/>
                  </a:cubicBezTo>
                  <a:cubicBezTo>
                    <a:pt x="48336" y="392837"/>
                    <a:pt x="47917" y="391859"/>
                    <a:pt x="48196" y="391021"/>
                  </a:cubicBezTo>
                  <a:cubicBezTo>
                    <a:pt x="48475" y="390182"/>
                    <a:pt x="48056" y="388646"/>
                    <a:pt x="46939" y="386410"/>
                  </a:cubicBezTo>
                  <a:cubicBezTo>
                    <a:pt x="45821" y="384175"/>
                    <a:pt x="43167" y="377889"/>
                    <a:pt x="38976" y="367551"/>
                  </a:cubicBezTo>
                  <a:cubicBezTo>
                    <a:pt x="34785" y="357213"/>
                    <a:pt x="32270" y="349949"/>
                    <a:pt x="31432" y="345758"/>
                  </a:cubicBezTo>
                  <a:cubicBezTo>
                    <a:pt x="30594" y="341567"/>
                    <a:pt x="29476" y="338354"/>
                    <a:pt x="28079" y="336119"/>
                  </a:cubicBezTo>
                  <a:cubicBezTo>
                    <a:pt x="26682" y="333883"/>
                    <a:pt x="25565" y="330111"/>
                    <a:pt x="24727" y="324803"/>
                  </a:cubicBezTo>
                  <a:cubicBezTo>
                    <a:pt x="23888" y="319494"/>
                    <a:pt x="22491" y="314046"/>
                    <a:pt x="20536" y="308458"/>
                  </a:cubicBezTo>
                  <a:cubicBezTo>
                    <a:pt x="18580" y="302870"/>
                    <a:pt x="16624" y="293929"/>
                    <a:pt x="14668" y="281635"/>
                  </a:cubicBezTo>
                  <a:cubicBezTo>
                    <a:pt x="12712" y="269342"/>
                    <a:pt x="10617" y="251879"/>
                    <a:pt x="8382" y="229248"/>
                  </a:cubicBezTo>
                  <a:cubicBezTo>
                    <a:pt x="6147" y="206617"/>
                    <a:pt x="4330" y="193345"/>
                    <a:pt x="2933" y="189433"/>
                  </a:cubicBezTo>
                  <a:cubicBezTo>
                    <a:pt x="1536" y="185522"/>
                    <a:pt x="1117" y="182588"/>
                    <a:pt x="1676" y="180632"/>
                  </a:cubicBezTo>
                  <a:cubicBezTo>
                    <a:pt x="2235" y="178677"/>
                    <a:pt x="2095" y="176721"/>
                    <a:pt x="1257" y="174765"/>
                  </a:cubicBezTo>
                  <a:cubicBezTo>
                    <a:pt x="419" y="172809"/>
                    <a:pt x="139" y="171272"/>
                    <a:pt x="419" y="170155"/>
                  </a:cubicBezTo>
                  <a:cubicBezTo>
                    <a:pt x="698" y="169037"/>
                    <a:pt x="978" y="167920"/>
                    <a:pt x="1257" y="166802"/>
                  </a:cubicBezTo>
                  <a:cubicBezTo>
                    <a:pt x="1536" y="165684"/>
                    <a:pt x="1536" y="164427"/>
                    <a:pt x="1257" y="163030"/>
                  </a:cubicBezTo>
                  <a:cubicBezTo>
                    <a:pt x="978" y="161633"/>
                    <a:pt x="1117" y="160935"/>
                    <a:pt x="1676" y="160935"/>
                  </a:cubicBezTo>
                  <a:lnTo>
                    <a:pt x="0" y="159258"/>
                  </a:lnTo>
                  <a:cubicBezTo>
                    <a:pt x="0" y="158699"/>
                    <a:pt x="419" y="158280"/>
                    <a:pt x="1257" y="158001"/>
                  </a:cubicBezTo>
                  <a:cubicBezTo>
                    <a:pt x="2095" y="157722"/>
                    <a:pt x="3911" y="158141"/>
                    <a:pt x="6705" y="159258"/>
                  </a:cubicBezTo>
                  <a:cubicBezTo>
                    <a:pt x="9499" y="160376"/>
                    <a:pt x="11315" y="160655"/>
                    <a:pt x="12154" y="160096"/>
                  </a:cubicBezTo>
                  <a:cubicBezTo>
                    <a:pt x="12992" y="159538"/>
                    <a:pt x="13970" y="159258"/>
                    <a:pt x="15087" y="159258"/>
                  </a:cubicBezTo>
                  <a:cubicBezTo>
                    <a:pt x="16205" y="159817"/>
                    <a:pt x="18021" y="160655"/>
                    <a:pt x="20536" y="161773"/>
                  </a:cubicBezTo>
                  <a:cubicBezTo>
                    <a:pt x="23050" y="162890"/>
                    <a:pt x="24727" y="163310"/>
                    <a:pt x="25565" y="163030"/>
                  </a:cubicBezTo>
                  <a:cubicBezTo>
                    <a:pt x="26403" y="162751"/>
                    <a:pt x="27381" y="162332"/>
                    <a:pt x="28498" y="161773"/>
                  </a:cubicBezTo>
                  <a:cubicBezTo>
                    <a:pt x="32969" y="164567"/>
                    <a:pt x="36461" y="166523"/>
                    <a:pt x="38976" y="167640"/>
                  </a:cubicBezTo>
                  <a:cubicBezTo>
                    <a:pt x="41491" y="168758"/>
                    <a:pt x="45262" y="171552"/>
                    <a:pt x="50292" y="176022"/>
                  </a:cubicBezTo>
                  <a:cubicBezTo>
                    <a:pt x="55321" y="180493"/>
                    <a:pt x="59232" y="183287"/>
                    <a:pt x="62026" y="184404"/>
                  </a:cubicBezTo>
                  <a:cubicBezTo>
                    <a:pt x="64820" y="185522"/>
                    <a:pt x="66776" y="186639"/>
                    <a:pt x="67894" y="187757"/>
                  </a:cubicBezTo>
                  <a:cubicBezTo>
                    <a:pt x="69011" y="188875"/>
                    <a:pt x="71247" y="190830"/>
                    <a:pt x="74599" y="193624"/>
                  </a:cubicBezTo>
                  <a:cubicBezTo>
                    <a:pt x="79070" y="198654"/>
                    <a:pt x="82143" y="202146"/>
                    <a:pt x="83820" y="204102"/>
                  </a:cubicBezTo>
                  <a:cubicBezTo>
                    <a:pt x="85496" y="206058"/>
                    <a:pt x="86753" y="208572"/>
                    <a:pt x="87592" y="211646"/>
                  </a:cubicBezTo>
                  <a:cubicBezTo>
                    <a:pt x="88430" y="214719"/>
                    <a:pt x="88570" y="217793"/>
                    <a:pt x="88011" y="220866"/>
                  </a:cubicBezTo>
                  <a:cubicBezTo>
                    <a:pt x="87452" y="223939"/>
                    <a:pt x="87731" y="227572"/>
                    <a:pt x="88849" y="231763"/>
                  </a:cubicBezTo>
                  <a:cubicBezTo>
                    <a:pt x="89966" y="235954"/>
                    <a:pt x="90246" y="239167"/>
                    <a:pt x="89687" y="241402"/>
                  </a:cubicBezTo>
                  <a:cubicBezTo>
                    <a:pt x="89128" y="243637"/>
                    <a:pt x="89128" y="245313"/>
                    <a:pt x="89687" y="246431"/>
                  </a:cubicBezTo>
                  <a:cubicBezTo>
                    <a:pt x="90246" y="247549"/>
                    <a:pt x="90246" y="248946"/>
                    <a:pt x="89687" y="250622"/>
                  </a:cubicBezTo>
                  <a:cubicBezTo>
                    <a:pt x="89128" y="252298"/>
                    <a:pt x="88989" y="253975"/>
                    <a:pt x="89268" y="255651"/>
                  </a:cubicBezTo>
                  <a:cubicBezTo>
                    <a:pt x="89547" y="257328"/>
                    <a:pt x="89966" y="259842"/>
                    <a:pt x="90525" y="263195"/>
                  </a:cubicBezTo>
                  <a:cubicBezTo>
                    <a:pt x="91643" y="263195"/>
                    <a:pt x="92621" y="263195"/>
                    <a:pt x="93459" y="263195"/>
                  </a:cubicBezTo>
                  <a:cubicBezTo>
                    <a:pt x="94297" y="263195"/>
                    <a:pt x="100165" y="260960"/>
                    <a:pt x="111061" y="256489"/>
                  </a:cubicBezTo>
                  <a:cubicBezTo>
                    <a:pt x="121958" y="252019"/>
                    <a:pt x="129362" y="249225"/>
                    <a:pt x="133273" y="248107"/>
                  </a:cubicBezTo>
                  <a:cubicBezTo>
                    <a:pt x="132715" y="241961"/>
                    <a:pt x="132435" y="237490"/>
                    <a:pt x="132435" y="234696"/>
                  </a:cubicBezTo>
                  <a:cubicBezTo>
                    <a:pt x="132435" y="231902"/>
                    <a:pt x="131737" y="227711"/>
                    <a:pt x="130340" y="222123"/>
                  </a:cubicBezTo>
                  <a:cubicBezTo>
                    <a:pt x="128943" y="216535"/>
                    <a:pt x="127825" y="212763"/>
                    <a:pt x="126987" y="210808"/>
                  </a:cubicBezTo>
                  <a:cubicBezTo>
                    <a:pt x="126149" y="208852"/>
                    <a:pt x="125450" y="206756"/>
                    <a:pt x="124891" y="204521"/>
                  </a:cubicBezTo>
                  <a:lnTo>
                    <a:pt x="126568" y="205359"/>
                  </a:lnTo>
                  <a:lnTo>
                    <a:pt x="127406" y="204521"/>
                  </a:lnTo>
                  <a:cubicBezTo>
                    <a:pt x="125730" y="201727"/>
                    <a:pt x="124612" y="198933"/>
                    <a:pt x="124053" y="196139"/>
                  </a:cubicBezTo>
                  <a:lnTo>
                    <a:pt x="127406" y="196139"/>
                  </a:lnTo>
                  <a:lnTo>
                    <a:pt x="128244" y="193624"/>
                  </a:lnTo>
                  <a:cubicBezTo>
                    <a:pt x="128803" y="194183"/>
                    <a:pt x="129222" y="194323"/>
                    <a:pt x="129501" y="194044"/>
                  </a:cubicBezTo>
                  <a:cubicBezTo>
                    <a:pt x="129781" y="193764"/>
                    <a:pt x="130899" y="194044"/>
                    <a:pt x="132854" y="194882"/>
                  </a:cubicBezTo>
                  <a:cubicBezTo>
                    <a:pt x="134810" y="195720"/>
                    <a:pt x="137045" y="196977"/>
                    <a:pt x="139560" y="198654"/>
                  </a:cubicBezTo>
                  <a:cubicBezTo>
                    <a:pt x="142075" y="200330"/>
                    <a:pt x="144869" y="201448"/>
                    <a:pt x="147942" y="202006"/>
                  </a:cubicBezTo>
                  <a:cubicBezTo>
                    <a:pt x="151015" y="202565"/>
                    <a:pt x="154089" y="203683"/>
                    <a:pt x="157162" y="205359"/>
                  </a:cubicBezTo>
                  <a:cubicBezTo>
                    <a:pt x="160236" y="207036"/>
                    <a:pt x="163169" y="209271"/>
                    <a:pt x="165963" y="212065"/>
                  </a:cubicBezTo>
                  <a:cubicBezTo>
                    <a:pt x="168757" y="214859"/>
                    <a:pt x="171412" y="217094"/>
                    <a:pt x="173926" y="218770"/>
                  </a:cubicBezTo>
                  <a:cubicBezTo>
                    <a:pt x="176441" y="220447"/>
                    <a:pt x="178257" y="221145"/>
                    <a:pt x="179374" y="220866"/>
                  </a:cubicBezTo>
                  <a:cubicBezTo>
                    <a:pt x="180492" y="220587"/>
                    <a:pt x="181330" y="220447"/>
                    <a:pt x="181889" y="220447"/>
                  </a:cubicBezTo>
                  <a:cubicBezTo>
                    <a:pt x="183007" y="221006"/>
                    <a:pt x="183705" y="221425"/>
                    <a:pt x="183985" y="221704"/>
                  </a:cubicBezTo>
                  <a:cubicBezTo>
                    <a:pt x="184264" y="221984"/>
                    <a:pt x="184962" y="222123"/>
                    <a:pt x="186080" y="222123"/>
                  </a:cubicBezTo>
                  <a:cubicBezTo>
                    <a:pt x="187198" y="222123"/>
                    <a:pt x="188734" y="222822"/>
                    <a:pt x="190690" y="224219"/>
                  </a:cubicBezTo>
                  <a:cubicBezTo>
                    <a:pt x="192646" y="225616"/>
                    <a:pt x="196418" y="226035"/>
                    <a:pt x="202006" y="225476"/>
                  </a:cubicBezTo>
                  <a:cubicBezTo>
                    <a:pt x="207594" y="224917"/>
                    <a:pt x="211645" y="225197"/>
                    <a:pt x="214160" y="226314"/>
                  </a:cubicBezTo>
                  <a:cubicBezTo>
                    <a:pt x="216674" y="227432"/>
                    <a:pt x="218490" y="227991"/>
                    <a:pt x="219608" y="227991"/>
                  </a:cubicBezTo>
                  <a:cubicBezTo>
                    <a:pt x="220726" y="227991"/>
                    <a:pt x="222123" y="227991"/>
                    <a:pt x="223799" y="227991"/>
                  </a:cubicBezTo>
                  <a:cubicBezTo>
                    <a:pt x="232740" y="203403"/>
                    <a:pt x="241401" y="178257"/>
                    <a:pt x="249783" y="152553"/>
                  </a:cubicBezTo>
                  <a:lnTo>
                    <a:pt x="248945" y="151714"/>
                  </a:lnTo>
                  <a:cubicBezTo>
                    <a:pt x="248386" y="151714"/>
                    <a:pt x="246430" y="152273"/>
                    <a:pt x="243078" y="153391"/>
                  </a:cubicBezTo>
                  <a:cubicBezTo>
                    <a:pt x="239725" y="154508"/>
                    <a:pt x="236791" y="155347"/>
                    <a:pt x="234277" y="155905"/>
                  </a:cubicBezTo>
                  <a:cubicBezTo>
                    <a:pt x="231762" y="156464"/>
                    <a:pt x="229247" y="157442"/>
                    <a:pt x="226733" y="158839"/>
                  </a:cubicBezTo>
                  <a:cubicBezTo>
                    <a:pt x="224218" y="160236"/>
                    <a:pt x="222542" y="161074"/>
                    <a:pt x="221704" y="161354"/>
                  </a:cubicBezTo>
                  <a:cubicBezTo>
                    <a:pt x="220865" y="161633"/>
                    <a:pt x="219608" y="162332"/>
                    <a:pt x="217932" y="163449"/>
                  </a:cubicBezTo>
                  <a:cubicBezTo>
                    <a:pt x="220726" y="166243"/>
                    <a:pt x="224358" y="166802"/>
                    <a:pt x="228828" y="165126"/>
                  </a:cubicBezTo>
                  <a:lnTo>
                    <a:pt x="227152" y="165964"/>
                  </a:lnTo>
                  <a:cubicBezTo>
                    <a:pt x="224917" y="167081"/>
                    <a:pt x="223240" y="167780"/>
                    <a:pt x="222123" y="168059"/>
                  </a:cubicBezTo>
                  <a:cubicBezTo>
                    <a:pt x="221005" y="168339"/>
                    <a:pt x="219468" y="168758"/>
                    <a:pt x="217513" y="169317"/>
                  </a:cubicBezTo>
                  <a:cubicBezTo>
                    <a:pt x="215557" y="169875"/>
                    <a:pt x="212902" y="170993"/>
                    <a:pt x="209550" y="172669"/>
                  </a:cubicBezTo>
                  <a:cubicBezTo>
                    <a:pt x="206197" y="174346"/>
                    <a:pt x="203263" y="175184"/>
                    <a:pt x="200749" y="175184"/>
                  </a:cubicBezTo>
                  <a:cubicBezTo>
                    <a:pt x="198234" y="175184"/>
                    <a:pt x="196278" y="175883"/>
                    <a:pt x="194881" y="177280"/>
                  </a:cubicBezTo>
                  <a:cubicBezTo>
                    <a:pt x="193484" y="178677"/>
                    <a:pt x="191947" y="179375"/>
                    <a:pt x="190271" y="179375"/>
                  </a:cubicBezTo>
                  <a:cubicBezTo>
                    <a:pt x="188595" y="179375"/>
                    <a:pt x="186918" y="179794"/>
                    <a:pt x="185242" y="180632"/>
                  </a:cubicBezTo>
                  <a:cubicBezTo>
                    <a:pt x="183565" y="181471"/>
                    <a:pt x="181470" y="182169"/>
                    <a:pt x="178955" y="182728"/>
                  </a:cubicBezTo>
                  <a:cubicBezTo>
                    <a:pt x="176441" y="183287"/>
                    <a:pt x="174625" y="183845"/>
                    <a:pt x="173507" y="184404"/>
                  </a:cubicBezTo>
                  <a:cubicBezTo>
                    <a:pt x="172389" y="184963"/>
                    <a:pt x="171272" y="185242"/>
                    <a:pt x="170154" y="185242"/>
                  </a:cubicBezTo>
                  <a:cubicBezTo>
                    <a:pt x="169037" y="185242"/>
                    <a:pt x="167221" y="185941"/>
                    <a:pt x="164706" y="187338"/>
                  </a:cubicBezTo>
                  <a:cubicBezTo>
                    <a:pt x="162191" y="188735"/>
                    <a:pt x="160096" y="189573"/>
                    <a:pt x="158420" y="189853"/>
                  </a:cubicBezTo>
                  <a:cubicBezTo>
                    <a:pt x="156743" y="190132"/>
                    <a:pt x="155067" y="190830"/>
                    <a:pt x="153390" y="191948"/>
                  </a:cubicBezTo>
                  <a:cubicBezTo>
                    <a:pt x="151714" y="193066"/>
                    <a:pt x="150177" y="193345"/>
                    <a:pt x="148780" y="192786"/>
                  </a:cubicBezTo>
                  <a:cubicBezTo>
                    <a:pt x="147383" y="192227"/>
                    <a:pt x="145707" y="191110"/>
                    <a:pt x="143751" y="189433"/>
                  </a:cubicBezTo>
                  <a:cubicBezTo>
                    <a:pt x="141795" y="187757"/>
                    <a:pt x="140398" y="187059"/>
                    <a:pt x="139560" y="187338"/>
                  </a:cubicBezTo>
                  <a:cubicBezTo>
                    <a:pt x="138722" y="187617"/>
                    <a:pt x="137464" y="187757"/>
                    <a:pt x="135788" y="187757"/>
                  </a:cubicBezTo>
                  <a:lnTo>
                    <a:pt x="132435" y="191110"/>
                  </a:lnTo>
                  <a:cubicBezTo>
                    <a:pt x="130200" y="190551"/>
                    <a:pt x="128384" y="190132"/>
                    <a:pt x="126987" y="189853"/>
                  </a:cubicBezTo>
                  <a:cubicBezTo>
                    <a:pt x="125590" y="189573"/>
                    <a:pt x="124473" y="188735"/>
                    <a:pt x="123634" y="187338"/>
                  </a:cubicBezTo>
                  <a:cubicBezTo>
                    <a:pt x="122796" y="185941"/>
                    <a:pt x="120980" y="184404"/>
                    <a:pt x="118186" y="182728"/>
                  </a:cubicBezTo>
                  <a:cubicBezTo>
                    <a:pt x="115392" y="181051"/>
                    <a:pt x="111899" y="178257"/>
                    <a:pt x="107708" y="174346"/>
                  </a:cubicBezTo>
                  <a:cubicBezTo>
                    <a:pt x="103517" y="170434"/>
                    <a:pt x="99047" y="167221"/>
                    <a:pt x="94297" y="164707"/>
                  </a:cubicBezTo>
                  <a:cubicBezTo>
                    <a:pt x="89547" y="162192"/>
                    <a:pt x="82982" y="157861"/>
                    <a:pt x="74599" y="151714"/>
                  </a:cubicBezTo>
                  <a:lnTo>
                    <a:pt x="72923" y="145009"/>
                  </a:lnTo>
                  <a:lnTo>
                    <a:pt x="68732" y="142494"/>
                  </a:lnTo>
                  <a:lnTo>
                    <a:pt x="67056" y="139980"/>
                  </a:lnTo>
                  <a:lnTo>
                    <a:pt x="57835" y="133274"/>
                  </a:lnTo>
                  <a:cubicBezTo>
                    <a:pt x="59512" y="133274"/>
                    <a:pt x="60629" y="133274"/>
                    <a:pt x="61188" y="133274"/>
                  </a:cubicBezTo>
                  <a:cubicBezTo>
                    <a:pt x="61747" y="133274"/>
                    <a:pt x="63004" y="132995"/>
                    <a:pt x="64960" y="132436"/>
                  </a:cubicBezTo>
                  <a:cubicBezTo>
                    <a:pt x="66916" y="131877"/>
                    <a:pt x="69431" y="131737"/>
                    <a:pt x="72504" y="132017"/>
                  </a:cubicBezTo>
                  <a:cubicBezTo>
                    <a:pt x="75577" y="132296"/>
                    <a:pt x="77813" y="132156"/>
                    <a:pt x="79210" y="131598"/>
                  </a:cubicBezTo>
                  <a:cubicBezTo>
                    <a:pt x="80607" y="131039"/>
                    <a:pt x="82143" y="130899"/>
                    <a:pt x="83820" y="131179"/>
                  </a:cubicBezTo>
                  <a:cubicBezTo>
                    <a:pt x="85496" y="131458"/>
                    <a:pt x="88849" y="130480"/>
                    <a:pt x="93878" y="128245"/>
                  </a:cubicBezTo>
                  <a:cubicBezTo>
                    <a:pt x="98907" y="126010"/>
                    <a:pt x="111341" y="121539"/>
                    <a:pt x="131178" y="114834"/>
                  </a:cubicBezTo>
                  <a:cubicBezTo>
                    <a:pt x="151015" y="108128"/>
                    <a:pt x="167779" y="103239"/>
                    <a:pt x="181470" y="100165"/>
                  </a:cubicBezTo>
                  <a:cubicBezTo>
                    <a:pt x="195160" y="97092"/>
                    <a:pt x="206895" y="94717"/>
                    <a:pt x="216674" y="93040"/>
                  </a:cubicBezTo>
                  <a:cubicBezTo>
                    <a:pt x="226453" y="91364"/>
                    <a:pt x="236512" y="90247"/>
                    <a:pt x="246849" y="89688"/>
                  </a:cubicBezTo>
                  <a:cubicBezTo>
                    <a:pt x="257187" y="89129"/>
                    <a:pt x="263474" y="88849"/>
                    <a:pt x="265709" y="88849"/>
                  </a:cubicBezTo>
                  <a:lnTo>
                    <a:pt x="271576" y="83820"/>
                  </a:lnTo>
                  <a:cubicBezTo>
                    <a:pt x="273812" y="82703"/>
                    <a:pt x="275488" y="81585"/>
                    <a:pt x="276606" y="80467"/>
                  </a:cubicBezTo>
                  <a:cubicBezTo>
                    <a:pt x="277723" y="79350"/>
                    <a:pt x="279539" y="78791"/>
                    <a:pt x="282054" y="78791"/>
                  </a:cubicBezTo>
                  <a:cubicBezTo>
                    <a:pt x="284569" y="78791"/>
                    <a:pt x="286804" y="79490"/>
                    <a:pt x="288760" y="80887"/>
                  </a:cubicBezTo>
                  <a:cubicBezTo>
                    <a:pt x="290715" y="82284"/>
                    <a:pt x="293509" y="82703"/>
                    <a:pt x="297142" y="82144"/>
                  </a:cubicBezTo>
                  <a:cubicBezTo>
                    <a:pt x="300774" y="81585"/>
                    <a:pt x="303009" y="81725"/>
                    <a:pt x="303847" y="82563"/>
                  </a:cubicBezTo>
                  <a:cubicBezTo>
                    <a:pt x="304685" y="83401"/>
                    <a:pt x="305663" y="84100"/>
                    <a:pt x="306781" y="84658"/>
                  </a:cubicBezTo>
                  <a:lnTo>
                    <a:pt x="308457" y="90526"/>
                  </a:lnTo>
                  <a:cubicBezTo>
                    <a:pt x="311251" y="92202"/>
                    <a:pt x="314744" y="94437"/>
                    <a:pt x="318935" y="97231"/>
                  </a:cubicBezTo>
                  <a:cubicBezTo>
                    <a:pt x="323126" y="100025"/>
                    <a:pt x="325780" y="102261"/>
                    <a:pt x="326898" y="103937"/>
                  </a:cubicBezTo>
                  <a:cubicBezTo>
                    <a:pt x="328015" y="105613"/>
                    <a:pt x="329412" y="106452"/>
                    <a:pt x="331089" y="106452"/>
                  </a:cubicBezTo>
                  <a:cubicBezTo>
                    <a:pt x="331647" y="107569"/>
                    <a:pt x="335140" y="110922"/>
                    <a:pt x="341566" y="116510"/>
                  </a:cubicBezTo>
                  <a:cubicBezTo>
                    <a:pt x="347992" y="122098"/>
                    <a:pt x="351625" y="125730"/>
                    <a:pt x="352463" y="127407"/>
                  </a:cubicBezTo>
                  <a:cubicBezTo>
                    <a:pt x="353301" y="129083"/>
                    <a:pt x="354558" y="131039"/>
                    <a:pt x="356235" y="133274"/>
                  </a:cubicBezTo>
                  <a:cubicBezTo>
                    <a:pt x="356235" y="131598"/>
                    <a:pt x="356514" y="130480"/>
                    <a:pt x="357073" y="129921"/>
                  </a:cubicBezTo>
                  <a:cubicBezTo>
                    <a:pt x="357632" y="129362"/>
                    <a:pt x="358051" y="127965"/>
                    <a:pt x="358330" y="125730"/>
                  </a:cubicBezTo>
                  <a:cubicBezTo>
                    <a:pt x="358610" y="123495"/>
                    <a:pt x="359308" y="118745"/>
                    <a:pt x="360426" y="111481"/>
                  </a:cubicBezTo>
                  <a:lnTo>
                    <a:pt x="364617" y="118186"/>
                  </a:lnTo>
                  <a:lnTo>
                    <a:pt x="366293" y="117348"/>
                  </a:lnTo>
                  <a:cubicBezTo>
                    <a:pt x="369646" y="122936"/>
                    <a:pt x="372161" y="126848"/>
                    <a:pt x="373837" y="129083"/>
                  </a:cubicBezTo>
                  <a:cubicBezTo>
                    <a:pt x="375513" y="131318"/>
                    <a:pt x="376910" y="133693"/>
                    <a:pt x="378028" y="136208"/>
                  </a:cubicBezTo>
                  <a:cubicBezTo>
                    <a:pt x="379145" y="138722"/>
                    <a:pt x="381101" y="142494"/>
                    <a:pt x="383895" y="147523"/>
                  </a:cubicBezTo>
                  <a:lnTo>
                    <a:pt x="386410" y="149200"/>
                  </a:lnTo>
                  <a:cubicBezTo>
                    <a:pt x="395910" y="141377"/>
                    <a:pt x="402475" y="135928"/>
                    <a:pt x="406108" y="132855"/>
                  </a:cubicBezTo>
                  <a:cubicBezTo>
                    <a:pt x="409740" y="129782"/>
                    <a:pt x="412813" y="127686"/>
                    <a:pt x="415328" y="126568"/>
                  </a:cubicBezTo>
                  <a:cubicBezTo>
                    <a:pt x="417842" y="125451"/>
                    <a:pt x="421055" y="123495"/>
                    <a:pt x="424967" y="120701"/>
                  </a:cubicBezTo>
                  <a:lnTo>
                    <a:pt x="425805" y="119025"/>
                  </a:lnTo>
                  <a:cubicBezTo>
                    <a:pt x="426364" y="119025"/>
                    <a:pt x="429438" y="117069"/>
                    <a:pt x="435025" y="113157"/>
                  </a:cubicBezTo>
                  <a:cubicBezTo>
                    <a:pt x="440614" y="109246"/>
                    <a:pt x="443966" y="107010"/>
                    <a:pt x="445084" y="106452"/>
                  </a:cubicBezTo>
                  <a:cubicBezTo>
                    <a:pt x="446202" y="105893"/>
                    <a:pt x="447599" y="105334"/>
                    <a:pt x="449275" y="104775"/>
                  </a:cubicBezTo>
                  <a:lnTo>
                    <a:pt x="450113" y="103099"/>
                  </a:lnTo>
                  <a:cubicBezTo>
                    <a:pt x="451231" y="103099"/>
                    <a:pt x="453047" y="102400"/>
                    <a:pt x="455561" y="101003"/>
                  </a:cubicBezTo>
                  <a:cubicBezTo>
                    <a:pt x="458076" y="99606"/>
                    <a:pt x="461010" y="98070"/>
                    <a:pt x="464363" y="96393"/>
                  </a:cubicBezTo>
                  <a:cubicBezTo>
                    <a:pt x="465480" y="92482"/>
                    <a:pt x="467436" y="88570"/>
                    <a:pt x="470230" y="84658"/>
                  </a:cubicBezTo>
                  <a:lnTo>
                    <a:pt x="471906" y="84658"/>
                  </a:lnTo>
                  <a:lnTo>
                    <a:pt x="474421" y="82144"/>
                  </a:lnTo>
                  <a:cubicBezTo>
                    <a:pt x="476656" y="80467"/>
                    <a:pt x="478891" y="80188"/>
                    <a:pt x="481127" y="81306"/>
                  </a:cubicBezTo>
                  <a:lnTo>
                    <a:pt x="481965" y="80467"/>
                  </a:lnTo>
                  <a:lnTo>
                    <a:pt x="479450" y="77953"/>
                  </a:lnTo>
                  <a:cubicBezTo>
                    <a:pt x="482803" y="78512"/>
                    <a:pt x="486156" y="78791"/>
                    <a:pt x="489509" y="78791"/>
                  </a:cubicBezTo>
                  <a:lnTo>
                    <a:pt x="492023" y="75438"/>
                  </a:lnTo>
                  <a:close/>
                  <a:moveTo>
                    <a:pt x="3401567" y="61189"/>
                  </a:moveTo>
                  <a:cubicBezTo>
                    <a:pt x="3403803" y="62306"/>
                    <a:pt x="3405619" y="63005"/>
                    <a:pt x="3407016" y="63284"/>
                  </a:cubicBezTo>
                  <a:cubicBezTo>
                    <a:pt x="3408413" y="63564"/>
                    <a:pt x="3410369" y="63703"/>
                    <a:pt x="3412883" y="63703"/>
                  </a:cubicBezTo>
                  <a:cubicBezTo>
                    <a:pt x="3415398" y="63703"/>
                    <a:pt x="3418471" y="64262"/>
                    <a:pt x="3422103" y="65380"/>
                  </a:cubicBezTo>
                  <a:cubicBezTo>
                    <a:pt x="3425736" y="66497"/>
                    <a:pt x="3429228" y="66777"/>
                    <a:pt x="3432581" y="66218"/>
                  </a:cubicBezTo>
                  <a:cubicBezTo>
                    <a:pt x="3435934" y="65659"/>
                    <a:pt x="3438867" y="65799"/>
                    <a:pt x="3441382" y="66637"/>
                  </a:cubicBezTo>
                  <a:cubicBezTo>
                    <a:pt x="3443897" y="67475"/>
                    <a:pt x="3446551" y="67615"/>
                    <a:pt x="3449345" y="67056"/>
                  </a:cubicBezTo>
                  <a:cubicBezTo>
                    <a:pt x="3452139" y="66497"/>
                    <a:pt x="3454514" y="66917"/>
                    <a:pt x="3456470" y="68314"/>
                  </a:cubicBezTo>
                  <a:cubicBezTo>
                    <a:pt x="3458426" y="69711"/>
                    <a:pt x="3460381" y="71247"/>
                    <a:pt x="3462337" y="72924"/>
                  </a:cubicBezTo>
                  <a:cubicBezTo>
                    <a:pt x="3464293" y="74600"/>
                    <a:pt x="3466249" y="75997"/>
                    <a:pt x="3468204" y="77115"/>
                  </a:cubicBezTo>
                  <a:cubicBezTo>
                    <a:pt x="3470160" y="78232"/>
                    <a:pt x="3472116" y="79490"/>
                    <a:pt x="3474072" y="80887"/>
                  </a:cubicBezTo>
                  <a:cubicBezTo>
                    <a:pt x="3476028" y="82284"/>
                    <a:pt x="3479520" y="84938"/>
                    <a:pt x="3484549" y="88849"/>
                  </a:cubicBezTo>
                  <a:lnTo>
                    <a:pt x="3485387" y="90526"/>
                  </a:lnTo>
                  <a:cubicBezTo>
                    <a:pt x="3487623" y="92202"/>
                    <a:pt x="3489299" y="93460"/>
                    <a:pt x="3490417" y="94298"/>
                  </a:cubicBezTo>
                  <a:cubicBezTo>
                    <a:pt x="3491534" y="95136"/>
                    <a:pt x="3492652" y="95695"/>
                    <a:pt x="3493769" y="95974"/>
                  </a:cubicBezTo>
                  <a:cubicBezTo>
                    <a:pt x="3494887" y="96254"/>
                    <a:pt x="3495725" y="96533"/>
                    <a:pt x="3496284" y="96812"/>
                  </a:cubicBezTo>
                  <a:cubicBezTo>
                    <a:pt x="3496843" y="97092"/>
                    <a:pt x="3497541" y="97511"/>
                    <a:pt x="3498380" y="98070"/>
                  </a:cubicBezTo>
                  <a:cubicBezTo>
                    <a:pt x="3499218" y="98628"/>
                    <a:pt x="3500755" y="99467"/>
                    <a:pt x="3502990" y="100584"/>
                  </a:cubicBezTo>
                  <a:cubicBezTo>
                    <a:pt x="3504107" y="102261"/>
                    <a:pt x="3505085" y="103797"/>
                    <a:pt x="3505923" y="105194"/>
                  </a:cubicBezTo>
                  <a:cubicBezTo>
                    <a:pt x="3506762" y="106591"/>
                    <a:pt x="3508578" y="108407"/>
                    <a:pt x="3511372" y="110643"/>
                  </a:cubicBezTo>
                  <a:cubicBezTo>
                    <a:pt x="3514166" y="112878"/>
                    <a:pt x="3515562" y="115113"/>
                    <a:pt x="3515562" y="117348"/>
                  </a:cubicBezTo>
                  <a:cubicBezTo>
                    <a:pt x="3515562" y="119583"/>
                    <a:pt x="3516541" y="121400"/>
                    <a:pt x="3518496" y="122797"/>
                  </a:cubicBezTo>
                  <a:cubicBezTo>
                    <a:pt x="3520452" y="124194"/>
                    <a:pt x="3521570" y="126010"/>
                    <a:pt x="3521849" y="128245"/>
                  </a:cubicBezTo>
                  <a:cubicBezTo>
                    <a:pt x="3522129" y="130480"/>
                    <a:pt x="3522967" y="132156"/>
                    <a:pt x="3524364" y="133274"/>
                  </a:cubicBezTo>
                  <a:cubicBezTo>
                    <a:pt x="3525761" y="134392"/>
                    <a:pt x="3526878" y="135649"/>
                    <a:pt x="3527716" y="137046"/>
                  </a:cubicBezTo>
                  <a:cubicBezTo>
                    <a:pt x="3528555" y="138443"/>
                    <a:pt x="3529114" y="139840"/>
                    <a:pt x="3529393" y="141237"/>
                  </a:cubicBezTo>
                  <a:cubicBezTo>
                    <a:pt x="3529672" y="142634"/>
                    <a:pt x="3530930" y="145009"/>
                    <a:pt x="3533165" y="148362"/>
                  </a:cubicBezTo>
                  <a:cubicBezTo>
                    <a:pt x="3535400" y="151714"/>
                    <a:pt x="3536518" y="154229"/>
                    <a:pt x="3536518" y="155905"/>
                  </a:cubicBezTo>
                  <a:cubicBezTo>
                    <a:pt x="3536518" y="157582"/>
                    <a:pt x="3536239" y="160096"/>
                    <a:pt x="3535679" y="163449"/>
                  </a:cubicBezTo>
                  <a:lnTo>
                    <a:pt x="3534003" y="164287"/>
                  </a:lnTo>
                  <a:cubicBezTo>
                    <a:pt x="3533444" y="167640"/>
                    <a:pt x="3533025" y="170434"/>
                    <a:pt x="3532746" y="172669"/>
                  </a:cubicBezTo>
                  <a:cubicBezTo>
                    <a:pt x="3532467" y="174905"/>
                    <a:pt x="3531069" y="178816"/>
                    <a:pt x="3528555" y="184404"/>
                  </a:cubicBezTo>
                  <a:cubicBezTo>
                    <a:pt x="3526040" y="189992"/>
                    <a:pt x="3524224" y="193624"/>
                    <a:pt x="3523107" y="195301"/>
                  </a:cubicBezTo>
                  <a:cubicBezTo>
                    <a:pt x="3521989" y="196977"/>
                    <a:pt x="3521430" y="198235"/>
                    <a:pt x="3521430" y="199073"/>
                  </a:cubicBezTo>
                  <a:cubicBezTo>
                    <a:pt x="3521430" y="199911"/>
                    <a:pt x="3521151" y="200749"/>
                    <a:pt x="3520592" y="201587"/>
                  </a:cubicBezTo>
                  <a:cubicBezTo>
                    <a:pt x="3520033" y="202426"/>
                    <a:pt x="3519754" y="203264"/>
                    <a:pt x="3519754" y="204102"/>
                  </a:cubicBezTo>
                  <a:cubicBezTo>
                    <a:pt x="3519754" y="204940"/>
                    <a:pt x="3519195" y="205778"/>
                    <a:pt x="3518077" y="206617"/>
                  </a:cubicBezTo>
                  <a:cubicBezTo>
                    <a:pt x="3516960" y="207455"/>
                    <a:pt x="3516401" y="208712"/>
                    <a:pt x="3516401" y="210388"/>
                  </a:cubicBezTo>
                  <a:cubicBezTo>
                    <a:pt x="3516401" y="212065"/>
                    <a:pt x="3515842" y="213182"/>
                    <a:pt x="3514724" y="213741"/>
                  </a:cubicBezTo>
                  <a:cubicBezTo>
                    <a:pt x="3513607" y="214300"/>
                    <a:pt x="3512909" y="215138"/>
                    <a:pt x="3512629" y="216256"/>
                  </a:cubicBezTo>
                  <a:cubicBezTo>
                    <a:pt x="3512350" y="217373"/>
                    <a:pt x="3511512" y="218770"/>
                    <a:pt x="3510114" y="220447"/>
                  </a:cubicBezTo>
                  <a:cubicBezTo>
                    <a:pt x="3508718" y="222123"/>
                    <a:pt x="3507879" y="224079"/>
                    <a:pt x="3507600" y="226314"/>
                  </a:cubicBezTo>
                  <a:cubicBezTo>
                    <a:pt x="3507321" y="228549"/>
                    <a:pt x="3506762" y="230086"/>
                    <a:pt x="3505923" y="230924"/>
                  </a:cubicBezTo>
                  <a:cubicBezTo>
                    <a:pt x="3505085" y="231763"/>
                    <a:pt x="3504666" y="232461"/>
                    <a:pt x="3504666" y="233020"/>
                  </a:cubicBezTo>
                  <a:cubicBezTo>
                    <a:pt x="3504666" y="233579"/>
                    <a:pt x="3504107" y="234557"/>
                    <a:pt x="3502990" y="235954"/>
                  </a:cubicBezTo>
                  <a:cubicBezTo>
                    <a:pt x="3501872" y="237351"/>
                    <a:pt x="3501174" y="239027"/>
                    <a:pt x="3500894" y="240983"/>
                  </a:cubicBezTo>
                  <a:cubicBezTo>
                    <a:pt x="3500615" y="242939"/>
                    <a:pt x="3499637" y="244615"/>
                    <a:pt x="3497960" y="246012"/>
                  </a:cubicBezTo>
                  <a:cubicBezTo>
                    <a:pt x="3496284" y="247409"/>
                    <a:pt x="3495446" y="248527"/>
                    <a:pt x="3495446" y="249365"/>
                  </a:cubicBezTo>
                  <a:cubicBezTo>
                    <a:pt x="3495446" y="250203"/>
                    <a:pt x="3495446" y="251181"/>
                    <a:pt x="3495446" y="252298"/>
                  </a:cubicBezTo>
                  <a:lnTo>
                    <a:pt x="3492931" y="253975"/>
                  </a:lnTo>
                  <a:lnTo>
                    <a:pt x="3493769" y="255651"/>
                  </a:lnTo>
                  <a:lnTo>
                    <a:pt x="3492093" y="258166"/>
                  </a:lnTo>
                  <a:lnTo>
                    <a:pt x="3490417" y="258166"/>
                  </a:lnTo>
                  <a:cubicBezTo>
                    <a:pt x="3489858" y="260401"/>
                    <a:pt x="3489020" y="262357"/>
                    <a:pt x="3487902" y="264033"/>
                  </a:cubicBezTo>
                  <a:lnTo>
                    <a:pt x="3488740" y="265710"/>
                  </a:lnTo>
                  <a:lnTo>
                    <a:pt x="3487902" y="266548"/>
                  </a:lnTo>
                  <a:cubicBezTo>
                    <a:pt x="3487343" y="267665"/>
                    <a:pt x="3487064" y="268364"/>
                    <a:pt x="3487064" y="268643"/>
                  </a:cubicBezTo>
                  <a:cubicBezTo>
                    <a:pt x="3487064" y="268923"/>
                    <a:pt x="3486924" y="269202"/>
                    <a:pt x="3486645" y="269482"/>
                  </a:cubicBezTo>
                  <a:cubicBezTo>
                    <a:pt x="3486366" y="269761"/>
                    <a:pt x="3485947" y="270180"/>
                    <a:pt x="3485387" y="270739"/>
                  </a:cubicBezTo>
                  <a:lnTo>
                    <a:pt x="3482873" y="270739"/>
                  </a:lnTo>
                  <a:lnTo>
                    <a:pt x="3483711" y="272415"/>
                  </a:lnTo>
                  <a:lnTo>
                    <a:pt x="3483711" y="274930"/>
                  </a:lnTo>
                  <a:cubicBezTo>
                    <a:pt x="3480358" y="276606"/>
                    <a:pt x="3477844" y="278562"/>
                    <a:pt x="3476167" y="280797"/>
                  </a:cubicBezTo>
                  <a:lnTo>
                    <a:pt x="3477006" y="283312"/>
                  </a:lnTo>
                  <a:lnTo>
                    <a:pt x="3475329" y="284150"/>
                  </a:lnTo>
                  <a:lnTo>
                    <a:pt x="3473653" y="286665"/>
                  </a:lnTo>
                  <a:lnTo>
                    <a:pt x="3474491" y="288341"/>
                  </a:lnTo>
                  <a:lnTo>
                    <a:pt x="3477844" y="284988"/>
                  </a:lnTo>
                  <a:lnTo>
                    <a:pt x="3476167" y="289179"/>
                  </a:lnTo>
                  <a:lnTo>
                    <a:pt x="3473653" y="289179"/>
                  </a:lnTo>
                  <a:cubicBezTo>
                    <a:pt x="3466947" y="298679"/>
                    <a:pt x="3461359" y="308178"/>
                    <a:pt x="3456889" y="317678"/>
                  </a:cubicBezTo>
                  <a:cubicBezTo>
                    <a:pt x="3458006" y="318237"/>
                    <a:pt x="3458984" y="318516"/>
                    <a:pt x="3459822" y="318516"/>
                  </a:cubicBezTo>
                  <a:cubicBezTo>
                    <a:pt x="3460661" y="318516"/>
                    <a:pt x="3465690" y="317119"/>
                    <a:pt x="3474910" y="314325"/>
                  </a:cubicBezTo>
                  <a:cubicBezTo>
                    <a:pt x="3484130" y="311531"/>
                    <a:pt x="3491674" y="309017"/>
                    <a:pt x="3497541" y="306781"/>
                  </a:cubicBezTo>
                  <a:cubicBezTo>
                    <a:pt x="3503409" y="304546"/>
                    <a:pt x="3508019" y="303149"/>
                    <a:pt x="3511372" y="302590"/>
                  </a:cubicBezTo>
                  <a:cubicBezTo>
                    <a:pt x="3514724" y="302032"/>
                    <a:pt x="3518077" y="301193"/>
                    <a:pt x="3521430" y="300076"/>
                  </a:cubicBezTo>
                  <a:cubicBezTo>
                    <a:pt x="3524783" y="298958"/>
                    <a:pt x="3528974" y="298120"/>
                    <a:pt x="3534003" y="297561"/>
                  </a:cubicBezTo>
                  <a:cubicBezTo>
                    <a:pt x="3539032" y="297003"/>
                    <a:pt x="3544201" y="296583"/>
                    <a:pt x="3549510" y="296304"/>
                  </a:cubicBezTo>
                  <a:cubicBezTo>
                    <a:pt x="3554819" y="296025"/>
                    <a:pt x="3557752" y="296304"/>
                    <a:pt x="3558311" y="297142"/>
                  </a:cubicBezTo>
                  <a:cubicBezTo>
                    <a:pt x="3558870" y="297980"/>
                    <a:pt x="3559987" y="298679"/>
                    <a:pt x="3561664" y="299238"/>
                  </a:cubicBezTo>
                  <a:lnTo>
                    <a:pt x="3560825" y="300914"/>
                  </a:lnTo>
                  <a:lnTo>
                    <a:pt x="3551605" y="306781"/>
                  </a:lnTo>
                  <a:cubicBezTo>
                    <a:pt x="3548252" y="310134"/>
                    <a:pt x="3545179" y="313487"/>
                    <a:pt x="3542385" y="316840"/>
                  </a:cubicBezTo>
                  <a:lnTo>
                    <a:pt x="3538194" y="320193"/>
                  </a:lnTo>
                  <a:lnTo>
                    <a:pt x="3530650" y="329413"/>
                  </a:lnTo>
                  <a:lnTo>
                    <a:pt x="3536518" y="333604"/>
                  </a:lnTo>
                  <a:cubicBezTo>
                    <a:pt x="3539312" y="336957"/>
                    <a:pt x="3541268" y="339471"/>
                    <a:pt x="3542385" y="341148"/>
                  </a:cubicBezTo>
                  <a:cubicBezTo>
                    <a:pt x="3543503" y="342824"/>
                    <a:pt x="3544201" y="345478"/>
                    <a:pt x="3544480" y="349111"/>
                  </a:cubicBezTo>
                  <a:cubicBezTo>
                    <a:pt x="3544760" y="352743"/>
                    <a:pt x="3544201" y="357912"/>
                    <a:pt x="3542804" y="364617"/>
                  </a:cubicBezTo>
                  <a:cubicBezTo>
                    <a:pt x="3541407" y="371323"/>
                    <a:pt x="3539591" y="378029"/>
                    <a:pt x="3537356" y="384734"/>
                  </a:cubicBezTo>
                  <a:cubicBezTo>
                    <a:pt x="3535121" y="391440"/>
                    <a:pt x="3532048" y="399123"/>
                    <a:pt x="3528136" y="407785"/>
                  </a:cubicBezTo>
                  <a:cubicBezTo>
                    <a:pt x="3524224" y="416446"/>
                    <a:pt x="3520452" y="424688"/>
                    <a:pt x="3516820" y="432512"/>
                  </a:cubicBezTo>
                  <a:cubicBezTo>
                    <a:pt x="3513188" y="440335"/>
                    <a:pt x="3509276" y="447040"/>
                    <a:pt x="3505085" y="452628"/>
                  </a:cubicBezTo>
                  <a:cubicBezTo>
                    <a:pt x="3500894" y="458216"/>
                    <a:pt x="3497821" y="462826"/>
                    <a:pt x="3495865" y="466459"/>
                  </a:cubicBezTo>
                  <a:cubicBezTo>
                    <a:pt x="3493909" y="470091"/>
                    <a:pt x="3490976" y="475539"/>
                    <a:pt x="3487064" y="482804"/>
                  </a:cubicBezTo>
                  <a:cubicBezTo>
                    <a:pt x="3488182" y="483362"/>
                    <a:pt x="3489020" y="483642"/>
                    <a:pt x="3489578" y="483642"/>
                  </a:cubicBezTo>
                  <a:cubicBezTo>
                    <a:pt x="3490138" y="483642"/>
                    <a:pt x="3490976" y="484061"/>
                    <a:pt x="3492093" y="484899"/>
                  </a:cubicBezTo>
                  <a:cubicBezTo>
                    <a:pt x="3493211" y="485737"/>
                    <a:pt x="3494887" y="487274"/>
                    <a:pt x="3497122" y="489509"/>
                  </a:cubicBezTo>
                  <a:cubicBezTo>
                    <a:pt x="3497122" y="490068"/>
                    <a:pt x="3497541" y="491186"/>
                    <a:pt x="3498380" y="492862"/>
                  </a:cubicBezTo>
                  <a:cubicBezTo>
                    <a:pt x="3499218" y="494538"/>
                    <a:pt x="3500475" y="496774"/>
                    <a:pt x="3502151" y="499568"/>
                  </a:cubicBezTo>
                  <a:cubicBezTo>
                    <a:pt x="3503828" y="500685"/>
                    <a:pt x="3505085" y="501523"/>
                    <a:pt x="3505923" y="502082"/>
                  </a:cubicBezTo>
                  <a:cubicBezTo>
                    <a:pt x="3506762" y="502641"/>
                    <a:pt x="3509276" y="504457"/>
                    <a:pt x="3513467" y="507530"/>
                  </a:cubicBezTo>
                  <a:cubicBezTo>
                    <a:pt x="3517658" y="510604"/>
                    <a:pt x="3524224" y="515773"/>
                    <a:pt x="3533165" y="523037"/>
                  </a:cubicBezTo>
                  <a:cubicBezTo>
                    <a:pt x="3550488" y="540919"/>
                    <a:pt x="3560825" y="552095"/>
                    <a:pt x="3564178" y="556565"/>
                  </a:cubicBezTo>
                  <a:cubicBezTo>
                    <a:pt x="3567531" y="561036"/>
                    <a:pt x="3570046" y="564947"/>
                    <a:pt x="3571722" y="568300"/>
                  </a:cubicBezTo>
                  <a:cubicBezTo>
                    <a:pt x="3573398" y="571653"/>
                    <a:pt x="3574237" y="574586"/>
                    <a:pt x="3574237" y="577101"/>
                  </a:cubicBezTo>
                  <a:cubicBezTo>
                    <a:pt x="3574237" y="579616"/>
                    <a:pt x="3574516" y="581711"/>
                    <a:pt x="3575075" y="583388"/>
                  </a:cubicBezTo>
                  <a:cubicBezTo>
                    <a:pt x="3575634" y="585064"/>
                    <a:pt x="3575634" y="586601"/>
                    <a:pt x="3575075" y="587998"/>
                  </a:cubicBezTo>
                  <a:cubicBezTo>
                    <a:pt x="3574516" y="589395"/>
                    <a:pt x="3574237" y="590373"/>
                    <a:pt x="3574237" y="590931"/>
                  </a:cubicBezTo>
                  <a:cubicBezTo>
                    <a:pt x="3574237" y="591490"/>
                    <a:pt x="3573818" y="592468"/>
                    <a:pt x="3572979" y="593865"/>
                  </a:cubicBezTo>
                  <a:cubicBezTo>
                    <a:pt x="3572141" y="595262"/>
                    <a:pt x="3571443" y="598894"/>
                    <a:pt x="3570884" y="604762"/>
                  </a:cubicBezTo>
                  <a:cubicBezTo>
                    <a:pt x="3570325" y="610629"/>
                    <a:pt x="3569627" y="614122"/>
                    <a:pt x="3568788" y="615239"/>
                  </a:cubicBezTo>
                  <a:cubicBezTo>
                    <a:pt x="3567950" y="616357"/>
                    <a:pt x="3566972" y="617754"/>
                    <a:pt x="3565855" y="619430"/>
                  </a:cubicBezTo>
                  <a:cubicBezTo>
                    <a:pt x="3562502" y="622783"/>
                    <a:pt x="3559708" y="625158"/>
                    <a:pt x="3557473" y="626555"/>
                  </a:cubicBezTo>
                  <a:cubicBezTo>
                    <a:pt x="3555238" y="627952"/>
                    <a:pt x="3552723" y="629209"/>
                    <a:pt x="3549929" y="630327"/>
                  </a:cubicBezTo>
                  <a:cubicBezTo>
                    <a:pt x="3547135" y="631444"/>
                    <a:pt x="3544480" y="632422"/>
                    <a:pt x="3541966" y="633260"/>
                  </a:cubicBezTo>
                  <a:cubicBezTo>
                    <a:pt x="3539451" y="634099"/>
                    <a:pt x="3535400" y="634518"/>
                    <a:pt x="3529812" y="634518"/>
                  </a:cubicBezTo>
                  <a:cubicBezTo>
                    <a:pt x="3524224" y="634518"/>
                    <a:pt x="3519614" y="633400"/>
                    <a:pt x="3515982" y="631165"/>
                  </a:cubicBezTo>
                  <a:cubicBezTo>
                    <a:pt x="3512350" y="628930"/>
                    <a:pt x="3508857" y="626275"/>
                    <a:pt x="3505504" y="623202"/>
                  </a:cubicBezTo>
                  <a:cubicBezTo>
                    <a:pt x="3502151" y="620129"/>
                    <a:pt x="3499497" y="618033"/>
                    <a:pt x="3497541" y="616916"/>
                  </a:cubicBezTo>
                  <a:cubicBezTo>
                    <a:pt x="3495586" y="615798"/>
                    <a:pt x="3493211" y="614122"/>
                    <a:pt x="3490417" y="611886"/>
                  </a:cubicBezTo>
                  <a:lnTo>
                    <a:pt x="3488740" y="607695"/>
                  </a:lnTo>
                  <a:lnTo>
                    <a:pt x="3477844" y="599313"/>
                  </a:lnTo>
                  <a:lnTo>
                    <a:pt x="3477006" y="597637"/>
                  </a:lnTo>
                  <a:cubicBezTo>
                    <a:pt x="3474212" y="594843"/>
                    <a:pt x="3472256" y="592747"/>
                    <a:pt x="3471138" y="591350"/>
                  </a:cubicBezTo>
                  <a:cubicBezTo>
                    <a:pt x="3470021" y="589953"/>
                    <a:pt x="3469043" y="589395"/>
                    <a:pt x="3468204" y="589674"/>
                  </a:cubicBezTo>
                  <a:cubicBezTo>
                    <a:pt x="3467366" y="589953"/>
                    <a:pt x="3466388" y="590093"/>
                    <a:pt x="3465271" y="590093"/>
                  </a:cubicBezTo>
                  <a:lnTo>
                    <a:pt x="3462756" y="586740"/>
                  </a:lnTo>
                  <a:lnTo>
                    <a:pt x="3464432" y="583388"/>
                  </a:lnTo>
                  <a:cubicBezTo>
                    <a:pt x="3461639" y="580594"/>
                    <a:pt x="3458426" y="576961"/>
                    <a:pt x="3454793" y="572491"/>
                  </a:cubicBezTo>
                  <a:cubicBezTo>
                    <a:pt x="3451161" y="568021"/>
                    <a:pt x="3447389" y="563830"/>
                    <a:pt x="3443477" y="559918"/>
                  </a:cubicBezTo>
                  <a:cubicBezTo>
                    <a:pt x="3442360" y="559918"/>
                    <a:pt x="3441522" y="560058"/>
                    <a:pt x="3440963" y="560337"/>
                  </a:cubicBezTo>
                  <a:cubicBezTo>
                    <a:pt x="3440404" y="560616"/>
                    <a:pt x="3434816" y="565227"/>
                    <a:pt x="3424199" y="574167"/>
                  </a:cubicBezTo>
                  <a:cubicBezTo>
                    <a:pt x="3413582" y="583108"/>
                    <a:pt x="3404781" y="589674"/>
                    <a:pt x="3397796" y="593865"/>
                  </a:cubicBezTo>
                  <a:cubicBezTo>
                    <a:pt x="3390811" y="598056"/>
                    <a:pt x="3384664" y="601129"/>
                    <a:pt x="3379355" y="603085"/>
                  </a:cubicBezTo>
                  <a:cubicBezTo>
                    <a:pt x="3374047" y="605041"/>
                    <a:pt x="3369716" y="606438"/>
                    <a:pt x="3366363" y="607276"/>
                  </a:cubicBezTo>
                  <a:cubicBezTo>
                    <a:pt x="3363010" y="608114"/>
                    <a:pt x="3360636" y="608673"/>
                    <a:pt x="3359238" y="608953"/>
                  </a:cubicBezTo>
                  <a:cubicBezTo>
                    <a:pt x="3357842" y="609232"/>
                    <a:pt x="3356445" y="609511"/>
                    <a:pt x="3355047" y="609791"/>
                  </a:cubicBezTo>
                  <a:cubicBezTo>
                    <a:pt x="3353651" y="610070"/>
                    <a:pt x="3351275" y="610210"/>
                    <a:pt x="3347923" y="610210"/>
                  </a:cubicBezTo>
                  <a:lnTo>
                    <a:pt x="3345408" y="606019"/>
                  </a:lnTo>
                  <a:cubicBezTo>
                    <a:pt x="3344291" y="606019"/>
                    <a:pt x="3343313" y="605879"/>
                    <a:pt x="3342474" y="605600"/>
                  </a:cubicBezTo>
                  <a:cubicBezTo>
                    <a:pt x="3341636" y="605320"/>
                    <a:pt x="3339261" y="605740"/>
                    <a:pt x="3335350" y="606857"/>
                  </a:cubicBezTo>
                  <a:cubicBezTo>
                    <a:pt x="3331438" y="607975"/>
                    <a:pt x="3328924" y="608254"/>
                    <a:pt x="3327806" y="607695"/>
                  </a:cubicBezTo>
                  <a:cubicBezTo>
                    <a:pt x="3326688" y="607137"/>
                    <a:pt x="3325850" y="606578"/>
                    <a:pt x="3325292" y="606019"/>
                  </a:cubicBezTo>
                  <a:cubicBezTo>
                    <a:pt x="3324733" y="605460"/>
                    <a:pt x="3323615" y="605320"/>
                    <a:pt x="3321939" y="605600"/>
                  </a:cubicBezTo>
                  <a:cubicBezTo>
                    <a:pt x="3320262" y="605879"/>
                    <a:pt x="3317748" y="606019"/>
                    <a:pt x="3314395" y="606019"/>
                  </a:cubicBezTo>
                  <a:lnTo>
                    <a:pt x="3313557" y="605181"/>
                  </a:lnTo>
                  <a:cubicBezTo>
                    <a:pt x="3307410" y="606298"/>
                    <a:pt x="3301542" y="606578"/>
                    <a:pt x="3295954" y="606019"/>
                  </a:cubicBezTo>
                  <a:lnTo>
                    <a:pt x="3295116" y="604343"/>
                  </a:lnTo>
                  <a:cubicBezTo>
                    <a:pt x="3286734" y="603784"/>
                    <a:pt x="3280448" y="603504"/>
                    <a:pt x="3276257" y="603504"/>
                  </a:cubicBezTo>
                  <a:cubicBezTo>
                    <a:pt x="3272066" y="603504"/>
                    <a:pt x="3269411" y="603085"/>
                    <a:pt x="3268294" y="602247"/>
                  </a:cubicBezTo>
                  <a:cubicBezTo>
                    <a:pt x="3267176" y="601409"/>
                    <a:pt x="3265919" y="600990"/>
                    <a:pt x="3264522" y="600990"/>
                  </a:cubicBezTo>
                  <a:cubicBezTo>
                    <a:pt x="3263125" y="600990"/>
                    <a:pt x="3260051" y="600990"/>
                    <a:pt x="3255302" y="600990"/>
                  </a:cubicBezTo>
                  <a:cubicBezTo>
                    <a:pt x="3250552" y="600990"/>
                    <a:pt x="3245942" y="601409"/>
                    <a:pt x="3241471" y="602247"/>
                  </a:cubicBezTo>
                  <a:cubicBezTo>
                    <a:pt x="3237001" y="603085"/>
                    <a:pt x="3232111" y="603644"/>
                    <a:pt x="3226803" y="603923"/>
                  </a:cubicBezTo>
                  <a:cubicBezTo>
                    <a:pt x="3221494" y="604203"/>
                    <a:pt x="3217303" y="604203"/>
                    <a:pt x="3214230" y="603923"/>
                  </a:cubicBezTo>
                  <a:cubicBezTo>
                    <a:pt x="3211156" y="603644"/>
                    <a:pt x="3207664" y="603784"/>
                    <a:pt x="3203752" y="604343"/>
                  </a:cubicBezTo>
                  <a:lnTo>
                    <a:pt x="3205429" y="602666"/>
                  </a:lnTo>
                  <a:lnTo>
                    <a:pt x="3203752" y="600152"/>
                  </a:lnTo>
                  <a:cubicBezTo>
                    <a:pt x="3199282" y="600152"/>
                    <a:pt x="3195370" y="598475"/>
                    <a:pt x="3192018" y="595122"/>
                  </a:cubicBezTo>
                  <a:cubicBezTo>
                    <a:pt x="3196488" y="596240"/>
                    <a:pt x="3199841" y="596938"/>
                    <a:pt x="3202076" y="597218"/>
                  </a:cubicBezTo>
                  <a:cubicBezTo>
                    <a:pt x="3204311" y="597497"/>
                    <a:pt x="3207804" y="597497"/>
                    <a:pt x="3212554" y="597218"/>
                  </a:cubicBezTo>
                  <a:cubicBezTo>
                    <a:pt x="3217303" y="596938"/>
                    <a:pt x="3222891" y="596100"/>
                    <a:pt x="3229317" y="594703"/>
                  </a:cubicBezTo>
                  <a:cubicBezTo>
                    <a:pt x="3235744" y="593306"/>
                    <a:pt x="3242449" y="591630"/>
                    <a:pt x="3249434" y="589674"/>
                  </a:cubicBezTo>
                  <a:cubicBezTo>
                    <a:pt x="3256419" y="587718"/>
                    <a:pt x="3264801" y="584365"/>
                    <a:pt x="3274580" y="579616"/>
                  </a:cubicBezTo>
                  <a:cubicBezTo>
                    <a:pt x="3284359" y="574866"/>
                    <a:pt x="3296932" y="568300"/>
                    <a:pt x="3312299" y="559918"/>
                  </a:cubicBezTo>
                  <a:cubicBezTo>
                    <a:pt x="3327666" y="551536"/>
                    <a:pt x="3338144" y="545669"/>
                    <a:pt x="3343732" y="542316"/>
                  </a:cubicBezTo>
                  <a:cubicBezTo>
                    <a:pt x="3349320" y="538963"/>
                    <a:pt x="3355746" y="534772"/>
                    <a:pt x="3363010" y="529743"/>
                  </a:cubicBezTo>
                  <a:lnTo>
                    <a:pt x="3373069" y="518008"/>
                  </a:lnTo>
                  <a:cubicBezTo>
                    <a:pt x="3372510" y="518008"/>
                    <a:pt x="3371951" y="517729"/>
                    <a:pt x="3371392" y="517170"/>
                  </a:cubicBezTo>
                  <a:cubicBezTo>
                    <a:pt x="3370834" y="516611"/>
                    <a:pt x="3368319" y="515912"/>
                    <a:pt x="3363848" y="515074"/>
                  </a:cubicBezTo>
                  <a:cubicBezTo>
                    <a:pt x="3359378" y="514236"/>
                    <a:pt x="3355047" y="514096"/>
                    <a:pt x="3350856" y="514655"/>
                  </a:cubicBezTo>
                  <a:cubicBezTo>
                    <a:pt x="3346665" y="515214"/>
                    <a:pt x="3342754" y="515354"/>
                    <a:pt x="3339122" y="515074"/>
                  </a:cubicBezTo>
                  <a:cubicBezTo>
                    <a:pt x="3335489" y="514795"/>
                    <a:pt x="3332835" y="514236"/>
                    <a:pt x="3331159" y="513398"/>
                  </a:cubicBezTo>
                  <a:cubicBezTo>
                    <a:pt x="3329483" y="512560"/>
                    <a:pt x="3327247" y="511582"/>
                    <a:pt x="3324453" y="510464"/>
                  </a:cubicBezTo>
                  <a:lnTo>
                    <a:pt x="3321101" y="508788"/>
                  </a:lnTo>
                  <a:lnTo>
                    <a:pt x="3318586" y="510464"/>
                  </a:lnTo>
                  <a:cubicBezTo>
                    <a:pt x="3318586" y="509905"/>
                    <a:pt x="3318586" y="509486"/>
                    <a:pt x="3318586" y="509207"/>
                  </a:cubicBezTo>
                  <a:cubicBezTo>
                    <a:pt x="3318586" y="508927"/>
                    <a:pt x="3318306" y="508369"/>
                    <a:pt x="3317748" y="507530"/>
                  </a:cubicBezTo>
                  <a:cubicBezTo>
                    <a:pt x="3317189" y="506692"/>
                    <a:pt x="3316630" y="505156"/>
                    <a:pt x="3316071" y="502920"/>
                  </a:cubicBezTo>
                  <a:lnTo>
                    <a:pt x="3312718" y="502082"/>
                  </a:lnTo>
                  <a:lnTo>
                    <a:pt x="3310204" y="499568"/>
                  </a:lnTo>
                  <a:lnTo>
                    <a:pt x="3308527" y="501244"/>
                  </a:lnTo>
                  <a:lnTo>
                    <a:pt x="3306851" y="499568"/>
                  </a:lnTo>
                  <a:lnTo>
                    <a:pt x="3305175" y="499568"/>
                  </a:lnTo>
                  <a:cubicBezTo>
                    <a:pt x="3304616" y="499009"/>
                    <a:pt x="3304197" y="498310"/>
                    <a:pt x="3303917" y="497472"/>
                  </a:cubicBezTo>
                  <a:cubicBezTo>
                    <a:pt x="3303638" y="496634"/>
                    <a:pt x="3303359" y="495377"/>
                    <a:pt x="3303079" y="493700"/>
                  </a:cubicBezTo>
                  <a:cubicBezTo>
                    <a:pt x="3302800" y="492024"/>
                    <a:pt x="3302101" y="490068"/>
                    <a:pt x="3300984" y="487833"/>
                  </a:cubicBezTo>
                  <a:cubicBezTo>
                    <a:pt x="3299866" y="485598"/>
                    <a:pt x="3299586" y="483781"/>
                    <a:pt x="3300145" y="482384"/>
                  </a:cubicBezTo>
                  <a:cubicBezTo>
                    <a:pt x="3300704" y="480987"/>
                    <a:pt x="3301263" y="479451"/>
                    <a:pt x="3301822" y="477774"/>
                  </a:cubicBezTo>
                  <a:cubicBezTo>
                    <a:pt x="3300704" y="476098"/>
                    <a:pt x="3300006" y="474701"/>
                    <a:pt x="3299726" y="473583"/>
                  </a:cubicBezTo>
                  <a:cubicBezTo>
                    <a:pt x="3299447" y="472466"/>
                    <a:pt x="3299726" y="471069"/>
                    <a:pt x="3300565" y="469392"/>
                  </a:cubicBezTo>
                  <a:cubicBezTo>
                    <a:pt x="3301403" y="467716"/>
                    <a:pt x="3301403" y="466040"/>
                    <a:pt x="3300565" y="464363"/>
                  </a:cubicBezTo>
                  <a:cubicBezTo>
                    <a:pt x="3299726" y="462687"/>
                    <a:pt x="3299447" y="461429"/>
                    <a:pt x="3299726" y="460591"/>
                  </a:cubicBezTo>
                  <a:cubicBezTo>
                    <a:pt x="3300006" y="459753"/>
                    <a:pt x="3300425" y="458496"/>
                    <a:pt x="3300984" y="456819"/>
                  </a:cubicBezTo>
                  <a:cubicBezTo>
                    <a:pt x="3300425" y="456819"/>
                    <a:pt x="3300006" y="456540"/>
                    <a:pt x="3299726" y="455981"/>
                  </a:cubicBezTo>
                  <a:cubicBezTo>
                    <a:pt x="3299447" y="455422"/>
                    <a:pt x="3299307" y="454584"/>
                    <a:pt x="3299307" y="453467"/>
                  </a:cubicBezTo>
                  <a:cubicBezTo>
                    <a:pt x="3299307" y="452349"/>
                    <a:pt x="3300145" y="451092"/>
                    <a:pt x="3301822" y="449695"/>
                  </a:cubicBezTo>
                  <a:cubicBezTo>
                    <a:pt x="3303498" y="448298"/>
                    <a:pt x="3305454" y="446062"/>
                    <a:pt x="3307689" y="442989"/>
                  </a:cubicBezTo>
                  <a:cubicBezTo>
                    <a:pt x="3309924" y="439916"/>
                    <a:pt x="3311182" y="437122"/>
                    <a:pt x="3311461" y="434607"/>
                  </a:cubicBezTo>
                  <a:cubicBezTo>
                    <a:pt x="3311740" y="432092"/>
                    <a:pt x="3312718" y="428321"/>
                    <a:pt x="3314395" y="423291"/>
                  </a:cubicBezTo>
                  <a:cubicBezTo>
                    <a:pt x="3311601" y="424409"/>
                    <a:pt x="3309505" y="425247"/>
                    <a:pt x="3308108" y="425806"/>
                  </a:cubicBezTo>
                  <a:cubicBezTo>
                    <a:pt x="3306711" y="426365"/>
                    <a:pt x="3304756" y="427482"/>
                    <a:pt x="3302241" y="429159"/>
                  </a:cubicBezTo>
                  <a:cubicBezTo>
                    <a:pt x="3299726" y="430835"/>
                    <a:pt x="3296374" y="432512"/>
                    <a:pt x="3292183" y="434188"/>
                  </a:cubicBezTo>
                  <a:cubicBezTo>
                    <a:pt x="3287992" y="435864"/>
                    <a:pt x="3281426" y="439217"/>
                    <a:pt x="3272485" y="444246"/>
                  </a:cubicBezTo>
                  <a:lnTo>
                    <a:pt x="3271647" y="445085"/>
                  </a:lnTo>
                  <a:cubicBezTo>
                    <a:pt x="3268294" y="447320"/>
                    <a:pt x="3265500" y="448856"/>
                    <a:pt x="3263265" y="449695"/>
                  </a:cubicBezTo>
                  <a:cubicBezTo>
                    <a:pt x="3261029" y="450533"/>
                    <a:pt x="3257537" y="451930"/>
                    <a:pt x="3252787" y="453886"/>
                  </a:cubicBezTo>
                  <a:cubicBezTo>
                    <a:pt x="3248037" y="455841"/>
                    <a:pt x="3243288" y="458077"/>
                    <a:pt x="3238538" y="460591"/>
                  </a:cubicBezTo>
                  <a:cubicBezTo>
                    <a:pt x="3233788" y="463106"/>
                    <a:pt x="3229317" y="464922"/>
                    <a:pt x="3225126" y="466040"/>
                  </a:cubicBezTo>
                  <a:cubicBezTo>
                    <a:pt x="3220935" y="467157"/>
                    <a:pt x="3217443" y="468694"/>
                    <a:pt x="3214649" y="470650"/>
                  </a:cubicBezTo>
                  <a:cubicBezTo>
                    <a:pt x="3211855" y="472605"/>
                    <a:pt x="3209759" y="473583"/>
                    <a:pt x="3208363" y="473583"/>
                  </a:cubicBezTo>
                  <a:cubicBezTo>
                    <a:pt x="3206965" y="473583"/>
                    <a:pt x="3205429" y="474002"/>
                    <a:pt x="3203752" y="474841"/>
                  </a:cubicBezTo>
                  <a:cubicBezTo>
                    <a:pt x="3202076" y="475679"/>
                    <a:pt x="3199841" y="475679"/>
                    <a:pt x="3197047" y="474841"/>
                  </a:cubicBezTo>
                  <a:cubicBezTo>
                    <a:pt x="3194253" y="474002"/>
                    <a:pt x="3192297" y="473164"/>
                    <a:pt x="3191179" y="472326"/>
                  </a:cubicBezTo>
                  <a:cubicBezTo>
                    <a:pt x="3190062" y="471488"/>
                    <a:pt x="3188665" y="470510"/>
                    <a:pt x="3186988" y="469392"/>
                  </a:cubicBezTo>
                  <a:cubicBezTo>
                    <a:pt x="3184194" y="463804"/>
                    <a:pt x="3182378" y="459753"/>
                    <a:pt x="3181540" y="457238"/>
                  </a:cubicBezTo>
                  <a:cubicBezTo>
                    <a:pt x="3180702" y="454724"/>
                    <a:pt x="3179584" y="452908"/>
                    <a:pt x="3178187" y="451790"/>
                  </a:cubicBezTo>
                  <a:cubicBezTo>
                    <a:pt x="3176790" y="450673"/>
                    <a:pt x="3175673" y="449136"/>
                    <a:pt x="3174834" y="447180"/>
                  </a:cubicBezTo>
                  <a:cubicBezTo>
                    <a:pt x="3173996" y="445224"/>
                    <a:pt x="3172599" y="443268"/>
                    <a:pt x="3170643" y="441313"/>
                  </a:cubicBezTo>
                  <a:cubicBezTo>
                    <a:pt x="3168688" y="439357"/>
                    <a:pt x="3167710" y="436563"/>
                    <a:pt x="3167710" y="432931"/>
                  </a:cubicBezTo>
                  <a:cubicBezTo>
                    <a:pt x="3167710" y="429298"/>
                    <a:pt x="3168548" y="426784"/>
                    <a:pt x="3170225" y="425387"/>
                  </a:cubicBezTo>
                  <a:cubicBezTo>
                    <a:pt x="3171901" y="423990"/>
                    <a:pt x="3172460" y="422313"/>
                    <a:pt x="3171901" y="420358"/>
                  </a:cubicBezTo>
                  <a:cubicBezTo>
                    <a:pt x="3171342" y="418402"/>
                    <a:pt x="3171901" y="416586"/>
                    <a:pt x="3173577" y="414909"/>
                  </a:cubicBezTo>
                  <a:cubicBezTo>
                    <a:pt x="3175254" y="413233"/>
                    <a:pt x="3175952" y="411556"/>
                    <a:pt x="3175673" y="409880"/>
                  </a:cubicBezTo>
                  <a:cubicBezTo>
                    <a:pt x="3175393" y="408204"/>
                    <a:pt x="3176930" y="404851"/>
                    <a:pt x="3180283" y="399822"/>
                  </a:cubicBezTo>
                  <a:lnTo>
                    <a:pt x="3186150" y="398145"/>
                  </a:lnTo>
                  <a:cubicBezTo>
                    <a:pt x="3186150" y="397586"/>
                    <a:pt x="3186430" y="397028"/>
                    <a:pt x="3186988" y="396469"/>
                  </a:cubicBezTo>
                  <a:cubicBezTo>
                    <a:pt x="3187547" y="395910"/>
                    <a:pt x="3187966" y="394094"/>
                    <a:pt x="3188246" y="391021"/>
                  </a:cubicBezTo>
                  <a:cubicBezTo>
                    <a:pt x="3188525" y="387947"/>
                    <a:pt x="3189084" y="385852"/>
                    <a:pt x="3189922" y="384734"/>
                  </a:cubicBezTo>
                  <a:cubicBezTo>
                    <a:pt x="3190760" y="383616"/>
                    <a:pt x="3191599" y="382359"/>
                    <a:pt x="3192437" y="380962"/>
                  </a:cubicBezTo>
                  <a:cubicBezTo>
                    <a:pt x="3193275" y="379565"/>
                    <a:pt x="3194532" y="376911"/>
                    <a:pt x="3196209" y="372999"/>
                  </a:cubicBezTo>
                  <a:lnTo>
                    <a:pt x="3197047" y="375514"/>
                  </a:lnTo>
                  <a:cubicBezTo>
                    <a:pt x="3198164" y="374396"/>
                    <a:pt x="3198863" y="373558"/>
                    <a:pt x="3199142" y="372999"/>
                  </a:cubicBezTo>
                  <a:cubicBezTo>
                    <a:pt x="3199422" y="372440"/>
                    <a:pt x="3199701" y="371323"/>
                    <a:pt x="3199981" y="369647"/>
                  </a:cubicBezTo>
                  <a:cubicBezTo>
                    <a:pt x="3200260" y="367970"/>
                    <a:pt x="3200679" y="364897"/>
                    <a:pt x="3201238" y="360426"/>
                  </a:cubicBezTo>
                  <a:cubicBezTo>
                    <a:pt x="3201796" y="361544"/>
                    <a:pt x="3202216" y="362522"/>
                    <a:pt x="3202495" y="363360"/>
                  </a:cubicBezTo>
                  <a:cubicBezTo>
                    <a:pt x="3202775" y="364198"/>
                    <a:pt x="3203054" y="365316"/>
                    <a:pt x="3203333" y="366713"/>
                  </a:cubicBezTo>
                  <a:cubicBezTo>
                    <a:pt x="3203613" y="368110"/>
                    <a:pt x="3204032" y="369367"/>
                    <a:pt x="3204591" y="370485"/>
                  </a:cubicBezTo>
                  <a:cubicBezTo>
                    <a:pt x="3205149" y="371602"/>
                    <a:pt x="3205289" y="372999"/>
                    <a:pt x="3205010" y="374676"/>
                  </a:cubicBezTo>
                  <a:cubicBezTo>
                    <a:pt x="3204730" y="376352"/>
                    <a:pt x="3205010" y="378587"/>
                    <a:pt x="3205848" y="381381"/>
                  </a:cubicBezTo>
                  <a:cubicBezTo>
                    <a:pt x="3206686" y="384175"/>
                    <a:pt x="3207943" y="389763"/>
                    <a:pt x="3209620" y="398145"/>
                  </a:cubicBezTo>
                  <a:cubicBezTo>
                    <a:pt x="3210179" y="398704"/>
                    <a:pt x="3210877" y="399123"/>
                    <a:pt x="3211715" y="399403"/>
                  </a:cubicBezTo>
                  <a:cubicBezTo>
                    <a:pt x="3212554" y="399682"/>
                    <a:pt x="3216046" y="398844"/>
                    <a:pt x="3222193" y="396888"/>
                  </a:cubicBezTo>
                  <a:cubicBezTo>
                    <a:pt x="3228340" y="394932"/>
                    <a:pt x="3238957" y="391160"/>
                    <a:pt x="3254044" y="385572"/>
                  </a:cubicBezTo>
                  <a:cubicBezTo>
                    <a:pt x="3269132" y="379984"/>
                    <a:pt x="3294278" y="371323"/>
                    <a:pt x="3329483" y="359588"/>
                  </a:cubicBezTo>
                  <a:cubicBezTo>
                    <a:pt x="3340658" y="324384"/>
                    <a:pt x="3349599" y="298958"/>
                    <a:pt x="3356305" y="283312"/>
                  </a:cubicBezTo>
                  <a:cubicBezTo>
                    <a:pt x="3363010" y="267665"/>
                    <a:pt x="3371672" y="248806"/>
                    <a:pt x="3382289" y="226733"/>
                  </a:cubicBezTo>
                  <a:cubicBezTo>
                    <a:pt x="3392906" y="204661"/>
                    <a:pt x="3403803" y="180493"/>
                    <a:pt x="3414979" y="154229"/>
                  </a:cubicBezTo>
                  <a:cubicBezTo>
                    <a:pt x="3426155" y="127965"/>
                    <a:pt x="3431184" y="112878"/>
                    <a:pt x="3430066" y="108966"/>
                  </a:cubicBezTo>
                  <a:cubicBezTo>
                    <a:pt x="3428949" y="105055"/>
                    <a:pt x="3427412" y="101283"/>
                    <a:pt x="3425456" y="97651"/>
                  </a:cubicBezTo>
                  <a:cubicBezTo>
                    <a:pt x="3423501" y="94018"/>
                    <a:pt x="3421405" y="90386"/>
                    <a:pt x="3419170" y="86754"/>
                  </a:cubicBezTo>
                  <a:cubicBezTo>
                    <a:pt x="3416935" y="83122"/>
                    <a:pt x="3413023" y="76556"/>
                    <a:pt x="3407435" y="67056"/>
                  </a:cubicBezTo>
                  <a:close/>
                  <a:moveTo>
                    <a:pt x="1115263" y="56160"/>
                  </a:moveTo>
                  <a:cubicBezTo>
                    <a:pt x="1116939" y="56160"/>
                    <a:pt x="1118057" y="56160"/>
                    <a:pt x="1118616" y="56160"/>
                  </a:cubicBezTo>
                  <a:cubicBezTo>
                    <a:pt x="1119175" y="56160"/>
                    <a:pt x="1120851" y="57138"/>
                    <a:pt x="1123645" y="59093"/>
                  </a:cubicBezTo>
                  <a:cubicBezTo>
                    <a:pt x="1126439" y="61049"/>
                    <a:pt x="1129233" y="61608"/>
                    <a:pt x="1132027" y="60770"/>
                  </a:cubicBezTo>
                  <a:cubicBezTo>
                    <a:pt x="1134821" y="59932"/>
                    <a:pt x="1137615" y="61049"/>
                    <a:pt x="1140409" y="64123"/>
                  </a:cubicBezTo>
                  <a:cubicBezTo>
                    <a:pt x="1143203" y="67196"/>
                    <a:pt x="1148232" y="69990"/>
                    <a:pt x="1155497" y="72505"/>
                  </a:cubicBezTo>
                  <a:cubicBezTo>
                    <a:pt x="1162761" y="75019"/>
                    <a:pt x="1167511" y="77254"/>
                    <a:pt x="1169746" y="79210"/>
                  </a:cubicBezTo>
                  <a:cubicBezTo>
                    <a:pt x="1171981" y="81166"/>
                    <a:pt x="1174356" y="82423"/>
                    <a:pt x="1176871" y="82982"/>
                  </a:cubicBezTo>
                  <a:cubicBezTo>
                    <a:pt x="1179385" y="83541"/>
                    <a:pt x="1181760" y="85078"/>
                    <a:pt x="1183995" y="87592"/>
                  </a:cubicBezTo>
                  <a:cubicBezTo>
                    <a:pt x="1186231" y="90107"/>
                    <a:pt x="1190142" y="94158"/>
                    <a:pt x="1195730" y="99746"/>
                  </a:cubicBezTo>
                  <a:cubicBezTo>
                    <a:pt x="1196289" y="101422"/>
                    <a:pt x="1198245" y="104216"/>
                    <a:pt x="1201598" y="108128"/>
                  </a:cubicBezTo>
                  <a:cubicBezTo>
                    <a:pt x="1204950" y="112040"/>
                    <a:pt x="1207046" y="115951"/>
                    <a:pt x="1207884" y="119863"/>
                  </a:cubicBezTo>
                  <a:cubicBezTo>
                    <a:pt x="1208722" y="123774"/>
                    <a:pt x="1208862" y="127267"/>
                    <a:pt x="1208303" y="130340"/>
                  </a:cubicBezTo>
                  <a:cubicBezTo>
                    <a:pt x="1207744" y="133414"/>
                    <a:pt x="1207046" y="135789"/>
                    <a:pt x="1206207" y="137465"/>
                  </a:cubicBezTo>
                  <a:cubicBezTo>
                    <a:pt x="1205369" y="139141"/>
                    <a:pt x="1204531" y="143472"/>
                    <a:pt x="1203693" y="150457"/>
                  </a:cubicBezTo>
                  <a:cubicBezTo>
                    <a:pt x="1202855" y="157442"/>
                    <a:pt x="1201877" y="163030"/>
                    <a:pt x="1200759" y="167221"/>
                  </a:cubicBezTo>
                  <a:cubicBezTo>
                    <a:pt x="1199642" y="171412"/>
                    <a:pt x="1198804" y="180772"/>
                    <a:pt x="1198245" y="195301"/>
                  </a:cubicBezTo>
                  <a:cubicBezTo>
                    <a:pt x="1197686" y="209830"/>
                    <a:pt x="1197267" y="218072"/>
                    <a:pt x="1196988" y="220028"/>
                  </a:cubicBezTo>
                  <a:cubicBezTo>
                    <a:pt x="1196708" y="221984"/>
                    <a:pt x="1196568" y="223101"/>
                    <a:pt x="1196568" y="223381"/>
                  </a:cubicBezTo>
                  <a:cubicBezTo>
                    <a:pt x="1196568" y="223660"/>
                    <a:pt x="1196848" y="224358"/>
                    <a:pt x="1197406" y="225476"/>
                  </a:cubicBezTo>
                  <a:lnTo>
                    <a:pt x="1201598" y="225476"/>
                  </a:lnTo>
                  <a:lnTo>
                    <a:pt x="1204950" y="222123"/>
                  </a:lnTo>
                  <a:cubicBezTo>
                    <a:pt x="1206627" y="221006"/>
                    <a:pt x="1207884" y="220167"/>
                    <a:pt x="1208722" y="219609"/>
                  </a:cubicBezTo>
                  <a:cubicBezTo>
                    <a:pt x="1209560" y="219050"/>
                    <a:pt x="1211656" y="218631"/>
                    <a:pt x="1215009" y="218351"/>
                  </a:cubicBezTo>
                  <a:cubicBezTo>
                    <a:pt x="1218361" y="218072"/>
                    <a:pt x="1221435" y="217094"/>
                    <a:pt x="1224229" y="215418"/>
                  </a:cubicBezTo>
                  <a:cubicBezTo>
                    <a:pt x="1227023" y="213741"/>
                    <a:pt x="1229677" y="213043"/>
                    <a:pt x="1232192" y="213322"/>
                  </a:cubicBezTo>
                  <a:cubicBezTo>
                    <a:pt x="1234706" y="213602"/>
                    <a:pt x="1236942" y="213043"/>
                    <a:pt x="1238897" y="211646"/>
                  </a:cubicBezTo>
                  <a:cubicBezTo>
                    <a:pt x="1240853" y="210249"/>
                    <a:pt x="1243228" y="209550"/>
                    <a:pt x="1246022" y="209550"/>
                  </a:cubicBezTo>
                  <a:cubicBezTo>
                    <a:pt x="1248816" y="209550"/>
                    <a:pt x="1250912" y="210249"/>
                    <a:pt x="1252309" y="211646"/>
                  </a:cubicBezTo>
                  <a:cubicBezTo>
                    <a:pt x="1253706" y="213043"/>
                    <a:pt x="1255242" y="215138"/>
                    <a:pt x="1256919" y="217932"/>
                  </a:cubicBezTo>
                  <a:lnTo>
                    <a:pt x="1261948" y="215418"/>
                  </a:lnTo>
                  <a:lnTo>
                    <a:pt x="1264462" y="218770"/>
                  </a:lnTo>
                  <a:cubicBezTo>
                    <a:pt x="1266139" y="219329"/>
                    <a:pt x="1267536" y="219748"/>
                    <a:pt x="1268653" y="220028"/>
                  </a:cubicBezTo>
                  <a:cubicBezTo>
                    <a:pt x="1269771" y="220307"/>
                    <a:pt x="1271308" y="221285"/>
                    <a:pt x="1273264" y="222961"/>
                  </a:cubicBezTo>
                  <a:cubicBezTo>
                    <a:pt x="1275220" y="224638"/>
                    <a:pt x="1276896" y="225895"/>
                    <a:pt x="1278293" y="226733"/>
                  </a:cubicBezTo>
                  <a:cubicBezTo>
                    <a:pt x="1279690" y="227572"/>
                    <a:pt x="1281227" y="228270"/>
                    <a:pt x="1282903" y="228829"/>
                  </a:cubicBezTo>
                  <a:cubicBezTo>
                    <a:pt x="1286256" y="233299"/>
                    <a:pt x="1288631" y="236373"/>
                    <a:pt x="1290028" y="238049"/>
                  </a:cubicBezTo>
                  <a:cubicBezTo>
                    <a:pt x="1291425" y="239725"/>
                    <a:pt x="1292403" y="241402"/>
                    <a:pt x="1292961" y="243078"/>
                  </a:cubicBezTo>
                  <a:cubicBezTo>
                    <a:pt x="1293520" y="244755"/>
                    <a:pt x="1294219" y="246291"/>
                    <a:pt x="1295057" y="247688"/>
                  </a:cubicBezTo>
                  <a:cubicBezTo>
                    <a:pt x="1295895" y="249085"/>
                    <a:pt x="1296454" y="250343"/>
                    <a:pt x="1296733" y="251460"/>
                  </a:cubicBezTo>
                  <a:cubicBezTo>
                    <a:pt x="1297013" y="252578"/>
                    <a:pt x="1298130" y="253975"/>
                    <a:pt x="1300086" y="255651"/>
                  </a:cubicBezTo>
                  <a:cubicBezTo>
                    <a:pt x="1302042" y="257328"/>
                    <a:pt x="1302880" y="259144"/>
                    <a:pt x="1302601" y="261100"/>
                  </a:cubicBezTo>
                  <a:cubicBezTo>
                    <a:pt x="1302321" y="263055"/>
                    <a:pt x="1302740" y="264173"/>
                    <a:pt x="1303858" y="264452"/>
                  </a:cubicBezTo>
                  <a:cubicBezTo>
                    <a:pt x="1304976" y="264732"/>
                    <a:pt x="1305534" y="265849"/>
                    <a:pt x="1305534" y="267805"/>
                  </a:cubicBezTo>
                  <a:cubicBezTo>
                    <a:pt x="1305534" y="269761"/>
                    <a:pt x="1305115" y="271298"/>
                    <a:pt x="1304277" y="272415"/>
                  </a:cubicBezTo>
                  <a:cubicBezTo>
                    <a:pt x="1303439" y="273533"/>
                    <a:pt x="1303020" y="274650"/>
                    <a:pt x="1303020" y="275768"/>
                  </a:cubicBezTo>
                  <a:cubicBezTo>
                    <a:pt x="1298549" y="278562"/>
                    <a:pt x="1295336" y="280518"/>
                    <a:pt x="1293380" y="281635"/>
                  </a:cubicBezTo>
                  <a:cubicBezTo>
                    <a:pt x="1291425" y="282753"/>
                    <a:pt x="1288910" y="283591"/>
                    <a:pt x="1285836" y="284150"/>
                  </a:cubicBezTo>
                  <a:cubicBezTo>
                    <a:pt x="1282763" y="284709"/>
                    <a:pt x="1280249" y="285547"/>
                    <a:pt x="1278293" y="286665"/>
                  </a:cubicBezTo>
                  <a:cubicBezTo>
                    <a:pt x="1276337" y="287782"/>
                    <a:pt x="1274800" y="288341"/>
                    <a:pt x="1273683" y="288341"/>
                  </a:cubicBezTo>
                  <a:cubicBezTo>
                    <a:pt x="1272565" y="288341"/>
                    <a:pt x="1270749" y="289040"/>
                    <a:pt x="1268234" y="290437"/>
                  </a:cubicBezTo>
                  <a:cubicBezTo>
                    <a:pt x="1265720" y="291834"/>
                    <a:pt x="1261948" y="292951"/>
                    <a:pt x="1256919" y="293789"/>
                  </a:cubicBezTo>
                  <a:cubicBezTo>
                    <a:pt x="1251890" y="294628"/>
                    <a:pt x="1247978" y="295466"/>
                    <a:pt x="1245184" y="296304"/>
                  </a:cubicBezTo>
                  <a:cubicBezTo>
                    <a:pt x="1242390" y="297142"/>
                    <a:pt x="1240434" y="298260"/>
                    <a:pt x="1239317" y="299657"/>
                  </a:cubicBezTo>
                  <a:cubicBezTo>
                    <a:pt x="1238199" y="301054"/>
                    <a:pt x="1235405" y="302032"/>
                    <a:pt x="1230934" y="302590"/>
                  </a:cubicBezTo>
                  <a:cubicBezTo>
                    <a:pt x="1226464" y="303149"/>
                    <a:pt x="1222692" y="304267"/>
                    <a:pt x="1219619" y="305943"/>
                  </a:cubicBezTo>
                  <a:cubicBezTo>
                    <a:pt x="1216545" y="307620"/>
                    <a:pt x="1214031" y="308877"/>
                    <a:pt x="1212075" y="309715"/>
                  </a:cubicBezTo>
                  <a:cubicBezTo>
                    <a:pt x="1210119" y="310553"/>
                    <a:pt x="1207186" y="311531"/>
                    <a:pt x="1203274" y="312649"/>
                  </a:cubicBezTo>
                  <a:cubicBezTo>
                    <a:pt x="1202156" y="313766"/>
                    <a:pt x="1201039" y="314744"/>
                    <a:pt x="1199921" y="315583"/>
                  </a:cubicBezTo>
                  <a:cubicBezTo>
                    <a:pt x="1198804" y="316421"/>
                    <a:pt x="1198105" y="320332"/>
                    <a:pt x="1197826" y="327317"/>
                  </a:cubicBezTo>
                  <a:cubicBezTo>
                    <a:pt x="1197546" y="334302"/>
                    <a:pt x="1196848" y="351485"/>
                    <a:pt x="1195730" y="378867"/>
                  </a:cubicBezTo>
                  <a:cubicBezTo>
                    <a:pt x="1196848" y="379984"/>
                    <a:pt x="1197826" y="380683"/>
                    <a:pt x="1198664" y="380962"/>
                  </a:cubicBezTo>
                  <a:cubicBezTo>
                    <a:pt x="1199502" y="381242"/>
                    <a:pt x="1200759" y="381381"/>
                    <a:pt x="1202436" y="381381"/>
                  </a:cubicBezTo>
                  <a:cubicBezTo>
                    <a:pt x="1204112" y="381381"/>
                    <a:pt x="1206207" y="381800"/>
                    <a:pt x="1208722" y="382639"/>
                  </a:cubicBezTo>
                  <a:cubicBezTo>
                    <a:pt x="1211237" y="383477"/>
                    <a:pt x="1214590" y="383616"/>
                    <a:pt x="1218781" y="383058"/>
                  </a:cubicBezTo>
                  <a:cubicBezTo>
                    <a:pt x="1222972" y="382499"/>
                    <a:pt x="1226324" y="382639"/>
                    <a:pt x="1228839" y="383477"/>
                  </a:cubicBezTo>
                  <a:cubicBezTo>
                    <a:pt x="1231354" y="384315"/>
                    <a:pt x="1234287" y="385013"/>
                    <a:pt x="1237640" y="385572"/>
                  </a:cubicBezTo>
                  <a:lnTo>
                    <a:pt x="1240155" y="389763"/>
                  </a:lnTo>
                  <a:lnTo>
                    <a:pt x="1246860" y="393116"/>
                  </a:lnTo>
                  <a:cubicBezTo>
                    <a:pt x="1251331" y="398145"/>
                    <a:pt x="1254404" y="401498"/>
                    <a:pt x="1256081" y="403175"/>
                  </a:cubicBezTo>
                  <a:cubicBezTo>
                    <a:pt x="1257757" y="404851"/>
                    <a:pt x="1258735" y="406667"/>
                    <a:pt x="1259014" y="408623"/>
                  </a:cubicBezTo>
                  <a:cubicBezTo>
                    <a:pt x="1259294" y="410579"/>
                    <a:pt x="1259713" y="411976"/>
                    <a:pt x="1260272" y="412814"/>
                  </a:cubicBezTo>
                  <a:cubicBezTo>
                    <a:pt x="1260830" y="413652"/>
                    <a:pt x="1261110" y="414770"/>
                    <a:pt x="1261110" y="416167"/>
                  </a:cubicBezTo>
                  <a:cubicBezTo>
                    <a:pt x="1261110" y="417564"/>
                    <a:pt x="1261110" y="420218"/>
                    <a:pt x="1261110" y="424130"/>
                  </a:cubicBezTo>
                  <a:lnTo>
                    <a:pt x="1253566" y="433350"/>
                  </a:lnTo>
                  <a:cubicBezTo>
                    <a:pt x="1250213" y="436144"/>
                    <a:pt x="1247699" y="438239"/>
                    <a:pt x="1246022" y="439636"/>
                  </a:cubicBezTo>
                  <a:cubicBezTo>
                    <a:pt x="1244346" y="441033"/>
                    <a:pt x="1242250" y="442570"/>
                    <a:pt x="1239735" y="444246"/>
                  </a:cubicBezTo>
                  <a:cubicBezTo>
                    <a:pt x="1237221" y="445923"/>
                    <a:pt x="1234567" y="447180"/>
                    <a:pt x="1231773" y="448018"/>
                  </a:cubicBezTo>
                  <a:cubicBezTo>
                    <a:pt x="1228979" y="448856"/>
                    <a:pt x="1225766" y="449834"/>
                    <a:pt x="1222133" y="450952"/>
                  </a:cubicBezTo>
                  <a:cubicBezTo>
                    <a:pt x="1218501" y="452070"/>
                    <a:pt x="1215148" y="453047"/>
                    <a:pt x="1212075" y="453886"/>
                  </a:cubicBezTo>
                  <a:cubicBezTo>
                    <a:pt x="1209002" y="454724"/>
                    <a:pt x="1204671" y="456261"/>
                    <a:pt x="1199083" y="458496"/>
                  </a:cubicBezTo>
                  <a:lnTo>
                    <a:pt x="1195730" y="461010"/>
                  </a:lnTo>
                  <a:cubicBezTo>
                    <a:pt x="1195730" y="462687"/>
                    <a:pt x="1195870" y="463665"/>
                    <a:pt x="1196149" y="463944"/>
                  </a:cubicBezTo>
                  <a:cubicBezTo>
                    <a:pt x="1196429" y="464223"/>
                    <a:pt x="1195591" y="471069"/>
                    <a:pt x="1193635" y="484480"/>
                  </a:cubicBezTo>
                  <a:cubicBezTo>
                    <a:pt x="1191679" y="497891"/>
                    <a:pt x="1190282" y="504876"/>
                    <a:pt x="1189443" y="505435"/>
                  </a:cubicBezTo>
                  <a:cubicBezTo>
                    <a:pt x="1188605" y="505994"/>
                    <a:pt x="1188186" y="506832"/>
                    <a:pt x="1188186" y="507950"/>
                  </a:cubicBezTo>
                  <a:cubicBezTo>
                    <a:pt x="1188745" y="509626"/>
                    <a:pt x="1188745" y="511721"/>
                    <a:pt x="1188186" y="514236"/>
                  </a:cubicBezTo>
                  <a:cubicBezTo>
                    <a:pt x="1187628" y="516751"/>
                    <a:pt x="1187208" y="520383"/>
                    <a:pt x="1186929" y="525133"/>
                  </a:cubicBezTo>
                  <a:cubicBezTo>
                    <a:pt x="1186650" y="529882"/>
                    <a:pt x="1185812" y="536309"/>
                    <a:pt x="1184414" y="544411"/>
                  </a:cubicBezTo>
                  <a:cubicBezTo>
                    <a:pt x="1183017" y="552514"/>
                    <a:pt x="1182319" y="557683"/>
                    <a:pt x="1182319" y="559918"/>
                  </a:cubicBezTo>
                  <a:cubicBezTo>
                    <a:pt x="1182319" y="562153"/>
                    <a:pt x="1182039" y="565785"/>
                    <a:pt x="1181481" y="570815"/>
                  </a:cubicBezTo>
                  <a:cubicBezTo>
                    <a:pt x="1183157" y="570815"/>
                    <a:pt x="1185392" y="570815"/>
                    <a:pt x="1188186" y="570815"/>
                  </a:cubicBezTo>
                  <a:cubicBezTo>
                    <a:pt x="1190980" y="570815"/>
                    <a:pt x="1195730" y="570395"/>
                    <a:pt x="1202436" y="569557"/>
                  </a:cubicBezTo>
                  <a:cubicBezTo>
                    <a:pt x="1209141" y="568719"/>
                    <a:pt x="1217663" y="567741"/>
                    <a:pt x="1228001" y="566624"/>
                  </a:cubicBezTo>
                  <a:cubicBezTo>
                    <a:pt x="1238338" y="565506"/>
                    <a:pt x="1247559" y="564668"/>
                    <a:pt x="1255661" y="564109"/>
                  </a:cubicBezTo>
                  <a:cubicBezTo>
                    <a:pt x="1263764" y="563550"/>
                    <a:pt x="1272705" y="563131"/>
                    <a:pt x="1282484" y="562852"/>
                  </a:cubicBezTo>
                  <a:cubicBezTo>
                    <a:pt x="1292263" y="562572"/>
                    <a:pt x="1297991" y="561734"/>
                    <a:pt x="1299667" y="560337"/>
                  </a:cubicBezTo>
                  <a:cubicBezTo>
                    <a:pt x="1301343" y="558940"/>
                    <a:pt x="1302880" y="558521"/>
                    <a:pt x="1304277" y="559080"/>
                  </a:cubicBezTo>
                  <a:cubicBezTo>
                    <a:pt x="1305674" y="559639"/>
                    <a:pt x="1307490" y="559499"/>
                    <a:pt x="1309725" y="558661"/>
                  </a:cubicBezTo>
                  <a:cubicBezTo>
                    <a:pt x="1311960" y="557822"/>
                    <a:pt x="1314196" y="557822"/>
                    <a:pt x="1316431" y="558661"/>
                  </a:cubicBezTo>
                  <a:cubicBezTo>
                    <a:pt x="1318666" y="559499"/>
                    <a:pt x="1321041" y="559918"/>
                    <a:pt x="1323556" y="559918"/>
                  </a:cubicBezTo>
                  <a:cubicBezTo>
                    <a:pt x="1326070" y="559918"/>
                    <a:pt x="1327747" y="559639"/>
                    <a:pt x="1328585" y="559080"/>
                  </a:cubicBezTo>
                  <a:cubicBezTo>
                    <a:pt x="1329423" y="558521"/>
                    <a:pt x="1330401" y="558381"/>
                    <a:pt x="1331519" y="558661"/>
                  </a:cubicBezTo>
                  <a:cubicBezTo>
                    <a:pt x="1332636" y="558940"/>
                    <a:pt x="1334452" y="559219"/>
                    <a:pt x="1336967" y="559499"/>
                  </a:cubicBezTo>
                  <a:cubicBezTo>
                    <a:pt x="1339481" y="559778"/>
                    <a:pt x="1341856" y="560756"/>
                    <a:pt x="1344091" y="562433"/>
                  </a:cubicBezTo>
                  <a:cubicBezTo>
                    <a:pt x="1346327" y="564109"/>
                    <a:pt x="1348143" y="565506"/>
                    <a:pt x="1349540" y="566624"/>
                  </a:cubicBezTo>
                  <a:cubicBezTo>
                    <a:pt x="1350937" y="567741"/>
                    <a:pt x="1352194" y="568859"/>
                    <a:pt x="1353312" y="569976"/>
                  </a:cubicBezTo>
                  <a:lnTo>
                    <a:pt x="1354988" y="573329"/>
                  </a:lnTo>
                  <a:lnTo>
                    <a:pt x="1370076" y="585064"/>
                  </a:lnTo>
                  <a:cubicBezTo>
                    <a:pt x="1372870" y="588976"/>
                    <a:pt x="1374826" y="591770"/>
                    <a:pt x="1375943" y="593446"/>
                  </a:cubicBezTo>
                  <a:cubicBezTo>
                    <a:pt x="1377061" y="595122"/>
                    <a:pt x="1378737" y="598475"/>
                    <a:pt x="1380972" y="603504"/>
                  </a:cubicBezTo>
                  <a:cubicBezTo>
                    <a:pt x="1383208" y="608534"/>
                    <a:pt x="1384605" y="613982"/>
                    <a:pt x="1385163" y="619849"/>
                  </a:cubicBezTo>
                  <a:cubicBezTo>
                    <a:pt x="1385722" y="625717"/>
                    <a:pt x="1384465" y="629908"/>
                    <a:pt x="1381391" y="632422"/>
                  </a:cubicBezTo>
                  <a:cubicBezTo>
                    <a:pt x="1378318" y="634937"/>
                    <a:pt x="1376781" y="636753"/>
                    <a:pt x="1376781" y="637871"/>
                  </a:cubicBezTo>
                  <a:cubicBezTo>
                    <a:pt x="1376781" y="638988"/>
                    <a:pt x="1376223" y="640665"/>
                    <a:pt x="1375105" y="642900"/>
                  </a:cubicBezTo>
                  <a:cubicBezTo>
                    <a:pt x="1374546" y="644017"/>
                    <a:pt x="1373568" y="644995"/>
                    <a:pt x="1372171" y="645833"/>
                  </a:cubicBezTo>
                  <a:cubicBezTo>
                    <a:pt x="1370774" y="646672"/>
                    <a:pt x="1368958" y="648208"/>
                    <a:pt x="1366723" y="650444"/>
                  </a:cubicBezTo>
                  <a:cubicBezTo>
                    <a:pt x="1364488" y="652679"/>
                    <a:pt x="1361834" y="654076"/>
                    <a:pt x="1358760" y="654635"/>
                  </a:cubicBezTo>
                  <a:cubicBezTo>
                    <a:pt x="1355687" y="655193"/>
                    <a:pt x="1352474" y="655473"/>
                    <a:pt x="1349121" y="655473"/>
                  </a:cubicBezTo>
                  <a:cubicBezTo>
                    <a:pt x="1345768" y="655473"/>
                    <a:pt x="1343253" y="655892"/>
                    <a:pt x="1341577" y="656730"/>
                  </a:cubicBezTo>
                  <a:cubicBezTo>
                    <a:pt x="1339901" y="657568"/>
                    <a:pt x="1337945" y="657987"/>
                    <a:pt x="1335710" y="657987"/>
                  </a:cubicBezTo>
                  <a:cubicBezTo>
                    <a:pt x="1333474" y="657987"/>
                    <a:pt x="1330541" y="657289"/>
                    <a:pt x="1326909" y="655892"/>
                  </a:cubicBezTo>
                  <a:cubicBezTo>
                    <a:pt x="1323276" y="654495"/>
                    <a:pt x="1320063" y="653098"/>
                    <a:pt x="1317269" y="651701"/>
                  </a:cubicBezTo>
                  <a:cubicBezTo>
                    <a:pt x="1314475" y="650304"/>
                    <a:pt x="1311542" y="649326"/>
                    <a:pt x="1308468" y="648767"/>
                  </a:cubicBezTo>
                  <a:cubicBezTo>
                    <a:pt x="1305395" y="648208"/>
                    <a:pt x="1302182" y="647510"/>
                    <a:pt x="1298829" y="646672"/>
                  </a:cubicBezTo>
                  <a:cubicBezTo>
                    <a:pt x="1295476" y="645833"/>
                    <a:pt x="1290726" y="644716"/>
                    <a:pt x="1284579" y="643319"/>
                  </a:cubicBezTo>
                  <a:cubicBezTo>
                    <a:pt x="1278433" y="641922"/>
                    <a:pt x="1269212" y="640385"/>
                    <a:pt x="1256919" y="638709"/>
                  </a:cubicBezTo>
                  <a:cubicBezTo>
                    <a:pt x="1244625" y="637032"/>
                    <a:pt x="1229817" y="636334"/>
                    <a:pt x="1212494" y="636613"/>
                  </a:cubicBezTo>
                  <a:cubicBezTo>
                    <a:pt x="1195171" y="636893"/>
                    <a:pt x="1182039" y="637451"/>
                    <a:pt x="1173099" y="638290"/>
                  </a:cubicBezTo>
                  <a:cubicBezTo>
                    <a:pt x="1164158" y="639128"/>
                    <a:pt x="1156195" y="639687"/>
                    <a:pt x="1149210" y="639966"/>
                  </a:cubicBezTo>
                  <a:cubicBezTo>
                    <a:pt x="1142225" y="640245"/>
                    <a:pt x="1133424" y="640665"/>
                    <a:pt x="1122807" y="641223"/>
                  </a:cubicBezTo>
                  <a:cubicBezTo>
                    <a:pt x="1112189" y="641782"/>
                    <a:pt x="1102830" y="642620"/>
                    <a:pt x="1094727" y="643738"/>
                  </a:cubicBezTo>
                  <a:cubicBezTo>
                    <a:pt x="1086624" y="644856"/>
                    <a:pt x="1080198" y="645833"/>
                    <a:pt x="1075448" y="646672"/>
                  </a:cubicBezTo>
                  <a:cubicBezTo>
                    <a:pt x="1070699" y="647510"/>
                    <a:pt x="1064692" y="648348"/>
                    <a:pt x="1057427" y="649186"/>
                  </a:cubicBezTo>
                  <a:cubicBezTo>
                    <a:pt x="1050163" y="650024"/>
                    <a:pt x="1043737" y="651282"/>
                    <a:pt x="1038149" y="652958"/>
                  </a:cubicBezTo>
                  <a:cubicBezTo>
                    <a:pt x="1032560" y="654635"/>
                    <a:pt x="1027811" y="655752"/>
                    <a:pt x="1023899" y="656311"/>
                  </a:cubicBezTo>
                  <a:cubicBezTo>
                    <a:pt x="1019987" y="656870"/>
                    <a:pt x="1014819" y="657987"/>
                    <a:pt x="1008392" y="659664"/>
                  </a:cubicBezTo>
                  <a:cubicBezTo>
                    <a:pt x="1001966" y="661340"/>
                    <a:pt x="995261" y="662737"/>
                    <a:pt x="988276" y="663855"/>
                  </a:cubicBezTo>
                  <a:cubicBezTo>
                    <a:pt x="981291" y="664972"/>
                    <a:pt x="976122" y="666090"/>
                    <a:pt x="972769" y="667208"/>
                  </a:cubicBezTo>
                  <a:cubicBezTo>
                    <a:pt x="969416" y="668325"/>
                    <a:pt x="966063" y="668884"/>
                    <a:pt x="962710" y="668884"/>
                  </a:cubicBezTo>
                  <a:cubicBezTo>
                    <a:pt x="959358" y="668884"/>
                    <a:pt x="954748" y="668465"/>
                    <a:pt x="948880" y="667627"/>
                  </a:cubicBezTo>
                  <a:cubicBezTo>
                    <a:pt x="943013" y="666788"/>
                    <a:pt x="938542" y="665391"/>
                    <a:pt x="935469" y="663436"/>
                  </a:cubicBezTo>
                  <a:cubicBezTo>
                    <a:pt x="932396" y="661480"/>
                    <a:pt x="929322" y="659943"/>
                    <a:pt x="926249" y="658826"/>
                  </a:cubicBezTo>
                  <a:cubicBezTo>
                    <a:pt x="923175" y="657708"/>
                    <a:pt x="920800" y="656032"/>
                    <a:pt x="919124" y="653796"/>
                  </a:cubicBezTo>
                  <a:lnTo>
                    <a:pt x="917448" y="652120"/>
                  </a:lnTo>
                  <a:cubicBezTo>
                    <a:pt x="911860" y="647650"/>
                    <a:pt x="907669" y="644436"/>
                    <a:pt x="904875" y="642481"/>
                  </a:cubicBezTo>
                  <a:cubicBezTo>
                    <a:pt x="902081" y="640525"/>
                    <a:pt x="899706" y="639128"/>
                    <a:pt x="897750" y="638290"/>
                  </a:cubicBezTo>
                  <a:cubicBezTo>
                    <a:pt x="895794" y="637451"/>
                    <a:pt x="893140" y="636194"/>
                    <a:pt x="889787" y="634518"/>
                  </a:cubicBezTo>
                  <a:cubicBezTo>
                    <a:pt x="892022" y="635077"/>
                    <a:pt x="893699" y="635077"/>
                    <a:pt x="894816" y="634518"/>
                  </a:cubicBezTo>
                  <a:lnTo>
                    <a:pt x="893140" y="632003"/>
                  </a:lnTo>
                  <a:cubicBezTo>
                    <a:pt x="900404" y="631444"/>
                    <a:pt x="907389" y="631165"/>
                    <a:pt x="914095" y="631165"/>
                  </a:cubicBezTo>
                  <a:cubicBezTo>
                    <a:pt x="920800" y="631165"/>
                    <a:pt x="942594" y="627114"/>
                    <a:pt x="979474" y="619011"/>
                  </a:cubicBezTo>
                  <a:cubicBezTo>
                    <a:pt x="1016355" y="610908"/>
                    <a:pt x="1057986" y="600710"/>
                    <a:pt x="1104366" y="588417"/>
                  </a:cubicBezTo>
                  <a:cubicBezTo>
                    <a:pt x="1104366" y="586182"/>
                    <a:pt x="1104087" y="584226"/>
                    <a:pt x="1103528" y="582549"/>
                  </a:cubicBezTo>
                  <a:cubicBezTo>
                    <a:pt x="1102969" y="580873"/>
                    <a:pt x="1102550" y="576403"/>
                    <a:pt x="1102271" y="569138"/>
                  </a:cubicBezTo>
                  <a:cubicBezTo>
                    <a:pt x="1101991" y="561874"/>
                    <a:pt x="1101013" y="556565"/>
                    <a:pt x="1099337" y="553212"/>
                  </a:cubicBezTo>
                  <a:cubicBezTo>
                    <a:pt x="1099896" y="552095"/>
                    <a:pt x="1100734" y="551257"/>
                    <a:pt x="1101852" y="550698"/>
                  </a:cubicBezTo>
                  <a:cubicBezTo>
                    <a:pt x="1102969" y="550139"/>
                    <a:pt x="1103388" y="547485"/>
                    <a:pt x="1103109" y="542735"/>
                  </a:cubicBezTo>
                  <a:cubicBezTo>
                    <a:pt x="1102830" y="537985"/>
                    <a:pt x="1102830" y="529603"/>
                    <a:pt x="1103109" y="517589"/>
                  </a:cubicBezTo>
                  <a:cubicBezTo>
                    <a:pt x="1103388" y="505575"/>
                    <a:pt x="1103388" y="499428"/>
                    <a:pt x="1103109" y="499148"/>
                  </a:cubicBezTo>
                  <a:cubicBezTo>
                    <a:pt x="1102830" y="498869"/>
                    <a:pt x="1102690" y="498171"/>
                    <a:pt x="1102690" y="497053"/>
                  </a:cubicBezTo>
                  <a:cubicBezTo>
                    <a:pt x="1099337" y="498171"/>
                    <a:pt x="1096683" y="498869"/>
                    <a:pt x="1094727" y="499148"/>
                  </a:cubicBezTo>
                  <a:cubicBezTo>
                    <a:pt x="1092771" y="499428"/>
                    <a:pt x="1089139" y="499707"/>
                    <a:pt x="1083830" y="499987"/>
                  </a:cubicBezTo>
                  <a:cubicBezTo>
                    <a:pt x="1078522" y="500266"/>
                    <a:pt x="1073353" y="499707"/>
                    <a:pt x="1068324" y="498310"/>
                  </a:cubicBezTo>
                  <a:cubicBezTo>
                    <a:pt x="1063295" y="496913"/>
                    <a:pt x="1058684" y="495237"/>
                    <a:pt x="1054493" y="493281"/>
                  </a:cubicBezTo>
                  <a:cubicBezTo>
                    <a:pt x="1050302" y="491325"/>
                    <a:pt x="1044575" y="488112"/>
                    <a:pt x="1037310" y="483642"/>
                  </a:cubicBezTo>
                  <a:lnTo>
                    <a:pt x="1033957" y="479451"/>
                  </a:lnTo>
                  <a:lnTo>
                    <a:pt x="1027252" y="476098"/>
                  </a:lnTo>
                  <a:cubicBezTo>
                    <a:pt x="1026134" y="474980"/>
                    <a:pt x="1025436" y="473723"/>
                    <a:pt x="1025156" y="472326"/>
                  </a:cubicBezTo>
                  <a:cubicBezTo>
                    <a:pt x="1024877" y="470929"/>
                    <a:pt x="1023061" y="469253"/>
                    <a:pt x="1019708" y="467297"/>
                  </a:cubicBezTo>
                  <a:cubicBezTo>
                    <a:pt x="1016355" y="465341"/>
                    <a:pt x="1014399" y="462826"/>
                    <a:pt x="1013841" y="459753"/>
                  </a:cubicBezTo>
                  <a:cubicBezTo>
                    <a:pt x="1013282" y="456680"/>
                    <a:pt x="1011047" y="453467"/>
                    <a:pt x="1007135" y="450114"/>
                  </a:cubicBezTo>
                  <a:cubicBezTo>
                    <a:pt x="1003223" y="446761"/>
                    <a:pt x="1001128" y="444805"/>
                    <a:pt x="1000849" y="444246"/>
                  </a:cubicBezTo>
                  <a:cubicBezTo>
                    <a:pt x="1000569" y="443688"/>
                    <a:pt x="1000429" y="443129"/>
                    <a:pt x="1000429" y="442570"/>
                  </a:cubicBezTo>
                  <a:cubicBezTo>
                    <a:pt x="1002106" y="443129"/>
                    <a:pt x="1003363" y="443548"/>
                    <a:pt x="1004201" y="443827"/>
                  </a:cubicBezTo>
                  <a:cubicBezTo>
                    <a:pt x="1005039" y="444107"/>
                    <a:pt x="1008253" y="444386"/>
                    <a:pt x="1013841" y="444665"/>
                  </a:cubicBezTo>
                  <a:cubicBezTo>
                    <a:pt x="1019429" y="444945"/>
                    <a:pt x="1026414" y="443967"/>
                    <a:pt x="1034796" y="441732"/>
                  </a:cubicBezTo>
                  <a:cubicBezTo>
                    <a:pt x="1043178" y="439497"/>
                    <a:pt x="1069162" y="428321"/>
                    <a:pt x="1112748" y="408204"/>
                  </a:cubicBezTo>
                  <a:cubicBezTo>
                    <a:pt x="1113307" y="393116"/>
                    <a:pt x="1113726" y="382778"/>
                    <a:pt x="1114006" y="377190"/>
                  </a:cubicBezTo>
                  <a:cubicBezTo>
                    <a:pt x="1114285" y="371602"/>
                    <a:pt x="1114285" y="367132"/>
                    <a:pt x="1114006" y="363779"/>
                  </a:cubicBezTo>
                  <a:cubicBezTo>
                    <a:pt x="1113726" y="360426"/>
                    <a:pt x="1113586" y="355677"/>
                    <a:pt x="1113586" y="349530"/>
                  </a:cubicBezTo>
                  <a:cubicBezTo>
                    <a:pt x="1113028" y="349530"/>
                    <a:pt x="1112469" y="349530"/>
                    <a:pt x="1111910" y="349530"/>
                  </a:cubicBezTo>
                  <a:cubicBezTo>
                    <a:pt x="1111351" y="349530"/>
                    <a:pt x="1110653" y="350228"/>
                    <a:pt x="1109814" y="351625"/>
                  </a:cubicBezTo>
                  <a:cubicBezTo>
                    <a:pt x="1108976" y="353022"/>
                    <a:pt x="1106881" y="353302"/>
                    <a:pt x="1103528" y="352463"/>
                  </a:cubicBezTo>
                  <a:cubicBezTo>
                    <a:pt x="1100175" y="351625"/>
                    <a:pt x="1096822" y="350787"/>
                    <a:pt x="1093470" y="349949"/>
                  </a:cubicBezTo>
                  <a:cubicBezTo>
                    <a:pt x="1090117" y="349111"/>
                    <a:pt x="1086624" y="349111"/>
                    <a:pt x="1082992" y="349949"/>
                  </a:cubicBezTo>
                  <a:cubicBezTo>
                    <a:pt x="1079360" y="350787"/>
                    <a:pt x="1073213" y="348412"/>
                    <a:pt x="1064552" y="342824"/>
                  </a:cubicBezTo>
                  <a:cubicBezTo>
                    <a:pt x="1055890" y="337236"/>
                    <a:pt x="1047648" y="331089"/>
                    <a:pt x="1039825" y="324384"/>
                  </a:cubicBezTo>
                  <a:lnTo>
                    <a:pt x="1032281" y="316002"/>
                  </a:lnTo>
                  <a:cubicBezTo>
                    <a:pt x="1027811" y="312649"/>
                    <a:pt x="1024598" y="310274"/>
                    <a:pt x="1022642" y="308877"/>
                  </a:cubicBezTo>
                  <a:cubicBezTo>
                    <a:pt x="1020686" y="307480"/>
                    <a:pt x="1019429" y="306921"/>
                    <a:pt x="1018870" y="307201"/>
                  </a:cubicBezTo>
                  <a:cubicBezTo>
                    <a:pt x="1018311" y="307480"/>
                    <a:pt x="1017193" y="307620"/>
                    <a:pt x="1015517" y="307620"/>
                  </a:cubicBezTo>
                  <a:cubicBezTo>
                    <a:pt x="1008811" y="318237"/>
                    <a:pt x="1001268" y="327457"/>
                    <a:pt x="992886" y="335280"/>
                  </a:cubicBezTo>
                  <a:lnTo>
                    <a:pt x="988695" y="337795"/>
                  </a:lnTo>
                  <a:lnTo>
                    <a:pt x="987856" y="340309"/>
                  </a:lnTo>
                  <a:lnTo>
                    <a:pt x="983665" y="343662"/>
                  </a:lnTo>
                  <a:cubicBezTo>
                    <a:pt x="982548" y="344780"/>
                    <a:pt x="981570" y="346037"/>
                    <a:pt x="980732" y="347434"/>
                  </a:cubicBezTo>
                  <a:cubicBezTo>
                    <a:pt x="979893" y="348831"/>
                    <a:pt x="976681" y="352184"/>
                    <a:pt x="971092" y="357493"/>
                  </a:cubicBezTo>
                  <a:cubicBezTo>
                    <a:pt x="965504" y="362801"/>
                    <a:pt x="962152" y="366433"/>
                    <a:pt x="961034" y="368389"/>
                  </a:cubicBezTo>
                  <a:cubicBezTo>
                    <a:pt x="959917" y="370345"/>
                    <a:pt x="958240" y="372720"/>
                    <a:pt x="956005" y="375514"/>
                  </a:cubicBezTo>
                  <a:lnTo>
                    <a:pt x="954328" y="375514"/>
                  </a:lnTo>
                  <a:lnTo>
                    <a:pt x="950976" y="380543"/>
                  </a:lnTo>
                  <a:lnTo>
                    <a:pt x="947623" y="380543"/>
                  </a:lnTo>
                  <a:cubicBezTo>
                    <a:pt x="947623" y="381102"/>
                    <a:pt x="947623" y="381800"/>
                    <a:pt x="947623" y="382639"/>
                  </a:cubicBezTo>
                  <a:cubicBezTo>
                    <a:pt x="947623" y="383477"/>
                    <a:pt x="947344" y="384175"/>
                    <a:pt x="946785" y="384734"/>
                  </a:cubicBezTo>
                  <a:cubicBezTo>
                    <a:pt x="946226" y="385293"/>
                    <a:pt x="945527" y="386131"/>
                    <a:pt x="944689" y="387249"/>
                  </a:cubicBezTo>
                  <a:cubicBezTo>
                    <a:pt x="943851" y="388366"/>
                    <a:pt x="942314" y="390043"/>
                    <a:pt x="940079" y="392278"/>
                  </a:cubicBezTo>
                  <a:cubicBezTo>
                    <a:pt x="937844" y="394513"/>
                    <a:pt x="935329" y="397028"/>
                    <a:pt x="932535" y="399822"/>
                  </a:cubicBezTo>
                  <a:cubicBezTo>
                    <a:pt x="925830" y="406527"/>
                    <a:pt x="921359" y="411137"/>
                    <a:pt x="919124" y="413652"/>
                  </a:cubicBezTo>
                  <a:cubicBezTo>
                    <a:pt x="916889" y="416167"/>
                    <a:pt x="914793" y="417703"/>
                    <a:pt x="912837" y="418262"/>
                  </a:cubicBezTo>
                  <a:cubicBezTo>
                    <a:pt x="910882" y="418821"/>
                    <a:pt x="909205" y="420218"/>
                    <a:pt x="907808" y="422453"/>
                  </a:cubicBezTo>
                  <a:cubicBezTo>
                    <a:pt x="906411" y="424688"/>
                    <a:pt x="904735" y="425806"/>
                    <a:pt x="902779" y="425806"/>
                  </a:cubicBezTo>
                  <a:cubicBezTo>
                    <a:pt x="900823" y="425806"/>
                    <a:pt x="898868" y="426644"/>
                    <a:pt x="896912" y="428321"/>
                  </a:cubicBezTo>
                  <a:cubicBezTo>
                    <a:pt x="894956" y="429997"/>
                    <a:pt x="891743" y="432791"/>
                    <a:pt x="887272" y="436703"/>
                  </a:cubicBezTo>
                  <a:lnTo>
                    <a:pt x="883081" y="434188"/>
                  </a:lnTo>
                  <a:cubicBezTo>
                    <a:pt x="882523" y="434747"/>
                    <a:pt x="881824" y="435026"/>
                    <a:pt x="880986" y="435026"/>
                  </a:cubicBezTo>
                  <a:cubicBezTo>
                    <a:pt x="880148" y="435026"/>
                    <a:pt x="879310" y="434886"/>
                    <a:pt x="878471" y="434607"/>
                  </a:cubicBezTo>
                  <a:cubicBezTo>
                    <a:pt x="877633" y="434328"/>
                    <a:pt x="875817" y="434747"/>
                    <a:pt x="873023" y="435864"/>
                  </a:cubicBezTo>
                  <a:cubicBezTo>
                    <a:pt x="870229" y="436982"/>
                    <a:pt x="868413" y="437122"/>
                    <a:pt x="867575" y="436283"/>
                  </a:cubicBezTo>
                  <a:cubicBezTo>
                    <a:pt x="866737" y="435445"/>
                    <a:pt x="865619" y="435026"/>
                    <a:pt x="864222" y="435026"/>
                  </a:cubicBezTo>
                  <a:cubicBezTo>
                    <a:pt x="862825" y="435026"/>
                    <a:pt x="861707" y="435306"/>
                    <a:pt x="860869" y="435864"/>
                  </a:cubicBezTo>
                  <a:cubicBezTo>
                    <a:pt x="860031" y="436423"/>
                    <a:pt x="859053" y="437261"/>
                    <a:pt x="857935" y="438379"/>
                  </a:cubicBezTo>
                  <a:lnTo>
                    <a:pt x="852906" y="435026"/>
                  </a:lnTo>
                  <a:cubicBezTo>
                    <a:pt x="852347" y="436144"/>
                    <a:pt x="851649" y="436842"/>
                    <a:pt x="850811" y="437122"/>
                  </a:cubicBezTo>
                  <a:cubicBezTo>
                    <a:pt x="849973" y="437401"/>
                    <a:pt x="849274" y="437401"/>
                    <a:pt x="848715" y="437122"/>
                  </a:cubicBezTo>
                  <a:cubicBezTo>
                    <a:pt x="848157" y="436842"/>
                    <a:pt x="847737" y="436842"/>
                    <a:pt x="847458" y="437122"/>
                  </a:cubicBezTo>
                  <a:cubicBezTo>
                    <a:pt x="847179" y="437401"/>
                    <a:pt x="846201" y="437820"/>
                    <a:pt x="844524" y="438379"/>
                  </a:cubicBezTo>
                  <a:lnTo>
                    <a:pt x="842848" y="437541"/>
                  </a:lnTo>
                  <a:lnTo>
                    <a:pt x="841171" y="438379"/>
                  </a:lnTo>
                  <a:lnTo>
                    <a:pt x="838657" y="438379"/>
                  </a:lnTo>
                  <a:cubicBezTo>
                    <a:pt x="836980" y="431115"/>
                    <a:pt x="836422" y="423850"/>
                    <a:pt x="836980" y="416586"/>
                  </a:cubicBezTo>
                  <a:cubicBezTo>
                    <a:pt x="831393" y="412674"/>
                    <a:pt x="829437" y="407645"/>
                    <a:pt x="831113" y="401498"/>
                  </a:cubicBezTo>
                  <a:lnTo>
                    <a:pt x="827760" y="398145"/>
                  </a:lnTo>
                  <a:cubicBezTo>
                    <a:pt x="829437" y="397028"/>
                    <a:pt x="830275" y="395351"/>
                    <a:pt x="830275" y="393116"/>
                  </a:cubicBezTo>
                  <a:lnTo>
                    <a:pt x="827760" y="391440"/>
                  </a:lnTo>
                  <a:lnTo>
                    <a:pt x="830275" y="388925"/>
                  </a:lnTo>
                  <a:cubicBezTo>
                    <a:pt x="828599" y="388925"/>
                    <a:pt x="827760" y="387807"/>
                    <a:pt x="827760" y="385572"/>
                  </a:cubicBezTo>
                  <a:lnTo>
                    <a:pt x="830275" y="384734"/>
                  </a:lnTo>
                  <a:cubicBezTo>
                    <a:pt x="827481" y="382499"/>
                    <a:pt x="826363" y="379705"/>
                    <a:pt x="826922" y="376352"/>
                  </a:cubicBezTo>
                  <a:cubicBezTo>
                    <a:pt x="828040" y="375793"/>
                    <a:pt x="828878" y="375374"/>
                    <a:pt x="829437" y="375095"/>
                  </a:cubicBezTo>
                  <a:cubicBezTo>
                    <a:pt x="829996" y="374815"/>
                    <a:pt x="830694" y="374676"/>
                    <a:pt x="831532" y="374676"/>
                  </a:cubicBezTo>
                  <a:cubicBezTo>
                    <a:pt x="832370" y="374676"/>
                    <a:pt x="833209" y="374117"/>
                    <a:pt x="834047" y="372999"/>
                  </a:cubicBezTo>
                  <a:cubicBezTo>
                    <a:pt x="834885" y="371882"/>
                    <a:pt x="836422" y="370485"/>
                    <a:pt x="838657" y="368808"/>
                  </a:cubicBezTo>
                  <a:lnTo>
                    <a:pt x="847039" y="358750"/>
                  </a:lnTo>
                  <a:lnTo>
                    <a:pt x="851230" y="358750"/>
                  </a:lnTo>
                  <a:lnTo>
                    <a:pt x="856259" y="353721"/>
                  </a:lnTo>
                  <a:lnTo>
                    <a:pt x="857935" y="350368"/>
                  </a:lnTo>
                  <a:cubicBezTo>
                    <a:pt x="858494" y="349250"/>
                    <a:pt x="858913" y="348552"/>
                    <a:pt x="859193" y="348272"/>
                  </a:cubicBezTo>
                  <a:cubicBezTo>
                    <a:pt x="859472" y="347993"/>
                    <a:pt x="860171" y="347155"/>
                    <a:pt x="861288" y="345758"/>
                  </a:cubicBezTo>
                  <a:cubicBezTo>
                    <a:pt x="862406" y="344361"/>
                    <a:pt x="864362" y="341986"/>
                    <a:pt x="867156" y="338633"/>
                  </a:cubicBezTo>
                  <a:lnTo>
                    <a:pt x="869670" y="338633"/>
                  </a:lnTo>
                  <a:lnTo>
                    <a:pt x="879729" y="325222"/>
                  </a:lnTo>
                  <a:lnTo>
                    <a:pt x="883081" y="325222"/>
                  </a:lnTo>
                  <a:lnTo>
                    <a:pt x="888111" y="318516"/>
                  </a:lnTo>
                  <a:lnTo>
                    <a:pt x="888111" y="316002"/>
                  </a:lnTo>
                  <a:cubicBezTo>
                    <a:pt x="895934" y="308178"/>
                    <a:pt x="903478" y="300076"/>
                    <a:pt x="910742" y="291694"/>
                  </a:cubicBezTo>
                  <a:lnTo>
                    <a:pt x="912418" y="290856"/>
                  </a:lnTo>
                  <a:cubicBezTo>
                    <a:pt x="914654" y="288062"/>
                    <a:pt x="917168" y="284709"/>
                    <a:pt x="919962" y="280797"/>
                  </a:cubicBezTo>
                  <a:lnTo>
                    <a:pt x="929182" y="274092"/>
                  </a:lnTo>
                  <a:cubicBezTo>
                    <a:pt x="930300" y="270739"/>
                    <a:pt x="932256" y="267386"/>
                    <a:pt x="935050" y="264033"/>
                  </a:cubicBezTo>
                  <a:lnTo>
                    <a:pt x="937564" y="260680"/>
                  </a:lnTo>
                  <a:lnTo>
                    <a:pt x="937564" y="259842"/>
                  </a:lnTo>
                  <a:lnTo>
                    <a:pt x="941755" y="256489"/>
                  </a:lnTo>
                  <a:cubicBezTo>
                    <a:pt x="942314" y="255372"/>
                    <a:pt x="942733" y="254254"/>
                    <a:pt x="943013" y="253137"/>
                  </a:cubicBezTo>
                  <a:cubicBezTo>
                    <a:pt x="943292" y="252019"/>
                    <a:pt x="944689" y="250343"/>
                    <a:pt x="947204" y="248107"/>
                  </a:cubicBezTo>
                  <a:cubicBezTo>
                    <a:pt x="949718" y="245872"/>
                    <a:pt x="952373" y="242100"/>
                    <a:pt x="955167" y="236792"/>
                  </a:cubicBezTo>
                  <a:cubicBezTo>
                    <a:pt x="957961" y="231483"/>
                    <a:pt x="959358" y="228689"/>
                    <a:pt x="959358" y="228410"/>
                  </a:cubicBezTo>
                  <a:cubicBezTo>
                    <a:pt x="959358" y="228130"/>
                    <a:pt x="959358" y="227711"/>
                    <a:pt x="959358" y="227152"/>
                  </a:cubicBezTo>
                  <a:lnTo>
                    <a:pt x="961034" y="225476"/>
                  </a:lnTo>
                  <a:lnTo>
                    <a:pt x="964387" y="217094"/>
                  </a:lnTo>
                  <a:cubicBezTo>
                    <a:pt x="962710" y="213741"/>
                    <a:pt x="961453" y="211227"/>
                    <a:pt x="960615" y="209550"/>
                  </a:cubicBezTo>
                  <a:cubicBezTo>
                    <a:pt x="959777" y="207874"/>
                    <a:pt x="958799" y="206197"/>
                    <a:pt x="957681" y="204521"/>
                  </a:cubicBezTo>
                  <a:cubicBezTo>
                    <a:pt x="956564" y="202845"/>
                    <a:pt x="954608" y="200051"/>
                    <a:pt x="951814" y="196139"/>
                  </a:cubicBezTo>
                  <a:cubicBezTo>
                    <a:pt x="956284" y="197815"/>
                    <a:pt x="962431" y="200330"/>
                    <a:pt x="970254" y="203683"/>
                  </a:cubicBezTo>
                  <a:cubicBezTo>
                    <a:pt x="978078" y="207036"/>
                    <a:pt x="983246" y="209550"/>
                    <a:pt x="985761" y="211227"/>
                  </a:cubicBezTo>
                  <a:cubicBezTo>
                    <a:pt x="988276" y="212903"/>
                    <a:pt x="989812" y="213741"/>
                    <a:pt x="990371" y="213741"/>
                  </a:cubicBezTo>
                  <a:lnTo>
                    <a:pt x="997077" y="219609"/>
                  </a:lnTo>
                  <a:cubicBezTo>
                    <a:pt x="998194" y="221285"/>
                    <a:pt x="999452" y="222263"/>
                    <a:pt x="1000849" y="222542"/>
                  </a:cubicBezTo>
                  <a:cubicBezTo>
                    <a:pt x="1002246" y="222822"/>
                    <a:pt x="1003363" y="223381"/>
                    <a:pt x="1004201" y="224219"/>
                  </a:cubicBezTo>
                  <a:cubicBezTo>
                    <a:pt x="1005039" y="225057"/>
                    <a:pt x="1007135" y="226873"/>
                    <a:pt x="1010488" y="229667"/>
                  </a:cubicBezTo>
                  <a:cubicBezTo>
                    <a:pt x="1014399" y="235255"/>
                    <a:pt x="1017333" y="239027"/>
                    <a:pt x="1019289" y="240983"/>
                  </a:cubicBezTo>
                  <a:cubicBezTo>
                    <a:pt x="1021245" y="242939"/>
                    <a:pt x="1022921" y="245034"/>
                    <a:pt x="1024318" y="247269"/>
                  </a:cubicBezTo>
                  <a:cubicBezTo>
                    <a:pt x="1025715" y="249504"/>
                    <a:pt x="1026553" y="252019"/>
                    <a:pt x="1026833" y="254813"/>
                  </a:cubicBezTo>
                  <a:cubicBezTo>
                    <a:pt x="1027112" y="257607"/>
                    <a:pt x="1027531" y="260122"/>
                    <a:pt x="1028090" y="262357"/>
                  </a:cubicBezTo>
                  <a:cubicBezTo>
                    <a:pt x="1028649" y="264592"/>
                    <a:pt x="1029487" y="268504"/>
                    <a:pt x="1030605" y="274092"/>
                  </a:cubicBezTo>
                  <a:cubicBezTo>
                    <a:pt x="1032840" y="275209"/>
                    <a:pt x="1034377" y="276047"/>
                    <a:pt x="1035215" y="276606"/>
                  </a:cubicBezTo>
                  <a:cubicBezTo>
                    <a:pt x="1036053" y="277165"/>
                    <a:pt x="1038149" y="277724"/>
                    <a:pt x="1041501" y="278283"/>
                  </a:cubicBezTo>
                  <a:cubicBezTo>
                    <a:pt x="1044854" y="278841"/>
                    <a:pt x="1049464" y="278283"/>
                    <a:pt x="1055331" y="276606"/>
                  </a:cubicBezTo>
                  <a:cubicBezTo>
                    <a:pt x="1061199" y="274930"/>
                    <a:pt x="1082294" y="266268"/>
                    <a:pt x="1118616" y="250622"/>
                  </a:cubicBezTo>
                  <a:cubicBezTo>
                    <a:pt x="1119175" y="248946"/>
                    <a:pt x="1119594" y="247269"/>
                    <a:pt x="1119873" y="245593"/>
                  </a:cubicBezTo>
                  <a:cubicBezTo>
                    <a:pt x="1120152" y="243916"/>
                    <a:pt x="1119873" y="235814"/>
                    <a:pt x="1119035" y="221285"/>
                  </a:cubicBezTo>
                  <a:cubicBezTo>
                    <a:pt x="1118197" y="206756"/>
                    <a:pt x="1118197" y="193205"/>
                    <a:pt x="1119035" y="180632"/>
                  </a:cubicBezTo>
                  <a:cubicBezTo>
                    <a:pt x="1119873" y="168059"/>
                    <a:pt x="1120292" y="153810"/>
                    <a:pt x="1120292" y="137884"/>
                  </a:cubicBezTo>
                  <a:cubicBezTo>
                    <a:pt x="1120292" y="121958"/>
                    <a:pt x="1120013" y="113018"/>
                    <a:pt x="1119454" y="111062"/>
                  </a:cubicBezTo>
                  <a:cubicBezTo>
                    <a:pt x="1118895" y="109106"/>
                    <a:pt x="1118336" y="107010"/>
                    <a:pt x="1117778" y="104775"/>
                  </a:cubicBezTo>
                  <a:cubicBezTo>
                    <a:pt x="1114984" y="102540"/>
                    <a:pt x="1113028" y="100864"/>
                    <a:pt x="1111910" y="99746"/>
                  </a:cubicBezTo>
                  <a:cubicBezTo>
                    <a:pt x="1110793" y="98628"/>
                    <a:pt x="1109116" y="97790"/>
                    <a:pt x="1106881" y="97231"/>
                  </a:cubicBezTo>
                  <a:cubicBezTo>
                    <a:pt x="1104646" y="96673"/>
                    <a:pt x="1102690" y="95834"/>
                    <a:pt x="1101013" y="94717"/>
                  </a:cubicBezTo>
                  <a:cubicBezTo>
                    <a:pt x="1099337" y="93599"/>
                    <a:pt x="1097521" y="92482"/>
                    <a:pt x="1095565" y="91364"/>
                  </a:cubicBezTo>
                  <a:cubicBezTo>
                    <a:pt x="1093609" y="90247"/>
                    <a:pt x="1090676" y="88570"/>
                    <a:pt x="1086764" y="86335"/>
                  </a:cubicBezTo>
                  <a:cubicBezTo>
                    <a:pt x="1082852" y="84100"/>
                    <a:pt x="1080198" y="82842"/>
                    <a:pt x="1078801" y="82563"/>
                  </a:cubicBezTo>
                  <a:cubicBezTo>
                    <a:pt x="1077404" y="82284"/>
                    <a:pt x="1075868" y="81864"/>
                    <a:pt x="1074191" y="81306"/>
                  </a:cubicBezTo>
                  <a:cubicBezTo>
                    <a:pt x="1076426" y="80747"/>
                    <a:pt x="1078103" y="80188"/>
                    <a:pt x="1079220" y="79629"/>
                  </a:cubicBezTo>
                  <a:cubicBezTo>
                    <a:pt x="1080338" y="79070"/>
                    <a:pt x="1082852" y="77534"/>
                    <a:pt x="1086764" y="75019"/>
                  </a:cubicBezTo>
                  <a:cubicBezTo>
                    <a:pt x="1090676" y="72505"/>
                    <a:pt x="1093470" y="70828"/>
                    <a:pt x="1095146" y="69990"/>
                  </a:cubicBezTo>
                  <a:cubicBezTo>
                    <a:pt x="1096822" y="69152"/>
                    <a:pt x="1099058" y="67894"/>
                    <a:pt x="1101852" y="66218"/>
                  </a:cubicBezTo>
                  <a:cubicBezTo>
                    <a:pt x="1103528" y="63983"/>
                    <a:pt x="1105484" y="61748"/>
                    <a:pt x="1107719" y="59512"/>
                  </a:cubicBezTo>
                  <a:close/>
                  <a:moveTo>
                    <a:pt x="6013931" y="45263"/>
                  </a:moveTo>
                  <a:lnTo>
                    <a:pt x="6029019" y="49454"/>
                  </a:lnTo>
                  <a:cubicBezTo>
                    <a:pt x="6030696" y="48336"/>
                    <a:pt x="6031813" y="47498"/>
                    <a:pt x="6032373" y="46939"/>
                  </a:cubicBezTo>
                  <a:cubicBezTo>
                    <a:pt x="6032931" y="46381"/>
                    <a:pt x="6034328" y="46241"/>
                    <a:pt x="6036563" y="46520"/>
                  </a:cubicBezTo>
                  <a:cubicBezTo>
                    <a:pt x="6038798" y="46800"/>
                    <a:pt x="6041313" y="47359"/>
                    <a:pt x="6044107" y="48197"/>
                  </a:cubicBezTo>
                  <a:cubicBezTo>
                    <a:pt x="6046901" y="49035"/>
                    <a:pt x="6049276" y="49454"/>
                    <a:pt x="6051231" y="49454"/>
                  </a:cubicBezTo>
                  <a:cubicBezTo>
                    <a:pt x="6053187" y="49454"/>
                    <a:pt x="6054724" y="49873"/>
                    <a:pt x="6055842" y="50711"/>
                  </a:cubicBezTo>
                  <a:cubicBezTo>
                    <a:pt x="6056959" y="51550"/>
                    <a:pt x="6058915" y="52807"/>
                    <a:pt x="6061709" y="54483"/>
                  </a:cubicBezTo>
                  <a:lnTo>
                    <a:pt x="6069253" y="62027"/>
                  </a:lnTo>
                  <a:lnTo>
                    <a:pt x="6097752" y="80467"/>
                  </a:lnTo>
                  <a:cubicBezTo>
                    <a:pt x="6099428" y="82144"/>
                    <a:pt x="6100545" y="83261"/>
                    <a:pt x="6101105" y="83820"/>
                  </a:cubicBezTo>
                  <a:cubicBezTo>
                    <a:pt x="6101663" y="84379"/>
                    <a:pt x="6101943" y="85357"/>
                    <a:pt x="6101943" y="86754"/>
                  </a:cubicBezTo>
                  <a:cubicBezTo>
                    <a:pt x="6101943" y="88151"/>
                    <a:pt x="6102361" y="90247"/>
                    <a:pt x="6103200" y="93040"/>
                  </a:cubicBezTo>
                  <a:cubicBezTo>
                    <a:pt x="6104039" y="95834"/>
                    <a:pt x="6104317" y="98349"/>
                    <a:pt x="6104039" y="100584"/>
                  </a:cubicBezTo>
                  <a:cubicBezTo>
                    <a:pt x="6103759" y="102820"/>
                    <a:pt x="6103759" y="104496"/>
                    <a:pt x="6104039" y="105613"/>
                  </a:cubicBezTo>
                  <a:cubicBezTo>
                    <a:pt x="6104317" y="106731"/>
                    <a:pt x="6104597" y="108268"/>
                    <a:pt x="6104877" y="110224"/>
                  </a:cubicBezTo>
                  <a:cubicBezTo>
                    <a:pt x="6105156" y="112179"/>
                    <a:pt x="6105016" y="113297"/>
                    <a:pt x="6104457" y="113576"/>
                  </a:cubicBezTo>
                  <a:cubicBezTo>
                    <a:pt x="6103899" y="113856"/>
                    <a:pt x="6103619" y="114554"/>
                    <a:pt x="6103619" y="115672"/>
                  </a:cubicBezTo>
                  <a:lnTo>
                    <a:pt x="6104457" y="117348"/>
                  </a:lnTo>
                  <a:lnTo>
                    <a:pt x="6101943" y="119863"/>
                  </a:lnTo>
                  <a:lnTo>
                    <a:pt x="6100267" y="121539"/>
                  </a:lnTo>
                  <a:lnTo>
                    <a:pt x="6096075" y="125730"/>
                  </a:lnTo>
                  <a:cubicBezTo>
                    <a:pt x="6094399" y="127407"/>
                    <a:pt x="6093002" y="128664"/>
                    <a:pt x="6091885" y="129502"/>
                  </a:cubicBezTo>
                  <a:cubicBezTo>
                    <a:pt x="6090767" y="130340"/>
                    <a:pt x="6089509" y="131039"/>
                    <a:pt x="6088113" y="131598"/>
                  </a:cubicBezTo>
                  <a:cubicBezTo>
                    <a:pt x="6086715" y="132156"/>
                    <a:pt x="6084760" y="132296"/>
                    <a:pt x="6082245" y="132017"/>
                  </a:cubicBezTo>
                  <a:cubicBezTo>
                    <a:pt x="6079731" y="131737"/>
                    <a:pt x="6076098" y="132156"/>
                    <a:pt x="6071349" y="133274"/>
                  </a:cubicBezTo>
                  <a:cubicBezTo>
                    <a:pt x="6066599" y="134392"/>
                    <a:pt x="6054445" y="139980"/>
                    <a:pt x="6034887" y="150038"/>
                  </a:cubicBezTo>
                  <a:lnTo>
                    <a:pt x="6039916" y="145847"/>
                  </a:lnTo>
                  <a:lnTo>
                    <a:pt x="6039078" y="144171"/>
                  </a:lnTo>
                  <a:cubicBezTo>
                    <a:pt x="6036284" y="145288"/>
                    <a:pt x="6034328" y="146126"/>
                    <a:pt x="6033211" y="146685"/>
                  </a:cubicBezTo>
                  <a:cubicBezTo>
                    <a:pt x="6032093" y="147244"/>
                    <a:pt x="6030555" y="147663"/>
                    <a:pt x="6028601" y="147943"/>
                  </a:cubicBezTo>
                  <a:cubicBezTo>
                    <a:pt x="6026645" y="148222"/>
                    <a:pt x="6023851" y="148921"/>
                    <a:pt x="6020219" y="150038"/>
                  </a:cubicBezTo>
                  <a:cubicBezTo>
                    <a:pt x="6016586" y="151156"/>
                    <a:pt x="6014211" y="151575"/>
                    <a:pt x="6013094" y="151295"/>
                  </a:cubicBezTo>
                  <a:cubicBezTo>
                    <a:pt x="6011976" y="151016"/>
                    <a:pt x="6010858" y="151156"/>
                    <a:pt x="6009741" y="151714"/>
                  </a:cubicBezTo>
                  <a:cubicBezTo>
                    <a:pt x="6008623" y="152273"/>
                    <a:pt x="6006667" y="153111"/>
                    <a:pt x="6003873" y="154229"/>
                  </a:cubicBezTo>
                  <a:lnTo>
                    <a:pt x="6002197" y="152553"/>
                  </a:lnTo>
                  <a:lnTo>
                    <a:pt x="5996330" y="151714"/>
                  </a:lnTo>
                  <a:lnTo>
                    <a:pt x="5994653" y="153391"/>
                  </a:lnTo>
                  <a:cubicBezTo>
                    <a:pt x="5992418" y="153391"/>
                    <a:pt x="5990741" y="153391"/>
                    <a:pt x="5989624" y="153391"/>
                  </a:cubicBezTo>
                  <a:cubicBezTo>
                    <a:pt x="5988507" y="153391"/>
                    <a:pt x="5987389" y="153670"/>
                    <a:pt x="5986271" y="154229"/>
                  </a:cubicBezTo>
                  <a:cubicBezTo>
                    <a:pt x="5985154" y="154788"/>
                    <a:pt x="5983617" y="155347"/>
                    <a:pt x="5981661" y="155905"/>
                  </a:cubicBezTo>
                  <a:cubicBezTo>
                    <a:pt x="5979705" y="156464"/>
                    <a:pt x="5976492" y="157582"/>
                    <a:pt x="5972022" y="159258"/>
                  </a:cubicBezTo>
                  <a:lnTo>
                    <a:pt x="5970345" y="157582"/>
                  </a:lnTo>
                  <a:cubicBezTo>
                    <a:pt x="5968669" y="158141"/>
                    <a:pt x="5967271" y="158560"/>
                    <a:pt x="5966155" y="158839"/>
                  </a:cubicBezTo>
                  <a:cubicBezTo>
                    <a:pt x="5965037" y="159119"/>
                    <a:pt x="5963221" y="158979"/>
                    <a:pt x="5960707" y="158420"/>
                  </a:cubicBezTo>
                  <a:cubicBezTo>
                    <a:pt x="5958191" y="157861"/>
                    <a:pt x="5955956" y="158141"/>
                    <a:pt x="5954001" y="159258"/>
                  </a:cubicBezTo>
                  <a:cubicBezTo>
                    <a:pt x="5952045" y="160376"/>
                    <a:pt x="5950647" y="160516"/>
                    <a:pt x="5949809" y="159677"/>
                  </a:cubicBezTo>
                  <a:cubicBezTo>
                    <a:pt x="5948971" y="158839"/>
                    <a:pt x="5947993" y="158699"/>
                    <a:pt x="5946876" y="159258"/>
                  </a:cubicBezTo>
                  <a:cubicBezTo>
                    <a:pt x="5945758" y="159817"/>
                    <a:pt x="5943802" y="160655"/>
                    <a:pt x="5941009" y="161773"/>
                  </a:cubicBezTo>
                  <a:cubicBezTo>
                    <a:pt x="5940449" y="161214"/>
                    <a:pt x="5940031" y="160655"/>
                    <a:pt x="5939751" y="160096"/>
                  </a:cubicBezTo>
                  <a:cubicBezTo>
                    <a:pt x="5939471" y="159538"/>
                    <a:pt x="5938075" y="158979"/>
                    <a:pt x="5935561" y="158420"/>
                  </a:cubicBezTo>
                  <a:cubicBezTo>
                    <a:pt x="5933045" y="157861"/>
                    <a:pt x="5931089" y="158001"/>
                    <a:pt x="5929693" y="158839"/>
                  </a:cubicBezTo>
                  <a:cubicBezTo>
                    <a:pt x="5928295" y="159677"/>
                    <a:pt x="5926619" y="160096"/>
                    <a:pt x="5924664" y="160096"/>
                  </a:cubicBezTo>
                  <a:cubicBezTo>
                    <a:pt x="5922707" y="160096"/>
                    <a:pt x="5919495" y="160236"/>
                    <a:pt x="5915025" y="160516"/>
                  </a:cubicBezTo>
                  <a:cubicBezTo>
                    <a:pt x="5910553" y="160795"/>
                    <a:pt x="5906782" y="161913"/>
                    <a:pt x="5903709" y="163868"/>
                  </a:cubicBezTo>
                  <a:cubicBezTo>
                    <a:pt x="5900635" y="165824"/>
                    <a:pt x="5897841" y="166802"/>
                    <a:pt x="5895327" y="166802"/>
                  </a:cubicBezTo>
                  <a:cubicBezTo>
                    <a:pt x="5892811" y="166802"/>
                    <a:pt x="5890856" y="167361"/>
                    <a:pt x="5889459" y="168478"/>
                  </a:cubicBezTo>
                  <a:cubicBezTo>
                    <a:pt x="5888062" y="169596"/>
                    <a:pt x="5886385" y="170155"/>
                    <a:pt x="5884431" y="170155"/>
                  </a:cubicBezTo>
                  <a:cubicBezTo>
                    <a:pt x="5882474" y="170155"/>
                    <a:pt x="5880798" y="170574"/>
                    <a:pt x="5879401" y="171412"/>
                  </a:cubicBezTo>
                  <a:cubicBezTo>
                    <a:pt x="5878003" y="172250"/>
                    <a:pt x="5876188" y="172669"/>
                    <a:pt x="5873953" y="172669"/>
                  </a:cubicBezTo>
                  <a:cubicBezTo>
                    <a:pt x="5871717" y="172669"/>
                    <a:pt x="5868644" y="172390"/>
                    <a:pt x="5864732" y="171831"/>
                  </a:cubicBezTo>
                  <a:cubicBezTo>
                    <a:pt x="5873114" y="166243"/>
                    <a:pt x="5880099" y="161633"/>
                    <a:pt x="5885687" y="158001"/>
                  </a:cubicBezTo>
                  <a:cubicBezTo>
                    <a:pt x="5891275" y="154369"/>
                    <a:pt x="5902731" y="146126"/>
                    <a:pt x="5920053" y="133274"/>
                  </a:cubicBezTo>
                  <a:cubicBezTo>
                    <a:pt x="5937377" y="120422"/>
                    <a:pt x="5947714" y="112598"/>
                    <a:pt x="5951067" y="109804"/>
                  </a:cubicBezTo>
                  <a:cubicBezTo>
                    <a:pt x="5954419" y="107010"/>
                    <a:pt x="5956655" y="105334"/>
                    <a:pt x="5957773" y="104775"/>
                  </a:cubicBezTo>
                  <a:cubicBezTo>
                    <a:pt x="5958889" y="104216"/>
                    <a:pt x="5960567" y="103099"/>
                    <a:pt x="5962801" y="101422"/>
                  </a:cubicBezTo>
                  <a:lnTo>
                    <a:pt x="5965316" y="98908"/>
                  </a:lnTo>
                  <a:lnTo>
                    <a:pt x="5966993" y="98908"/>
                  </a:lnTo>
                  <a:lnTo>
                    <a:pt x="5968669" y="97231"/>
                  </a:lnTo>
                  <a:lnTo>
                    <a:pt x="5979565" y="89688"/>
                  </a:lnTo>
                  <a:lnTo>
                    <a:pt x="5981243" y="88849"/>
                  </a:lnTo>
                  <a:cubicBezTo>
                    <a:pt x="6005271" y="73203"/>
                    <a:pt x="6018403" y="64681"/>
                    <a:pt x="6020637" y="63284"/>
                  </a:cubicBezTo>
                  <a:cubicBezTo>
                    <a:pt x="6022873" y="61887"/>
                    <a:pt x="6025107" y="60071"/>
                    <a:pt x="6027343" y="57836"/>
                  </a:cubicBezTo>
                  <a:lnTo>
                    <a:pt x="6018961" y="47778"/>
                  </a:lnTo>
                  <a:close/>
                  <a:moveTo>
                    <a:pt x="2604820" y="19279"/>
                  </a:moveTo>
                  <a:cubicBezTo>
                    <a:pt x="2607614" y="19838"/>
                    <a:pt x="2609710" y="20117"/>
                    <a:pt x="2611107" y="20117"/>
                  </a:cubicBezTo>
                  <a:cubicBezTo>
                    <a:pt x="2612504" y="20117"/>
                    <a:pt x="2614599" y="20955"/>
                    <a:pt x="2617393" y="22632"/>
                  </a:cubicBezTo>
                  <a:cubicBezTo>
                    <a:pt x="2620187" y="24308"/>
                    <a:pt x="2624099" y="24867"/>
                    <a:pt x="2629128" y="24308"/>
                  </a:cubicBezTo>
                  <a:cubicBezTo>
                    <a:pt x="2634158" y="23749"/>
                    <a:pt x="2638069" y="24308"/>
                    <a:pt x="2640863" y="25984"/>
                  </a:cubicBezTo>
                  <a:cubicBezTo>
                    <a:pt x="2643657" y="27661"/>
                    <a:pt x="2645753" y="29198"/>
                    <a:pt x="2647150" y="30595"/>
                  </a:cubicBezTo>
                  <a:cubicBezTo>
                    <a:pt x="2648547" y="31992"/>
                    <a:pt x="2650921" y="34087"/>
                    <a:pt x="2654274" y="36881"/>
                  </a:cubicBezTo>
                  <a:cubicBezTo>
                    <a:pt x="2658745" y="41351"/>
                    <a:pt x="2661818" y="44425"/>
                    <a:pt x="2663494" y="46101"/>
                  </a:cubicBezTo>
                  <a:cubicBezTo>
                    <a:pt x="2665171" y="47778"/>
                    <a:pt x="2666568" y="50153"/>
                    <a:pt x="2667685" y="53226"/>
                  </a:cubicBezTo>
                  <a:cubicBezTo>
                    <a:pt x="2668803" y="56299"/>
                    <a:pt x="2669501" y="58954"/>
                    <a:pt x="2669781" y="61189"/>
                  </a:cubicBezTo>
                  <a:cubicBezTo>
                    <a:pt x="2670060" y="63424"/>
                    <a:pt x="2670200" y="65799"/>
                    <a:pt x="2670200" y="68314"/>
                  </a:cubicBezTo>
                  <a:cubicBezTo>
                    <a:pt x="2670200" y="70828"/>
                    <a:pt x="2669641" y="72365"/>
                    <a:pt x="2668524" y="72924"/>
                  </a:cubicBezTo>
                  <a:cubicBezTo>
                    <a:pt x="2667406" y="73482"/>
                    <a:pt x="2666708" y="74460"/>
                    <a:pt x="2666428" y="75857"/>
                  </a:cubicBezTo>
                  <a:cubicBezTo>
                    <a:pt x="2666149" y="77254"/>
                    <a:pt x="2663634" y="83820"/>
                    <a:pt x="2658884" y="95555"/>
                  </a:cubicBezTo>
                  <a:cubicBezTo>
                    <a:pt x="2654135" y="107290"/>
                    <a:pt x="2650921" y="114973"/>
                    <a:pt x="2649245" y="118606"/>
                  </a:cubicBezTo>
                  <a:cubicBezTo>
                    <a:pt x="2647569" y="122238"/>
                    <a:pt x="2646451" y="126010"/>
                    <a:pt x="2645892" y="129921"/>
                  </a:cubicBezTo>
                  <a:cubicBezTo>
                    <a:pt x="2645333" y="133833"/>
                    <a:pt x="2644076" y="138024"/>
                    <a:pt x="2642120" y="142494"/>
                  </a:cubicBezTo>
                  <a:cubicBezTo>
                    <a:pt x="2640164" y="146965"/>
                    <a:pt x="2638767" y="151575"/>
                    <a:pt x="2637929" y="156325"/>
                  </a:cubicBezTo>
                  <a:cubicBezTo>
                    <a:pt x="2637091" y="161074"/>
                    <a:pt x="2636113" y="165126"/>
                    <a:pt x="2634996" y="168478"/>
                  </a:cubicBezTo>
                  <a:cubicBezTo>
                    <a:pt x="2633878" y="171831"/>
                    <a:pt x="2633319" y="173927"/>
                    <a:pt x="2633319" y="174765"/>
                  </a:cubicBezTo>
                  <a:cubicBezTo>
                    <a:pt x="2633319" y="175603"/>
                    <a:pt x="2633599" y="176860"/>
                    <a:pt x="2634158" y="178537"/>
                  </a:cubicBezTo>
                  <a:cubicBezTo>
                    <a:pt x="2636393" y="179654"/>
                    <a:pt x="2637929" y="180493"/>
                    <a:pt x="2638767" y="181051"/>
                  </a:cubicBezTo>
                  <a:cubicBezTo>
                    <a:pt x="2639606" y="181610"/>
                    <a:pt x="2641142" y="181890"/>
                    <a:pt x="2643378" y="181890"/>
                  </a:cubicBezTo>
                  <a:cubicBezTo>
                    <a:pt x="2645613" y="181890"/>
                    <a:pt x="2647988" y="182868"/>
                    <a:pt x="2650503" y="184823"/>
                  </a:cubicBezTo>
                  <a:cubicBezTo>
                    <a:pt x="2653017" y="186779"/>
                    <a:pt x="2655532" y="187757"/>
                    <a:pt x="2658046" y="187757"/>
                  </a:cubicBezTo>
                  <a:cubicBezTo>
                    <a:pt x="2660561" y="187757"/>
                    <a:pt x="2662377" y="187897"/>
                    <a:pt x="2663494" y="188176"/>
                  </a:cubicBezTo>
                  <a:cubicBezTo>
                    <a:pt x="2664612" y="188456"/>
                    <a:pt x="2665869" y="189014"/>
                    <a:pt x="2667266" y="189853"/>
                  </a:cubicBezTo>
                  <a:cubicBezTo>
                    <a:pt x="2668663" y="190691"/>
                    <a:pt x="2669781" y="191110"/>
                    <a:pt x="2670619" y="191110"/>
                  </a:cubicBezTo>
                  <a:cubicBezTo>
                    <a:pt x="2671457" y="191110"/>
                    <a:pt x="2672435" y="191389"/>
                    <a:pt x="2673553" y="191948"/>
                  </a:cubicBezTo>
                  <a:cubicBezTo>
                    <a:pt x="2674671" y="192507"/>
                    <a:pt x="2676347" y="192926"/>
                    <a:pt x="2678582" y="193205"/>
                  </a:cubicBezTo>
                  <a:cubicBezTo>
                    <a:pt x="2680817" y="193485"/>
                    <a:pt x="2682494" y="193205"/>
                    <a:pt x="2683611" y="192367"/>
                  </a:cubicBezTo>
                  <a:cubicBezTo>
                    <a:pt x="2684729" y="191529"/>
                    <a:pt x="2685986" y="191110"/>
                    <a:pt x="2687383" y="191110"/>
                  </a:cubicBezTo>
                  <a:cubicBezTo>
                    <a:pt x="2688780" y="191110"/>
                    <a:pt x="2690177" y="191808"/>
                    <a:pt x="2691574" y="193205"/>
                  </a:cubicBezTo>
                  <a:cubicBezTo>
                    <a:pt x="2692971" y="194602"/>
                    <a:pt x="2695067" y="196698"/>
                    <a:pt x="2697861" y="199492"/>
                  </a:cubicBezTo>
                  <a:cubicBezTo>
                    <a:pt x="2698978" y="199492"/>
                    <a:pt x="2699677" y="199212"/>
                    <a:pt x="2699956" y="198654"/>
                  </a:cubicBezTo>
                  <a:cubicBezTo>
                    <a:pt x="2700236" y="198095"/>
                    <a:pt x="2700934" y="198235"/>
                    <a:pt x="2702052" y="199073"/>
                  </a:cubicBezTo>
                  <a:cubicBezTo>
                    <a:pt x="2703169" y="199911"/>
                    <a:pt x="2704287" y="200609"/>
                    <a:pt x="2705404" y="201168"/>
                  </a:cubicBezTo>
                  <a:cubicBezTo>
                    <a:pt x="2707081" y="203403"/>
                    <a:pt x="2708618" y="204940"/>
                    <a:pt x="2710015" y="205778"/>
                  </a:cubicBezTo>
                  <a:cubicBezTo>
                    <a:pt x="2711412" y="206617"/>
                    <a:pt x="2712110" y="208712"/>
                    <a:pt x="2712110" y="212065"/>
                  </a:cubicBezTo>
                  <a:cubicBezTo>
                    <a:pt x="2712110" y="215418"/>
                    <a:pt x="2711412" y="219469"/>
                    <a:pt x="2710015" y="224219"/>
                  </a:cubicBezTo>
                  <a:cubicBezTo>
                    <a:pt x="2708618" y="228969"/>
                    <a:pt x="2707639" y="232182"/>
                    <a:pt x="2707081" y="233858"/>
                  </a:cubicBezTo>
                  <a:cubicBezTo>
                    <a:pt x="2706522" y="235534"/>
                    <a:pt x="2705824" y="236931"/>
                    <a:pt x="2704986" y="238049"/>
                  </a:cubicBezTo>
                  <a:cubicBezTo>
                    <a:pt x="2704147" y="239167"/>
                    <a:pt x="2702331" y="241402"/>
                    <a:pt x="2699537" y="244755"/>
                  </a:cubicBezTo>
                  <a:lnTo>
                    <a:pt x="2694508" y="247269"/>
                  </a:lnTo>
                  <a:lnTo>
                    <a:pt x="2689479" y="252298"/>
                  </a:lnTo>
                  <a:cubicBezTo>
                    <a:pt x="2686126" y="253975"/>
                    <a:pt x="2683611" y="255372"/>
                    <a:pt x="2681935" y="256489"/>
                  </a:cubicBezTo>
                  <a:cubicBezTo>
                    <a:pt x="2680259" y="257607"/>
                    <a:pt x="2678303" y="259283"/>
                    <a:pt x="2676068" y="261519"/>
                  </a:cubicBezTo>
                  <a:cubicBezTo>
                    <a:pt x="2673832" y="263754"/>
                    <a:pt x="2671038" y="265710"/>
                    <a:pt x="2667685" y="267386"/>
                  </a:cubicBezTo>
                  <a:cubicBezTo>
                    <a:pt x="2664333" y="269062"/>
                    <a:pt x="2661818" y="270739"/>
                    <a:pt x="2660142" y="272415"/>
                  </a:cubicBezTo>
                  <a:lnTo>
                    <a:pt x="2657627" y="274092"/>
                  </a:lnTo>
                  <a:lnTo>
                    <a:pt x="2645054" y="282474"/>
                  </a:lnTo>
                  <a:lnTo>
                    <a:pt x="2641701" y="284988"/>
                  </a:lnTo>
                  <a:lnTo>
                    <a:pt x="2634158" y="289179"/>
                  </a:lnTo>
                  <a:lnTo>
                    <a:pt x="2632481" y="291694"/>
                  </a:lnTo>
                  <a:cubicBezTo>
                    <a:pt x="2631363" y="291694"/>
                    <a:pt x="2629128" y="293231"/>
                    <a:pt x="2625776" y="296304"/>
                  </a:cubicBezTo>
                  <a:cubicBezTo>
                    <a:pt x="2622423" y="299377"/>
                    <a:pt x="2620187" y="300914"/>
                    <a:pt x="2619070" y="300914"/>
                  </a:cubicBezTo>
                  <a:cubicBezTo>
                    <a:pt x="2618511" y="301473"/>
                    <a:pt x="2617533" y="303010"/>
                    <a:pt x="2616136" y="305524"/>
                  </a:cubicBezTo>
                  <a:cubicBezTo>
                    <a:pt x="2614739" y="308039"/>
                    <a:pt x="2613622" y="315443"/>
                    <a:pt x="2612783" y="327736"/>
                  </a:cubicBezTo>
                  <a:cubicBezTo>
                    <a:pt x="2611945" y="340030"/>
                    <a:pt x="2611107" y="348692"/>
                    <a:pt x="2610269" y="353721"/>
                  </a:cubicBezTo>
                  <a:cubicBezTo>
                    <a:pt x="2609431" y="358750"/>
                    <a:pt x="2609011" y="362242"/>
                    <a:pt x="2609011" y="364198"/>
                  </a:cubicBezTo>
                  <a:cubicBezTo>
                    <a:pt x="2609011" y="366154"/>
                    <a:pt x="2609011" y="370205"/>
                    <a:pt x="2609011" y="376352"/>
                  </a:cubicBezTo>
                  <a:lnTo>
                    <a:pt x="2614041" y="371323"/>
                  </a:lnTo>
                  <a:cubicBezTo>
                    <a:pt x="2635275" y="348412"/>
                    <a:pt x="2649944" y="332347"/>
                    <a:pt x="2658046" y="323126"/>
                  </a:cubicBezTo>
                  <a:cubicBezTo>
                    <a:pt x="2666149" y="313906"/>
                    <a:pt x="2679700" y="293091"/>
                    <a:pt x="2698699" y="260680"/>
                  </a:cubicBezTo>
                  <a:cubicBezTo>
                    <a:pt x="2697022" y="264033"/>
                    <a:pt x="2695905" y="266967"/>
                    <a:pt x="2695346" y="269482"/>
                  </a:cubicBezTo>
                  <a:cubicBezTo>
                    <a:pt x="2694787" y="271996"/>
                    <a:pt x="2692692" y="275628"/>
                    <a:pt x="2689059" y="280378"/>
                  </a:cubicBezTo>
                  <a:cubicBezTo>
                    <a:pt x="2685427" y="285128"/>
                    <a:pt x="2683471" y="288900"/>
                    <a:pt x="2683192" y="291694"/>
                  </a:cubicBezTo>
                  <a:cubicBezTo>
                    <a:pt x="2682913" y="294488"/>
                    <a:pt x="2682214" y="297003"/>
                    <a:pt x="2681097" y="299238"/>
                  </a:cubicBezTo>
                  <a:cubicBezTo>
                    <a:pt x="2679979" y="301473"/>
                    <a:pt x="2679001" y="303289"/>
                    <a:pt x="2678163" y="304686"/>
                  </a:cubicBezTo>
                  <a:cubicBezTo>
                    <a:pt x="2677325" y="306083"/>
                    <a:pt x="2676487" y="307620"/>
                    <a:pt x="2675648" y="309296"/>
                  </a:cubicBezTo>
                  <a:cubicBezTo>
                    <a:pt x="2674810" y="310972"/>
                    <a:pt x="2673692" y="313627"/>
                    <a:pt x="2672296" y="317259"/>
                  </a:cubicBezTo>
                  <a:cubicBezTo>
                    <a:pt x="2670899" y="320891"/>
                    <a:pt x="2668244" y="324942"/>
                    <a:pt x="2664333" y="329413"/>
                  </a:cubicBezTo>
                  <a:cubicBezTo>
                    <a:pt x="2660421" y="333883"/>
                    <a:pt x="2658465" y="336398"/>
                    <a:pt x="2658465" y="336957"/>
                  </a:cubicBezTo>
                  <a:cubicBezTo>
                    <a:pt x="2658465" y="337515"/>
                    <a:pt x="2658465" y="338354"/>
                    <a:pt x="2658465" y="339471"/>
                  </a:cubicBezTo>
                  <a:lnTo>
                    <a:pt x="2654274" y="341986"/>
                  </a:lnTo>
                  <a:cubicBezTo>
                    <a:pt x="2654274" y="342545"/>
                    <a:pt x="2654274" y="343383"/>
                    <a:pt x="2654274" y="344500"/>
                  </a:cubicBezTo>
                  <a:cubicBezTo>
                    <a:pt x="2654274" y="345618"/>
                    <a:pt x="2653436" y="347574"/>
                    <a:pt x="2651760" y="350368"/>
                  </a:cubicBezTo>
                  <a:cubicBezTo>
                    <a:pt x="2650083" y="353162"/>
                    <a:pt x="2648267" y="355397"/>
                    <a:pt x="2646311" y="357073"/>
                  </a:cubicBezTo>
                  <a:cubicBezTo>
                    <a:pt x="2644355" y="358750"/>
                    <a:pt x="2642120" y="361684"/>
                    <a:pt x="2639606" y="365875"/>
                  </a:cubicBezTo>
                  <a:cubicBezTo>
                    <a:pt x="2637091" y="370066"/>
                    <a:pt x="2634716" y="374815"/>
                    <a:pt x="2632481" y="380124"/>
                  </a:cubicBezTo>
                  <a:cubicBezTo>
                    <a:pt x="2630246" y="385433"/>
                    <a:pt x="2626614" y="391719"/>
                    <a:pt x="2621585" y="398983"/>
                  </a:cubicBezTo>
                  <a:cubicBezTo>
                    <a:pt x="2616555" y="406248"/>
                    <a:pt x="2613901" y="411277"/>
                    <a:pt x="2613622" y="414071"/>
                  </a:cubicBezTo>
                  <a:cubicBezTo>
                    <a:pt x="2613342" y="416865"/>
                    <a:pt x="2612085" y="419659"/>
                    <a:pt x="2609850" y="422453"/>
                  </a:cubicBezTo>
                  <a:cubicBezTo>
                    <a:pt x="2607614" y="425247"/>
                    <a:pt x="2606776" y="429578"/>
                    <a:pt x="2607335" y="435445"/>
                  </a:cubicBezTo>
                  <a:cubicBezTo>
                    <a:pt x="2607894" y="441313"/>
                    <a:pt x="2608034" y="445085"/>
                    <a:pt x="2607754" y="446761"/>
                  </a:cubicBezTo>
                  <a:cubicBezTo>
                    <a:pt x="2607475" y="448437"/>
                    <a:pt x="2607475" y="449834"/>
                    <a:pt x="2607754" y="450952"/>
                  </a:cubicBezTo>
                  <a:cubicBezTo>
                    <a:pt x="2608034" y="452070"/>
                    <a:pt x="2608034" y="453047"/>
                    <a:pt x="2607754" y="453886"/>
                  </a:cubicBezTo>
                  <a:cubicBezTo>
                    <a:pt x="2607475" y="454724"/>
                    <a:pt x="2607475" y="455562"/>
                    <a:pt x="2607754" y="456400"/>
                  </a:cubicBezTo>
                  <a:cubicBezTo>
                    <a:pt x="2608034" y="457238"/>
                    <a:pt x="2608313" y="463106"/>
                    <a:pt x="2608592" y="474002"/>
                  </a:cubicBezTo>
                  <a:cubicBezTo>
                    <a:pt x="2608872" y="484899"/>
                    <a:pt x="2609291" y="495796"/>
                    <a:pt x="2609850" y="506692"/>
                  </a:cubicBezTo>
                  <a:cubicBezTo>
                    <a:pt x="2610408" y="517589"/>
                    <a:pt x="2610129" y="524015"/>
                    <a:pt x="2609011" y="525971"/>
                  </a:cubicBezTo>
                  <a:cubicBezTo>
                    <a:pt x="2607894" y="527927"/>
                    <a:pt x="2607754" y="529882"/>
                    <a:pt x="2608592" y="531838"/>
                  </a:cubicBezTo>
                  <a:cubicBezTo>
                    <a:pt x="2609431" y="533794"/>
                    <a:pt x="2609570" y="535051"/>
                    <a:pt x="2609011" y="535610"/>
                  </a:cubicBezTo>
                  <a:cubicBezTo>
                    <a:pt x="2608453" y="536169"/>
                    <a:pt x="2608173" y="536728"/>
                    <a:pt x="2608173" y="537287"/>
                  </a:cubicBezTo>
                  <a:lnTo>
                    <a:pt x="2609011" y="538963"/>
                  </a:lnTo>
                  <a:cubicBezTo>
                    <a:pt x="2609011" y="539522"/>
                    <a:pt x="2609011" y="540081"/>
                    <a:pt x="2609011" y="540639"/>
                  </a:cubicBezTo>
                  <a:cubicBezTo>
                    <a:pt x="2609011" y="541198"/>
                    <a:pt x="2608872" y="541897"/>
                    <a:pt x="2608592" y="542735"/>
                  </a:cubicBezTo>
                  <a:cubicBezTo>
                    <a:pt x="2608313" y="543573"/>
                    <a:pt x="2608313" y="544691"/>
                    <a:pt x="2608592" y="546088"/>
                  </a:cubicBezTo>
                  <a:cubicBezTo>
                    <a:pt x="2608872" y="547485"/>
                    <a:pt x="2608872" y="548602"/>
                    <a:pt x="2608592" y="549440"/>
                  </a:cubicBezTo>
                  <a:cubicBezTo>
                    <a:pt x="2608313" y="550279"/>
                    <a:pt x="2608313" y="551117"/>
                    <a:pt x="2608592" y="551955"/>
                  </a:cubicBezTo>
                  <a:cubicBezTo>
                    <a:pt x="2608872" y="552793"/>
                    <a:pt x="2608872" y="553631"/>
                    <a:pt x="2608592" y="554470"/>
                  </a:cubicBezTo>
                  <a:cubicBezTo>
                    <a:pt x="2608313" y="555308"/>
                    <a:pt x="2608034" y="556425"/>
                    <a:pt x="2607754" y="557822"/>
                  </a:cubicBezTo>
                  <a:cubicBezTo>
                    <a:pt x="2607475" y="559219"/>
                    <a:pt x="2607614" y="561315"/>
                    <a:pt x="2608173" y="564109"/>
                  </a:cubicBezTo>
                  <a:lnTo>
                    <a:pt x="2606497" y="565785"/>
                  </a:lnTo>
                  <a:lnTo>
                    <a:pt x="2608173" y="569138"/>
                  </a:lnTo>
                  <a:lnTo>
                    <a:pt x="2606497" y="572491"/>
                  </a:lnTo>
                  <a:cubicBezTo>
                    <a:pt x="2607055" y="574167"/>
                    <a:pt x="2607195" y="575564"/>
                    <a:pt x="2606916" y="576682"/>
                  </a:cubicBezTo>
                  <a:cubicBezTo>
                    <a:pt x="2606637" y="577800"/>
                    <a:pt x="2606637" y="578917"/>
                    <a:pt x="2606916" y="580035"/>
                  </a:cubicBezTo>
                  <a:cubicBezTo>
                    <a:pt x="2607195" y="581152"/>
                    <a:pt x="2607195" y="582270"/>
                    <a:pt x="2606916" y="583388"/>
                  </a:cubicBezTo>
                  <a:cubicBezTo>
                    <a:pt x="2606637" y="584505"/>
                    <a:pt x="2606497" y="586880"/>
                    <a:pt x="2606497" y="590512"/>
                  </a:cubicBezTo>
                  <a:cubicBezTo>
                    <a:pt x="2606497" y="594144"/>
                    <a:pt x="2606776" y="596519"/>
                    <a:pt x="2607335" y="597637"/>
                  </a:cubicBezTo>
                  <a:cubicBezTo>
                    <a:pt x="2604541" y="601549"/>
                    <a:pt x="2604541" y="606019"/>
                    <a:pt x="2607335" y="611048"/>
                  </a:cubicBezTo>
                  <a:cubicBezTo>
                    <a:pt x="2606776" y="611607"/>
                    <a:pt x="2606357" y="612166"/>
                    <a:pt x="2606078" y="612725"/>
                  </a:cubicBezTo>
                  <a:cubicBezTo>
                    <a:pt x="2605798" y="613283"/>
                    <a:pt x="2605659" y="615099"/>
                    <a:pt x="2605659" y="618173"/>
                  </a:cubicBezTo>
                  <a:cubicBezTo>
                    <a:pt x="2605659" y="621246"/>
                    <a:pt x="2605938" y="625018"/>
                    <a:pt x="2606497" y="629489"/>
                  </a:cubicBezTo>
                  <a:cubicBezTo>
                    <a:pt x="2607055" y="633959"/>
                    <a:pt x="2607055" y="636753"/>
                    <a:pt x="2606497" y="637871"/>
                  </a:cubicBezTo>
                  <a:cubicBezTo>
                    <a:pt x="2605938" y="638988"/>
                    <a:pt x="2605798" y="639966"/>
                    <a:pt x="2606078" y="640804"/>
                  </a:cubicBezTo>
                  <a:cubicBezTo>
                    <a:pt x="2606357" y="641642"/>
                    <a:pt x="2606497" y="643179"/>
                    <a:pt x="2606497" y="645414"/>
                  </a:cubicBezTo>
                  <a:cubicBezTo>
                    <a:pt x="2606497" y="647650"/>
                    <a:pt x="2606637" y="649605"/>
                    <a:pt x="2606916" y="651282"/>
                  </a:cubicBezTo>
                  <a:cubicBezTo>
                    <a:pt x="2607195" y="652958"/>
                    <a:pt x="2606916" y="654635"/>
                    <a:pt x="2606078" y="656311"/>
                  </a:cubicBezTo>
                  <a:cubicBezTo>
                    <a:pt x="2605240" y="657987"/>
                    <a:pt x="2604262" y="661899"/>
                    <a:pt x="2603144" y="668046"/>
                  </a:cubicBezTo>
                  <a:lnTo>
                    <a:pt x="2598953" y="670560"/>
                  </a:lnTo>
                  <a:cubicBezTo>
                    <a:pt x="2596159" y="672796"/>
                    <a:pt x="2594483" y="675590"/>
                    <a:pt x="2593924" y="678942"/>
                  </a:cubicBezTo>
                  <a:cubicBezTo>
                    <a:pt x="2591130" y="680060"/>
                    <a:pt x="2588057" y="681178"/>
                    <a:pt x="2584704" y="682295"/>
                  </a:cubicBezTo>
                  <a:lnTo>
                    <a:pt x="2583027" y="680619"/>
                  </a:lnTo>
                  <a:lnTo>
                    <a:pt x="2579675" y="682295"/>
                  </a:lnTo>
                  <a:lnTo>
                    <a:pt x="2578836" y="681457"/>
                  </a:lnTo>
                  <a:cubicBezTo>
                    <a:pt x="2576042" y="682016"/>
                    <a:pt x="2572689" y="681457"/>
                    <a:pt x="2568778" y="679781"/>
                  </a:cubicBezTo>
                  <a:cubicBezTo>
                    <a:pt x="2568219" y="679222"/>
                    <a:pt x="2567940" y="678384"/>
                    <a:pt x="2567940" y="677266"/>
                  </a:cubicBezTo>
                  <a:cubicBezTo>
                    <a:pt x="2567940" y="676148"/>
                    <a:pt x="2565565" y="673634"/>
                    <a:pt x="2560815" y="669722"/>
                  </a:cubicBezTo>
                  <a:cubicBezTo>
                    <a:pt x="2556065" y="665811"/>
                    <a:pt x="2553271" y="662458"/>
                    <a:pt x="2552433" y="659664"/>
                  </a:cubicBezTo>
                  <a:cubicBezTo>
                    <a:pt x="2551595" y="656870"/>
                    <a:pt x="2550337" y="654635"/>
                    <a:pt x="2548661" y="652958"/>
                  </a:cubicBezTo>
                  <a:cubicBezTo>
                    <a:pt x="2546985" y="651282"/>
                    <a:pt x="2545728" y="649047"/>
                    <a:pt x="2544889" y="646253"/>
                  </a:cubicBezTo>
                  <a:cubicBezTo>
                    <a:pt x="2544051" y="643459"/>
                    <a:pt x="2542794" y="641363"/>
                    <a:pt x="2541117" y="639966"/>
                  </a:cubicBezTo>
                  <a:cubicBezTo>
                    <a:pt x="2539441" y="638569"/>
                    <a:pt x="2538323" y="636613"/>
                    <a:pt x="2537765" y="634099"/>
                  </a:cubicBezTo>
                  <a:cubicBezTo>
                    <a:pt x="2537206" y="631584"/>
                    <a:pt x="2535809" y="629349"/>
                    <a:pt x="2533574" y="627393"/>
                  </a:cubicBezTo>
                  <a:cubicBezTo>
                    <a:pt x="2531338" y="625437"/>
                    <a:pt x="2529662" y="622504"/>
                    <a:pt x="2528544" y="618592"/>
                  </a:cubicBezTo>
                  <a:cubicBezTo>
                    <a:pt x="2527427" y="614680"/>
                    <a:pt x="2525611" y="610908"/>
                    <a:pt x="2523096" y="607276"/>
                  </a:cubicBezTo>
                  <a:cubicBezTo>
                    <a:pt x="2520581" y="603644"/>
                    <a:pt x="2519464" y="600291"/>
                    <a:pt x="2519743" y="597218"/>
                  </a:cubicBezTo>
                  <a:cubicBezTo>
                    <a:pt x="2520022" y="594144"/>
                    <a:pt x="2518625" y="590792"/>
                    <a:pt x="2515552" y="587159"/>
                  </a:cubicBezTo>
                  <a:cubicBezTo>
                    <a:pt x="2512479" y="583527"/>
                    <a:pt x="2510243" y="578638"/>
                    <a:pt x="2508847" y="572491"/>
                  </a:cubicBezTo>
                  <a:cubicBezTo>
                    <a:pt x="2507450" y="566344"/>
                    <a:pt x="2505354" y="560197"/>
                    <a:pt x="2502560" y="554051"/>
                  </a:cubicBezTo>
                  <a:cubicBezTo>
                    <a:pt x="2499766" y="547904"/>
                    <a:pt x="2498229" y="544830"/>
                    <a:pt x="2497950" y="544830"/>
                  </a:cubicBezTo>
                  <a:cubicBezTo>
                    <a:pt x="2497671" y="544830"/>
                    <a:pt x="2497251" y="544551"/>
                    <a:pt x="2496693" y="543992"/>
                  </a:cubicBezTo>
                  <a:lnTo>
                    <a:pt x="2490825" y="548183"/>
                  </a:lnTo>
                  <a:lnTo>
                    <a:pt x="2489987" y="549860"/>
                  </a:lnTo>
                  <a:lnTo>
                    <a:pt x="2476576" y="559918"/>
                  </a:lnTo>
                  <a:cubicBezTo>
                    <a:pt x="2474900" y="563830"/>
                    <a:pt x="2472385" y="567462"/>
                    <a:pt x="2469032" y="570815"/>
                  </a:cubicBezTo>
                  <a:cubicBezTo>
                    <a:pt x="2467914" y="571932"/>
                    <a:pt x="2466797" y="572770"/>
                    <a:pt x="2465679" y="573329"/>
                  </a:cubicBezTo>
                  <a:cubicBezTo>
                    <a:pt x="2464562" y="573888"/>
                    <a:pt x="2463165" y="574028"/>
                    <a:pt x="2461488" y="573748"/>
                  </a:cubicBezTo>
                  <a:cubicBezTo>
                    <a:pt x="2459812" y="573469"/>
                    <a:pt x="2458135" y="573189"/>
                    <a:pt x="2456459" y="572910"/>
                  </a:cubicBezTo>
                  <a:cubicBezTo>
                    <a:pt x="2454783" y="572631"/>
                    <a:pt x="2452547" y="572212"/>
                    <a:pt x="2449753" y="571653"/>
                  </a:cubicBezTo>
                  <a:lnTo>
                    <a:pt x="2443886" y="565785"/>
                  </a:lnTo>
                  <a:lnTo>
                    <a:pt x="2434666" y="559918"/>
                  </a:lnTo>
                  <a:lnTo>
                    <a:pt x="2423769" y="544830"/>
                  </a:lnTo>
                  <a:lnTo>
                    <a:pt x="2424608" y="543154"/>
                  </a:lnTo>
                  <a:lnTo>
                    <a:pt x="2419578" y="540639"/>
                  </a:lnTo>
                  <a:cubicBezTo>
                    <a:pt x="2416226" y="531699"/>
                    <a:pt x="2417343" y="523317"/>
                    <a:pt x="2422931" y="515493"/>
                  </a:cubicBezTo>
                  <a:lnTo>
                    <a:pt x="2431313" y="507950"/>
                  </a:lnTo>
                  <a:cubicBezTo>
                    <a:pt x="2431313" y="506273"/>
                    <a:pt x="2431453" y="504736"/>
                    <a:pt x="2431732" y="503339"/>
                  </a:cubicBezTo>
                  <a:cubicBezTo>
                    <a:pt x="2432011" y="501942"/>
                    <a:pt x="2432151" y="500266"/>
                    <a:pt x="2432151" y="498310"/>
                  </a:cubicBezTo>
                  <a:cubicBezTo>
                    <a:pt x="2432151" y="496354"/>
                    <a:pt x="2432291" y="494259"/>
                    <a:pt x="2432570" y="492024"/>
                  </a:cubicBezTo>
                  <a:cubicBezTo>
                    <a:pt x="2432850" y="489789"/>
                    <a:pt x="2432990" y="487972"/>
                    <a:pt x="2432990" y="486575"/>
                  </a:cubicBezTo>
                  <a:cubicBezTo>
                    <a:pt x="2432990" y="485178"/>
                    <a:pt x="2433269" y="483642"/>
                    <a:pt x="2433828" y="481965"/>
                  </a:cubicBezTo>
                  <a:cubicBezTo>
                    <a:pt x="2434386" y="484759"/>
                    <a:pt x="2436622" y="489789"/>
                    <a:pt x="2440533" y="497053"/>
                  </a:cubicBezTo>
                  <a:cubicBezTo>
                    <a:pt x="2444445" y="504317"/>
                    <a:pt x="2446680" y="509067"/>
                    <a:pt x="2447239" y="511302"/>
                  </a:cubicBezTo>
                  <a:lnTo>
                    <a:pt x="2448915" y="512141"/>
                  </a:lnTo>
                  <a:cubicBezTo>
                    <a:pt x="2455062" y="508229"/>
                    <a:pt x="2459672" y="505295"/>
                    <a:pt x="2462746" y="503339"/>
                  </a:cubicBezTo>
                  <a:cubicBezTo>
                    <a:pt x="2465819" y="501384"/>
                    <a:pt x="2469172" y="498450"/>
                    <a:pt x="2472804" y="494538"/>
                  </a:cubicBezTo>
                  <a:cubicBezTo>
                    <a:pt x="2476436" y="490627"/>
                    <a:pt x="2479509" y="487833"/>
                    <a:pt x="2482024" y="486156"/>
                  </a:cubicBezTo>
                  <a:cubicBezTo>
                    <a:pt x="2484539" y="484480"/>
                    <a:pt x="2488031" y="481965"/>
                    <a:pt x="2492502" y="478613"/>
                  </a:cubicBezTo>
                  <a:lnTo>
                    <a:pt x="2494178" y="476936"/>
                  </a:lnTo>
                  <a:cubicBezTo>
                    <a:pt x="2495296" y="474701"/>
                    <a:pt x="2496693" y="473304"/>
                    <a:pt x="2498369" y="472745"/>
                  </a:cubicBezTo>
                  <a:cubicBezTo>
                    <a:pt x="2500045" y="472186"/>
                    <a:pt x="2503957" y="469113"/>
                    <a:pt x="2510104" y="463525"/>
                  </a:cubicBezTo>
                  <a:cubicBezTo>
                    <a:pt x="2516251" y="457937"/>
                    <a:pt x="2534691" y="442849"/>
                    <a:pt x="2565425" y="418262"/>
                  </a:cubicBezTo>
                  <a:cubicBezTo>
                    <a:pt x="2571013" y="369088"/>
                    <a:pt x="2573388" y="344081"/>
                    <a:pt x="2572550" y="343243"/>
                  </a:cubicBezTo>
                  <a:cubicBezTo>
                    <a:pt x="2571712" y="342405"/>
                    <a:pt x="2571293" y="341706"/>
                    <a:pt x="2571293" y="341148"/>
                  </a:cubicBezTo>
                  <a:lnTo>
                    <a:pt x="2570454" y="342824"/>
                  </a:lnTo>
                  <a:lnTo>
                    <a:pt x="2567940" y="344500"/>
                  </a:lnTo>
                  <a:lnTo>
                    <a:pt x="2567101" y="345339"/>
                  </a:lnTo>
                  <a:lnTo>
                    <a:pt x="2565425" y="346177"/>
                  </a:lnTo>
                  <a:lnTo>
                    <a:pt x="2562910" y="351206"/>
                  </a:lnTo>
                  <a:lnTo>
                    <a:pt x="2560396" y="351206"/>
                  </a:lnTo>
                  <a:lnTo>
                    <a:pt x="2558719" y="354559"/>
                  </a:lnTo>
                  <a:lnTo>
                    <a:pt x="2555367" y="353721"/>
                  </a:lnTo>
                  <a:cubicBezTo>
                    <a:pt x="2554808" y="354838"/>
                    <a:pt x="2554808" y="355677"/>
                    <a:pt x="2555367" y="356235"/>
                  </a:cubicBezTo>
                  <a:lnTo>
                    <a:pt x="2553690" y="357912"/>
                  </a:lnTo>
                  <a:lnTo>
                    <a:pt x="2552014" y="357912"/>
                  </a:lnTo>
                  <a:lnTo>
                    <a:pt x="2552014" y="360426"/>
                  </a:lnTo>
                  <a:lnTo>
                    <a:pt x="2550337" y="360426"/>
                  </a:lnTo>
                  <a:lnTo>
                    <a:pt x="2550337" y="362941"/>
                  </a:lnTo>
                  <a:cubicBezTo>
                    <a:pt x="2548661" y="364059"/>
                    <a:pt x="2547264" y="364338"/>
                    <a:pt x="2546146" y="363779"/>
                  </a:cubicBezTo>
                  <a:lnTo>
                    <a:pt x="2545308" y="365456"/>
                  </a:lnTo>
                  <a:lnTo>
                    <a:pt x="2541955" y="366294"/>
                  </a:lnTo>
                  <a:lnTo>
                    <a:pt x="2540279" y="369647"/>
                  </a:lnTo>
                  <a:lnTo>
                    <a:pt x="2538603" y="368808"/>
                  </a:lnTo>
                  <a:lnTo>
                    <a:pt x="2536926" y="370485"/>
                  </a:lnTo>
                  <a:lnTo>
                    <a:pt x="2537765" y="371323"/>
                  </a:lnTo>
                  <a:lnTo>
                    <a:pt x="2534412" y="371323"/>
                  </a:lnTo>
                  <a:lnTo>
                    <a:pt x="2534412" y="373837"/>
                  </a:lnTo>
                  <a:lnTo>
                    <a:pt x="2536088" y="373837"/>
                  </a:lnTo>
                  <a:lnTo>
                    <a:pt x="2531897" y="378029"/>
                  </a:lnTo>
                  <a:lnTo>
                    <a:pt x="2527706" y="380543"/>
                  </a:lnTo>
                  <a:lnTo>
                    <a:pt x="2526868" y="381381"/>
                  </a:lnTo>
                  <a:lnTo>
                    <a:pt x="2516810" y="391440"/>
                  </a:lnTo>
                  <a:cubicBezTo>
                    <a:pt x="2515133" y="393675"/>
                    <a:pt x="2512898" y="395910"/>
                    <a:pt x="2510104" y="398145"/>
                  </a:cubicBezTo>
                  <a:lnTo>
                    <a:pt x="2505075" y="401498"/>
                  </a:lnTo>
                  <a:lnTo>
                    <a:pt x="2504236" y="403175"/>
                  </a:lnTo>
                  <a:lnTo>
                    <a:pt x="2496693" y="407365"/>
                  </a:lnTo>
                  <a:lnTo>
                    <a:pt x="2495016" y="409042"/>
                  </a:lnTo>
                  <a:lnTo>
                    <a:pt x="2492502" y="409880"/>
                  </a:lnTo>
                  <a:lnTo>
                    <a:pt x="2492502" y="411556"/>
                  </a:lnTo>
                  <a:lnTo>
                    <a:pt x="2489149" y="412395"/>
                  </a:lnTo>
                  <a:lnTo>
                    <a:pt x="2486634" y="417424"/>
                  </a:lnTo>
                  <a:lnTo>
                    <a:pt x="2479929" y="422453"/>
                  </a:lnTo>
                  <a:lnTo>
                    <a:pt x="2479091" y="424130"/>
                  </a:lnTo>
                  <a:lnTo>
                    <a:pt x="2474900" y="427482"/>
                  </a:lnTo>
                  <a:cubicBezTo>
                    <a:pt x="2474900" y="428041"/>
                    <a:pt x="2474760" y="428879"/>
                    <a:pt x="2474480" y="429997"/>
                  </a:cubicBezTo>
                  <a:cubicBezTo>
                    <a:pt x="2474201" y="431115"/>
                    <a:pt x="2472524" y="432791"/>
                    <a:pt x="2469451" y="435026"/>
                  </a:cubicBezTo>
                  <a:cubicBezTo>
                    <a:pt x="2466378" y="437261"/>
                    <a:pt x="2464841" y="438658"/>
                    <a:pt x="2464841" y="439217"/>
                  </a:cubicBezTo>
                  <a:cubicBezTo>
                    <a:pt x="2464841" y="439776"/>
                    <a:pt x="2464562" y="440335"/>
                    <a:pt x="2464003" y="440894"/>
                  </a:cubicBezTo>
                  <a:cubicBezTo>
                    <a:pt x="2462326" y="442570"/>
                    <a:pt x="2461069" y="443688"/>
                    <a:pt x="2460231" y="444246"/>
                  </a:cubicBezTo>
                  <a:cubicBezTo>
                    <a:pt x="2459393" y="444805"/>
                    <a:pt x="2458135" y="445643"/>
                    <a:pt x="2456459" y="446761"/>
                  </a:cubicBezTo>
                  <a:cubicBezTo>
                    <a:pt x="2454783" y="447879"/>
                    <a:pt x="2452547" y="448158"/>
                    <a:pt x="2449753" y="447599"/>
                  </a:cubicBezTo>
                  <a:cubicBezTo>
                    <a:pt x="2446959" y="447040"/>
                    <a:pt x="2444445" y="445783"/>
                    <a:pt x="2442210" y="443827"/>
                  </a:cubicBezTo>
                  <a:cubicBezTo>
                    <a:pt x="2439974" y="441871"/>
                    <a:pt x="2437180" y="439497"/>
                    <a:pt x="2433828" y="436703"/>
                  </a:cubicBezTo>
                  <a:cubicBezTo>
                    <a:pt x="2429916" y="430556"/>
                    <a:pt x="2426982" y="426365"/>
                    <a:pt x="2425026" y="424130"/>
                  </a:cubicBezTo>
                  <a:cubicBezTo>
                    <a:pt x="2423071" y="421894"/>
                    <a:pt x="2421674" y="419240"/>
                    <a:pt x="2420836" y="416167"/>
                  </a:cubicBezTo>
                  <a:cubicBezTo>
                    <a:pt x="2419997" y="413093"/>
                    <a:pt x="2419020" y="411137"/>
                    <a:pt x="2417902" y="410299"/>
                  </a:cubicBezTo>
                  <a:cubicBezTo>
                    <a:pt x="2416784" y="409461"/>
                    <a:pt x="2415946" y="408623"/>
                    <a:pt x="2415387" y="407785"/>
                  </a:cubicBezTo>
                  <a:cubicBezTo>
                    <a:pt x="2414829" y="406946"/>
                    <a:pt x="2413850" y="405969"/>
                    <a:pt x="2412454" y="404851"/>
                  </a:cubicBezTo>
                  <a:cubicBezTo>
                    <a:pt x="2411056" y="403733"/>
                    <a:pt x="2410218" y="402755"/>
                    <a:pt x="2409939" y="401917"/>
                  </a:cubicBezTo>
                  <a:cubicBezTo>
                    <a:pt x="2409659" y="401079"/>
                    <a:pt x="2409240" y="399822"/>
                    <a:pt x="2408682" y="398145"/>
                  </a:cubicBezTo>
                  <a:lnTo>
                    <a:pt x="2404491" y="395631"/>
                  </a:lnTo>
                  <a:cubicBezTo>
                    <a:pt x="2402814" y="393396"/>
                    <a:pt x="2401557" y="391859"/>
                    <a:pt x="2400719" y="391021"/>
                  </a:cubicBezTo>
                  <a:cubicBezTo>
                    <a:pt x="2399881" y="390182"/>
                    <a:pt x="2399322" y="388366"/>
                    <a:pt x="2399042" y="385572"/>
                  </a:cubicBezTo>
                  <a:cubicBezTo>
                    <a:pt x="2398763" y="382778"/>
                    <a:pt x="2398064" y="380823"/>
                    <a:pt x="2396947" y="379705"/>
                  </a:cubicBezTo>
                  <a:cubicBezTo>
                    <a:pt x="2395829" y="378587"/>
                    <a:pt x="2395410" y="377330"/>
                    <a:pt x="2395690" y="375933"/>
                  </a:cubicBezTo>
                  <a:cubicBezTo>
                    <a:pt x="2395969" y="374536"/>
                    <a:pt x="2396528" y="372720"/>
                    <a:pt x="2397366" y="370485"/>
                  </a:cubicBezTo>
                  <a:cubicBezTo>
                    <a:pt x="2398204" y="368250"/>
                    <a:pt x="2400020" y="365595"/>
                    <a:pt x="2402814" y="362522"/>
                  </a:cubicBezTo>
                  <a:cubicBezTo>
                    <a:pt x="2405608" y="359448"/>
                    <a:pt x="2407285" y="356794"/>
                    <a:pt x="2407843" y="354559"/>
                  </a:cubicBezTo>
                  <a:cubicBezTo>
                    <a:pt x="2408402" y="352324"/>
                    <a:pt x="2408682" y="349809"/>
                    <a:pt x="2408682" y="347015"/>
                  </a:cubicBezTo>
                  <a:cubicBezTo>
                    <a:pt x="2408682" y="344221"/>
                    <a:pt x="2409380" y="341008"/>
                    <a:pt x="2410777" y="337376"/>
                  </a:cubicBezTo>
                  <a:cubicBezTo>
                    <a:pt x="2412174" y="333744"/>
                    <a:pt x="2413431" y="331089"/>
                    <a:pt x="2414549" y="329413"/>
                  </a:cubicBezTo>
                  <a:cubicBezTo>
                    <a:pt x="2415667" y="327736"/>
                    <a:pt x="2416505" y="326200"/>
                    <a:pt x="2417064" y="324803"/>
                  </a:cubicBezTo>
                  <a:cubicBezTo>
                    <a:pt x="2417622" y="323406"/>
                    <a:pt x="2418880" y="320472"/>
                    <a:pt x="2420836" y="316002"/>
                  </a:cubicBezTo>
                  <a:cubicBezTo>
                    <a:pt x="2422791" y="311531"/>
                    <a:pt x="2424887" y="306362"/>
                    <a:pt x="2427122" y="300495"/>
                  </a:cubicBezTo>
                  <a:cubicBezTo>
                    <a:pt x="2429357" y="294628"/>
                    <a:pt x="2431034" y="291275"/>
                    <a:pt x="2432151" y="290437"/>
                  </a:cubicBezTo>
                  <a:cubicBezTo>
                    <a:pt x="2433269" y="289598"/>
                    <a:pt x="2433967" y="288481"/>
                    <a:pt x="2434247" y="287084"/>
                  </a:cubicBezTo>
                  <a:cubicBezTo>
                    <a:pt x="2434526" y="285687"/>
                    <a:pt x="2435225" y="283731"/>
                    <a:pt x="2436342" y="281216"/>
                  </a:cubicBezTo>
                  <a:cubicBezTo>
                    <a:pt x="2437460" y="278702"/>
                    <a:pt x="2438438" y="277025"/>
                    <a:pt x="2439276" y="276187"/>
                  </a:cubicBezTo>
                  <a:cubicBezTo>
                    <a:pt x="2440114" y="275349"/>
                    <a:pt x="2440813" y="274231"/>
                    <a:pt x="2441371" y="272834"/>
                  </a:cubicBezTo>
                  <a:cubicBezTo>
                    <a:pt x="2441930" y="271437"/>
                    <a:pt x="2442908" y="269482"/>
                    <a:pt x="2444305" y="266967"/>
                  </a:cubicBezTo>
                  <a:cubicBezTo>
                    <a:pt x="2445702" y="264452"/>
                    <a:pt x="2446680" y="262217"/>
                    <a:pt x="2447239" y="260261"/>
                  </a:cubicBezTo>
                  <a:cubicBezTo>
                    <a:pt x="2447797" y="258306"/>
                    <a:pt x="2448776" y="255651"/>
                    <a:pt x="2450173" y="252298"/>
                  </a:cubicBezTo>
                  <a:cubicBezTo>
                    <a:pt x="2451569" y="248946"/>
                    <a:pt x="2452268" y="246012"/>
                    <a:pt x="2452268" y="243497"/>
                  </a:cubicBezTo>
                  <a:cubicBezTo>
                    <a:pt x="2452268" y="240983"/>
                    <a:pt x="2451849" y="239306"/>
                    <a:pt x="2451011" y="238468"/>
                  </a:cubicBezTo>
                  <a:cubicBezTo>
                    <a:pt x="2450173" y="237630"/>
                    <a:pt x="2448356" y="235255"/>
                    <a:pt x="2445562" y="231343"/>
                  </a:cubicBezTo>
                  <a:lnTo>
                    <a:pt x="2433828" y="220447"/>
                  </a:lnTo>
                  <a:cubicBezTo>
                    <a:pt x="2439974" y="222123"/>
                    <a:pt x="2444305" y="223381"/>
                    <a:pt x="2446820" y="224219"/>
                  </a:cubicBezTo>
                  <a:cubicBezTo>
                    <a:pt x="2449334" y="225057"/>
                    <a:pt x="2452687" y="225755"/>
                    <a:pt x="2456878" y="226314"/>
                  </a:cubicBezTo>
                  <a:cubicBezTo>
                    <a:pt x="2461069" y="226873"/>
                    <a:pt x="2464142" y="228270"/>
                    <a:pt x="2466098" y="230505"/>
                  </a:cubicBezTo>
                  <a:cubicBezTo>
                    <a:pt x="2468054" y="232740"/>
                    <a:pt x="2470289" y="234137"/>
                    <a:pt x="2472804" y="234696"/>
                  </a:cubicBezTo>
                  <a:cubicBezTo>
                    <a:pt x="2475318" y="235255"/>
                    <a:pt x="2478532" y="236512"/>
                    <a:pt x="2482443" y="238468"/>
                  </a:cubicBezTo>
                  <a:cubicBezTo>
                    <a:pt x="2486355" y="240424"/>
                    <a:pt x="2490406" y="243218"/>
                    <a:pt x="2494597" y="246850"/>
                  </a:cubicBezTo>
                  <a:cubicBezTo>
                    <a:pt x="2498788" y="250482"/>
                    <a:pt x="2502700" y="253416"/>
                    <a:pt x="2506332" y="255651"/>
                  </a:cubicBezTo>
                  <a:cubicBezTo>
                    <a:pt x="2509964" y="257886"/>
                    <a:pt x="2512758" y="259982"/>
                    <a:pt x="2514714" y="261938"/>
                  </a:cubicBezTo>
                  <a:cubicBezTo>
                    <a:pt x="2516670" y="263894"/>
                    <a:pt x="2519883" y="266827"/>
                    <a:pt x="2524353" y="270739"/>
                  </a:cubicBezTo>
                  <a:lnTo>
                    <a:pt x="2529383" y="278283"/>
                  </a:lnTo>
                  <a:cubicBezTo>
                    <a:pt x="2529941" y="278283"/>
                    <a:pt x="2530360" y="278283"/>
                    <a:pt x="2530640" y="278283"/>
                  </a:cubicBezTo>
                  <a:cubicBezTo>
                    <a:pt x="2530919" y="278283"/>
                    <a:pt x="2550058" y="263754"/>
                    <a:pt x="2588057" y="234696"/>
                  </a:cubicBezTo>
                  <a:cubicBezTo>
                    <a:pt x="2593644" y="176022"/>
                    <a:pt x="2597975" y="137465"/>
                    <a:pt x="2601049" y="119025"/>
                  </a:cubicBezTo>
                  <a:cubicBezTo>
                    <a:pt x="2604122" y="100584"/>
                    <a:pt x="2606217" y="86475"/>
                    <a:pt x="2607335" y="76696"/>
                  </a:cubicBezTo>
                  <a:cubicBezTo>
                    <a:pt x="2608453" y="66917"/>
                    <a:pt x="2608732" y="61329"/>
                    <a:pt x="2608173" y="59932"/>
                  </a:cubicBezTo>
                  <a:cubicBezTo>
                    <a:pt x="2607614" y="58535"/>
                    <a:pt x="2607055" y="56160"/>
                    <a:pt x="2606497" y="52807"/>
                  </a:cubicBezTo>
                  <a:cubicBezTo>
                    <a:pt x="2604262" y="52248"/>
                    <a:pt x="2602585" y="51829"/>
                    <a:pt x="2601468" y="51550"/>
                  </a:cubicBezTo>
                  <a:cubicBezTo>
                    <a:pt x="2600350" y="51270"/>
                    <a:pt x="2598813" y="51270"/>
                    <a:pt x="2596858" y="51550"/>
                  </a:cubicBezTo>
                  <a:cubicBezTo>
                    <a:pt x="2594902" y="51829"/>
                    <a:pt x="2593644" y="51689"/>
                    <a:pt x="2593086" y="51130"/>
                  </a:cubicBezTo>
                  <a:cubicBezTo>
                    <a:pt x="2592527" y="50572"/>
                    <a:pt x="2591828" y="50292"/>
                    <a:pt x="2590990" y="50292"/>
                  </a:cubicBezTo>
                  <a:cubicBezTo>
                    <a:pt x="2590152" y="50292"/>
                    <a:pt x="2588895" y="49733"/>
                    <a:pt x="2587218" y="48616"/>
                  </a:cubicBezTo>
                  <a:cubicBezTo>
                    <a:pt x="2585542" y="44704"/>
                    <a:pt x="2586659" y="40513"/>
                    <a:pt x="2590571" y="36043"/>
                  </a:cubicBezTo>
                  <a:lnTo>
                    <a:pt x="2595600" y="32690"/>
                  </a:lnTo>
                  <a:lnTo>
                    <a:pt x="2598115" y="22632"/>
                  </a:lnTo>
                  <a:close/>
                  <a:moveTo>
                    <a:pt x="5078043" y="0"/>
                  </a:moveTo>
                  <a:cubicBezTo>
                    <a:pt x="5084749" y="3353"/>
                    <a:pt x="5089499" y="5588"/>
                    <a:pt x="5092293" y="6706"/>
                  </a:cubicBezTo>
                  <a:cubicBezTo>
                    <a:pt x="5095087" y="7823"/>
                    <a:pt x="5098020" y="8522"/>
                    <a:pt x="5101094" y="8801"/>
                  </a:cubicBezTo>
                  <a:cubicBezTo>
                    <a:pt x="5104167" y="9081"/>
                    <a:pt x="5106402" y="9919"/>
                    <a:pt x="5107800" y="11316"/>
                  </a:cubicBezTo>
                  <a:cubicBezTo>
                    <a:pt x="5109197" y="12713"/>
                    <a:pt x="5110873" y="13132"/>
                    <a:pt x="5112829" y="12573"/>
                  </a:cubicBezTo>
                  <a:cubicBezTo>
                    <a:pt x="5114784" y="12014"/>
                    <a:pt x="5116461" y="12434"/>
                    <a:pt x="5117858" y="13831"/>
                  </a:cubicBezTo>
                  <a:cubicBezTo>
                    <a:pt x="5119255" y="15228"/>
                    <a:pt x="5121769" y="16625"/>
                    <a:pt x="5125401" y="18022"/>
                  </a:cubicBezTo>
                  <a:cubicBezTo>
                    <a:pt x="5129034" y="19419"/>
                    <a:pt x="5132107" y="21095"/>
                    <a:pt x="5134622" y="23051"/>
                  </a:cubicBezTo>
                  <a:cubicBezTo>
                    <a:pt x="5137137" y="25007"/>
                    <a:pt x="5140349" y="26683"/>
                    <a:pt x="5144261" y="28080"/>
                  </a:cubicBezTo>
                  <a:cubicBezTo>
                    <a:pt x="5148173" y="29477"/>
                    <a:pt x="5152503" y="31852"/>
                    <a:pt x="5157253" y="35205"/>
                  </a:cubicBezTo>
                  <a:cubicBezTo>
                    <a:pt x="5162003" y="38557"/>
                    <a:pt x="5165356" y="41212"/>
                    <a:pt x="5167312" y="43168"/>
                  </a:cubicBezTo>
                  <a:cubicBezTo>
                    <a:pt x="5169267" y="45123"/>
                    <a:pt x="5171922" y="47498"/>
                    <a:pt x="5175275" y="50292"/>
                  </a:cubicBezTo>
                  <a:cubicBezTo>
                    <a:pt x="5178069" y="55880"/>
                    <a:pt x="5180164" y="59652"/>
                    <a:pt x="5181561" y="61608"/>
                  </a:cubicBezTo>
                  <a:cubicBezTo>
                    <a:pt x="5182958" y="63564"/>
                    <a:pt x="5183657" y="65659"/>
                    <a:pt x="5183657" y="67894"/>
                  </a:cubicBezTo>
                  <a:cubicBezTo>
                    <a:pt x="5183657" y="70130"/>
                    <a:pt x="5183377" y="72644"/>
                    <a:pt x="5182819" y="75438"/>
                  </a:cubicBezTo>
                  <a:cubicBezTo>
                    <a:pt x="5182260" y="78232"/>
                    <a:pt x="5182119" y="80747"/>
                    <a:pt x="5182399" y="82982"/>
                  </a:cubicBezTo>
                  <a:cubicBezTo>
                    <a:pt x="5182679" y="85217"/>
                    <a:pt x="5182679" y="87033"/>
                    <a:pt x="5182399" y="88430"/>
                  </a:cubicBezTo>
                  <a:cubicBezTo>
                    <a:pt x="5182119" y="89827"/>
                    <a:pt x="5181701" y="92202"/>
                    <a:pt x="5181143" y="95555"/>
                  </a:cubicBezTo>
                  <a:cubicBezTo>
                    <a:pt x="5183377" y="96114"/>
                    <a:pt x="5185613" y="95834"/>
                    <a:pt x="5187848" y="94717"/>
                  </a:cubicBezTo>
                  <a:cubicBezTo>
                    <a:pt x="5190083" y="88011"/>
                    <a:pt x="5193436" y="82144"/>
                    <a:pt x="5197906" y="77115"/>
                  </a:cubicBezTo>
                  <a:lnTo>
                    <a:pt x="5206288" y="77115"/>
                  </a:lnTo>
                  <a:lnTo>
                    <a:pt x="5206288" y="76276"/>
                  </a:lnTo>
                  <a:lnTo>
                    <a:pt x="5209641" y="74600"/>
                  </a:lnTo>
                  <a:cubicBezTo>
                    <a:pt x="5210758" y="74600"/>
                    <a:pt x="5211737" y="74740"/>
                    <a:pt x="5212575" y="75019"/>
                  </a:cubicBezTo>
                  <a:cubicBezTo>
                    <a:pt x="5213413" y="75299"/>
                    <a:pt x="5214391" y="75299"/>
                    <a:pt x="5215509" y="75019"/>
                  </a:cubicBezTo>
                  <a:cubicBezTo>
                    <a:pt x="5216625" y="74740"/>
                    <a:pt x="5217743" y="74740"/>
                    <a:pt x="5218861" y="75019"/>
                  </a:cubicBezTo>
                  <a:cubicBezTo>
                    <a:pt x="5219979" y="75299"/>
                    <a:pt x="5221376" y="76556"/>
                    <a:pt x="5223052" y="78791"/>
                  </a:cubicBezTo>
                  <a:cubicBezTo>
                    <a:pt x="5224729" y="81026"/>
                    <a:pt x="5226405" y="82563"/>
                    <a:pt x="5228081" y="83401"/>
                  </a:cubicBezTo>
                  <a:cubicBezTo>
                    <a:pt x="5229758" y="84239"/>
                    <a:pt x="5231993" y="85497"/>
                    <a:pt x="5234787" y="87173"/>
                  </a:cubicBezTo>
                  <a:lnTo>
                    <a:pt x="5242331" y="95555"/>
                  </a:lnTo>
                  <a:cubicBezTo>
                    <a:pt x="5243448" y="96673"/>
                    <a:pt x="5245125" y="97651"/>
                    <a:pt x="5247360" y="98489"/>
                  </a:cubicBezTo>
                  <a:cubicBezTo>
                    <a:pt x="5249595" y="99327"/>
                    <a:pt x="5251411" y="100025"/>
                    <a:pt x="5252809" y="100584"/>
                  </a:cubicBezTo>
                  <a:cubicBezTo>
                    <a:pt x="5254205" y="101143"/>
                    <a:pt x="5256021" y="102261"/>
                    <a:pt x="5258257" y="103937"/>
                  </a:cubicBezTo>
                  <a:cubicBezTo>
                    <a:pt x="5261609" y="106731"/>
                    <a:pt x="5263845" y="108687"/>
                    <a:pt x="5264963" y="109804"/>
                  </a:cubicBezTo>
                  <a:cubicBezTo>
                    <a:pt x="5266079" y="110922"/>
                    <a:pt x="5266918" y="112598"/>
                    <a:pt x="5267477" y="114834"/>
                  </a:cubicBezTo>
                  <a:cubicBezTo>
                    <a:pt x="5268035" y="117069"/>
                    <a:pt x="5268455" y="120282"/>
                    <a:pt x="5268734" y="124473"/>
                  </a:cubicBezTo>
                  <a:cubicBezTo>
                    <a:pt x="5269013" y="128664"/>
                    <a:pt x="5268315" y="132436"/>
                    <a:pt x="5266639" y="135789"/>
                  </a:cubicBezTo>
                  <a:cubicBezTo>
                    <a:pt x="5264963" y="139141"/>
                    <a:pt x="5263285" y="141516"/>
                    <a:pt x="5261609" y="142913"/>
                  </a:cubicBezTo>
                  <a:cubicBezTo>
                    <a:pt x="5259933" y="144310"/>
                    <a:pt x="5258397" y="146406"/>
                    <a:pt x="5256999" y="149200"/>
                  </a:cubicBezTo>
                  <a:cubicBezTo>
                    <a:pt x="5255602" y="151994"/>
                    <a:pt x="5253647" y="154648"/>
                    <a:pt x="5251131" y="157163"/>
                  </a:cubicBezTo>
                  <a:cubicBezTo>
                    <a:pt x="5248617" y="159677"/>
                    <a:pt x="5246521" y="162471"/>
                    <a:pt x="5244845" y="165545"/>
                  </a:cubicBezTo>
                  <a:cubicBezTo>
                    <a:pt x="5243169" y="168618"/>
                    <a:pt x="5239816" y="172669"/>
                    <a:pt x="5234787" y="177699"/>
                  </a:cubicBezTo>
                  <a:cubicBezTo>
                    <a:pt x="5229758" y="182728"/>
                    <a:pt x="5226265" y="186779"/>
                    <a:pt x="5224309" y="189853"/>
                  </a:cubicBezTo>
                  <a:cubicBezTo>
                    <a:pt x="5222353" y="192926"/>
                    <a:pt x="5220258" y="195441"/>
                    <a:pt x="5218023" y="197396"/>
                  </a:cubicBezTo>
                  <a:cubicBezTo>
                    <a:pt x="5215787" y="199352"/>
                    <a:pt x="5214251" y="200889"/>
                    <a:pt x="5213413" y="202006"/>
                  </a:cubicBezTo>
                  <a:cubicBezTo>
                    <a:pt x="5212575" y="203124"/>
                    <a:pt x="5211317" y="204800"/>
                    <a:pt x="5209641" y="207036"/>
                  </a:cubicBezTo>
                  <a:lnTo>
                    <a:pt x="5206288" y="210388"/>
                  </a:lnTo>
                  <a:cubicBezTo>
                    <a:pt x="5206288" y="210947"/>
                    <a:pt x="5204751" y="213043"/>
                    <a:pt x="5201678" y="216675"/>
                  </a:cubicBezTo>
                  <a:cubicBezTo>
                    <a:pt x="5198604" y="220307"/>
                    <a:pt x="5193995" y="225476"/>
                    <a:pt x="5187848" y="232182"/>
                  </a:cubicBezTo>
                  <a:lnTo>
                    <a:pt x="5186171" y="232182"/>
                  </a:lnTo>
                  <a:cubicBezTo>
                    <a:pt x="5186171" y="232740"/>
                    <a:pt x="5186171" y="233160"/>
                    <a:pt x="5186171" y="233439"/>
                  </a:cubicBezTo>
                  <a:cubicBezTo>
                    <a:pt x="5186171" y="233718"/>
                    <a:pt x="5183936" y="235954"/>
                    <a:pt x="5179465" y="240145"/>
                  </a:cubicBezTo>
                  <a:cubicBezTo>
                    <a:pt x="5174995" y="244336"/>
                    <a:pt x="5172061" y="247828"/>
                    <a:pt x="5170665" y="250622"/>
                  </a:cubicBezTo>
                  <a:cubicBezTo>
                    <a:pt x="5169267" y="253416"/>
                    <a:pt x="5167032" y="256070"/>
                    <a:pt x="5163959" y="258585"/>
                  </a:cubicBezTo>
                  <a:cubicBezTo>
                    <a:pt x="5160885" y="261100"/>
                    <a:pt x="5158930" y="262916"/>
                    <a:pt x="5158091" y="264033"/>
                  </a:cubicBezTo>
                  <a:cubicBezTo>
                    <a:pt x="5157253" y="265151"/>
                    <a:pt x="5156275" y="266548"/>
                    <a:pt x="5155158" y="268224"/>
                  </a:cubicBezTo>
                  <a:lnTo>
                    <a:pt x="5148453" y="273253"/>
                  </a:lnTo>
                  <a:lnTo>
                    <a:pt x="5136718" y="287503"/>
                  </a:lnTo>
                  <a:lnTo>
                    <a:pt x="5134203" y="289179"/>
                  </a:lnTo>
                  <a:lnTo>
                    <a:pt x="5134203" y="290856"/>
                  </a:lnTo>
                  <a:lnTo>
                    <a:pt x="5133365" y="291694"/>
                  </a:lnTo>
                  <a:lnTo>
                    <a:pt x="5127497" y="299238"/>
                  </a:lnTo>
                  <a:cubicBezTo>
                    <a:pt x="5128056" y="299238"/>
                    <a:pt x="5128615" y="299238"/>
                    <a:pt x="5129173" y="299238"/>
                  </a:cubicBezTo>
                  <a:cubicBezTo>
                    <a:pt x="5129732" y="299238"/>
                    <a:pt x="5131828" y="298819"/>
                    <a:pt x="5135461" y="297980"/>
                  </a:cubicBezTo>
                  <a:cubicBezTo>
                    <a:pt x="5139092" y="297142"/>
                    <a:pt x="5141886" y="297841"/>
                    <a:pt x="5143843" y="300076"/>
                  </a:cubicBezTo>
                  <a:cubicBezTo>
                    <a:pt x="5145798" y="302311"/>
                    <a:pt x="5148731" y="305105"/>
                    <a:pt x="5152643" y="308458"/>
                  </a:cubicBezTo>
                  <a:lnTo>
                    <a:pt x="5155158" y="313487"/>
                  </a:lnTo>
                  <a:lnTo>
                    <a:pt x="5167731" y="320193"/>
                  </a:lnTo>
                  <a:cubicBezTo>
                    <a:pt x="5171083" y="323545"/>
                    <a:pt x="5174017" y="326759"/>
                    <a:pt x="5176532" y="329832"/>
                  </a:cubicBezTo>
                  <a:cubicBezTo>
                    <a:pt x="5179047" y="332905"/>
                    <a:pt x="5180443" y="335001"/>
                    <a:pt x="5180723" y="336119"/>
                  </a:cubicBezTo>
                  <a:cubicBezTo>
                    <a:pt x="5181003" y="337236"/>
                    <a:pt x="5181701" y="338074"/>
                    <a:pt x="5182819" y="338633"/>
                  </a:cubicBezTo>
                  <a:lnTo>
                    <a:pt x="5223052" y="322707"/>
                  </a:lnTo>
                  <a:cubicBezTo>
                    <a:pt x="5224169" y="321590"/>
                    <a:pt x="5225148" y="320751"/>
                    <a:pt x="5225985" y="320193"/>
                  </a:cubicBezTo>
                  <a:cubicBezTo>
                    <a:pt x="5226824" y="319634"/>
                    <a:pt x="5227243" y="318377"/>
                    <a:pt x="5227243" y="316421"/>
                  </a:cubicBezTo>
                  <a:cubicBezTo>
                    <a:pt x="5227243" y="314465"/>
                    <a:pt x="5228361" y="312509"/>
                    <a:pt x="5230596" y="310553"/>
                  </a:cubicBezTo>
                  <a:cubicBezTo>
                    <a:pt x="5232831" y="308598"/>
                    <a:pt x="5234228" y="307340"/>
                    <a:pt x="5234787" y="306781"/>
                  </a:cubicBezTo>
                  <a:cubicBezTo>
                    <a:pt x="5235345" y="306223"/>
                    <a:pt x="5235904" y="305384"/>
                    <a:pt x="5236463" y="304267"/>
                  </a:cubicBezTo>
                  <a:cubicBezTo>
                    <a:pt x="5239257" y="304826"/>
                    <a:pt x="5241493" y="303987"/>
                    <a:pt x="5243169" y="301752"/>
                  </a:cubicBezTo>
                  <a:cubicBezTo>
                    <a:pt x="5245404" y="298399"/>
                    <a:pt x="5248198" y="295326"/>
                    <a:pt x="5251551" y="292532"/>
                  </a:cubicBezTo>
                  <a:cubicBezTo>
                    <a:pt x="5254345" y="291973"/>
                    <a:pt x="5256440" y="291275"/>
                    <a:pt x="5257837" y="290437"/>
                  </a:cubicBezTo>
                  <a:cubicBezTo>
                    <a:pt x="5259234" y="289598"/>
                    <a:pt x="5261749" y="289179"/>
                    <a:pt x="5265381" y="289179"/>
                  </a:cubicBezTo>
                  <a:cubicBezTo>
                    <a:pt x="5269013" y="289179"/>
                    <a:pt x="5272087" y="290157"/>
                    <a:pt x="5274601" y="292113"/>
                  </a:cubicBezTo>
                  <a:cubicBezTo>
                    <a:pt x="5277116" y="294069"/>
                    <a:pt x="5279631" y="295326"/>
                    <a:pt x="5282145" y="295885"/>
                  </a:cubicBezTo>
                  <a:cubicBezTo>
                    <a:pt x="5284660" y="296444"/>
                    <a:pt x="5287035" y="297561"/>
                    <a:pt x="5289270" y="299238"/>
                  </a:cubicBezTo>
                  <a:cubicBezTo>
                    <a:pt x="5291505" y="300914"/>
                    <a:pt x="5293881" y="303010"/>
                    <a:pt x="5296395" y="305524"/>
                  </a:cubicBezTo>
                  <a:cubicBezTo>
                    <a:pt x="5298909" y="308039"/>
                    <a:pt x="5302961" y="311531"/>
                    <a:pt x="5308549" y="316002"/>
                  </a:cubicBezTo>
                  <a:cubicBezTo>
                    <a:pt x="5309107" y="317119"/>
                    <a:pt x="5309666" y="317958"/>
                    <a:pt x="5310225" y="318516"/>
                  </a:cubicBezTo>
                  <a:cubicBezTo>
                    <a:pt x="5310784" y="319075"/>
                    <a:pt x="5311063" y="319774"/>
                    <a:pt x="5311063" y="320612"/>
                  </a:cubicBezTo>
                  <a:cubicBezTo>
                    <a:pt x="5311063" y="321450"/>
                    <a:pt x="5311621" y="322288"/>
                    <a:pt x="5312739" y="323126"/>
                  </a:cubicBezTo>
                  <a:cubicBezTo>
                    <a:pt x="5313857" y="323965"/>
                    <a:pt x="5314556" y="325082"/>
                    <a:pt x="5314835" y="326479"/>
                  </a:cubicBezTo>
                  <a:cubicBezTo>
                    <a:pt x="5315115" y="327876"/>
                    <a:pt x="5316093" y="329972"/>
                    <a:pt x="5317769" y="332766"/>
                  </a:cubicBezTo>
                  <a:cubicBezTo>
                    <a:pt x="5319445" y="335560"/>
                    <a:pt x="5320283" y="338214"/>
                    <a:pt x="5320283" y="340729"/>
                  </a:cubicBezTo>
                  <a:cubicBezTo>
                    <a:pt x="5320283" y="343243"/>
                    <a:pt x="5320003" y="345059"/>
                    <a:pt x="5319445" y="346177"/>
                  </a:cubicBezTo>
                  <a:cubicBezTo>
                    <a:pt x="5318887" y="347294"/>
                    <a:pt x="5318607" y="348272"/>
                    <a:pt x="5318607" y="349111"/>
                  </a:cubicBezTo>
                  <a:cubicBezTo>
                    <a:pt x="5318607" y="349949"/>
                    <a:pt x="5318327" y="351066"/>
                    <a:pt x="5317769" y="352463"/>
                  </a:cubicBezTo>
                  <a:cubicBezTo>
                    <a:pt x="5317209" y="353860"/>
                    <a:pt x="5316511" y="354978"/>
                    <a:pt x="5315673" y="355816"/>
                  </a:cubicBezTo>
                  <a:cubicBezTo>
                    <a:pt x="5314835" y="356654"/>
                    <a:pt x="5313578" y="358191"/>
                    <a:pt x="5311901" y="360426"/>
                  </a:cubicBezTo>
                  <a:lnTo>
                    <a:pt x="5305196" y="364617"/>
                  </a:lnTo>
                  <a:cubicBezTo>
                    <a:pt x="5303519" y="366294"/>
                    <a:pt x="5302263" y="367411"/>
                    <a:pt x="5301424" y="367970"/>
                  </a:cubicBezTo>
                  <a:cubicBezTo>
                    <a:pt x="5300585" y="368529"/>
                    <a:pt x="5300167" y="369647"/>
                    <a:pt x="5300167" y="371323"/>
                  </a:cubicBezTo>
                  <a:cubicBezTo>
                    <a:pt x="5300167" y="372999"/>
                    <a:pt x="5298490" y="375933"/>
                    <a:pt x="5295137" y="380124"/>
                  </a:cubicBezTo>
                  <a:cubicBezTo>
                    <a:pt x="5291785" y="384315"/>
                    <a:pt x="5289549" y="388227"/>
                    <a:pt x="5288432" y="391859"/>
                  </a:cubicBezTo>
                  <a:cubicBezTo>
                    <a:pt x="5287314" y="395491"/>
                    <a:pt x="5284939" y="399542"/>
                    <a:pt x="5281307" y="404013"/>
                  </a:cubicBezTo>
                  <a:cubicBezTo>
                    <a:pt x="5277675" y="408483"/>
                    <a:pt x="5274322" y="413931"/>
                    <a:pt x="5271249" y="420358"/>
                  </a:cubicBezTo>
                  <a:cubicBezTo>
                    <a:pt x="5268175" y="426784"/>
                    <a:pt x="5264822" y="432092"/>
                    <a:pt x="5261191" y="436283"/>
                  </a:cubicBezTo>
                  <a:cubicBezTo>
                    <a:pt x="5257558" y="440474"/>
                    <a:pt x="5254345" y="444945"/>
                    <a:pt x="5251551" y="449695"/>
                  </a:cubicBezTo>
                  <a:cubicBezTo>
                    <a:pt x="5248757" y="454444"/>
                    <a:pt x="5240933" y="464922"/>
                    <a:pt x="5228081" y="481127"/>
                  </a:cubicBezTo>
                  <a:cubicBezTo>
                    <a:pt x="5228081" y="482245"/>
                    <a:pt x="5228221" y="483362"/>
                    <a:pt x="5228501" y="484480"/>
                  </a:cubicBezTo>
                  <a:cubicBezTo>
                    <a:pt x="5228779" y="485598"/>
                    <a:pt x="5230177" y="487274"/>
                    <a:pt x="5232691" y="489509"/>
                  </a:cubicBezTo>
                  <a:cubicBezTo>
                    <a:pt x="5235206" y="491744"/>
                    <a:pt x="5237161" y="494119"/>
                    <a:pt x="5238559" y="496634"/>
                  </a:cubicBezTo>
                  <a:cubicBezTo>
                    <a:pt x="5239955" y="499148"/>
                    <a:pt x="5240655" y="501244"/>
                    <a:pt x="5240655" y="502920"/>
                  </a:cubicBezTo>
                  <a:cubicBezTo>
                    <a:pt x="5240655" y="504597"/>
                    <a:pt x="5240794" y="505994"/>
                    <a:pt x="5241073" y="507111"/>
                  </a:cubicBezTo>
                  <a:cubicBezTo>
                    <a:pt x="5241353" y="508229"/>
                    <a:pt x="5241772" y="509905"/>
                    <a:pt x="5242331" y="512141"/>
                  </a:cubicBezTo>
                  <a:cubicBezTo>
                    <a:pt x="5241772" y="512699"/>
                    <a:pt x="5241213" y="513258"/>
                    <a:pt x="5240655" y="513817"/>
                  </a:cubicBezTo>
                  <a:cubicBezTo>
                    <a:pt x="5240095" y="514376"/>
                    <a:pt x="5239816" y="515493"/>
                    <a:pt x="5239816" y="517170"/>
                  </a:cubicBezTo>
                  <a:cubicBezTo>
                    <a:pt x="5239816" y="518846"/>
                    <a:pt x="5239816" y="520523"/>
                    <a:pt x="5239816" y="522199"/>
                  </a:cubicBezTo>
                  <a:lnTo>
                    <a:pt x="5233111" y="527228"/>
                  </a:lnTo>
                  <a:cubicBezTo>
                    <a:pt x="5232551" y="528346"/>
                    <a:pt x="5232273" y="529324"/>
                    <a:pt x="5232273" y="530162"/>
                  </a:cubicBezTo>
                  <a:cubicBezTo>
                    <a:pt x="5232273" y="531000"/>
                    <a:pt x="5231573" y="532257"/>
                    <a:pt x="5230177" y="533934"/>
                  </a:cubicBezTo>
                  <a:cubicBezTo>
                    <a:pt x="5228779" y="535610"/>
                    <a:pt x="5226405" y="538963"/>
                    <a:pt x="5223052" y="543992"/>
                  </a:cubicBezTo>
                  <a:cubicBezTo>
                    <a:pt x="5219699" y="546227"/>
                    <a:pt x="5216905" y="548043"/>
                    <a:pt x="5214670" y="549440"/>
                  </a:cubicBezTo>
                  <a:cubicBezTo>
                    <a:pt x="5212435" y="550837"/>
                    <a:pt x="5209641" y="552234"/>
                    <a:pt x="5206288" y="553631"/>
                  </a:cubicBezTo>
                  <a:cubicBezTo>
                    <a:pt x="5202935" y="555028"/>
                    <a:pt x="5200001" y="555168"/>
                    <a:pt x="5197487" y="554051"/>
                  </a:cubicBezTo>
                  <a:cubicBezTo>
                    <a:pt x="5194973" y="552933"/>
                    <a:pt x="5192318" y="552374"/>
                    <a:pt x="5189525" y="552374"/>
                  </a:cubicBezTo>
                  <a:cubicBezTo>
                    <a:pt x="5186730" y="552374"/>
                    <a:pt x="5184495" y="551676"/>
                    <a:pt x="5182819" y="550279"/>
                  </a:cubicBezTo>
                  <a:cubicBezTo>
                    <a:pt x="5181143" y="548882"/>
                    <a:pt x="5179745" y="548183"/>
                    <a:pt x="5178627" y="548183"/>
                  </a:cubicBezTo>
                  <a:cubicBezTo>
                    <a:pt x="5177510" y="548183"/>
                    <a:pt x="5176113" y="548183"/>
                    <a:pt x="5174437" y="548183"/>
                  </a:cubicBezTo>
                  <a:cubicBezTo>
                    <a:pt x="5163261" y="561594"/>
                    <a:pt x="5151246" y="574447"/>
                    <a:pt x="5138394" y="586740"/>
                  </a:cubicBezTo>
                  <a:lnTo>
                    <a:pt x="5134203" y="589255"/>
                  </a:lnTo>
                  <a:lnTo>
                    <a:pt x="5132527" y="591770"/>
                  </a:lnTo>
                  <a:cubicBezTo>
                    <a:pt x="5128056" y="596240"/>
                    <a:pt x="5123865" y="600012"/>
                    <a:pt x="5119953" y="603085"/>
                  </a:cubicBezTo>
                  <a:cubicBezTo>
                    <a:pt x="5116041" y="606159"/>
                    <a:pt x="5106402" y="613702"/>
                    <a:pt x="5091035" y="625717"/>
                  </a:cubicBezTo>
                  <a:cubicBezTo>
                    <a:pt x="5075669" y="637731"/>
                    <a:pt x="5067705" y="643878"/>
                    <a:pt x="5067147" y="644157"/>
                  </a:cubicBezTo>
                  <a:cubicBezTo>
                    <a:pt x="5066588" y="644436"/>
                    <a:pt x="5065749" y="644576"/>
                    <a:pt x="5064633" y="644576"/>
                  </a:cubicBezTo>
                  <a:lnTo>
                    <a:pt x="5064633" y="645414"/>
                  </a:lnTo>
                  <a:cubicBezTo>
                    <a:pt x="5052897" y="654355"/>
                    <a:pt x="5041163" y="662178"/>
                    <a:pt x="5029428" y="668884"/>
                  </a:cubicBezTo>
                  <a:lnTo>
                    <a:pt x="5027752" y="670560"/>
                  </a:lnTo>
                  <a:cubicBezTo>
                    <a:pt x="4998135" y="687883"/>
                    <a:pt x="4981651" y="697662"/>
                    <a:pt x="4978298" y="699897"/>
                  </a:cubicBezTo>
                  <a:cubicBezTo>
                    <a:pt x="4974945" y="702133"/>
                    <a:pt x="4971033" y="704927"/>
                    <a:pt x="4966563" y="708279"/>
                  </a:cubicBezTo>
                  <a:lnTo>
                    <a:pt x="4969077" y="704927"/>
                  </a:lnTo>
                  <a:cubicBezTo>
                    <a:pt x="4967960" y="704927"/>
                    <a:pt x="4966842" y="704927"/>
                    <a:pt x="4965725" y="704927"/>
                  </a:cubicBezTo>
                  <a:cubicBezTo>
                    <a:pt x="4964607" y="704927"/>
                    <a:pt x="4959997" y="707022"/>
                    <a:pt x="4951894" y="711213"/>
                  </a:cubicBezTo>
                  <a:cubicBezTo>
                    <a:pt x="4943792" y="715404"/>
                    <a:pt x="4937226" y="718198"/>
                    <a:pt x="4932197" y="719595"/>
                  </a:cubicBezTo>
                  <a:cubicBezTo>
                    <a:pt x="4927168" y="720992"/>
                    <a:pt x="4922837" y="722249"/>
                    <a:pt x="4919205" y="723367"/>
                  </a:cubicBezTo>
                  <a:cubicBezTo>
                    <a:pt x="4915573" y="724485"/>
                    <a:pt x="4910963" y="725742"/>
                    <a:pt x="4905375" y="727139"/>
                  </a:cubicBezTo>
                  <a:cubicBezTo>
                    <a:pt x="4899787" y="728536"/>
                    <a:pt x="4893779" y="729514"/>
                    <a:pt x="4887353" y="730073"/>
                  </a:cubicBezTo>
                  <a:cubicBezTo>
                    <a:pt x="4880927" y="730631"/>
                    <a:pt x="4874221" y="730911"/>
                    <a:pt x="4867236" y="730911"/>
                  </a:cubicBezTo>
                  <a:cubicBezTo>
                    <a:pt x="4860251" y="730911"/>
                    <a:pt x="4853825" y="730492"/>
                    <a:pt x="4847957" y="729653"/>
                  </a:cubicBezTo>
                  <a:cubicBezTo>
                    <a:pt x="4842091" y="728815"/>
                    <a:pt x="4836921" y="727558"/>
                    <a:pt x="4832451" y="725882"/>
                  </a:cubicBezTo>
                  <a:cubicBezTo>
                    <a:pt x="4827980" y="724205"/>
                    <a:pt x="4822951" y="723646"/>
                    <a:pt x="4817363" y="724205"/>
                  </a:cubicBezTo>
                  <a:cubicBezTo>
                    <a:pt x="4811775" y="724764"/>
                    <a:pt x="4807025" y="724904"/>
                    <a:pt x="4803113" y="724624"/>
                  </a:cubicBezTo>
                  <a:cubicBezTo>
                    <a:pt x="4799203" y="724345"/>
                    <a:pt x="4796827" y="723786"/>
                    <a:pt x="4795989" y="722948"/>
                  </a:cubicBezTo>
                  <a:cubicBezTo>
                    <a:pt x="4795151" y="722110"/>
                    <a:pt x="4793894" y="721411"/>
                    <a:pt x="4792217" y="720852"/>
                  </a:cubicBezTo>
                  <a:lnTo>
                    <a:pt x="4793894" y="718338"/>
                  </a:lnTo>
                  <a:cubicBezTo>
                    <a:pt x="4793894" y="716103"/>
                    <a:pt x="4793754" y="714426"/>
                    <a:pt x="4793475" y="713309"/>
                  </a:cubicBezTo>
                  <a:cubicBezTo>
                    <a:pt x="4793195" y="712191"/>
                    <a:pt x="4793195" y="711353"/>
                    <a:pt x="4793475" y="710794"/>
                  </a:cubicBezTo>
                  <a:cubicBezTo>
                    <a:pt x="4793754" y="710235"/>
                    <a:pt x="4794173" y="709676"/>
                    <a:pt x="4794731" y="709118"/>
                  </a:cubicBezTo>
                  <a:cubicBezTo>
                    <a:pt x="4800879" y="708000"/>
                    <a:pt x="4805489" y="707162"/>
                    <a:pt x="4808562" y="706603"/>
                  </a:cubicBezTo>
                  <a:cubicBezTo>
                    <a:pt x="4811635" y="706044"/>
                    <a:pt x="4815128" y="704647"/>
                    <a:pt x="4819039" y="702412"/>
                  </a:cubicBezTo>
                  <a:cubicBezTo>
                    <a:pt x="4822951" y="700177"/>
                    <a:pt x="4827003" y="698221"/>
                    <a:pt x="4831193" y="696545"/>
                  </a:cubicBezTo>
                  <a:cubicBezTo>
                    <a:pt x="4835385" y="694868"/>
                    <a:pt x="4839157" y="692912"/>
                    <a:pt x="4842509" y="690677"/>
                  </a:cubicBezTo>
                  <a:cubicBezTo>
                    <a:pt x="4845863" y="688442"/>
                    <a:pt x="4851451" y="686067"/>
                    <a:pt x="4859273" y="683552"/>
                  </a:cubicBezTo>
                  <a:cubicBezTo>
                    <a:pt x="4867097" y="681038"/>
                    <a:pt x="4877015" y="676987"/>
                    <a:pt x="4889029" y="671399"/>
                  </a:cubicBezTo>
                  <a:cubicBezTo>
                    <a:pt x="4901043" y="665811"/>
                    <a:pt x="4914315" y="659384"/>
                    <a:pt x="4928844" y="652120"/>
                  </a:cubicBezTo>
                  <a:cubicBezTo>
                    <a:pt x="4943373" y="644856"/>
                    <a:pt x="4959159" y="636054"/>
                    <a:pt x="4976202" y="625717"/>
                  </a:cubicBezTo>
                  <a:cubicBezTo>
                    <a:pt x="4993245" y="615379"/>
                    <a:pt x="5010009" y="603225"/>
                    <a:pt x="5026495" y="589255"/>
                  </a:cubicBezTo>
                  <a:cubicBezTo>
                    <a:pt x="5042979" y="575285"/>
                    <a:pt x="5057228" y="563830"/>
                    <a:pt x="5069242" y="554889"/>
                  </a:cubicBezTo>
                  <a:cubicBezTo>
                    <a:pt x="5081257" y="545948"/>
                    <a:pt x="5098160" y="530022"/>
                    <a:pt x="5119953" y="507111"/>
                  </a:cubicBezTo>
                  <a:lnTo>
                    <a:pt x="5121629" y="504597"/>
                  </a:lnTo>
                  <a:cubicBezTo>
                    <a:pt x="5104307" y="486715"/>
                    <a:pt x="5093550" y="476657"/>
                    <a:pt x="5089359" y="474422"/>
                  </a:cubicBezTo>
                  <a:cubicBezTo>
                    <a:pt x="5085168" y="472186"/>
                    <a:pt x="5080279" y="468834"/>
                    <a:pt x="5074691" y="464363"/>
                  </a:cubicBezTo>
                  <a:lnTo>
                    <a:pt x="5071338" y="466040"/>
                  </a:lnTo>
                  <a:lnTo>
                    <a:pt x="5070499" y="466878"/>
                  </a:lnTo>
                  <a:cubicBezTo>
                    <a:pt x="5068823" y="467995"/>
                    <a:pt x="5067566" y="468973"/>
                    <a:pt x="5066728" y="469811"/>
                  </a:cubicBezTo>
                  <a:cubicBezTo>
                    <a:pt x="5065889" y="470650"/>
                    <a:pt x="5064911" y="471628"/>
                    <a:pt x="5063795" y="472745"/>
                  </a:cubicBezTo>
                  <a:cubicBezTo>
                    <a:pt x="5062677" y="473863"/>
                    <a:pt x="5061699" y="474561"/>
                    <a:pt x="5060860" y="474841"/>
                  </a:cubicBezTo>
                  <a:cubicBezTo>
                    <a:pt x="5060023" y="475120"/>
                    <a:pt x="5059323" y="475539"/>
                    <a:pt x="5058765" y="476098"/>
                  </a:cubicBezTo>
                  <a:lnTo>
                    <a:pt x="5059603" y="477774"/>
                  </a:lnTo>
                  <a:cubicBezTo>
                    <a:pt x="5059044" y="477774"/>
                    <a:pt x="5058485" y="477774"/>
                    <a:pt x="5057927" y="477774"/>
                  </a:cubicBezTo>
                  <a:cubicBezTo>
                    <a:pt x="5057368" y="477774"/>
                    <a:pt x="5056390" y="478333"/>
                    <a:pt x="5054993" y="479451"/>
                  </a:cubicBezTo>
                  <a:cubicBezTo>
                    <a:pt x="5053595" y="480568"/>
                    <a:pt x="5051221" y="482524"/>
                    <a:pt x="5047869" y="485318"/>
                  </a:cubicBezTo>
                  <a:lnTo>
                    <a:pt x="5046192" y="484480"/>
                  </a:lnTo>
                  <a:lnTo>
                    <a:pt x="5043677" y="489509"/>
                  </a:lnTo>
                  <a:lnTo>
                    <a:pt x="5039487" y="491186"/>
                  </a:lnTo>
                  <a:lnTo>
                    <a:pt x="5035295" y="495377"/>
                  </a:lnTo>
                  <a:cubicBezTo>
                    <a:pt x="5029707" y="499288"/>
                    <a:pt x="5024119" y="502920"/>
                    <a:pt x="5018531" y="506273"/>
                  </a:cubicBezTo>
                  <a:lnTo>
                    <a:pt x="5016017" y="504597"/>
                  </a:lnTo>
                  <a:lnTo>
                    <a:pt x="5014341" y="507111"/>
                  </a:lnTo>
                  <a:cubicBezTo>
                    <a:pt x="5011547" y="508788"/>
                    <a:pt x="5009451" y="509905"/>
                    <a:pt x="5008054" y="510464"/>
                  </a:cubicBezTo>
                  <a:cubicBezTo>
                    <a:pt x="5006657" y="511023"/>
                    <a:pt x="5005259" y="511163"/>
                    <a:pt x="5003863" y="510883"/>
                  </a:cubicBezTo>
                  <a:cubicBezTo>
                    <a:pt x="5002465" y="510604"/>
                    <a:pt x="4999672" y="511582"/>
                    <a:pt x="4995481" y="513817"/>
                  </a:cubicBezTo>
                  <a:cubicBezTo>
                    <a:pt x="4991290" y="516052"/>
                    <a:pt x="4988775" y="516890"/>
                    <a:pt x="4987937" y="516332"/>
                  </a:cubicBezTo>
                  <a:cubicBezTo>
                    <a:pt x="4987099" y="515773"/>
                    <a:pt x="4986400" y="515633"/>
                    <a:pt x="4985841" y="515912"/>
                  </a:cubicBezTo>
                  <a:cubicBezTo>
                    <a:pt x="4985283" y="516192"/>
                    <a:pt x="4984863" y="516332"/>
                    <a:pt x="4984584" y="516332"/>
                  </a:cubicBezTo>
                  <a:cubicBezTo>
                    <a:pt x="4984305" y="516332"/>
                    <a:pt x="4983886" y="516332"/>
                    <a:pt x="4983327" y="516332"/>
                  </a:cubicBezTo>
                  <a:lnTo>
                    <a:pt x="4979136" y="519684"/>
                  </a:lnTo>
                  <a:lnTo>
                    <a:pt x="4976621" y="518846"/>
                  </a:lnTo>
                  <a:cubicBezTo>
                    <a:pt x="4976621" y="517729"/>
                    <a:pt x="4976761" y="514795"/>
                    <a:pt x="4977041" y="510045"/>
                  </a:cubicBezTo>
                  <a:cubicBezTo>
                    <a:pt x="4977319" y="505295"/>
                    <a:pt x="4977879" y="502362"/>
                    <a:pt x="4978717" y="501244"/>
                  </a:cubicBezTo>
                  <a:cubicBezTo>
                    <a:pt x="4979555" y="500126"/>
                    <a:pt x="4980533" y="498729"/>
                    <a:pt x="4981651" y="497053"/>
                  </a:cubicBezTo>
                  <a:lnTo>
                    <a:pt x="4978298" y="494538"/>
                  </a:lnTo>
                  <a:lnTo>
                    <a:pt x="4980812" y="492862"/>
                  </a:lnTo>
                  <a:cubicBezTo>
                    <a:pt x="4980812" y="491744"/>
                    <a:pt x="4981231" y="490906"/>
                    <a:pt x="4982069" y="490347"/>
                  </a:cubicBezTo>
                  <a:cubicBezTo>
                    <a:pt x="4982908" y="489789"/>
                    <a:pt x="4983747" y="487833"/>
                    <a:pt x="4984584" y="484480"/>
                  </a:cubicBezTo>
                  <a:cubicBezTo>
                    <a:pt x="4985423" y="481127"/>
                    <a:pt x="4985701" y="479311"/>
                    <a:pt x="4985423" y="479032"/>
                  </a:cubicBezTo>
                  <a:cubicBezTo>
                    <a:pt x="4985143" y="478752"/>
                    <a:pt x="4985003" y="478333"/>
                    <a:pt x="4985003" y="477774"/>
                  </a:cubicBezTo>
                  <a:lnTo>
                    <a:pt x="4987518" y="473583"/>
                  </a:lnTo>
                  <a:lnTo>
                    <a:pt x="4990033" y="471907"/>
                  </a:lnTo>
                  <a:cubicBezTo>
                    <a:pt x="4990033" y="470231"/>
                    <a:pt x="4990591" y="469113"/>
                    <a:pt x="4991709" y="468554"/>
                  </a:cubicBezTo>
                  <a:cubicBezTo>
                    <a:pt x="4991709" y="467437"/>
                    <a:pt x="4991569" y="466738"/>
                    <a:pt x="4991290" y="466459"/>
                  </a:cubicBezTo>
                  <a:cubicBezTo>
                    <a:pt x="4991011" y="466179"/>
                    <a:pt x="4991011" y="465481"/>
                    <a:pt x="4991290" y="464363"/>
                  </a:cubicBezTo>
                  <a:cubicBezTo>
                    <a:pt x="4991569" y="463246"/>
                    <a:pt x="4992128" y="462407"/>
                    <a:pt x="4992966" y="461849"/>
                  </a:cubicBezTo>
                  <a:cubicBezTo>
                    <a:pt x="4993805" y="461290"/>
                    <a:pt x="4995062" y="460172"/>
                    <a:pt x="4996738" y="458496"/>
                  </a:cubicBezTo>
                  <a:cubicBezTo>
                    <a:pt x="5000091" y="457937"/>
                    <a:pt x="5002885" y="457378"/>
                    <a:pt x="5005120" y="456819"/>
                  </a:cubicBezTo>
                  <a:cubicBezTo>
                    <a:pt x="5007355" y="456261"/>
                    <a:pt x="5017972" y="446482"/>
                    <a:pt x="5036971" y="427482"/>
                  </a:cubicBezTo>
                  <a:cubicBezTo>
                    <a:pt x="5077764" y="383337"/>
                    <a:pt x="5102910" y="355397"/>
                    <a:pt x="5112410" y="343662"/>
                  </a:cubicBezTo>
                  <a:cubicBezTo>
                    <a:pt x="5121909" y="331927"/>
                    <a:pt x="5126938" y="325222"/>
                    <a:pt x="5127497" y="323545"/>
                  </a:cubicBezTo>
                  <a:cubicBezTo>
                    <a:pt x="5128056" y="321869"/>
                    <a:pt x="5128615" y="320193"/>
                    <a:pt x="5129173" y="318516"/>
                  </a:cubicBezTo>
                  <a:lnTo>
                    <a:pt x="5122468" y="310972"/>
                  </a:lnTo>
                  <a:lnTo>
                    <a:pt x="5118277" y="307620"/>
                  </a:lnTo>
                  <a:lnTo>
                    <a:pt x="5113247" y="311811"/>
                  </a:lnTo>
                  <a:lnTo>
                    <a:pt x="5112410" y="313487"/>
                  </a:lnTo>
                  <a:cubicBezTo>
                    <a:pt x="5111851" y="313487"/>
                    <a:pt x="5111431" y="313487"/>
                    <a:pt x="5111153" y="313487"/>
                  </a:cubicBezTo>
                  <a:cubicBezTo>
                    <a:pt x="5110873" y="313487"/>
                    <a:pt x="5110453" y="313627"/>
                    <a:pt x="5109895" y="313906"/>
                  </a:cubicBezTo>
                  <a:cubicBezTo>
                    <a:pt x="5109337" y="314186"/>
                    <a:pt x="5108219" y="314884"/>
                    <a:pt x="5106543" y="316002"/>
                  </a:cubicBezTo>
                  <a:lnTo>
                    <a:pt x="5106543" y="318516"/>
                  </a:lnTo>
                  <a:lnTo>
                    <a:pt x="5104028" y="320193"/>
                  </a:lnTo>
                  <a:lnTo>
                    <a:pt x="5097322" y="326060"/>
                  </a:lnTo>
                  <a:lnTo>
                    <a:pt x="5094807" y="328575"/>
                  </a:lnTo>
                  <a:lnTo>
                    <a:pt x="5087264" y="336119"/>
                  </a:lnTo>
                  <a:lnTo>
                    <a:pt x="5082235" y="340309"/>
                  </a:lnTo>
                  <a:lnTo>
                    <a:pt x="5081396" y="341986"/>
                  </a:lnTo>
                  <a:cubicBezTo>
                    <a:pt x="5080837" y="341986"/>
                    <a:pt x="5080419" y="341986"/>
                    <a:pt x="5080139" y="341986"/>
                  </a:cubicBezTo>
                  <a:cubicBezTo>
                    <a:pt x="5079859" y="341986"/>
                    <a:pt x="5079021" y="342684"/>
                    <a:pt x="5077625" y="344081"/>
                  </a:cubicBezTo>
                  <a:cubicBezTo>
                    <a:pt x="5076227" y="345478"/>
                    <a:pt x="5073853" y="347853"/>
                    <a:pt x="5070499" y="351206"/>
                  </a:cubicBezTo>
                  <a:lnTo>
                    <a:pt x="5067985" y="350368"/>
                  </a:lnTo>
                  <a:lnTo>
                    <a:pt x="5067985" y="351206"/>
                  </a:lnTo>
                  <a:cubicBezTo>
                    <a:pt x="5065191" y="353441"/>
                    <a:pt x="5062397" y="355677"/>
                    <a:pt x="5059603" y="357912"/>
                  </a:cubicBezTo>
                  <a:lnTo>
                    <a:pt x="5054574" y="362941"/>
                  </a:lnTo>
                  <a:cubicBezTo>
                    <a:pt x="5052339" y="364059"/>
                    <a:pt x="5050802" y="364897"/>
                    <a:pt x="5049964" y="365456"/>
                  </a:cubicBezTo>
                  <a:cubicBezTo>
                    <a:pt x="5049125" y="366014"/>
                    <a:pt x="5047869" y="367272"/>
                    <a:pt x="5046192" y="369227"/>
                  </a:cubicBezTo>
                  <a:cubicBezTo>
                    <a:pt x="5044515" y="371183"/>
                    <a:pt x="5041581" y="373139"/>
                    <a:pt x="5037391" y="375095"/>
                  </a:cubicBezTo>
                  <a:cubicBezTo>
                    <a:pt x="5033199" y="377051"/>
                    <a:pt x="5029287" y="379565"/>
                    <a:pt x="5025656" y="382639"/>
                  </a:cubicBezTo>
                  <a:cubicBezTo>
                    <a:pt x="5022023" y="385712"/>
                    <a:pt x="5018112" y="388366"/>
                    <a:pt x="5013921" y="390602"/>
                  </a:cubicBezTo>
                  <a:cubicBezTo>
                    <a:pt x="5009730" y="392837"/>
                    <a:pt x="5006237" y="394234"/>
                    <a:pt x="5003444" y="394792"/>
                  </a:cubicBezTo>
                  <a:cubicBezTo>
                    <a:pt x="5000649" y="395351"/>
                    <a:pt x="4998554" y="395491"/>
                    <a:pt x="4997157" y="395212"/>
                  </a:cubicBezTo>
                  <a:cubicBezTo>
                    <a:pt x="4995760" y="394932"/>
                    <a:pt x="4994783" y="395072"/>
                    <a:pt x="4994223" y="395631"/>
                  </a:cubicBezTo>
                  <a:cubicBezTo>
                    <a:pt x="4993665" y="396189"/>
                    <a:pt x="4992687" y="396469"/>
                    <a:pt x="4991290" y="396469"/>
                  </a:cubicBezTo>
                  <a:cubicBezTo>
                    <a:pt x="4989893" y="396469"/>
                    <a:pt x="4988775" y="396609"/>
                    <a:pt x="4987937" y="396888"/>
                  </a:cubicBezTo>
                  <a:cubicBezTo>
                    <a:pt x="4987099" y="397167"/>
                    <a:pt x="4985562" y="397307"/>
                    <a:pt x="4983327" y="397307"/>
                  </a:cubicBezTo>
                  <a:lnTo>
                    <a:pt x="4981651" y="396469"/>
                  </a:lnTo>
                  <a:lnTo>
                    <a:pt x="4979975" y="396469"/>
                  </a:lnTo>
                  <a:cubicBezTo>
                    <a:pt x="4978857" y="394792"/>
                    <a:pt x="4978018" y="393675"/>
                    <a:pt x="4977459" y="393116"/>
                  </a:cubicBezTo>
                  <a:cubicBezTo>
                    <a:pt x="4976900" y="392557"/>
                    <a:pt x="4976621" y="391999"/>
                    <a:pt x="4976621" y="391440"/>
                  </a:cubicBezTo>
                  <a:cubicBezTo>
                    <a:pt x="4976621" y="390881"/>
                    <a:pt x="4976621" y="390602"/>
                    <a:pt x="4976621" y="390602"/>
                  </a:cubicBezTo>
                  <a:lnTo>
                    <a:pt x="4974945" y="388925"/>
                  </a:lnTo>
                  <a:cubicBezTo>
                    <a:pt x="4973269" y="390043"/>
                    <a:pt x="4971871" y="390602"/>
                    <a:pt x="4970754" y="390602"/>
                  </a:cubicBezTo>
                  <a:lnTo>
                    <a:pt x="4967401" y="387249"/>
                  </a:lnTo>
                  <a:lnTo>
                    <a:pt x="4964048" y="386410"/>
                  </a:lnTo>
                  <a:lnTo>
                    <a:pt x="4963211" y="383058"/>
                  </a:lnTo>
                  <a:lnTo>
                    <a:pt x="4960695" y="386410"/>
                  </a:lnTo>
                  <a:lnTo>
                    <a:pt x="4957343" y="385572"/>
                  </a:lnTo>
                  <a:lnTo>
                    <a:pt x="4954829" y="388087"/>
                  </a:lnTo>
                  <a:lnTo>
                    <a:pt x="4953151" y="387249"/>
                  </a:lnTo>
                  <a:lnTo>
                    <a:pt x="4947285" y="389763"/>
                  </a:lnTo>
                  <a:cubicBezTo>
                    <a:pt x="4948402" y="385852"/>
                    <a:pt x="4949239" y="381661"/>
                    <a:pt x="4949799" y="377190"/>
                  </a:cubicBezTo>
                  <a:lnTo>
                    <a:pt x="4951475" y="376352"/>
                  </a:lnTo>
                  <a:cubicBezTo>
                    <a:pt x="4952035" y="374676"/>
                    <a:pt x="4952593" y="373279"/>
                    <a:pt x="4953151" y="372161"/>
                  </a:cubicBezTo>
                  <a:cubicBezTo>
                    <a:pt x="4953711" y="371043"/>
                    <a:pt x="4953850" y="369926"/>
                    <a:pt x="4953571" y="368808"/>
                  </a:cubicBezTo>
                  <a:cubicBezTo>
                    <a:pt x="4953291" y="367691"/>
                    <a:pt x="4953431" y="365456"/>
                    <a:pt x="4953990" y="362103"/>
                  </a:cubicBezTo>
                  <a:lnTo>
                    <a:pt x="4956505" y="360426"/>
                  </a:lnTo>
                  <a:cubicBezTo>
                    <a:pt x="4958181" y="358191"/>
                    <a:pt x="4959439" y="356515"/>
                    <a:pt x="4960276" y="355397"/>
                  </a:cubicBezTo>
                  <a:cubicBezTo>
                    <a:pt x="4961115" y="354279"/>
                    <a:pt x="4962232" y="352743"/>
                    <a:pt x="4963629" y="350787"/>
                  </a:cubicBezTo>
                  <a:cubicBezTo>
                    <a:pt x="4965026" y="348831"/>
                    <a:pt x="4966004" y="346456"/>
                    <a:pt x="4966563" y="343662"/>
                  </a:cubicBezTo>
                  <a:cubicBezTo>
                    <a:pt x="4967121" y="340868"/>
                    <a:pt x="4968519" y="338633"/>
                    <a:pt x="4970754" y="336957"/>
                  </a:cubicBezTo>
                  <a:cubicBezTo>
                    <a:pt x="4972989" y="335280"/>
                    <a:pt x="4974386" y="333464"/>
                    <a:pt x="4974945" y="331508"/>
                  </a:cubicBezTo>
                  <a:cubicBezTo>
                    <a:pt x="4975504" y="329553"/>
                    <a:pt x="4976342" y="327736"/>
                    <a:pt x="4977459" y="326060"/>
                  </a:cubicBezTo>
                  <a:cubicBezTo>
                    <a:pt x="4978577" y="324384"/>
                    <a:pt x="4979415" y="323266"/>
                    <a:pt x="4979975" y="322707"/>
                  </a:cubicBezTo>
                  <a:lnTo>
                    <a:pt x="4981651" y="321031"/>
                  </a:lnTo>
                  <a:cubicBezTo>
                    <a:pt x="4983327" y="322148"/>
                    <a:pt x="4984305" y="322847"/>
                    <a:pt x="4984584" y="323126"/>
                  </a:cubicBezTo>
                  <a:cubicBezTo>
                    <a:pt x="4984863" y="323406"/>
                    <a:pt x="4985841" y="323545"/>
                    <a:pt x="4987518" y="323545"/>
                  </a:cubicBezTo>
                  <a:cubicBezTo>
                    <a:pt x="4989194" y="323545"/>
                    <a:pt x="4996738" y="318097"/>
                    <a:pt x="5010149" y="307201"/>
                  </a:cubicBezTo>
                  <a:cubicBezTo>
                    <a:pt x="5023561" y="296304"/>
                    <a:pt x="5042280" y="277445"/>
                    <a:pt x="5066309" y="250622"/>
                  </a:cubicBezTo>
                  <a:cubicBezTo>
                    <a:pt x="5066309" y="249504"/>
                    <a:pt x="5066169" y="248527"/>
                    <a:pt x="5065889" y="247688"/>
                  </a:cubicBezTo>
                  <a:cubicBezTo>
                    <a:pt x="5065610" y="246850"/>
                    <a:pt x="5063934" y="244755"/>
                    <a:pt x="5060860" y="241402"/>
                  </a:cubicBezTo>
                  <a:cubicBezTo>
                    <a:pt x="5057787" y="238049"/>
                    <a:pt x="5053177" y="231902"/>
                    <a:pt x="5047030" y="222961"/>
                  </a:cubicBezTo>
                  <a:cubicBezTo>
                    <a:pt x="5045353" y="221285"/>
                    <a:pt x="5044236" y="220028"/>
                    <a:pt x="5043677" y="219190"/>
                  </a:cubicBezTo>
                  <a:cubicBezTo>
                    <a:pt x="5043119" y="218351"/>
                    <a:pt x="5042420" y="217932"/>
                    <a:pt x="5041581" y="217932"/>
                  </a:cubicBezTo>
                  <a:cubicBezTo>
                    <a:pt x="5040743" y="217932"/>
                    <a:pt x="5039765" y="217932"/>
                    <a:pt x="5038648" y="217932"/>
                  </a:cubicBezTo>
                  <a:lnTo>
                    <a:pt x="5032781" y="222961"/>
                  </a:lnTo>
                  <a:lnTo>
                    <a:pt x="5032781" y="224638"/>
                  </a:lnTo>
                  <a:lnTo>
                    <a:pt x="5030266" y="224638"/>
                  </a:lnTo>
                  <a:lnTo>
                    <a:pt x="5031105" y="226314"/>
                  </a:lnTo>
                  <a:lnTo>
                    <a:pt x="5029428" y="227991"/>
                  </a:lnTo>
                  <a:lnTo>
                    <a:pt x="5028589" y="229667"/>
                  </a:lnTo>
                  <a:lnTo>
                    <a:pt x="5021884" y="231343"/>
                  </a:lnTo>
                  <a:lnTo>
                    <a:pt x="5018531" y="233858"/>
                  </a:lnTo>
                  <a:cubicBezTo>
                    <a:pt x="5015737" y="235534"/>
                    <a:pt x="5012943" y="237490"/>
                    <a:pt x="5010149" y="239725"/>
                  </a:cubicBezTo>
                  <a:lnTo>
                    <a:pt x="5008473" y="238049"/>
                  </a:lnTo>
                  <a:cubicBezTo>
                    <a:pt x="5005679" y="239725"/>
                    <a:pt x="5003723" y="240843"/>
                    <a:pt x="5002605" y="241402"/>
                  </a:cubicBezTo>
                  <a:cubicBezTo>
                    <a:pt x="5001487" y="241961"/>
                    <a:pt x="5000510" y="241961"/>
                    <a:pt x="4999672" y="241402"/>
                  </a:cubicBezTo>
                  <a:cubicBezTo>
                    <a:pt x="4998834" y="240843"/>
                    <a:pt x="4998135" y="240843"/>
                    <a:pt x="4997577" y="241402"/>
                  </a:cubicBezTo>
                  <a:cubicBezTo>
                    <a:pt x="4997017" y="241961"/>
                    <a:pt x="4996179" y="242519"/>
                    <a:pt x="4995062" y="243078"/>
                  </a:cubicBezTo>
                  <a:lnTo>
                    <a:pt x="4990871" y="240564"/>
                  </a:lnTo>
                  <a:cubicBezTo>
                    <a:pt x="4987518" y="238887"/>
                    <a:pt x="4985283" y="236093"/>
                    <a:pt x="4984165" y="232182"/>
                  </a:cubicBezTo>
                  <a:cubicBezTo>
                    <a:pt x="4981929" y="233299"/>
                    <a:pt x="4980253" y="233020"/>
                    <a:pt x="4979136" y="231343"/>
                  </a:cubicBezTo>
                  <a:cubicBezTo>
                    <a:pt x="4976342" y="233020"/>
                    <a:pt x="4973827" y="233858"/>
                    <a:pt x="4971593" y="233858"/>
                  </a:cubicBezTo>
                  <a:lnTo>
                    <a:pt x="4969077" y="232182"/>
                  </a:lnTo>
                  <a:lnTo>
                    <a:pt x="4966563" y="232182"/>
                  </a:lnTo>
                  <a:cubicBezTo>
                    <a:pt x="4966563" y="231064"/>
                    <a:pt x="4966283" y="230226"/>
                    <a:pt x="4965725" y="229667"/>
                  </a:cubicBezTo>
                  <a:cubicBezTo>
                    <a:pt x="4965165" y="229108"/>
                    <a:pt x="4964747" y="228410"/>
                    <a:pt x="4964467" y="227572"/>
                  </a:cubicBezTo>
                  <a:cubicBezTo>
                    <a:pt x="4964188" y="226733"/>
                    <a:pt x="4963909" y="226035"/>
                    <a:pt x="4963629" y="225476"/>
                  </a:cubicBezTo>
                  <a:cubicBezTo>
                    <a:pt x="4963350" y="224917"/>
                    <a:pt x="4963211" y="223800"/>
                    <a:pt x="4963211" y="222123"/>
                  </a:cubicBezTo>
                  <a:lnTo>
                    <a:pt x="4961533" y="222123"/>
                  </a:lnTo>
                  <a:cubicBezTo>
                    <a:pt x="4961533" y="218212"/>
                    <a:pt x="4961533" y="215138"/>
                    <a:pt x="4961533" y="212903"/>
                  </a:cubicBezTo>
                  <a:cubicBezTo>
                    <a:pt x="4961533" y="210668"/>
                    <a:pt x="4962372" y="206896"/>
                    <a:pt x="4964048" y="201587"/>
                  </a:cubicBezTo>
                  <a:cubicBezTo>
                    <a:pt x="4965725" y="196279"/>
                    <a:pt x="4966004" y="192786"/>
                    <a:pt x="4964887" y="191110"/>
                  </a:cubicBezTo>
                  <a:cubicBezTo>
                    <a:pt x="4963769" y="189433"/>
                    <a:pt x="4962931" y="187478"/>
                    <a:pt x="4962372" y="185242"/>
                  </a:cubicBezTo>
                  <a:lnTo>
                    <a:pt x="4966563" y="181051"/>
                  </a:lnTo>
                  <a:lnTo>
                    <a:pt x="4969077" y="180213"/>
                  </a:lnTo>
                  <a:cubicBezTo>
                    <a:pt x="4968519" y="177978"/>
                    <a:pt x="4969077" y="176022"/>
                    <a:pt x="4970754" y="174346"/>
                  </a:cubicBezTo>
                  <a:cubicBezTo>
                    <a:pt x="4971871" y="173228"/>
                    <a:pt x="4973547" y="171692"/>
                    <a:pt x="4975783" y="169736"/>
                  </a:cubicBezTo>
                  <a:cubicBezTo>
                    <a:pt x="4978018" y="167780"/>
                    <a:pt x="4979415" y="166662"/>
                    <a:pt x="4979975" y="166383"/>
                  </a:cubicBezTo>
                  <a:cubicBezTo>
                    <a:pt x="4980533" y="166104"/>
                    <a:pt x="4980812" y="165964"/>
                    <a:pt x="4980812" y="165964"/>
                  </a:cubicBezTo>
                  <a:lnTo>
                    <a:pt x="4983327" y="162611"/>
                  </a:lnTo>
                  <a:lnTo>
                    <a:pt x="4987518" y="160935"/>
                  </a:lnTo>
                  <a:lnTo>
                    <a:pt x="4988356" y="157582"/>
                  </a:lnTo>
                  <a:lnTo>
                    <a:pt x="4991709" y="155905"/>
                  </a:lnTo>
                  <a:cubicBezTo>
                    <a:pt x="4992827" y="152553"/>
                    <a:pt x="4994783" y="150038"/>
                    <a:pt x="4997577" y="148362"/>
                  </a:cubicBezTo>
                  <a:lnTo>
                    <a:pt x="5000091" y="147523"/>
                  </a:lnTo>
                  <a:lnTo>
                    <a:pt x="5000091" y="145009"/>
                  </a:lnTo>
                  <a:lnTo>
                    <a:pt x="5005120" y="141656"/>
                  </a:lnTo>
                  <a:cubicBezTo>
                    <a:pt x="5006237" y="139980"/>
                    <a:pt x="5007495" y="138443"/>
                    <a:pt x="5008892" y="137046"/>
                  </a:cubicBezTo>
                  <a:cubicBezTo>
                    <a:pt x="5010289" y="135649"/>
                    <a:pt x="5010847" y="134811"/>
                    <a:pt x="5010569" y="134531"/>
                  </a:cubicBezTo>
                  <a:cubicBezTo>
                    <a:pt x="5010289" y="134252"/>
                    <a:pt x="5010149" y="133833"/>
                    <a:pt x="5010149" y="133274"/>
                  </a:cubicBezTo>
                  <a:lnTo>
                    <a:pt x="5013502" y="130759"/>
                  </a:lnTo>
                  <a:lnTo>
                    <a:pt x="5015179" y="129083"/>
                  </a:lnTo>
                  <a:lnTo>
                    <a:pt x="5017693" y="128245"/>
                  </a:lnTo>
                  <a:lnTo>
                    <a:pt x="5021884" y="122377"/>
                  </a:lnTo>
                  <a:lnTo>
                    <a:pt x="5026913" y="119025"/>
                  </a:lnTo>
                  <a:lnTo>
                    <a:pt x="5043677" y="99746"/>
                  </a:lnTo>
                  <a:lnTo>
                    <a:pt x="5046192" y="98070"/>
                  </a:lnTo>
                  <a:cubicBezTo>
                    <a:pt x="5049545" y="93040"/>
                    <a:pt x="5053177" y="88011"/>
                    <a:pt x="5057089" y="82982"/>
                  </a:cubicBezTo>
                  <a:lnTo>
                    <a:pt x="5060441" y="79629"/>
                  </a:lnTo>
                  <a:cubicBezTo>
                    <a:pt x="5065471" y="74600"/>
                    <a:pt x="5072316" y="67336"/>
                    <a:pt x="5080977" y="57836"/>
                  </a:cubicBezTo>
                  <a:cubicBezTo>
                    <a:pt x="5089638" y="48336"/>
                    <a:pt x="5094667" y="42329"/>
                    <a:pt x="5096065" y="39815"/>
                  </a:cubicBezTo>
                  <a:cubicBezTo>
                    <a:pt x="5097461" y="37300"/>
                    <a:pt x="5099277" y="34366"/>
                    <a:pt x="5101513" y="31014"/>
                  </a:cubicBezTo>
                  <a:cubicBezTo>
                    <a:pt x="5095925" y="22073"/>
                    <a:pt x="5090057" y="13411"/>
                    <a:pt x="5083911" y="5029"/>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6600" b="0" i="0" spc="-300" dirty="0">
                <a:solidFill>
                  <a:schemeClr val="bg1"/>
                </a:solidFill>
                <a:effectLst/>
                <a:latin typeface="汉仪许静行楷W" panose="00020600040101010101" pitchFamily="18" charset="-122"/>
                <a:ea typeface="汉仪许静行楷W" panose="00020600040101010101" pitchFamily="18" charset="-122"/>
              </a:endParaRPr>
            </a:p>
          </p:txBody>
        </p:sp>
        <p:sp>
          <p:nvSpPr>
            <p:cNvPr id="10" name="任意多边形: 形状 9">
              <a:extLst>
                <a:ext uri="{FF2B5EF4-FFF2-40B4-BE49-F238E27FC236}">
                  <a16:creationId xmlns:a16="http://schemas.microsoft.com/office/drawing/2014/main" xmlns="" id="{C1ED38F1-DC6D-4E54-89D9-FBD75A6803CA}"/>
                </a:ext>
              </a:extLst>
            </p:cNvPr>
            <p:cNvSpPr/>
            <p:nvPr/>
          </p:nvSpPr>
          <p:spPr>
            <a:xfrm>
              <a:off x="2278549" y="2587553"/>
              <a:ext cx="6205544" cy="747171"/>
            </a:xfrm>
            <a:custGeom>
              <a:avLst/>
              <a:gdLst/>
              <a:ahLst/>
              <a:cxnLst/>
              <a:rect l="l" t="t" r="r" b="b"/>
              <a:pathLst>
                <a:path w="6205544" h="747171">
                  <a:moveTo>
                    <a:pt x="2474900" y="696614"/>
                  </a:moveTo>
                  <a:lnTo>
                    <a:pt x="2474900" y="697382"/>
                  </a:lnTo>
                  <a:lnTo>
                    <a:pt x="2469032" y="699897"/>
                  </a:lnTo>
                  <a:lnTo>
                    <a:pt x="2469032" y="699059"/>
                  </a:lnTo>
                  <a:close/>
                  <a:moveTo>
                    <a:pt x="2474900" y="696544"/>
                  </a:moveTo>
                  <a:lnTo>
                    <a:pt x="2475067" y="696544"/>
                  </a:lnTo>
                  <a:lnTo>
                    <a:pt x="2474900" y="696614"/>
                  </a:lnTo>
                  <a:close/>
                  <a:moveTo>
                    <a:pt x="2744800" y="563689"/>
                  </a:moveTo>
                  <a:cubicBezTo>
                    <a:pt x="2745917" y="563410"/>
                    <a:pt x="2751785" y="563969"/>
                    <a:pt x="2762402" y="565366"/>
                  </a:cubicBezTo>
                  <a:cubicBezTo>
                    <a:pt x="2773019" y="566763"/>
                    <a:pt x="2782239" y="567601"/>
                    <a:pt x="2790063" y="567880"/>
                  </a:cubicBezTo>
                  <a:cubicBezTo>
                    <a:pt x="2797886" y="568160"/>
                    <a:pt x="2809481" y="570674"/>
                    <a:pt x="2824848" y="575424"/>
                  </a:cubicBezTo>
                  <a:cubicBezTo>
                    <a:pt x="2840215" y="580174"/>
                    <a:pt x="2850553" y="583946"/>
                    <a:pt x="2855862" y="586740"/>
                  </a:cubicBezTo>
                  <a:cubicBezTo>
                    <a:pt x="2861170" y="589534"/>
                    <a:pt x="2866060" y="591629"/>
                    <a:pt x="2870530" y="593026"/>
                  </a:cubicBezTo>
                  <a:cubicBezTo>
                    <a:pt x="2875000" y="594423"/>
                    <a:pt x="2878772" y="595960"/>
                    <a:pt x="2881846" y="597636"/>
                  </a:cubicBezTo>
                  <a:cubicBezTo>
                    <a:pt x="2884919" y="599313"/>
                    <a:pt x="2887434" y="600989"/>
                    <a:pt x="2889390" y="602666"/>
                  </a:cubicBezTo>
                  <a:cubicBezTo>
                    <a:pt x="2891345" y="604342"/>
                    <a:pt x="2894558" y="606857"/>
                    <a:pt x="2899029" y="610209"/>
                  </a:cubicBezTo>
                  <a:cubicBezTo>
                    <a:pt x="2902940" y="613562"/>
                    <a:pt x="2905595" y="615937"/>
                    <a:pt x="2906992" y="617334"/>
                  </a:cubicBezTo>
                  <a:cubicBezTo>
                    <a:pt x="2908389" y="618731"/>
                    <a:pt x="2909367" y="620128"/>
                    <a:pt x="2909926" y="621525"/>
                  </a:cubicBezTo>
                  <a:cubicBezTo>
                    <a:pt x="2910484" y="622922"/>
                    <a:pt x="2911322" y="624179"/>
                    <a:pt x="2912440" y="625297"/>
                  </a:cubicBezTo>
                  <a:cubicBezTo>
                    <a:pt x="2913558" y="626415"/>
                    <a:pt x="2914396" y="627812"/>
                    <a:pt x="2914955" y="629488"/>
                  </a:cubicBezTo>
                  <a:cubicBezTo>
                    <a:pt x="2915513" y="631164"/>
                    <a:pt x="2916771" y="633120"/>
                    <a:pt x="2918727" y="635355"/>
                  </a:cubicBezTo>
                  <a:cubicBezTo>
                    <a:pt x="2920682" y="637591"/>
                    <a:pt x="2921660" y="639407"/>
                    <a:pt x="2921660" y="640804"/>
                  </a:cubicBezTo>
                  <a:cubicBezTo>
                    <a:pt x="2921660" y="642201"/>
                    <a:pt x="2921940" y="643179"/>
                    <a:pt x="2922499" y="643737"/>
                  </a:cubicBezTo>
                  <a:cubicBezTo>
                    <a:pt x="2923057" y="644296"/>
                    <a:pt x="2923476" y="644995"/>
                    <a:pt x="2923756" y="645833"/>
                  </a:cubicBezTo>
                  <a:cubicBezTo>
                    <a:pt x="2924035" y="646671"/>
                    <a:pt x="2924734" y="648208"/>
                    <a:pt x="2925851" y="650443"/>
                  </a:cubicBezTo>
                  <a:lnTo>
                    <a:pt x="2925013" y="651281"/>
                  </a:lnTo>
                  <a:cubicBezTo>
                    <a:pt x="2925572" y="654075"/>
                    <a:pt x="2926131" y="656031"/>
                    <a:pt x="2926690" y="657149"/>
                  </a:cubicBezTo>
                  <a:cubicBezTo>
                    <a:pt x="2927248" y="658266"/>
                    <a:pt x="2927248" y="659803"/>
                    <a:pt x="2926690" y="661759"/>
                  </a:cubicBezTo>
                  <a:cubicBezTo>
                    <a:pt x="2926131" y="663714"/>
                    <a:pt x="2925711" y="665111"/>
                    <a:pt x="2925432" y="665950"/>
                  </a:cubicBezTo>
                  <a:cubicBezTo>
                    <a:pt x="2925153" y="666788"/>
                    <a:pt x="2925153" y="667626"/>
                    <a:pt x="2925432" y="668464"/>
                  </a:cubicBezTo>
                  <a:cubicBezTo>
                    <a:pt x="2925711" y="669302"/>
                    <a:pt x="2925292" y="671538"/>
                    <a:pt x="2924175" y="675170"/>
                  </a:cubicBezTo>
                  <a:cubicBezTo>
                    <a:pt x="2923057" y="678802"/>
                    <a:pt x="2922219" y="682015"/>
                    <a:pt x="2921660" y="684809"/>
                  </a:cubicBezTo>
                  <a:cubicBezTo>
                    <a:pt x="2921101" y="687603"/>
                    <a:pt x="2919704" y="691375"/>
                    <a:pt x="2917469" y="696125"/>
                  </a:cubicBezTo>
                  <a:cubicBezTo>
                    <a:pt x="2915234" y="700875"/>
                    <a:pt x="2913697" y="703669"/>
                    <a:pt x="2912859" y="704507"/>
                  </a:cubicBezTo>
                  <a:cubicBezTo>
                    <a:pt x="2912021" y="705345"/>
                    <a:pt x="2911043" y="706323"/>
                    <a:pt x="2909926" y="707441"/>
                  </a:cubicBezTo>
                  <a:lnTo>
                    <a:pt x="2906573" y="709117"/>
                  </a:lnTo>
                  <a:lnTo>
                    <a:pt x="2905734" y="708279"/>
                  </a:lnTo>
                  <a:cubicBezTo>
                    <a:pt x="2903499" y="709396"/>
                    <a:pt x="2901823" y="710235"/>
                    <a:pt x="2900705" y="710793"/>
                  </a:cubicBezTo>
                  <a:cubicBezTo>
                    <a:pt x="2899587" y="711352"/>
                    <a:pt x="2898330" y="711771"/>
                    <a:pt x="2896933" y="712051"/>
                  </a:cubicBezTo>
                  <a:cubicBezTo>
                    <a:pt x="2895536" y="712330"/>
                    <a:pt x="2894139" y="712051"/>
                    <a:pt x="2892742" y="711212"/>
                  </a:cubicBezTo>
                  <a:cubicBezTo>
                    <a:pt x="2891345" y="710374"/>
                    <a:pt x="2890228" y="709955"/>
                    <a:pt x="2889390" y="709955"/>
                  </a:cubicBezTo>
                  <a:cubicBezTo>
                    <a:pt x="2888552" y="709955"/>
                    <a:pt x="2887294" y="709676"/>
                    <a:pt x="2885618" y="709117"/>
                  </a:cubicBezTo>
                  <a:lnTo>
                    <a:pt x="2883941" y="704926"/>
                  </a:lnTo>
                  <a:cubicBezTo>
                    <a:pt x="2881147" y="702691"/>
                    <a:pt x="2878912" y="700875"/>
                    <a:pt x="2877236" y="699478"/>
                  </a:cubicBezTo>
                  <a:cubicBezTo>
                    <a:pt x="2875559" y="698081"/>
                    <a:pt x="2870390" y="693331"/>
                    <a:pt x="2861729" y="685228"/>
                  </a:cubicBezTo>
                  <a:cubicBezTo>
                    <a:pt x="2853067" y="677126"/>
                    <a:pt x="2842869" y="668045"/>
                    <a:pt x="2831135" y="657987"/>
                  </a:cubicBezTo>
                  <a:cubicBezTo>
                    <a:pt x="2819400" y="647928"/>
                    <a:pt x="2812694" y="642340"/>
                    <a:pt x="2811018" y="641223"/>
                  </a:cubicBezTo>
                  <a:cubicBezTo>
                    <a:pt x="2809342" y="640105"/>
                    <a:pt x="2807665" y="638708"/>
                    <a:pt x="2805989" y="637032"/>
                  </a:cubicBezTo>
                  <a:lnTo>
                    <a:pt x="2790901" y="621944"/>
                  </a:lnTo>
                  <a:cubicBezTo>
                    <a:pt x="2770225" y="604063"/>
                    <a:pt x="2756116" y="593026"/>
                    <a:pt x="2748572" y="588835"/>
                  </a:cubicBezTo>
                  <a:cubicBezTo>
                    <a:pt x="2741028" y="584644"/>
                    <a:pt x="2735021" y="581990"/>
                    <a:pt x="2730551" y="580872"/>
                  </a:cubicBezTo>
                  <a:cubicBezTo>
                    <a:pt x="2726080" y="579755"/>
                    <a:pt x="2721889" y="578218"/>
                    <a:pt x="2717978" y="576262"/>
                  </a:cubicBezTo>
                  <a:cubicBezTo>
                    <a:pt x="2714066" y="574306"/>
                    <a:pt x="2711551" y="572770"/>
                    <a:pt x="2710434" y="571652"/>
                  </a:cubicBezTo>
                  <a:lnTo>
                    <a:pt x="2710434" y="570814"/>
                  </a:lnTo>
                  <a:lnTo>
                    <a:pt x="2706243" y="569976"/>
                  </a:lnTo>
                  <a:lnTo>
                    <a:pt x="2707081" y="568299"/>
                  </a:lnTo>
                  <a:cubicBezTo>
                    <a:pt x="2708758" y="568299"/>
                    <a:pt x="2710154" y="568020"/>
                    <a:pt x="2711272" y="567461"/>
                  </a:cubicBezTo>
                  <a:cubicBezTo>
                    <a:pt x="2712390" y="566902"/>
                    <a:pt x="2715184" y="566763"/>
                    <a:pt x="2719654" y="567042"/>
                  </a:cubicBezTo>
                  <a:cubicBezTo>
                    <a:pt x="2724124" y="567321"/>
                    <a:pt x="2727338" y="567182"/>
                    <a:pt x="2729294" y="566623"/>
                  </a:cubicBezTo>
                  <a:cubicBezTo>
                    <a:pt x="2731249" y="566064"/>
                    <a:pt x="2733065" y="565645"/>
                    <a:pt x="2734742" y="565366"/>
                  </a:cubicBezTo>
                  <a:cubicBezTo>
                    <a:pt x="2736418" y="565086"/>
                    <a:pt x="2738653" y="564667"/>
                    <a:pt x="2741447" y="564108"/>
                  </a:cubicBezTo>
                  <a:cubicBezTo>
                    <a:pt x="2742565" y="564108"/>
                    <a:pt x="2743682" y="563969"/>
                    <a:pt x="2744800" y="563689"/>
                  </a:cubicBezTo>
                  <a:close/>
                  <a:moveTo>
                    <a:pt x="4933874" y="500405"/>
                  </a:moveTo>
                  <a:lnTo>
                    <a:pt x="4922139" y="515493"/>
                  </a:lnTo>
                  <a:cubicBezTo>
                    <a:pt x="4922139" y="516052"/>
                    <a:pt x="4923116" y="517309"/>
                    <a:pt x="4925073" y="519265"/>
                  </a:cubicBezTo>
                  <a:cubicBezTo>
                    <a:pt x="4927028" y="521220"/>
                    <a:pt x="4928146" y="522757"/>
                    <a:pt x="4928425" y="523875"/>
                  </a:cubicBezTo>
                  <a:cubicBezTo>
                    <a:pt x="4928704" y="524992"/>
                    <a:pt x="4929683" y="526389"/>
                    <a:pt x="4931359" y="528066"/>
                  </a:cubicBezTo>
                  <a:lnTo>
                    <a:pt x="4937227" y="533933"/>
                  </a:lnTo>
                  <a:lnTo>
                    <a:pt x="4935550" y="500405"/>
                  </a:lnTo>
                  <a:close/>
                  <a:moveTo>
                    <a:pt x="5101514" y="464363"/>
                  </a:moveTo>
                  <a:cubicBezTo>
                    <a:pt x="5101514" y="464921"/>
                    <a:pt x="5101374" y="465340"/>
                    <a:pt x="5101094" y="465620"/>
                  </a:cubicBezTo>
                  <a:cubicBezTo>
                    <a:pt x="5100815" y="465899"/>
                    <a:pt x="5100815" y="466877"/>
                    <a:pt x="5101094" y="468554"/>
                  </a:cubicBezTo>
                  <a:cubicBezTo>
                    <a:pt x="5101374" y="470230"/>
                    <a:pt x="5101094" y="474142"/>
                    <a:pt x="5100256" y="480288"/>
                  </a:cubicBezTo>
                  <a:cubicBezTo>
                    <a:pt x="5099418" y="486435"/>
                    <a:pt x="5099139" y="490347"/>
                    <a:pt x="5099418" y="492023"/>
                  </a:cubicBezTo>
                  <a:cubicBezTo>
                    <a:pt x="5099697" y="493700"/>
                    <a:pt x="5099697" y="495376"/>
                    <a:pt x="5099418" y="497052"/>
                  </a:cubicBezTo>
                  <a:cubicBezTo>
                    <a:pt x="5099139" y="498729"/>
                    <a:pt x="5099278" y="500405"/>
                    <a:pt x="5099837" y="502082"/>
                  </a:cubicBezTo>
                  <a:cubicBezTo>
                    <a:pt x="5100396" y="503758"/>
                    <a:pt x="5100396" y="504876"/>
                    <a:pt x="5099837" y="505434"/>
                  </a:cubicBezTo>
                  <a:cubicBezTo>
                    <a:pt x="5099278" y="505993"/>
                    <a:pt x="5099139" y="506831"/>
                    <a:pt x="5099418" y="507949"/>
                  </a:cubicBezTo>
                  <a:cubicBezTo>
                    <a:pt x="5099697" y="509067"/>
                    <a:pt x="5099697" y="510883"/>
                    <a:pt x="5099418" y="513397"/>
                  </a:cubicBezTo>
                  <a:cubicBezTo>
                    <a:pt x="5099139" y="515912"/>
                    <a:pt x="5099139" y="518007"/>
                    <a:pt x="5099418" y="519684"/>
                  </a:cubicBezTo>
                  <a:cubicBezTo>
                    <a:pt x="5099697" y="521360"/>
                    <a:pt x="5099557" y="522757"/>
                    <a:pt x="5098999" y="523875"/>
                  </a:cubicBezTo>
                  <a:cubicBezTo>
                    <a:pt x="5098440" y="524992"/>
                    <a:pt x="5098440" y="526389"/>
                    <a:pt x="5098999" y="528066"/>
                  </a:cubicBezTo>
                  <a:cubicBezTo>
                    <a:pt x="5099557" y="529742"/>
                    <a:pt x="5099837" y="531698"/>
                    <a:pt x="5099837" y="533933"/>
                  </a:cubicBezTo>
                  <a:cubicBezTo>
                    <a:pt x="5099837" y="536168"/>
                    <a:pt x="5099977" y="539661"/>
                    <a:pt x="5100256" y="544411"/>
                  </a:cubicBezTo>
                  <a:cubicBezTo>
                    <a:pt x="5100535" y="549160"/>
                    <a:pt x="5100675" y="552094"/>
                    <a:pt x="5100675" y="553212"/>
                  </a:cubicBezTo>
                  <a:lnTo>
                    <a:pt x="5099837" y="554888"/>
                  </a:lnTo>
                  <a:cubicBezTo>
                    <a:pt x="5099837" y="555447"/>
                    <a:pt x="5100116" y="556145"/>
                    <a:pt x="5100675" y="556984"/>
                  </a:cubicBezTo>
                  <a:cubicBezTo>
                    <a:pt x="5101234" y="557822"/>
                    <a:pt x="5101234" y="559219"/>
                    <a:pt x="5100675" y="561175"/>
                  </a:cubicBezTo>
                  <a:cubicBezTo>
                    <a:pt x="5100116" y="563130"/>
                    <a:pt x="5100396" y="564667"/>
                    <a:pt x="5101514" y="565785"/>
                  </a:cubicBezTo>
                  <a:cubicBezTo>
                    <a:pt x="5102631" y="566902"/>
                    <a:pt x="5102911" y="568718"/>
                    <a:pt x="5102352" y="571233"/>
                  </a:cubicBezTo>
                  <a:cubicBezTo>
                    <a:pt x="5101793" y="573748"/>
                    <a:pt x="5101933" y="576542"/>
                    <a:pt x="5102771" y="579615"/>
                  </a:cubicBezTo>
                  <a:cubicBezTo>
                    <a:pt x="5103609" y="582688"/>
                    <a:pt x="5103889" y="584644"/>
                    <a:pt x="5103609" y="585482"/>
                  </a:cubicBezTo>
                  <a:cubicBezTo>
                    <a:pt x="5103330" y="586321"/>
                    <a:pt x="5102631" y="587578"/>
                    <a:pt x="5101514" y="589254"/>
                  </a:cubicBezTo>
                  <a:lnTo>
                    <a:pt x="5103190" y="590093"/>
                  </a:lnTo>
                  <a:cubicBezTo>
                    <a:pt x="5107102" y="587299"/>
                    <a:pt x="5110454" y="584924"/>
                    <a:pt x="5113248" y="582968"/>
                  </a:cubicBezTo>
                  <a:cubicBezTo>
                    <a:pt x="5116042" y="581012"/>
                    <a:pt x="5123586" y="574865"/>
                    <a:pt x="5135880" y="564527"/>
                  </a:cubicBezTo>
                  <a:cubicBezTo>
                    <a:pt x="5148173" y="554190"/>
                    <a:pt x="5156416" y="547065"/>
                    <a:pt x="5160607" y="543153"/>
                  </a:cubicBezTo>
                  <a:cubicBezTo>
                    <a:pt x="5164798" y="539242"/>
                    <a:pt x="5169687" y="534492"/>
                    <a:pt x="5175275" y="528904"/>
                  </a:cubicBezTo>
                  <a:lnTo>
                    <a:pt x="5195392" y="507111"/>
                  </a:lnTo>
                  <a:cubicBezTo>
                    <a:pt x="5193716" y="507111"/>
                    <a:pt x="5187429" y="504456"/>
                    <a:pt x="5176532" y="499148"/>
                  </a:cubicBezTo>
                  <a:cubicBezTo>
                    <a:pt x="5165636" y="493839"/>
                    <a:pt x="5157673" y="489648"/>
                    <a:pt x="5152644" y="486575"/>
                  </a:cubicBezTo>
                  <a:cubicBezTo>
                    <a:pt x="5147614" y="483501"/>
                    <a:pt x="5143005" y="481406"/>
                    <a:pt x="5138814" y="480288"/>
                  </a:cubicBezTo>
                  <a:cubicBezTo>
                    <a:pt x="5134623" y="479171"/>
                    <a:pt x="5130990" y="477774"/>
                    <a:pt x="5127917" y="476097"/>
                  </a:cubicBezTo>
                  <a:cubicBezTo>
                    <a:pt x="5124843" y="474421"/>
                    <a:pt x="5119954" y="472186"/>
                    <a:pt x="5113248" y="469392"/>
                  </a:cubicBezTo>
                  <a:lnTo>
                    <a:pt x="5112410" y="468554"/>
                  </a:lnTo>
                  <a:lnTo>
                    <a:pt x="5103190" y="465201"/>
                  </a:lnTo>
                  <a:close/>
                  <a:moveTo>
                    <a:pt x="4225976" y="460172"/>
                  </a:moveTo>
                  <a:cubicBezTo>
                    <a:pt x="4226535" y="460172"/>
                    <a:pt x="4226954" y="460172"/>
                    <a:pt x="4227233" y="460172"/>
                  </a:cubicBezTo>
                  <a:cubicBezTo>
                    <a:pt x="4227512" y="460172"/>
                    <a:pt x="4229328" y="460451"/>
                    <a:pt x="4232681" y="461010"/>
                  </a:cubicBezTo>
                  <a:cubicBezTo>
                    <a:pt x="4236034" y="461569"/>
                    <a:pt x="4239108" y="461708"/>
                    <a:pt x="4241901" y="461429"/>
                  </a:cubicBezTo>
                  <a:cubicBezTo>
                    <a:pt x="4244695" y="461149"/>
                    <a:pt x="4248328" y="461149"/>
                    <a:pt x="4252798" y="461429"/>
                  </a:cubicBezTo>
                  <a:cubicBezTo>
                    <a:pt x="4257268" y="461708"/>
                    <a:pt x="4261459" y="462407"/>
                    <a:pt x="4265371" y="463524"/>
                  </a:cubicBezTo>
                  <a:cubicBezTo>
                    <a:pt x="4269283" y="464642"/>
                    <a:pt x="4273893" y="465480"/>
                    <a:pt x="4279201" y="466039"/>
                  </a:cubicBezTo>
                  <a:cubicBezTo>
                    <a:pt x="4284510" y="466598"/>
                    <a:pt x="4289819" y="467855"/>
                    <a:pt x="4295127" y="469811"/>
                  </a:cubicBezTo>
                  <a:cubicBezTo>
                    <a:pt x="4300436" y="471767"/>
                    <a:pt x="4305604" y="473583"/>
                    <a:pt x="4310634" y="475259"/>
                  </a:cubicBezTo>
                  <a:cubicBezTo>
                    <a:pt x="4315663" y="476936"/>
                    <a:pt x="4319295" y="478612"/>
                    <a:pt x="4321530" y="480288"/>
                  </a:cubicBezTo>
                  <a:cubicBezTo>
                    <a:pt x="4323766" y="481965"/>
                    <a:pt x="4326280" y="484200"/>
                    <a:pt x="4329074" y="486994"/>
                  </a:cubicBezTo>
                  <a:lnTo>
                    <a:pt x="4339971" y="497052"/>
                  </a:lnTo>
                  <a:lnTo>
                    <a:pt x="4343324" y="501243"/>
                  </a:lnTo>
                  <a:cubicBezTo>
                    <a:pt x="4345000" y="503479"/>
                    <a:pt x="4346257" y="505015"/>
                    <a:pt x="4347095" y="505853"/>
                  </a:cubicBezTo>
                  <a:cubicBezTo>
                    <a:pt x="4347933" y="506692"/>
                    <a:pt x="4348213" y="508089"/>
                    <a:pt x="4347933" y="510044"/>
                  </a:cubicBezTo>
                  <a:cubicBezTo>
                    <a:pt x="4347654" y="512000"/>
                    <a:pt x="4347654" y="514375"/>
                    <a:pt x="4347933" y="517169"/>
                  </a:cubicBezTo>
                  <a:cubicBezTo>
                    <a:pt x="4348213" y="519963"/>
                    <a:pt x="4348353" y="522478"/>
                    <a:pt x="4348353" y="524713"/>
                  </a:cubicBezTo>
                  <a:cubicBezTo>
                    <a:pt x="4348353" y="526948"/>
                    <a:pt x="4347933" y="529183"/>
                    <a:pt x="4347095" y="531419"/>
                  </a:cubicBezTo>
                  <a:cubicBezTo>
                    <a:pt x="4346257" y="533654"/>
                    <a:pt x="4345140" y="535470"/>
                    <a:pt x="4343743" y="536867"/>
                  </a:cubicBezTo>
                  <a:cubicBezTo>
                    <a:pt x="4342346" y="538264"/>
                    <a:pt x="4339971" y="540639"/>
                    <a:pt x="4336618" y="543992"/>
                  </a:cubicBezTo>
                  <a:cubicBezTo>
                    <a:pt x="4334942" y="544550"/>
                    <a:pt x="4333545" y="544969"/>
                    <a:pt x="4332427" y="545249"/>
                  </a:cubicBezTo>
                  <a:cubicBezTo>
                    <a:pt x="4331310" y="545528"/>
                    <a:pt x="4329633" y="545668"/>
                    <a:pt x="4327398" y="545668"/>
                  </a:cubicBezTo>
                  <a:cubicBezTo>
                    <a:pt x="4325163" y="545668"/>
                    <a:pt x="4322509" y="545808"/>
                    <a:pt x="4319435" y="546087"/>
                  </a:cubicBezTo>
                  <a:cubicBezTo>
                    <a:pt x="4316362" y="546366"/>
                    <a:pt x="4313847" y="545947"/>
                    <a:pt x="4311891" y="544830"/>
                  </a:cubicBezTo>
                  <a:cubicBezTo>
                    <a:pt x="4309936" y="543712"/>
                    <a:pt x="4307980" y="542874"/>
                    <a:pt x="4306024" y="542315"/>
                  </a:cubicBezTo>
                  <a:cubicBezTo>
                    <a:pt x="4304068" y="541756"/>
                    <a:pt x="4302811" y="541896"/>
                    <a:pt x="4302252" y="542734"/>
                  </a:cubicBezTo>
                  <a:cubicBezTo>
                    <a:pt x="4301693" y="543572"/>
                    <a:pt x="4300855" y="544271"/>
                    <a:pt x="4299737" y="544830"/>
                  </a:cubicBezTo>
                  <a:cubicBezTo>
                    <a:pt x="4299737" y="545389"/>
                    <a:pt x="4298620" y="547065"/>
                    <a:pt x="4296384" y="549859"/>
                  </a:cubicBezTo>
                  <a:cubicBezTo>
                    <a:pt x="4294149" y="552653"/>
                    <a:pt x="4292054" y="555587"/>
                    <a:pt x="4290098" y="558660"/>
                  </a:cubicBezTo>
                  <a:cubicBezTo>
                    <a:pt x="4288142" y="561733"/>
                    <a:pt x="4286606" y="565226"/>
                    <a:pt x="4285488" y="569138"/>
                  </a:cubicBezTo>
                  <a:cubicBezTo>
                    <a:pt x="4284371" y="573049"/>
                    <a:pt x="4283672" y="577100"/>
                    <a:pt x="4283392" y="581291"/>
                  </a:cubicBezTo>
                  <a:cubicBezTo>
                    <a:pt x="4283113" y="585482"/>
                    <a:pt x="4283951" y="589534"/>
                    <a:pt x="4285907" y="593445"/>
                  </a:cubicBezTo>
                  <a:cubicBezTo>
                    <a:pt x="4287863" y="597357"/>
                    <a:pt x="4289260" y="600151"/>
                    <a:pt x="4290098" y="601827"/>
                  </a:cubicBezTo>
                  <a:cubicBezTo>
                    <a:pt x="4290936" y="603504"/>
                    <a:pt x="4292473" y="606298"/>
                    <a:pt x="4294708" y="610209"/>
                  </a:cubicBezTo>
                  <a:cubicBezTo>
                    <a:pt x="4299178" y="613562"/>
                    <a:pt x="4302531" y="616356"/>
                    <a:pt x="4304766" y="618591"/>
                  </a:cubicBezTo>
                  <a:cubicBezTo>
                    <a:pt x="4307002" y="620827"/>
                    <a:pt x="4310215" y="621944"/>
                    <a:pt x="4314406" y="621944"/>
                  </a:cubicBezTo>
                  <a:cubicBezTo>
                    <a:pt x="4318597" y="621944"/>
                    <a:pt x="4321810" y="622643"/>
                    <a:pt x="4324045" y="624040"/>
                  </a:cubicBezTo>
                  <a:cubicBezTo>
                    <a:pt x="4326280" y="625437"/>
                    <a:pt x="4328096" y="626554"/>
                    <a:pt x="4329493" y="627392"/>
                  </a:cubicBezTo>
                  <a:cubicBezTo>
                    <a:pt x="4330891" y="628231"/>
                    <a:pt x="4332707" y="628370"/>
                    <a:pt x="4334942" y="627812"/>
                  </a:cubicBezTo>
                  <a:cubicBezTo>
                    <a:pt x="4337177" y="627253"/>
                    <a:pt x="4341368" y="628231"/>
                    <a:pt x="4347515" y="630745"/>
                  </a:cubicBezTo>
                  <a:cubicBezTo>
                    <a:pt x="4353661" y="633260"/>
                    <a:pt x="4357852" y="635076"/>
                    <a:pt x="4360087" y="636194"/>
                  </a:cubicBezTo>
                  <a:cubicBezTo>
                    <a:pt x="4362323" y="637311"/>
                    <a:pt x="4366514" y="639826"/>
                    <a:pt x="4372660" y="643737"/>
                  </a:cubicBezTo>
                  <a:cubicBezTo>
                    <a:pt x="4374896" y="645973"/>
                    <a:pt x="4376712" y="647928"/>
                    <a:pt x="4378109" y="649605"/>
                  </a:cubicBezTo>
                  <a:cubicBezTo>
                    <a:pt x="4379506" y="651281"/>
                    <a:pt x="4381601" y="655612"/>
                    <a:pt x="4384395" y="662597"/>
                  </a:cubicBezTo>
                  <a:cubicBezTo>
                    <a:pt x="4387190" y="669582"/>
                    <a:pt x="4388586" y="674751"/>
                    <a:pt x="4388586" y="678104"/>
                  </a:cubicBezTo>
                  <a:cubicBezTo>
                    <a:pt x="4388586" y="681456"/>
                    <a:pt x="4388307" y="683831"/>
                    <a:pt x="4387748" y="685228"/>
                  </a:cubicBezTo>
                  <a:cubicBezTo>
                    <a:pt x="4387190" y="686625"/>
                    <a:pt x="4386491" y="687743"/>
                    <a:pt x="4385653" y="688581"/>
                  </a:cubicBezTo>
                  <a:cubicBezTo>
                    <a:pt x="4384814" y="689419"/>
                    <a:pt x="4382999" y="691235"/>
                    <a:pt x="4380204" y="694029"/>
                  </a:cubicBezTo>
                  <a:cubicBezTo>
                    <a:pt x="4377969" y="695147"/>
                    <a:pt x="4376153" y="696265"/>
                    <a:pt x="4374756" y="697382"/>
                  </a:cubicBezTo>
                  <a:cubicBezTo>
                    <a:pt x="4373359" y="698500"/>
                    <a:pt x="4371822" y="699198"/>
                    <a:pt x="4370146" y="699478"/>
                  </a:cubicBezTo>
                  <a:cubicBezTo>
                    <a:pt x="4368469" y="699757"/>
                    <a:pt x="4366514" y="699757"/>
                    <a:pt x="4364278" y="699478"/>
                  </a:cubicBezTo>
                  <a:cubicBezTo>
                    <a:pt x="4362043" y="699198"/>
                    <a:pt x="4359808" y="698919"/>
                    <a:pt x="4357573" y="698639"/>
                  </a:cubicBezTo>
                  <a:cubicBezTo>
                    <a:pt x="4355338" y="698360"/>
                    <a:pt x="4353242" y="697522"/>
                    <a:pt x="4351286" y="696125"/>
                  </a:cubicBezTo>
                  <a:cubicBezTo>
                    <a:pt x="4349331" y="694728"/>
                    <a:pt x="4346257" y="693750"/>
                    <a:pt x="4342066" y="693191"/>
                  </a:cubicBezTo>
                  <a:cubicBezTo>
                    <a:pt x="4337875" y="692632"/>
                    <a:pt x="4334103" y="691235"/>
                    <a:pt x="4330751" y="689000"/>
                  </a:cubicBezTo>
                  <a:cubicBezTo>
                    <a:pt x="4327398" y="686765"/>
                    <a:pt x="4324185" y="685228"/>
                    <a:pt x="4321111" y="684390"/>
                  </a:cubicBezTo>
                  <a:cubicBezTo>
                    <a:pt x="4318038" y="683552"/>
                    <a:pt x="4315663" y="683552"/>
                    <a:pt x="4313986" y="684390"/>
                  </a:cubicBezTo>
                  <a:cubicBezTo>
                    <a:pt x="4312310" y="685228"/>
                    <a:pt x="4309795" y="686206"/>
                    <a:pt x="4306443" y="687324"/>
                  </a:cubicBezTo>
                  <a:cubicBezTo>
                    <a:pt x="4304766" y="686206"/>
                    <a:pt x="4303369" y="685228"/>
                    <a:pt x="4302252" y="684390"/>
                  </a:cubicBezTo>
                  <a:cubicBezTo>
                    <a:pt x="4301134" y="683552"/>
                    <a:pt x="4300436" y="683133"/>
                    <a:pt x="4300156" y="683133"/>
                  </a:cubicBezTo>
                  <a:cubicBezTo>
                    <a:pt x="4299877" y="683133"/>
                    <a:pt x="4299458" y="683133"/>
                    <a:pt x="4298899" y="683133"/>
                  </a:cubicBezTo>
                  <a:lnTo>
                    <a:pt x="4299737" y="681456"/>
                  </a:lnTo>
                  <a:cubicBezTo>
                    <a:pt x="4298620" y="680898"/>
                    <a:pt x="4297362" y="680059"/>
                    <a:pt x="4295965" y="678942"/>
                  </a:cubicBezTo>
                  <a:cubicBezTo>
                    <a:pt x="4294568" y="677824"/>
                    <a:pt x="4293032" y="677265"/>
                    <a:pt x="4291355" y="677265"/>
                  </a:cubicBezTo>
                  <a:cubicBezTo>
                    <a:pt x="4289679" y="677265"/>
                    <a:pt x="4288282" y="677545"/>
                    <a:pt x="4287164" y="678104"/>
                  </a:cubicBezTo>
                  <a:cubicBezTo>
                    <a:pt x="4286047" y="678662"/>
                    <a:pt x="4284371" y="679221"/>
                    <a:pt x="4282135" y="679780"/>
                  </a:cubicBezTo>
                  <a:lnTo>
                    <a:pt x="4292193" y="673913"/>
                  </a:lnTo>
                  <a:lnTo>
                    <a:pt x="4301414" y="664692"/>
                  </a:lnTo>
                  <a:cubicBezTo>
                    <a:pt x="4295267" y="655193"/>
                    <a:pt x="4291215" y="649046"/>
                    <a:pt x="4289260" y="646252"/>
                  </a:cubicBezTo>
                  <a:cubicBezTo>
                    <a:pt x="4287304" y="643458"/>
                    <a:pt x="4285767" y="640804"/>
                    <a:pt x="4284650" y="638289"/>
                  </a:cubicBezTo>
                  <a:cubicBezTo>
                    <a:pt x="4283532" y="635774"/>
                    <a:pt x="4283253" y="632841"/>
                    <a:pt x="4283811" y="629488"/>
                  </a:cubicBezTo>
                  <a:cubicBezTo>
                    <a:pt x="4284371" y="626135"/>
                    <a:pt x="4283811" y="621804"/>
                    <a:pt x="4282135" y="616496"/>
                  </a:cubicBezTo>
                  <a:cubicBezTo>
                    <a:pt x="4280459" y="611187"/>
                    <a:pt x="4279201" y="605460"/>
                    <a:pt x="4278363" y="599313"/>
                  </a:cubicBezTo>
                  <a:cubicBezTo>
                    <a:pt x="4277525" y="593166"/>
                    <a:pt x="4277106" y="585622"/>
                    <a:pt x="4277106" y="576681"/>
                  </a:cubicBezTo>
                  <a:cubicBezTo>
                    <a:pt x="4277106" y="567741"/>
                    <a:pt x="4278363" y="557542"/>
                    <a:pt x="4280878" y="546087"/>
                  </a:cubicBezTo>
                  <a:cubicBezTo>
                    <a:pt x="4283392" y="534632"/>
                    <a:pt x="4284650" y="526529"/>
                    <a:pt x="4284650" y="521779"/>
                  </a:cubicBezTo>
                  <a:cubicBezTo>
                    <a:pt x="4284650" y="517029"/>
                    <a:pt x="4283392" y="513816"/>
                    <a:pt x="4280878" y="512140"/>
                  </a:cubicBezTo>
                  <a:cubicBezTo>
                    <a:pt x="4278363" y="510464"/>
                    <a:pt x="4273753" y="505993"/>
                    <a:pt x="4267047" y="498729"/>
                  </a:cubicBezTo>
                  <a:close/>
                  <a:moveTo>
                    <a:pt x="1796339" y="453466"/>
                  </a:moveTo>
                  <a:cubicBezTo>
                    <a:pt x="1783486" y="458495"/>
                    <a:pt x="1770913" y="464642"/>
                    <a:pt x="1758620" y="471906"/>
                  </a:cubicBezTo>
                  <a:cubicBezTo>
                    <a:pt x="1755267" y="476377"/>
                    <a:pt x="1753171" y="479310"/>
                    <a:pt x="1752333" y="480707"/>
                  </a:cubicBezTo>
                  <a:cubicBezTo>
                    <a:pt x="1751495" y="482104"/>
                    <a:pt x="1750377" y="483501"/>
                    <a:pt x="1748980" y="484898"/>
                  </a:cubicBezTo>
                  <a:cubicBezTo>
                    <a:pt x="1747584" y="486295"/>
                    <a:pt x="1745907" y="488251"/>
                    <a:pt x="1743951" y="490766"/>
                  </a:cubicBezTo>
                  <a:cubicBezTo>
                    <a:pt x="1741996" y="493280"/>
                    <a:pt x="1740319" y="495236"/>
                    <a:pt x="1738922" y="496633"/>
                  </a:cubicBezTo>
                  <a:cubicBezTo>
                    <a:pt x="1737525" y="498030"/>
                    <a:pt x="1736407" y="499427"/>
                    <a:pt x="1735569" y="500824"/>
                  </a:cubicBezTo>
                  <a:cubicBezTo>
                    <a:pt x="1734731" y="502221"/>
                    <a:pt x="1733614" y="503758"/>
                    <a:pt x="1732216" y="505434"/>
                  </a:cubicBezTo>
                  <a:cubicBezTo>
                    <a:pt x="1730819" y="507111"/>
                    <a:pt x="1729562" y="508787"/>
                    <a:pt x="1728444" y="510464"/>
                  </a:cubicBezTo>
                  <a:cubicBezTo>
                    <a:pt x="1727327" y="512140"/>
                    <a:pt x="1726209" y="513537"/>
                    <a:pt x="1725092" y="514655"/>
                  </a:cubicBezTo>
                  <a:cubicBezTo>
                    <a:pt x="1723974" y="515772"/>
                    <a:pt x="1722298" y="518007"/>
                    <a:pt x="1720062" y="521360"/>
                  </a:cubicBezTo>
                  <a:cubicBezTo>
                    <a:pt x="1720621" y="522478"/>
                    <a:pt x="1724253" y="523456"/>
                    <a:pt x="1730959" y="524294"/>
                  </a:cubicBezTo>
                  <a:cubicBezTo>
                    <a:pt x="1737665" y="525132"/>
                    <a:pt x="1745209" y="526250"/>
                    <a:pt x="1753590" y="527647"/>
                  </a:cubicBezTo>
                  <a:cubicBezTo>
                    <a:pt x="1761973" y="529044"/>
                    <a:pt x="1767002" y="529742"/>
                    <a:pt x="1768678" y="529742"/>
                  </a:cubicBezTo>
                  <a:cubicBezTo>
                    <a:pt x="1771472" y="524154"/>
                    <a:pt x="1773847" y="519544"/>
                    <a:pt x="1775803" y="515912"/>
                  </a:cubicBezTo>
                  <a:cubicBezTo>
                    <a:pt x="1777759" y="512280"/>
                    <a:pt x="1780972" y="505295"/>
                    <a:pt x="1785442" y="494957"/>
                  </a:cubicBezTo>
                  <a:cubicBezTo>
                    <a:pt x="1789913" y="484619"/>
                    <a:pt x="1792427" y="477075"/>
                    <a:pt x="1792986" y="472325"/>
                  </a:cubicBezTo>
                  <a:cubicBezTo>
                    <a:pt x="1793545" y="467576"/>
                    <a:pt x="1794662" y="461569"/>
                    <a:pt x="1796339" y="454304"/>
                  </a:cubicBezTo>
                  <a:close/>
                  <a:moveTo>
                    <a:pt x="4845862" y="437540"/>
                  </a:moveTo>
                  <a:cubicBezTo>
                    <a:pt x="4845862" y="440893"/>
                    <a:pt x="4845862" y="442988"/>
                    <a:pt x="4845862" y="443827"/>
                  </a:cubicBezTo>
                  <a:cubicBezTo>
                    <a:pt x="4845862" y="444665"/>
                    <a:pt x="4845583" y="445922"/>
                    <a:pt x="4845025" y="447599"/>
                  </a:cubicBezTo>
                  <a:cubicBezTo>
                    <a:pt x="4844465" y="449275"/>
                    <a:pt x="4843907" y="450672"/>
                    <a:pt x="4843348" y="451790"/>
                  </a:cubicBezTo>
                  <a:lnTo>
                    <a:pt x="4844186" y="454304"/>
                  </a:lnTo>
                  <a:lnTo>
                    <a:pt x="4845862" y="454304"/>
                  </a:lnTo>
                  <a:lnTo>
                    <a:pt x="4846701" y="458495"/>
                  </a:lnTo>
                  <a:cubicBezTo>
                    <a:pt x="4847259" y="457378"/>
                    <a:pt x="4847539" y="456679"/>
                    <a:pt x="4847539" y="456400"/>
                  </a:cubicBezTo>
                  <a:cubicBezTo>
                    <a:pt x="4847539" y="456120"/>
                    <a:pt x="4847958" y="455561"/>
                    <a:pt x="4848797" y="454723"/>
                  </a:cubicBezTo>
                  <a:cubicBezTo>
                    <a:pt x="4849634" y="453885"/>
                    <a:pt x="4850473" y="452488"/>
                    <a:pt x="4851311" y="450532"/>
                  </a:cubicBezTo>
                  <a:cubicBezTo>
                    <a:pt x="4852149" y="448576"/>
                    <a:pt x="4853406" y="445363"/>
                    <a:pt x="4855083" y="440893"/>
                  </a:cubicBezTo>
                  <a:lnTo>
                    <a:pt x="4847539" y="437540"/>
                  </a:lnTo>
                  <a:close/>
                  <a:moveTo>
                    <a:pt x="1841602" y="419938"/>
                  </a:moveTo>
                  <a:lnTo>
                    <a:pt x="1838249" y="421614"/>
                  </a:lnTo>
                  <a:cubicBezTo>
                    <a:pt x="1836014" y="426644"/>
                    <a:pt x="1833499" y="431673"/>
                    <a:pt x="1830705" y="436702"/>
                  </a:cubicBezTo>
                  <a:cubicBezTo>
                    <a:pt x="1831264" y="438378"/>
                    <a:pt x="1831822" y="439775"/>
                    <a:pt x="1832381" y="440893"/>
                  </a:cubicBezTo>
                  <a:cubicBezTo>
                    <a:pt x="1832940" y="442011"/>
                    <a:pt x="1833219" y="444106"/>
                    <a:pt x="1833219" y="447179"/>
                  </a:cubicBezTo>
                  <a:cubicBezTo>
                    <a:pt x="1833219" y="450253"/>
                    <a:pt x="1832521" y="454304"/>
                    <a:pt x="1831124" y="459333"/>
                  </a:cubicBezTo>
                  <a:cubicBezTo>
                    <a:pt x="1829727" y="464363"/>
                    <a:pt x="1829168" y="469392"/>
                    <a:pt x="1829448" y="474421"/>
                  </a:cubicBezTo>
                  <a:cubicBezTo>
                    <a:pt x="1829727" y="479450"/>
                    <a:pt x="1829587" y="484340"/>
                    <a:pt x="1829028" y="489089"/>
                  </a:cubicBezTo>
                  <a:cubicBezTo>
                    <a:pt x="1828470" y="493839"/>
                    <a:pt x="1827771" y="498310"/>
                    <a:pt x="1826933" y="502501"/>
                  </a:cubicBezTo>
                  <a:cubicBezTo>
                    <a:pt x="1826095" y="506692"/>
                    <a:pt x="1824838" y="511581"/>
                    <a:pt x="1823161" y="517169"/>
                  </a:cubicBezTo>
                  <a:cubicBezTo>
                    <a:pt x="1821485" y="522757"/>
                    <a:pt x="1819389" y="528066"/>
                    <a:pt x="1816875" y="533095"/>
                  </a:cubicBezTo>
                  <a:cubicBezTo>
                    <a:pt x="1814360" y="538124"/>
                    <a:pt x="1812823" y="541477"/>
                    <a:pt x="1812264" y="543153"/>
                  </a:cubicBezTo>
                  <a:cubicBezTo>
                    <a:pt x="1814500" y="544830"/>
                    <a:pt x="1816455" y="546227"/>
                    <a:pt x="1818132" y="547344"/>
                  </a:cubicBezTo>
                  <a:cubicBezTo>
                    <a:pt x="1819808" y="548462"/>
                    <a:pt x="1822742" y="550278"/>
                    <a:pt x="1826933" y="552793"/>
                  </a:cubicBezTo>
                  <a:cubicBezTo>
                    <a:pt x="1831124" y="555307"/>
                    <a:pt x="1835036" y="557822"/>
                    <a:pt x="1838668" y="560336"/>
                  </a:cubicBezTo>
                  <a:cubicBezTo>
                    <a:pt x="1842300" y="562851"/>
                    <a:pt x="1845373" y="565366"/>
                    <a:pt x="1847888" y="567880"/>
                  </a:cubicBezTo>
                  <a:cubicBezTo>
                    <a:pt x="1850402" y="570395"/>
                    <a:pt x="1854454" y="574167"/>
                    <a:pt x="1860042" y="579196"/>
                  </a:cubicBezTo>
                  <a:cubicBezTo>
                    <a:pt x="1860601" y="579196"/>
                    <a:pt x="1861299" y="579056"/>
                    <a:pt x="1862137" y="578777"/>
                  </a:cubicBezTo>
                  <a:cubicBezTo>
                    <a:pt x="1862976" y="578497"/>
                    <a:pt x="1868145" y="575145"/>
                    <a:pt x="1877644" y="568718"/>
                  </a:cubicBezTo>
                  <a:cubicBezTo>
                    <a:pt x="1887144" y="562292"/>
                    <a:pt x="1894129" y="557123"/>
                    <a:pt x="1898599" y="553212"/>
                  </a:cubicBezTo>
                  <a:cubicBezTo>
                    <a:pt x="1903628" y="548183"/>
                    <a:pt x="1907680" y="544271"/>
                    <a:pt x="1910753" y="541477"/>
                  </a:cubicBezTo>
                  <a:cubicBezTo>
                    <a:pt x="1913826" y="538683"/>
                    <a:pt x="1918436" y="533654"/>
                    <a:pt x="1924583" y="526389"/>
                  </a:cubicBezTo>
                  <a:cubicBezTo>
                    <a:pt x="1930730" y="519125"/>
                    <a:pt x="1934642" y="514096"/>
                    <a:pt x="1936318" y="511302"/>
                  </a:cubicBezTo>
                  <a:cubicBezTo>
                    <a:pt x="1937994" y="508508"/>
                    <a:pt x="1940230" y="505155"/>
                    <a:pt x="1943024" y="501243"/>
                  </a:cubicBezTo>
                  <a:cubicBezTo>
                    <a:pt x="1942465" y="500126"/>
                    <a:pt x="1941906" y="499008"/>
                    <a:pt x="1941347" y="497891"/>
                  </a:cubicBezTo>
                  <a:cubicBezTo>
                    <a:pt x="1940789" y="496773"/>
                    <a:pt x="1937296" y="492722"/>
                    <a:pt x="1930870" y="485737"/>
                  </a:cubicBezTo>
                  <a:cubicBezTo>
                    <a:pt x="1924444" y="478752"/>
                    <a:pt x="1911172" y="464363"/>
                    <a:pt x="1891055" y="442569"/>
                  </a:cubicBezTo>
                  <a:cubicBezTo>
                    <a:pt x="1883791" y="437540"/>
                    <a:pt x="1878203" y="433629"/>
                    <a:pt x="1874291" y="430835"/>
                  </a:cubicBezTo>
                  <a:cubicBezTo>
                    <a:pt x="1870380" y="428041"/>
                    <a:pt x="1865490" y="425666"/>
                    <a:pt x="1859623" y="423710"/>
                  </a:cubicBezTo>
                  <a:cubicBezTo>
                    <a:pt x="1853755" y="421754"/>
                    <a:pt x="1849984" y="420776"/>
                    <a:pt x="1848307" y="420776"/>
                  </a:cubicBezTo>
                  <a:cubicBezTo>
                    <a:pt x="1846631" y="420776"/>
                    <a:pt x="1844396" y="420776"/>
                    <a:pt x="1841602" y="420776"/>
                  </a:cubicBezTo>
                  <a:close/>
                  <a:moveTo>
                    <a:pt x="4933874" y="417423"/>
                  </a:moveTo>
                  <a:cubicBezTo>
                    <a:pt x="4930521" y="419100"/>
                    <a:pt x="4928425" y="420636"/>
                    <a:pt x="4927587" y="422033"/>
                  </a:cubicBezTo>
                  <a:cubicBezTo>
                    <a:pt x="4926749" y="423430"/>
                    <a:pt x="4925352" y="424129"/>
                    <a:pt x="4923396" y="424129"/>
                  </a:cubicBezTo>
                  <a:cubicBezTo>
                    <a:pt x="4921440" y="424129"/>
                    <a:pt x="4918925" y="425107"/>
                    <a:pt x="4915852" y="427063"/>
                  </a:cubicBezTo>
                  <a:cubicBezTo>
                    <a:pt x="4912779" y="429018"/>
                    <a:pt x="4909147" y="431114"/>
                    <a:pt x="4904956" y="433349"/>
                  </a:cubicBezTo>
                  <a:cubicBezTo>
                    <a:pt x="4900765" y="435584"/>
                    <a:pt x="4896294" y="437121"/>
                    <a:pt x="4891544" y="437959"/>
                  </a:cubicBezTo>
                  <a:cubicBezTo>
                    <a:pt x="4886794" y="438797"/>
                    <a:pt x="4883861" y="439496"/>
                    <a:pt x="4882743" y="440055"/>
                  </a:cubicBezTo>
                  <a:cubicBezTo>
                    <a:pt x="4881626" y="440614"/>
                    <a:pt x="4879670" y="441452"/>
                    <a:pt x="4876876" y="442569"/>
                  </a:cubicBezTo>
                  <a:cubicBezTo>
                    <a:pt x="4870729" y="449834"/>
                    <a:pt x="4865979" y="455282"/>
                    <a:pt x="4862626" y="458914"/>
                  </a:cubicBezTo>
                  <a:cubicBezTo>
                    <a:pt x="4859274" y="462546"/>
                    <a:pt x="4855502" y="467296"/>
                    <a:pt x="4851311" y="473164"/>
                  </a:cubicBezTo>
                  <a:cubicBezTo>
                    <a:pt x="4847120" y="479031"/>
                    <a:pt x="4844465" y="483501"/>
                    <a:pt x="4843348" y="486575"/>
                  </a:cubicBezTo>
                  <a:cubicBezTo>
                    <a:pt x="4842230" y="489648"/>
                    <a:pt x="4841532" y="492163"/>
                    <a:pt x="4841252" y="494119"/>
                  </a:cubicBezTo>
                  <a:cubicBezTo>
                    <a:pt x="4840973" y="496074"/>
                    <a:pt x="4840834" y="499148"/>
                    <a:pt x="4840834" y="503339"/>
                  </a:cubicBezTo>
                  <a:cubicBezTo>
                    <a:pt x="4840834" y="507530"/>
                    <a:pt x="4840834" y="509765"/>
                    <a:pt x="4840834" y="510044"/>
                  </a:cubicBezTo>
                  <a:cubicBezTo>
                    <a:pt x="4840834" y="510324"/>
                    <a:pt x="4840554" y="510743"/>
                    <a:pt x="4839995" y="511302"/>
                  </a:cubicBezTo>
                  <a:lnTo>
                    <a:pt x="4840834" y="514655"/>
                  </a:lnTo>
                  <a:lnTo>
                    <a:pt x="4839157" y="515493"/>
                  </a:lnTo>
                  <a:lnTo>
                    <a:pt x="4840834" y="516331"/>
                  </a:lnTo>
                  <a:cubicBezTo>
                    <a:pt x="4842510" y="516331"/>
                    <a:pt x="4849914" y="511302"/>
                    <a:pt x="4863046" y="501243"/>
                  </a:cubicBezTo>
                  <a:cubicBezTo>
                    <a:pt x="4876177" y="491185"/>
                    <a:pt x="4899786" y="471348"/>
                    <a:pt x="4933874" y="441731"/>
                  </a:cubicBezTo>
                  <a:close/>
                  <a:moveTo>
                    <a:pt x="1379296" y="415747"/>
                  </a:moveTo>
                  <a:lnTo>
                    <a:pt x="1380134" y="415747"/>
                  </a:lnTo>
                  <a:lnTo>
                    <a:pt x="1379296" y="417423"/>
                  </a:lnTo>
                  <a:close/>
                  <a:moveTo>
                    <a:pt x="5215509" y="378028"/>
                  </a:moveTo>
                  <a:cubicBezTo>
                    <a:pt x="5213273" y="379146"/>
                    <a:pt x="5211178" y="380123"/>
                    <a:pt x="5209222" y="380962"/>
                  </a:cubicBezTo>
                  <a:cubicBezTo>
                    <a:pt x="5207267" y="381800"/>
                    <a:pt x="5204053" y="383756"/>
                    <a:pt x="5199583" y="386829"/>
                  </a:cubicBezTo>
                  <a:cubicBezTo>
                    <a:pt x="5195113" y="389902"/>
                    <a:pt x="5190782" y="392417"/>
                    <a:pt x="5186591" y="394373"/>
                  </a:cubicBezTo>
                  <a:cubicBezTo>
                    <a:pt x="5182400" y="396329"/>
                    <a:pt x="5179047" y="398145"/>
                    <a:pt x="5176532" y="399821"/>
                  </a:cubicBezTo>
                  <a:cubicBezTo>
                    <a:pt x="5174018" y="401498"/>
                    <a:pt x="5169408" y="404292"/>
                    <a:pt x="5162702" y="408203"/>
                  </a:cubicBezTo>
                  <a:cubicBezTo>
                    <a:pt x="5155996" y="412115"/>
                    <a:pt x="5149570" y="415188"/>
                    <a:pt x="5143424" y="417423"/>
                  </a:cubicBezTo>
                  <a:cubicBezTo>
                    <a:pt x="5137277" y="419659"/>
                    <a:pt x="5131968" y="420916"/>
                    <a:pt x="5127498" y="421195"/>
                  </a:cubicBezTo>
                  <a:cubicBezTo>
                    <a:pt x="5123027" y="421475"/>
                    <a:pt x="5119535" y="421475"/>
                    <a:pt x="5117020" y="421195"/>
                  </a:cubicBezTo>
                  <a:cubicBezTo>
                    <a:pt x="5114506" y="420916"/>
                    <a:pt x="5112689" y="420916"/>
                    <a:pt x="5111572" y="421195"/>
                  </a:cubicBezTo>
                  <a:cubicBezTo>
                    <a:pt x="5110454" y="421475"/>
                    <a:pt x="5109616" y="421614"/>
                    <a:pt x="5109057" y="421614"/>
                  </a:cubicBezTo>
                  <a:cubicBezTo>
                    <a:pt x="5107939" y="428879"/>
                    <a:pt x="5107241" y="433908"/>
                    <a:pt x="5106962" y="436702"/>
                  </a:cubicBezTo>
                  <a:cubicBezTo>
                    <a:pt x="5106683" y="439496"/>
                    <a:pt x="5105984" y="441591"/>
                    <a:pt x="5104866" y="442988"/>
                  </a:cubicBezTo>
                  <a:cubicBezTo>
                    <a:pt x="5103748" y="444385"/>
                    <a:pt x="5103469" y="445922"/>
                    <a:pt x="5104028" y="447599"/>
                  </a:cubicBezTo>
                  <a:cubicBezTo>
                    <a:pt x="5104587" y="449275"/>
                    <a:pt x="5104168" y="451790"/>
                    <a:pt x="5102771" y="455142"/>
                  </a:cubicBezTo>
                  <a:cubicBezTo>
                    <a:pt x="5101374" y="458495"/>
                    <a:pt x="5100815" y="460451"/>
                    <a:pt x="5101094" y="461010"/>
                  </a:cubicBezTo>
                  <a:cubicBezTo>
                    <a:pt x="5101374" y="461569"/>
                    <a:pt x="5101514" y="462127"/>
                    <a:pt x="5101514" y="462686"/>
                  </a:cubicBezTo>
                  <a:lnTo>
                    <a:pt x="5100675" y="463524"/>
                  </a:lnTo>
                  <a:lnTo>
                    <a:pt x="5108219" y="465201"/>
                  </a:lnTo>
                  <a:lnTo>
                    <a:pt x="5109057" y="463524"/>
                  </a:lnTo>
                  <a:cubicBezTo>
                    <a:pt x="5114645" y="464083"/>
                    <a:pt x="5120233" y="464223"/>
                    <a:pt x="5125821" y="463943"/>
                  </a:cubicBezTo>
                  <a:cubicBezTo>
                    <a:pt x="5131410" y="463664"/>
                    <a:pt x="5141188" y="464502"/>
                    <a:pt x="5155159" y="466458"/>
                  </a:cubicBezTo>
                  <a:cubicBezTo>
                    <a:pt x="5169128" y="468414"/>
                    <a:pt x="5177091" y="468554"/>
                    <a:pt x="5179047" y="466877"/>
                  </a:cubicBezTo>
                  <a:cubicBezTo>
                    <a:pt x="5181002" y="465201"/>
                    <a:pt x="5183098" y="463524"/>
                    <a:pt x="5185334" y="461848"/>
                  </a:cubicBezTo>
                  <a:cubicBezTo>
                    <a:pt x="5192039" y="452348"/>
                    <a:pt x="5197627" y="445224"/>
                    <a:pt x="5202098" y="440474"/>
                  </a:cubicBezTo>
                  <a:cubicBezTo>
                    <a:pt x="5206568" y="435724"/>
                    <a:pt x="5218582" y="416585"/>
                    <a:pt x="5238140" y="383057"/>
                  </a:cubicBezTo>
                  <a:lnTo>
                    <a:pt x="5237302" y="381381"/>
                  </a:lnTo>
                  <a:cubicBezTo>
                    <a:pt x="5235067" y="381940"/>
                    <a:pt x="5233390" y="381660"/>
                    <a:pt x="5232273" y="380543"/>
                  </a:cubicBezTo>
                  <a:lnTo>
                    <a:pt x="5230596" y="383057"/>
                  </a:lnTo>
                  <a:lnTo>
                    <a:pt x="5228920" y="383895"/>
                  </a:lnTo>
                  <a:cubicBezTo>
                    <a:pt x="5226685" y="382778"/>
                    <a:pt x="5225287" y="381940"/>
                    <a:pt x="5224729" y="381381"/>
                  </a:cubicBezTo>
                  <a:cubicBezTo>
                    <a:pt x="5224170" y="380822"/>
                    <a:pt x="5223751" y="380543"/>
                    <a:pt x="5223472" y="380543"/>
                  </a:cubicBezTo>
                  <a:cubicBezTo>
                    <a:pt x="5223192" y="380543"/>
                    <a:pt x="5222493" y="380543"/>
                    <a:pt x="5221376" y="380543"/>
                  </a:cubicBezTo>
                  <a:lnTo>
                    <a:pt x="5220538" y="378866"/>
                  </a:lnTo>
                  <a:lnTo>
                    <a:pt x="5216347" y="378028"/>
                  </a:lnTo>
                  <a:close/>
                  <a:moveTo>
                    <a:pt x="2608174" y="372161"/>
                  </a:moveTo>
                  <a:cubicBezTo>
                    <a:pt x="2609291" y="373837"/>
                    <a:pt x="2610129" y="375094"/>
                    <a:pt x="2610688" y="375932"/>
                  </a:cubicBezTo>
                  <a:cubicBezTo>
                    <a:pt x="2611247" y="376771"/>
                    <a:pt x="2611526" y="377749"/>
                    <a:pt x="2611526" y="378866"/>
                  </a:cubicBezTo>
                  <a:cubicBezTo>
                    <a:pt x="2611526" y="379984"/>
                    <a:pt x="2612085" y="381940"/>
                    <a:pt x="2613203" y="384734"/>
                  </a:cubicBezTo>
                  <a:cubicBezTo>
                    <a:pt x="2614320" y="387528"/>
                    <a:pt x="2615298" y="392836"/>
                    <a:pt x="2616136" y="400659"/>
                  </a:cubicBezTo>
                  <a:cubicBezTo>
                    <a:pt x="2616974" y="408483"/>
                    <a:pt x="2616835" y="413791"/>
                    <a:pt x="2615717" y="416585"/>
                  </a:cubicBezTo>
                  <a:cubicBezTo>
                    <a:pt x="2614600" y="419379"/>
                    <a:pt x="2614460" y="422453"/>
                    <a:pt x="2615298" y="425805"/>
                  </a:cubicBezTo>
                  <a:cubicBezTo>
                    <a:pt x="2616136" y="429158"/>
                    <a:pt x="2616416" y="431673"/>
                    <a:pt x="2616136" y="433349"/>
                  </a:cubicBezTo>
                  <a:cubicBezTo>
                    <a:pt x="2615857" y="435026"/>
                    <a:pt x="2615717" y="436283"/>
                    <a:pt x="2615717" y="437121"/>
                  </a:cubicBezTo>
                  <a:cubicBezTo>
                    <a:pt x="2615717" y="437959"/>
                    <a:pt x="2615717" y="439356"/>
                    <a:pt x="2615717" y="441312"/>
                  </a:cubicBezTo>
                  <a:cubicBezTo>
                    <a:pt x="2615717" y="443268"/>
                    <a:pt x="2615997" y="446062"/>
                    <a:pt x="2616556" y="449694"/>
                  </a:cubicBezTo>
                  <a:cubicBezTo>
                    <a:pt x="2617114" y="453326"/>
                    <a:pt x="2617394" y="456679"/>
                    <a:pt x="2617394" y="459752"/>
                  </a:cubicBezTo>
                  <a:cubicBezTo>
                    <a:pt x="2617394" y="462826"/>
                    <a:pt x="2617673" y="464921"/>
                    <a:pt x="2618232" y="466039"/>
                  </a:cubicBezTo>
                  <a:cubicBezTo>
                    <a:pt x="2618791" y="467157"/>
                    <a:pt x="2619210" y="468693"/>
                    <a:pt x="2619489" y="470649"/>
                  </a:cubicBezTo>
                  <a:cubicBezTo>
                    <a:pt x="2619769" y="472605"/>
                    <a:pt x="2620188" y="474561"/>
                    <a:pt x="2620746" y="476516"/>
                  </a:cubicBezTo>
                  <a:cubicBezTo>
                    <a:pt x="2621305" y="478472"/>
                    <a:pt x="2622423" y="482524"/>
                    <a:pt x="2624099" y="488670"/>
                  </a:cubicBezTo>
                  <a:cubicBezTo>
                    <a:pt x="2625217" y="488670"/>
                    <a:pt x="2628151" y="487972"/>
                    <a:pt x="2632900" y="486575"/>
                  </a:cubicBezTo>
                  <a:cubicBezTo>
                    <a:pt x="2637650" y="485178"/>
                    <a:pt x="2644216" y="483362"/>
                    <a:pt x="2652598" y="481127"/>
                  </a:cubicBezTo>
                  <a:cubicBezTo>
                    <a:pt x="2654275" y="473303"/>
                    <a:pt x="2655532" y="466877"/>
                    <a:pt x="2656370" y="461848"/>
                  </a:cubicBezTo>
                  <a:cubicBezTo>
                    <a:pt x="2657208" y="456819"/>
                    <a:pt x="2659024" y="434187"/>
                    <a:pt x="2661818" y="393954"/>
                  </a:cubicBezTo>
                  <a:lnTo>
                    <a:pt x="2657627" y="393116"/>
                  </a:lnTo>
                  <a:lnTo>
                    <a:pt x="2656789" y="393954"/>
                  </a:lnTo>
                  <a:cubicBezTo>
                    <a:pt x="2656230" y="393954"/>
                    <a:pt x="2655671" y="393954"/>
                    <a:pt x="2655113" y="393954"/>
                  </a:cubicBezTo>
                  <a:cubicBezTo>
                    <a:pt x="2654554" y="393954"/>
                    <a:pt x="2653995" y="393674"/>
                    <a:pt x="2653436" y="393116"/>
                  </a:cubicBezTo>
                  <a:cubicBezTo>
                    <a:pt x="2652878" y="392557"/>
                    <a:pt x="2649245" y="390601"/>
                    <a:pt x="2642540" y="387248"/>
                  </a:cubicBezTo>
                  <a:cubicBezTo>
                    <a:pt x="2635834" y="383895"/>
                    <a:pt x="2631084" y="381940"/>
                    <a:pt x="2628290" y="381381"/>
                  </a:cubicBezTo>
                  <a:cubicBezTo>
                    <a:pt x="2625496" y="380822"/>
                    <a:pt x="2622982" y="379984"/>
                    <a:pt x="2620746" y="378866"/>
                  </a:cubicBezTo>
                  <a:cubicBezTo>
                    <a:pt x="2618511" y="377749"/>
                    <a:pt x="2614600" y="375513"/>
                    <a:pt x="2609012" y="372161"/>
                  </a:cubicBezTo>
                  <a:close/>
                  <a:moveTo>
                    <a:pt x="1972361" y="348691"/>
                  </a:moveTo>
                  <a:cubicBezTo>
                    <a:pt x="1971243" y="349250"/>
                    <a:pt x="1969287" y="350088"/>
                    <a:pt x="1966493" y="351206"/>
                  </a:cubicBezTo>
                  <a:cubicBezTo>
                    <a:pt x="1963699" y="352323"/>
                    <a:pt x="1960067" y="354279"/>
                    <a:pt x="1955597" y="357073"/>
                  </a:cubicBezTo>
                  <a:cubicBezTo>
                    <a:pt x="1951126" y="359867"/>
                    <a:pt x="1944421" y="363499"/>
                    <a:pt x="1935480" y="367970"/>
                  </a:cubicBezTo>
                  <a:cubicBezTo>
                    <a:pt x="1926539" y="372440"/>
                    <a:pt x="1919414" y="375653"/>
                    <a:pt x="1914106" y="377609"/>
                  </a:cubicBezTo>
                  <a:cubicBezTo>
                    <a:pt x="1908797" y="379565"/>
                    <a:pt x="1904467" y="381381"/>
                    <a:pt x="1901114" y="383057"/>
                  </a:cubicBezTo>
                  <a:cubicBezTo>
                    <a:pt x="1897761" y="384734"/>
                    <a:pt x="1894268" y="386131"/>
                    <a:pt x="1890636" y="387248"/>
                  </a:cubicBezTo>
                  <a:cubicBezTo>
                    <a:pt x="1887004" y="388366"/>
                    <a:pt x="1884210" y="389623"/>
                    <a:pt x="1882254" y="391020"/>
                  </a:cubicBezTo>
                  <a:cubicBezTo>
                    <a:pt x="1880299" y="392417"/>
                    <a:pt x="1878203" y="393395"/>
                    <a:pt x="1875968" y="393954"/>
                  </a:cubicBezTo>
                  <a:cubicBezTo>
                    <a:pt x="1873733" y="394513"/>
                    <a:pt x="1871637" y="394792"/>
                    <a:pt x="1869681" y="394792"/>
                  </a:cubicBezTo>
                  <a:cubicBezTo>
                    <a:pt x="1867725" y="394792"/>
                    <a:pt x="1866189" y="394373"/>
                    <a:pt x="1865071" y="393535"/>
                  </a:cubicBezTo>
                  <a:cubicBezTo>
                    <a:pt x="1863954" y="392696"/>
                    <a:pt x="1861998" y="391439"/>
                    <a:pt x="1859204" y="389763"/>
                  </a:cubicBezTo>
                  <a:cubicBezTo>
                    <a:pt x="1858645" y="388086"/>
                    <a:pt x="1858365" y="386969"/>
                    <a:pt x="1858365" y="386410"/>
                  </a:cubicBezTo>
                  <a:cubicBezTo>
                    <a:pt x="1858365" y="385851"/>
                    <a:pt x="1857946" y="385153"/>
                    <a:pt x="1857108" y="384314"/>
                  </a:cubicBezTo>
                  <a:cubicBezTo>
                    <a:pt x="1856270" y="383476"/>
                    <a:pt x="1855013" y="382219"/>
                    <a:pt x="1853336" y="380543"/>
                  </a:cubicBezTo>
                  <a:cubicBezTo>
                    <a:pt x="1853336" y="379984"/>
                    <a:pt x="1853476" y="379565"/>
                    <a:pt x="1853755" y="379285"/>
                  </a:cubicBezTo>
                  <a:cubicBezTo>
                    <a:pt x="1854035" y="379006"/>
                    <a:pt x="1853895" y="378307"/>
                    <a:pt x="1853336" y="377190"/>
                  </a:cubicBezTo>
                  <a:cubicBezTo>
                    <a:pt x="1852777" y="376072"/>
                    <a:pt x="1851521" y="374675"/>
                    <a:pt x="1849564" y="372999"/>
                  </a:cubicBezTo>
                  <a:cubicBezTo>
                    <a:pt x="1847609" y="371322"/>
                    <a:pt x="1846072" y="369367"/>
                    <a:pt x="1844954" y="367131"/>
                  </a:cubicBezTo>
                  <a:cubicBezTo>
                    <a:pt x="1843837" y="364896"/>
                    <a:pt x="1843138" y="363220"/>
                    <a:pt x="1842859" y="362102"/>
                  </a:cubicBezTo>
                  <a:cubicBezTo>
                    <a:pt x="1842580" y="360985"/>
                    <a:pt x="1842160" y="359029"/>
                    <a:pt x="1841602" y="356235"/>
                  </a:cubicBezTo>
                  <a:cubicBezTo>
                    <a:pt x="1841043" y="356235"/>
                    <a:pt x="1840624" y="356374"/>
                    <a:pt x="1840344" y="356654"/>
                  </a:cubicBezTo>
                  <a:cubicBezTo>
                    <a:pt x="1840065" y="356933"/>
                    <a:pt x="1838947" y="357213"/>
                    <a:pt x="1836991" y="357492"/>
                  </a:cubicBezTo>
                  <a:cubicBezTo>
                    <a:pt x="1835036" y="357771"/>
                    <a:pt x="1833499" y="357771"/>
                    <a:pt x="1832381" y="357492"/>
                  </a:cubicBezTo>
                  <a:cubicBezTo>
                    <a:pt x="1831264" y="357213"/>
                    <a:pt x="1829867" y="357213"/>
                    <a:pt x="1828190" y="357492"/>
                  </a:cubicBezTo>
                  <a:cubicBezTo>
                    <a:pt x="1826514" y="357771"/>
                    <a:pt x="1824279" y="358051"/>
                    <a:pt x="1821485" y="358330"/>
                  </a:cubicBezTo>
                  <a:cubicBezTo>
                    <a:pt x="1818691" y="358610"/>
                    <a:pt x="1816455" y="359168"/>
                    <a:pt x="1814779" y="360007"/>
                  </a:cubicBezTo>
                  <a:cubicBezTo>
                    <a:pt x="1813103" y="360845"/>
                    <a:pt x="1811566" y="361264"/>
                    <a:pt x="1810169" y="361264"/>
                  </a:cubicBezTo>
                  <a:cubicBezTo>
                    <a:pt x="1808772" y="361264"/>
                    <a:pt x="1807515" y="361683"/>
                    <a:pt x="1806397" y="362521"/>
                  </a:cubicBezTo>
                  <a:cubicBezTo>
                    <a:pt x="1805279" y="363359"/>
                    <a:pt x="1803882" y="364617"/>
                    <a:pt x="1802206" y="366293"/>
                  </a:cubicBezTo>
                  <a:lnTo>
                    <a:pt x="1799691" y="366293"/>
                  </a:lnTo>
                  <a:lnTo>
                    <a:pt x="1797177" y="368808"/>
                  </a:lnTo>
                  <a:lnTo>
                    <a:pt x="1791310" y="372161"/>
                  </a:lnTo>
                  <a:lnTo>
                    <a:pt x="1792986" y="369646"/>
                  </a:lnTo>
                  <a:lnTo>
                    <a:pt x="1791310" y="367131"/>
                  </a:lnTo>
                  <a:lnTo>
                    <a:pt x="1789633" y="369646"/>
                  </a:lnTo>
                  <a:lnTo>
                    <a:pt x="1787119" y="369646"/>
                  </a:lnTo>
                  <a:lnTo>
                    <a:pt x="1786280" y="367970"/>
                  </a:lnTo>
                  <a:cubicBezTo>
                    <a:pt x="1785163" y="369087"/>
                    <a:pt x="1784045" y="369925"/>
                    <a:pt x="1782927" y="370484"/>
                  </a:cubicBezTo>
                  <a:cubicBezTo>
                    <a:pt x="1781810" y="371043"/>
                    <a:pt x="1780553" y="371183"/>
                    <a:pt x="1779156" y="370903"/>
                  </a:cubicBezTo>
                  <a:cubicBezTo>
                    <a:pt x="1777759" y="370624"/>
                    <a:pt x="1776641" y="370903"/>
                    <a:pt x="1775803" y="371741"/>
                  </a:cubicBezTo>
                  <a:cubicBezTo>
                    <a:pt x="1774964" y="372580"/>
                    <a:pt x="1773847" y="373138"/>
                    <a:pt x="1772450" y="373418"/>
                  </a:cubicBezTo>
                  <a:cubicBezTo>
                    <a:pt x="1771053" y="373697"/>
                    <a:pt x="1769935" y="374256"/>
                    <a:pt x="1769097" y="375094"/>
                  </a:cubicBezTo>
                  <a:cubicBezTo>
                    <a:pt x="1768259" y="375932"/>
                    <a:pt x="1766722" y="376910"/>
                    <a:pt x="1764487" y="378028"/>
                  </a:cubicBezTo>
                  <a:lnTo>
                    <a:pt x="1764487" y="385572"/>
                  </a:lnTo>
                  <a:lnTo>
                    <a:pt x="1773707" y="393116"/>
                  </a:lnTo>
                  <a:cubicBezTo>
                    <a:pt x="1774266" y="394792"/>
                    <a:pt x="1774964" y="396049"/>
                    <a:pt x="1775803" y="396887"/>
                  </a:cubicBezTo>
                  <a:cubicBezTo>
                    <a:pt x="1776641" y="397726"/>
                    <a:pt x="1777479" y="399542"/>
                    <a:pt x="1778317" y="402336"/>
                  </a:cubicBezTo>
                  <a:cubicBezTo>
                    <a:pt x="1779156" y="405130"/>
                    <a:pt x="1779575" y="406666"/>
                    <a:pt x="1779575" y="406946"/>
                  </a:cubicBezTo>
                  <a:cubicBezTo>
                    <a:pt x="1779575" y="407225"/>
                    <a:pt x="1779295" y="407644"/>
                    <a:pt x="1778736" y="408203"/>
                  </a:cubicBezTo>
                  <a:cubicBezTo>
                    <a:pt x="1778736" y="409321"/>
                    <a:pt x="1779016" y="410019"/>
                    <a:pt x="1779575" y="410299"/>
                  </a:cubicBezTo>
                  <a:cubicBezTo>
                    <a:pt x="1780134" y="410578"/>
                    <a:pt x="1780553" y="411696"/>
                    <a:pt x="1780832" y="413651"/>
                  </a:cubicBezTo>
                  <a:cubicBezTo>
                    <a:pt x="1781111" y="415607"/>
                    <a:pt x="1781111" y="417144"/>
                    <a:pt x="1780832" y="418262"/>
                  </a:cubicBezTo>
                  <a:cubicBezTo>
                    <a:pt x="1780553" y="419379"/>
                    <a:pt x="1780413" y="420776"/>
                    <a:pt x="1780413" y="422453"/>
                  </a:cubicBezTo>
                  <a:lnTo>
                    <a:pt x="1781251" y="423291"/>
                  </a:lnTo>
                  <a:lnTo>
                    <a:pt x="1791310" y="419100"/>
                  </a:lnTo>
                  <a:lnTo>
                    <a:pt x="1787119" y="415747"/>
                  </a:lnTo>
                  <a:lnTo>
                    <a:pt x="1785442" y="412394"/>
                  </a:lnTo>
                  <a:lnTo>
                    <a:pt x="1793824" y="410718"/>
                  </a:lnTo>
                  <a:lnTo>
                    <a:pt x="1792986" y="407365"/>
                  </a:lnTo>
                  <a:cubicBezTo>
                    <a:pt x="1794104" y="407365"/>
                    <a:pt x="1795361" y="407505"/>
                    <a:pt x="1796758" y="407784"/>
                  </a:cubicBezTo>
                  <a:cubicBezTo>
                    <a:pt x="1798155" y="408063"/>
                    <a:pt x="1799691" y="408762"/>
                    <a:pt x="1801368" y="409880"/>
                  </a:cubicBezTo>
                  <a:cubicBezTo>
                    <a:pt x="1803044" y="410997"/>
                    <a:pt x="1805000" y="411556"/>
                    <a:pt x="1807235" y="411556"/>
                  </a:cubicBezTo>
                  <a:cubicBezTo>
                    <a:pt x="1809470" y="411556"/>
                    <a:pt x="1811706" y="411277"/>
                    <a:pt x="1813941" y="410718"/>
                  </a:cubicBezTo>
                  <a:cubicBezTo>
                    <a:pt x="1816176" y="410159"/>
                    <a:pt x="1818970" y="409600"/>
                    <a:pt x="1822323" y="409041"/>
                  </a:cubicBezTo>
                  <a:cubicBezTo>
                    <a:pt x="1825676" y="408483"/>
                    <a:pt x="1828609" y="408622"/>
                    <a:pt x="1831124" y="409460"/>
                  </a:cubicBezTo>
                  <a:cubicBezTo>
                    <a:pt x="1833639" y="410299"/>
                    <a:pt x="1836293" y="410019"/>
                    <a:pt x="1839087" y="408622"/>
                  </a:cubicBezTo>
                  <a:cubicBezTo>
                    <a:pt x="1841881" y="407225"/>
                    <a:pt x="1846072" y="405549"/>
                    <a:pt x="1851660" y="403593"/>
                  </a:cubicBezTo>
                  <a:cubicBezTo>
                    <a:pt x="1857248" y="401637"/>
                    <a:pt x="1862557" y="400939"/>
                    <a:pt x="1867586" y="401498"/>
                  </a:cubicBezTo>
                  <a:cubicBezTo>
                    <a:pt x="1872615" y="402056"/>
                    <a:pt x="1875828" y="401917"/>
                    <a:pt x="1877225" y="401078"/>
                  </a:cubicBezTo>
                  <a:cubicBezTo>
                    <a:pt x="1878622" y="400240"/>
                    <a:pt x="1880159" y="399821"/>
                    <a:pt x="1881835" y="399821"/>
                  </a:cubicBezTo>
                  <a:cubicBezTo>
                    <a:pt x="1883511" y="399821"/>
                    <a:pt x="1887283" y="400520"/>
                    <a:pt x="1893151" y="401917"/>
                  </a:cubicBezTo>
                  <a:cubicBezTo>
                    <a:pt x="1899018" y="403314"/>
                    <a:pt x="1905724" y="405689"/>
                    <a:pt x="1913268" y="409041"/>
                  </a:cubicBezTo>
                  <a:cubicBezTo>
                    <a:pt x="1920811" y="412394"/>
                    <a:pt x="1930311" y="417842"/>
                    <a:pt x="1941766" y="425386"/>
                  </a:cubicBezTo>
                  <a:cubicBezTo>
                    <a:pt x="1953222" y="432930"/>
                    <a:pt x="1959648" y="437261"/>
                    <a:pt x="1961045" y="438378"/>
                  </a:cubicBezTo>
                  <a:cubicBezTo>
                    <a:pt x="1962442" y="439496"/>
                    <a:pt x="1963560" y="440055"/>
                    <a:pt x="1964398" y="440055"/>
                  </a:cubicBezTo>
                  <a:cubicBezTo>
                    <a:pt x="1965236" y="440055"/>
                    <a:pt x="1966493" y="440614"/>
                    <a:pt x="1968169" y="441731"/>
                  </a:cubicBezTo>
                  <a:cubicBezTo>
                    <a:pt x="1969287" y="437820"/>
                    <a:pt x="1970405" y="434327"/>
                    <a:pt x="1971522" y="431254"/>
                  </a:cubicBezTo>
                  <a:cubicBezTo>
                    <a:pt x="1972640" y="428180"/>
                    <a:pt x="1974037" y="419798"/>
                    <a:pt x="1975713" y="406108"/>
                  </a:cubicBezTo>
                  <a:cubicBezTo>
                    <a:pt x="1977390" y="392417"/>
                    <a:pt x="1978508" y="381101"/>
                    <a:pt x="1979066" y="372161"/>
                  </a:cubicBezTo>
                  <a:cubicBezTo>
                    <a:pt x="1979625" y="363220"/>
                    <a:pt x="1979206" y="357911"/>
                    <a:pt x="1977809" y="356235"/>
                  </a:cubicBezTo>
                  <a:cubicBezTo>
                    <a:pt x="1976412" y="354558"/>
                    <a:pt x="1974875" y="352323"/>
                    <a:pt x="1973199" y="349529"/>
                  </a:cubicBezTo>
                  <a:close/>
                  <a:moveTo>
                    <a:pt x="3354628" y="341147"/>
                  </a:moveTo>
                  <a:cubicBezTo>
                    <a:pt x="3355188" y="342265"/>
                    <a:pt x="3357003" y="343801"/>
                    <a:pt x="3360077" y="345757"/>
                  </a:cubicBezTo>
                  <a:cubicBezTo>
                    <a:pt x="3363150" y="347713"/>
                    <a:pt x="3365246" y="348970"/>
                    <a:pt x="3366363" y="349529"/>
                  </a:cubicBezTo>
                  <a:cubicBezTo>
                    <a:pt x="3366922" y="351206"/>
                    <a:pt x="3368738" y="353860"/>
                    <a:pt x="3371812" y="357492"/>
                  </a:cubicBezTo>
                  <a:cubicBezTo>
                    <a:pt x="3374885" y="361124"/>
                    <a:pt x="3377260" y="364477"/>
                    <a:pt x="3378936" y="367550"/>
                  </a:cubicBezTo>
                  <a:cubicBezTo>
                    <a:pt x="3380613" y="370624"/>
                    <a:pt x="3383407" y="375094"/>
                    <a:pt x="3387318" y="380962"/>
                  </a:cubicBezTo>
                  <a:cubicBezTo>
                    <a:pt x="3391230" y="386829"/>
                    <a:pt x="3392906" y="391998"/>
                    <a:pt x="3392348" y="396468"/>
                  </a:cubicBezTo>
                  <a:cubicBezTo>
                    <a:pt x="3391789" y="400939"/>
                    <a:pt x="3390392" y="406946"/>
                    <a:pt x="3388156" y="414490"/>
                  </a:cubicBezTo>
                  <a:cubicBezTo>
                    <a:pt x="3385921" y="422033"/>
                    <a:pt x="3383546" y="428041"/>
                    <a:pt x="3381032" y="432511"/>
                  </a:cubicBezTo>
                  <a:cubicBezTo>
                    <a:pt x="3378517" y="436981"/>
                    <a:pt x="3376981" y="440334"/>
                    <a:pt x="3376422" y="442569"/>
                  </a:cubicBezTo>
                  <a:cubicBezTo>
                    <a:pt x="3375863" y="444805"/>
                    <a:pt x="3374885" y="446621"/>
                    <a:pt x="3373488" y="448018"/>
                  </a:cubicBezTo>
                  <a:cubicBezTo>
                    <a:pt x="3372091" y="449415"/>
                    <a:pt x="3370973" y="451231"/>
                    <a:pt x="3370135" y="453466"/>
                  </a:cubicBezTo>
                  <a:cubicBezTo>
                    <a:pt x="3369297" y="455701"/>
                    <a:pt x="3368180" y="457797"/>
                    <a:pt x="3366782" y="459752"/>
                  </a:cubicBezTo>
                  <a:cubicBezTo>
                    <a:pt x="3365385" y="461708"/>
                    <a:pt x="3363010" y="465480"/>
                    <a:pt x="3359658" y="471068"/>
                  </a:cubicBezTo>
                  <a:lnTo>
                    <a:pt x="3360496" y="471906"/>
                  </a:lnTo>
                  <a:cubicBezTo>
                    <a:pt x="3382289" y="461289"/>
                    <a:pt x="3393745" y="455981"/>
                    <a:pt x="3394862" y="455981"/>
                  </a:cubicBezTo>
                  <a:cubicBezTo>
                    <a:pt x="3395980" y="455981"/>
                    <a:pt x="3396539" y="455841"/>
                    <a:pt x="3396539" y="455561"/>
                  </a:cubicBezTo>
                  <a:cubicBezTo>
                    <a:pt x="3396539" y="455282"/>
                    <a:pt x="3397098" y="454863"/>
                    <a:pt x="3398215" y="454304"/>
                  </a:cubicBezTo>
                  <a:lnTo>
                    <a:pt x="3399891" y="451790"/>
                  </a:lnTo>
                  <a:cubicBezTo>
                    <a:pt x="3399891" y="448996"/>
                    <a:pt x="3399891" y="447319"/>
                    <a:pt x="3399891" y="446760"/>
                  </a:cubicBezTo>
                  <a:cubicBezTo>
                    <a:pt x="3399891" y="446202"/>
                    <a:pt x="3399752" y="445643"/>
                    <a:pt x="3399472" y="445084"/>
                  </a:cubicBezTo>
                  <a:cubicBezTo>
                    <a:pt x="3399193" y="444525"/>
                    <a:pt x="3399053" y="443408"/>
                    <a:pt x="3399053" y="441731"/>
                  </a:cubicBezTo>
                  <a:lnTo>
                    <a:pt x="3399891" y="440055"/>
                  </a:lnTo>
                  <a:lnTo>
                    <a:pt x="3401568" y="440055"/>
                  </a:lnTo>
                  <a:lnTo>
                    <a:pt x="3402406" y="441731"/>
                  </a:lnTo>
                  <a:lnTo>
                    <a:pt x="3404082" y="441731"/>
                  </a:lnTo>
                  <a:cubicBezTo>
                    <a:pt x="3404082" y="435026"/>
                    <a:pt x="3404362" y="430415"/>
                    <a:pt x="3404920" y="427901"/>
                  </a:cubicBezTo>
                  <a:cubicBezTo>
                    <a:pt x="3405480" y="425386"/>
                    <a:pt x="3405200" y="422872"/>
                    <a:pt x="3404082" y="420357"/>
                  </a:cubicBezTo>
                  <a:cubicBezTo>
                    <a:pt x="3402965" y="417842"/>
                    <a:pt x="3402406" y="415607"/>
                    <a:pt x="3402406" y="413651"/>
                  </a:cubicBezTo>
                  <a:cubicBezTo>
                    <a:pt x="3402406" y="411696"/>
                    <a:pt x="3402266" y="409740"/>
                    <a:pt x="3401987" y="407784"/>
                  </a:cubicBezTo>
                  <a:cubicBezTo>
                    <a:pt x="3401708" y="405828"/>
                    <a:pt x="3401148" y="404292"/>
                    <a:pt x="3400310" y="403174"/>
                  </a:cubicBezTo>
                  <a:cubicBezTo>
                    <a:pt x="3399472" y="402056"/>
                    <a:pt x="3398494" y="400659"/>
                    <a:pt x="3397377" y="398983"/>
                  </a:cubicBezTo>
                  <a:lnTo>
                    <a:pt x="3399891" y="401498"/>
                  </a:lnTo>
                  <a:lnTo>
                    <a:pt x="3401568" y="400659"/>
                  </a:lnTo>
                  <a:lnTo>
                    <a:pt x="3399053" y="394792"/>
                  </a:lnTo>
                  <a:cubicBezTo>
                    <a:pt x="3401289" y="396468"/>
                    <a:pt x="3402965" y="397586"/>
                    <a:pt x="3404082" y="398145"/>
                  </a:cubicBezTo>
                  <a:cubicBezTo>
                    <a:pt x="3405200" y="398704"/>
                    <a:pt x="3406737" y="398843"/>
                    <a:pt x="3408692" y="398564"/>
                  </a:cubicBezTo>
                  <a:cubicBezTo>
                    <a:pt x="3410648" y="398284"/>
                    <a:pt x="3413721" y="399123"/>
                    <a:pt x="3417913" y="401078"/>
                  </a:cubicBezTo>
                  <a:cubicBezTo>
                    <a:pt x="3422104" y="403034"/>
                    <a:pt x="3424898" y="404571"/>
                    <a:pt x="3426295" y="405689"/>
                  </a:cubicBezTo>
                  <a:cubicBezTo>
                    <a:pt x="3427692" y="406806"/>
                    <a:pt x="3428670" y="407644"/>
                    <a:pt x="3429228" y="408203"/>
                  </a:cubicBezTo>
                  <a:cubicBezTo>
                    <a:pt x="3429787" y="408762"/>
                    <a:pt x="3430625" y="409041"/>
                    <a:pt x="3431743" y="409041"/>
                  </a:cubicBezTo>
                  <a:cubicBezTo>
                    <a:pt x="3432302" y="410159"/>
                    <a:pt x="3432860" y="410997"/>
                    <a:pt x="3433419" y="411556"/>
                  </a:cubicBezTo>
                  <a:cubicBezTo>
                    <a:pt x="3433978" y="412115"/>
                    <a:pt x="3434956" y="413232"/>
                    <a:pt x="3436353" y="414909"/>
                  </a:cubicBezTo>
                  <a:cubicBezTo>
                    <a:pt x="3437750" y="416585"/>
                    <a:pt x="3439846" y="419379"/>
                    <a:pt x="3442639" y="423291"/>
                  </a:cubicBezTo>
                  <a:lnTo>
                    <a:pt x="3446831" y="424967"/>
                  </a:lnTo>
                  <a:lnTo>
                    <a:pt x="3449345" y="427482"/>
                  </a:lnTo>
                  <a:lnTo>
                    <a:pt x="3456889" y="433349"/>
                  </a:lnTo>
                  <a:cubicBezTo>
                    <a:pt x="3459124" y="436143"/>
                    <a:pt x="3460940" y="437959"/>
                    <a:pt x="3462337" y="438797"/>
                  </a:cubicBezTo>
                  <a:cubicBezTo>
                    <a:pt x="3463734" y="439636"/>
                    <a:pt x="3464852" y="441172"/>
                    <a:pt x="3465690" y="443408"/>
                  </a:cubicBezTo>
                  <a:cubicBezTo>
                    <a:pt x="3466528" y="445643"/>
                    <a:pt x="3466808" y="447599"/>
                    <a:pt x="3466528" y="449275"/>
                  </a:cubicBezTo>
                  <a:cubicBezTo>
                    <a:pt x="3466249" y="450951"/>
                    <a:pt x="3465690" y="453047"/>
                    <a:pt x="3464852" y="455561"/>
                  </a:cubicBezTo>
                  <a:cubicBezTo>
                    <a:pt x="3464013" y="458076"/>
                    <a:pt x="3463036" y="461149"/>
                    <a:pt x="3461918" y="464782"/>
                  </a:cubicBezTo>
                  <a:cubicBezTo>
                    <a:pt x="3460801" y="468414"/>
                    <a:pt x="3459683" y="471767"/>
                    <a:pt x="3458565" y="474840"/>
                  </a:cubicBezTo>
                  <a:cubicBezTo>
                    <a:pt x="3457448" y="477913"/>
                    <a:pt x="3456330" y="480009"/>
                    <a:pt x="3455213" y="481127"/>
                  </a:cubicBezTo>
                  <a:cubicBezTo>
                    <a:pt x="3454095" y="482244"/>
                    <a:pt x="3453257" y="483222"/>
                    <a:pt x="3452698" y="484060"/>
                  </a:cubicBezTo>
                  <a:cubicBezTo>
                    <a:pt x="3452139" y="484898"/>
                    <a:pt x="3451581" y="485737"/>
                    <a:pt x="3451022" y="486575"/>
                  </a:cubicBezTo>
                  <a:cubicBezTo>
                    <a:pt x="3450463" y="487413"/>
                    <a:pt x="3449345" y="488391"/>
                    <a:pt x="3447669" y="489509"/>
                  </a:cubicBezTo>
                  <a:lnTo>
                    <a:pt x="3443478" y="491185"/>
                  </a:lnTo>
                  <a:lnTo>
                    <a:pt x="3441801" y="492023"/>
                  </a:lnTo>
                  <a:lnTo>
                    <a:pt x="3437610" y="497052"/>
                  </a:lnTo>
                  <a:cubicBezTo>
                    <a:pt x="3437051" y="496494"/>
                    <a:pt x="3436633" y="496074"/>
                    <a:pt x="3436353" y="495795"/>
                  </a:cubicBezTo>
                  <a:cubicBezTo>
                    <a:pt x="3436074" y="495516"/>
                    <a:pt x="3435375" y="495236"/>
                    <a:pt x="3434257" y="494957"/>
                  </a:cubicBezTo>
                  <a:cubicBezTo>
                    <a:pt x="3433140" y="494677"/>
                    <a:pt x="3432022" y="494817"/>
                    <a:pt x="3430905" y="495376"/>
                  </a:cubicBezTo>
                  <a:cubicBezTo>
                    <a:pt x="3429787" y="495935"/>
                    <a:pt x="3428390" y="496074"/>
                    <a:pt x="3426714" y="495795"/>
                  </a:cubicBezTo>
                  <a:cubicBezTo>
                    <a:pt x="3425037" y="495516"/>
                    <a:pt x="3422942" y="494817"/>
                    <a:pt x="3420427" y="493700"/>
                  </a:cubicBezTo>
                  <a:cubicBezTo>
                    <a:pt x="3417913" y="492582"/>
                    <a:pt x="3414141" y="493280"/>
                    <a:pt x="3409111" y="495795"/>
                  </a:cubicBezTo>
                  <a:cubicBezTo>
                    <a:pt x="3404082" y="498310"/>
                    <a:pt x="3401148" y="499986"/>
                    <a:pt x="3400310" y="500824"/>
                  </a:cubicBezTo>
                  <a:cubicBezTo>
                    <a:pt x="3399472" y="501662"/>
                    <a:pt x="3398215" y="502221"/>
                    <a:pt x="3396539" y="502501"/>
                  </a:cubicBezTo>
                  <a:cubicBezTo>
                    <a:pt x="3394862" y="502780"/>
                    <a:pt x="3391649" y="504456"/>
                    <a:pt x="3386899" y="507530"/>
                  </a:cubicBezTo>
                  <a:cubicBezTo>
                    <a:pt x="3382150" y="510603"/>
                    <a:pt x="3378377" y="512699"/>
                    <a:pt x="3375583" y="513816"/>
                  </a:cubicBezTo>
                  <a:cubicBezTo>
                    <a:pt x="3372790" y="514934"/>
                    <a:pt x="3370415" y="516191"/>
                    <a:pt x="3368459" y="517588"/>
                  </a:cubicBezTo>
                  <a:cubicBezTo>
                    <a:pt x="3366503" y="518985"/>
                    <a:pt x="3364128" y="520243"/>
                    <a:pt x="3361334" y="521360"/>
                  </a:cubicBezTo>
                  <a:cubicBezTo>
                    <a:pt x="3358540" y="522478"/>
                    <a:pt x="3355886" y="524014"/>
                    <a:pt x="3353371" y="525970"/>
                  </a:cubicBezTo>
                  <a:cubicBezTo>
                    <a:pt x="3350856" y="527926"/>
                    <a:pt x="3347783" y="529323"/>
                    <a:pt x="3344151" y="530161"/>
                  </a:cubicBezTo>
                  <a:cubicBezTo>
                    <a:pt x="3340519" y="530999"/>
                    <a:pt x="3335909" y="533095"/>
                    <a:pt x="3330321" y="536448"/>
                  </a:cubicBezTo>
                  <a:cubicBezTo>
                    <a:pt x="3324733" y="539801"/>
                    <a:pt x="3320542" y="542036"/>
                    <a:pt x="3317748" y="543153"/>
                  </a:cubicBezTo>
                  <a:cubicBezTo>
                    <a:pt x="3314954" y="544271"/>
                    <a:pt x="3313138" y="544830"/>
                    <a:pt x="3312299" y="544830"/>
                  </a:cubicBezTo>
                  <a:cubicBezTo>
                    <a:pt x="3311461" y="544830"/>
                    <a:pt x="3310483" y="544271"/>
                    <a:pt x="3309366" y="543153"/>
                  </a:cubicBezTo>
                  <a:cubicBezTo>
                    <a:pt x="3308807" y="542036"/>
                    <a:pt x="3308248" y="539940"/>
                    <a:pt x="3307689" y="536867"/>
                  </a:cubicBezTo>
                  <a:cubicBezTo>
                    <a:pt x="3307131" y="533793"/>
                    <a:pt x="3306432" y="531558"/>
                    <a:pt x="3305594" y="530161"/>
                  </a:cubicBezTo>
                  <a:cubicBezTo>
                    <a:pt x="3304756" y="528764"/>
                    <a:pt x="3304337" y="527228"/>
                    <a:pt x="3304337" y="525551"/>
                  </a:cubicBezTo>
                  <a:cubicBezTo>
                    <a:pt x="3304337" y="523875"/>
                    <a:pt x="3303638" y="522198"/>
                    <a:pt x="3302241" y="520522"/>
                  </a:cubicBezTo>
                  <a:cubicBezTo>
                    <a:pt x="3300844" y="518846"/>
                    <a:pt x="3300146" y="516750"/>
                    <a:pt x="3300146" y="514235"/>
                  </a:cubicBezTo>
                  <a:cubicBezTo>
                    <a:pt x="3300146" y="511721"/>
                    <a:pt x="3299447" y="509905"/>
                    <a:pt x="3298050" y="508787"/>
                  </a:cubicBezTo>
                  <a:cubicBezTo>
                    <a:pt x="3296653" y="507670"/>
                    <a:pt x="3294558" y="505714"/>
                    <a:pt x="3291764" y="502920"/>
                  </a:cubicBezTo>
                  <a:cubicBezTo>
                    <a:pt x="3292322" y="501802"/>
                    <a:pt x="3292462" y="500824"/>
                    <a:pt x="3292183" y="499986"/>
                  </a:cubicBezTo>
                  <a:cubicBezTo>
                    <a:pt x="3291903" y="499148"/>
                    <a:pt x="3291764" y="497332"/>
                    <a:pt x="3291764" y="494538"/>
                  </a:cubicBezTo>
                  <a:cubicBezTo>
                    <a:pt x="3291764" y="491744"/>
                    <a:pt x="3291903" y="489229"/>
                    <a:pt x="3292183" y="486994"/>
                  </a:cubicBezTo>
                  <a:cubicBezTo>
                    <a:pt x="3292462" y="484759"/>
                    <a:pt x="3292881" y="482524"/>
                    <a:pt x="3293440" y="480288"/>
                  </a:cubicBezTo>
                  <a:lnTo>
                    <a:pt x="3300146" y="475259"/>
                  </a:lnTo>
                  <a:cubicBezTo>
                    <a:pt x="3300704" y="473024"/>
                    <a:pt x="3302101" y="470649"/>
                    <a:pt x="3304337" y="468134"/>
                  </a:cubicBezTo>
                  <a:cubicBezTo>
                    <a:pt x="3306572" y="465620"/>
                    <a:pt x="3309366" y="461429"/>
                    <a:pt x="3312719" y="455561"/>
                  </a:cubicBezTo>
                  <a:cubicBezTo>
                    <a:pt x="3316071" y="449694"/>
                    <a:pt x="3319843" y="443827"/>
                    <a:pt x="3324034" y="437959"/>
                  </a:cubicBezTo>
                  <a:cubicBezTo>
                    <a:pt x="3328225" y="432092"/>
                    <a:pt x="3332416" y="425386"/>
                    <a:pt x="3336607" y="417842"/>
                  </a:cubicBezTo>
                  <a:cubicBezTo>
                    <a:pt x="3340798" y="410299"/>
                    <a:pt x="3344710" y="402615"/>
                    <a:pt x="3348342" y="394792"/>
                  </a:cubicBezTo>
                  <a:cubicBezTo>
                    <a:pt x="3351974" y="386969"/>
                    <a:pt x="3354628" y="380123"/>
                    <a:pt x="3356305" y="374256"/>
                  </a:cubicBezTo>
                  <a:cubicBezTo>
                    <a:pt x="3357981" y="368389"/>
                    <a:pt x="3358819" y="363639"/>
                    <a:pt x="3358819" y="360007"/>
                  </a:cubicBezTo>
                  <a:cubicBezTo>
                    <a:pt x="3358819" y="356374"/>
                    <a:pt x="3358400" y="353580"/>
                    <a:pt x="3357562" y="351625"/>
                  </a:cubicBezTo>
                  <a:cubicBezTo>
                    <a:pt x="3356724" y="349669"/>
                    <a:pt x="3355746" y="346176"/>
                    <a:pt x="3354628" y="341147"/>
                  </a:cubicBezTo>
                  <a:close/>
                  <a:moveTo>
                    <a:pt x="2783357" y="339471"/>
                  </a:moveTo>
                  <a:cubicBezTo>
                    <a:pt x="2782798" y="340030"/>
                    <a:pt x="2782239" y="340449"/>
                    <a:pt x="2781681" y="340728"/>
                  </a:cubicBezTo>
                  <a:cubicBezTo>
                    <a:pt x="2781122" y="341007"/>
                    <a:pt x="2780144" y="341287"/>
                    <a:pt x="2778747" y="341566"/>
                  </a:cubicBezTo>
                  <a:cubicBezTo>
                    <a:pt x="2777350" y="341846"/>
                    <a:pt x="2775255" y="342544"/>
                    <a:pt x="2772461" y="343662"/>
                  </a:cubicBezTo>
                  <a:cubicBezTo>
                    <a:pt x="2769667" y="344779"/>
                    <a:pt x="2767292" y="345478"/>
                    <a:pt x="2765336" y="345757"/>
                  </a:cubicBezTo>
                  <a:cubicBezTo>
                    <a:pt x="2763380" y="346037"/>
                    <a:pt x="2761564" y="346735"/>
                    <a:pt x="2759888" y="347853"/>
                  </a:cubicBezTo>
                  <a:cubicBezTo>
                    <a:pt x="2758211" y="348970"/>
                    <a:pt x="2753880" y="350647"/>
                    <a:pt x="2746896" y="352882"/>
                  </a:cubicBezTo>
                  <a:cubicBezTo>
                    <a:pt x="2739910" y="355117"/>
                    <a:pt x="2733903" y="357352"/>
                    <a:pt x="2728874" y="359588"/>
                  </a:cubicBezTo>
                  <a:cubicBezTo>
                    <a:pt x="2723845" y="361823"/>
                    <a:pt x="2720911" y="363220"/>
                    <a:pt x="2720073" y="363779"/>
                  </a:cubicBezTo>
                  <a:cubicBezTo>
                    <a:pt x="2719235" y="364337"/>
                    <a:pt x="2718257" y="365176"/>
                    <a:pt x="2717140" y="366293"/>
                  </a:cubicBezTo>
                  <a:cubicBezTo>
                    <a:pt x="2716581" y="370764"/>
                    <a:pt x="2716022" y="373977"/>
                    <a:pt x="2715463" y="375932"/>
                  </a:cubicBezTo>
                  <a:cubicBezTo>
                    <a:pt x="2714904" y="377888"/>
                    <a:pt x="2714345" y="381381"/>
                    <a:pt x="2713787" y="386410"/>
                  </a:cubicBezTo>
                  <a:cubicBezTo>
                    <a:pt x="2713228" y="391439"/>
                    <a:pt x="2712529" y="400520"/>
                    <a:pt x="2711691" y="413651"/>
                  </a:cubicBezTo>
                  <a:cubicBezTo>
                    <a:pt x="2710853" y="426783"/>
                    <a:pt x="2710154" y="434746"/>
                    <a:pt x="2709596" y="437540"/>
                  </a:cubicBezTo>
                  <a:lnTo>
                    <a:pt x="2710434" y="437540"/>
                  </a:lnTo>
                  <a:cubicBezTo>
                    <a:pt x="2727757" y="415747"/>
                    <a:pt x="2739491" y="401498"/>
                    <a:pt x="2745638" y="394792"/>
                  </a:cubicBezTo>
                  <a:cubicBezTo>
                    <a:pt x="2751785" y="388086"/>
                    <a:pt x="2758211" y="379704"/>
                    <a:pt x="2764917" y="369646"/>
                  </a:cubicBezTo>
                  <a:cubicBezTo>
                    <a:pt x="2771623" y="359588"/>
                    <a:pt x="2775813" y="353022"/>
                    <a:pt x="2777490" y="349948"/>
                  </a:cubicBezTo>
                  <a:cubicBezTo>
                    <a:pt x="2779166" y="346875"/>
                    <a:pt x="2781122" y="343382"/>
                    <a:pt x="2783357" y="339471"/>
                  </a:cubicBezTo>
                  <a:close/>
                  <a:moveTo>
                    <a:pt x="1788376" y="338213"/>
                  </a:moveTo>
                  <a:cubicBezTo>
                    <a:pt x="1784744" y="337934"/>
                    <a:pt x="1781810" y="338074"/>
                    <a:pt x="1779575" y="338633"/>
                  </a:cubicBezTo>
                  <a:cubicBezTo>
                    <a:pt x="1777340" y="339191"/>
                    <a:pt x="1773707" y="340030"/>
                    <a:pt x="1768678" y="341147"/>
                  </a:cubicBezTo>
                  <a:cubicBezTo>
                    <a:pt x="1768678" y="343382"/>
                    <a:pt x="1768678" y="345059"/>
                    <a:pt x="1768678" y="346176"/>
                  </a:cubicBezTo>
                  <a:cubicBezTo>
                    <a:pt x="1768678" y="347294"/>
                    <a:pt x="1768259" y="350228"/>
                    <a:pt x="1767421" y="354977"/>
                  </a:cubicBezTo>
                  <a:cubicBezTo>
                    <a:pt x="1766583" y="359727"/>
                    <a:pt x="1766164" y="363220"/>
                    <a:pt x="1766164" y="365455"/>
                  </a:cubicBezTo>
                  <a:cubicBezTo>
                    <a:pt x="1766164" y="367690"/>
                    <a:pt x="1766024" y="369506"/>
                    <a:pt x="1765744" y="370903"/>
                  </a:cubicBezTo>
                  <a:cubicBezTo>
                    <a:pt x="1765465" y="372300"/>
                    <a:pt x="1765325" y="374396"/>
                    <a:pt x="1765325" y="377190"/>
                  </a:cubicBezTo>
                  <a:cubicBezTo>
                    <a:pt x="1774266" y="371043"/>
                    <a:pt x="1782648" y="364058"/>
                    <a:pt x="1790471" y="356235"/>
                  </a:cubicBezTo>
                  <a:lnTo>
                    <a:pt x="1806397" y="339471"/>
                  </a:lnTo>
                  <a:lnTo>
                    <a:pt x="1806397" y="338633"/>
                  </a:lnTo>
                  <a:lnTo>
                    <a:pt x="1795500" y="338633"/>
                  </a:lnTo>
                  <a:cubicBezTo>
                    <a:pt x="1794383" y="338633"/>
                    <a:pt x="1792008" y="338493"/>
                    <a:pt x="1788376" y="338213"/>
                  </a:cubicBezTo>
                  <a:close/>
                  <a:moveTo>
                    <a:pt x="4864303" y="322707"/>
                  </a:moveTo>
                  <a:cubicBezTo>
                    <a:pt x="4863185" y="325501"/>
                    <a:pt x="4862347" y="327317"/>
                    <a:pt x="4861788" y="328155"/>
                  </a:cubicBezTo>
                  <a:cubicBezTo>
                    <a:pt x="4861229" y="328993"/>
                    <a:pt x="4861090" y="329692"/>
                    <a:pt x="4861369" y="330251"/>
                  </a:cubicBezTo>
                  <a:cubicBezTo>
                    <a:pt x="4861649" y="330809"/>
                    <a:pt x="4861369" y="331648"/>
                    <a:pt x="4860531" y="332765"/>
                  </a:cubicBezTo>
                  <a:cubicBezTo>
                    <a:pt x="4859693" y="333883"/>
                    <a:pt x="4859553" y="335140"/>
                    <a:pt x="4860112" y="336537"/>
                  </a:cubicBezTo>
                  <a:cubicBezTo>
                    <a:pt x="4860671" y="337934"/>
                    <a:pt x="4860671" y="339331"/>
                    <a:pt x="4860112" y="340728"/>
                  </a:cubicBezTo>
                  <a:cubicBezTo>
                    <a:pt x="4859553" y="342125"/>
                    <a:pt x="4859274" y="344500"/>
                    <a:pt x="4859274" y="347853"/>
                  </a:cubicBezTo>
                  <a:lnTo>
                    <a:pt x="4857597" y="348691"/>
                  </a:lnTo>
                  <a:cubicBezTo>
                    <a:pt x="4857597" y="349250"/>
                    <a:pt x="4857458" y="350088"/>
                    <a:pt x="4857179" y="351206"/>
                  </a:cubicBezTo>
                  <a:cubicBezTo>
                    <a:pt x="4856899" y="352323"/>
                    <a:pt x="4856480" y="353580"/>
                    <a:pt x="4855921" y="354977"/>
                  </a:cubicBezTo>
                  <a:cubicBezTo>
                    <a:pt x="4855362" y="356374"/>
                    <a:pt x="4855083" y="357352"/>
                    <a:pt x="4855083" y="357911"/>
                  </a:cubicBezTo>
                  <a:cubicBezTo>
                    <a:pt x="4855083" y="358470"/>
                    <a:pt x="4854803" y="359448"/>
                    <a:pt x="4854244" y="360845"/>
                  </a:cubicBezTo>
                  <a:cubicBezTo>
                    <a:pt x="4853686" y="362242"/>
                    <a:pt x="4853406" y="363220"/>
                    <a:pt x="4853406" y="363779"/>
                  </a:cubicBezTo>
                  <a:lnTo>
                    <a:pt x="4851730" y="364617"/>
                  </a:lnTo>
                  <a:cubicBezTo>
                    <a:pt x="4852847" y="365734"/>
                    <a:pt x="4853406" y="367690"/>
                    <a:pt x="4853406" y="370484"/>
                  </a:cubicBezTo>
                  <a:lnTo>
                    <a:pt x="4851730" y="370484"/>
                  </a:lnTo>
                  <a:cubicBezTo>
                    <a:pt x="4852289" y="372161"/>
                    <a:pt x="4851870" y="374955"/>
                    <a:pt x="4850473" y="378866"/>
                  </a:cubicBezTo>
                  <a:cubicBezTo>
                    <a:pt x="4849076" y="382778"/>
                    <a:pt x="4848237" y="385851"/>
                    <a:pt x="4847958" y="388086"/>
                  </a:cubicBezTo>
                  <a:cubicBezTo>
                    <a:pt x="4847679" y="390322"/>
                    <a:pt x="4847539" y="391858"/>
                    <a:pt x="4847539" y="392696"/>
                  </a:cubicBezTo>
                  <a:cubicBezTo>
                    <a:pt x="4847539" y="393535"/>
                    <a:pt x="4847818" y="394513"/>
                    <a:pt x="4848377" y="395630"/>
                  </a:cubicBezTo>
                  <a:cubicBezTo>
                    <a:pt x="4858994" y="392277"/>
                    <a:pt x="4869053" y="387248"/>
                    <a:pt x="4878552" y="380543"/>
                  </a:cubicBezTo>
                  <a:lnTo>
                    <a:pt x="4887773" y="370484"/>
                  </a:lnTo>
                  <a:lnTo>
                    <a:pt x="4903698" y="363779"/>
                  </a:lnTo>
                  <a:lnTo>
                    <a:pt x="4905375" y="362102"/>
                  </a:lnTo>
                  <a:cubicBezTo>
                    <a:pt x="4906492" y="364896"/>
                    <a:pt x="4908448" y="367411"/>
                    <a:pt x="4911242" y="369646"/>
                  </a:cubicBezTo>
                  <a:cubicBezTo>
                    <a:pt x="4917948" y="371322"/>
                    <a:pt x="4922837" y="372580"/>
                    <a:pt x="4925910" y="373418"/>
                  </a:cubicBezTo>
                  <a:cubicBezTo>
                    <a:pt x="4928984" y="374256"/>
                    <a:pt x="4930940" y="374535"/>
                    <a:pt x="4931778" y="374256"/>
                  </a:cubicBezTo>
                  <a:cubicBezTo>
                    <a:pt x="4932616" y="373977"/>
                    <a:pt x="4933594" y="373837"/>
                    <a:pt x="4934712" y="373837"/>
                  </a:cubicBezTo>
                  <a:cubicBezTo>
                    <a:pt x="4935829" y="347015"/>
                    <a:pt x="4936109" y="333324"/>
                    <a:pt x="4935550" y="332765"/>
                  </a:cubicBezTo>
                  <a:cubicBezTo>
                    <a:pt x="4934991" y="332206"/>
                    <a:pt x="4934712" y="331648"/>
                    <a:pt x="4934712" y="331089"/>
                  </a:cubicBezTo>
                  <a:cubicBezTo>
                    <a:pt x="4932476" y="333883"/>
                    <a:pt x="4930660" y="335699"/>
                    <a:pt x="4929264" y="336537"/>
                  </a:cubicBezTo>
                  <a:cubicBezTo>
                    <a:pt x="4927866" y="337375"/>
                    <a:pt x="4926330" y="338074"/>
                    <a:pt x="4924654" y="338633"/>
                  </a:cubicBezTo>
                  <a:cubicBezTo>
                    <a:pt x="4922977" y="339191"/>
                    <a:pt x="4920882" y="340169"/>
                    <a:pt x="4918367" y="341566"/>
                  </a:cubicBezTo>
                  <a:cubicBezTo>
                    <a:pt x="4915852" y="342963"/>
                    <a:pt x="4912779" y="343382"/>
                    <a:pt x="4909147" y="342824"/>
                  </a:cubicBezTo>
                  <a:cubicBezTo>
                    <a:pt x="4905515" y="342265"/>
                    <a:pt x="4902860" y="342125"/>
                    <a:pt x="4901184" y="342404"/>
                  </a:cubicBezTo>
                  <a:cubicBezTo>
                    <a:pt x="4899507" y="342684"/>
                    <a:pt x="4897133" y="341985"/>
                    <a:pt x="4894059" y="340309"/>
                  </a:cubicBezTo>
                  <a:cubicBezTo>
                    <a:pt x="4890985" y="338633"/>
                    <a:pt x="4887353" y="336397"/>
                    <a:pt x="4883162" y="333603"/>
                  </a:cubicBezTo>
                  <a:cubicBezTo>
                    <a:pt x="4878971" y="330809"/>
                    <a:pt x="4876038" y="329412"/>
                    <a:pt x="4874361" y="329412"/>
                  </a:cubicBezTo>
                  <a:cubicBezTo>
                    <a:pt x="4872685" y="329412"/>
                    <a:pt x="4870729" y="330111"/>
                    <a:pt x="4868494" y="331508"/>
                  </a:cubicBezTo>
                  <a:cubicBezTo>
                    <a:pt x="4866258" y="332905"/>
                    <a:pt x="4864582" y="334442"/>
                    <a:pt x="4863465" y="336118"/>
                  </a:cubicBezTo>
                  <a:lnTo>
                    <a:pt x="4868494" y="326898"/>
                  </a:lnTo>
                  <a:lnTo>
                    <a:pt x="4865979" y="322707"/>
                  </a:lnTo>
                  <a:close/>
                  <a:moveTo>
                    <a:pt x="3561664" y="316001"/>
                  </a:moveTo>
                  <a:cubicBezTo>
                    <a:pt x="3552165" y="386969"/>
                    <a:pt x="3547275" y="430835"/>
                    <a:pt x="3546995" y="447599"/>
                  </a:cubicBezTo>
                  <a:cubicBezTo>
                    <a:pt x="3546716" y="464363"/>
                    <a:pt x="3545878" y="477075"/>
                    <a:pt x="3544481" y="485737"/>
                  </a:cubicBezTo>
                  <a:cubicBezTo>
                    <a:pt x="3543084" y="494398"/>
                    <a:pt x="3542665" y="508787"/>
                    <a:pt x="3543223" y="528904"/>
                  </a:cubicBezTo>
                  <a:cubicBezTo>
                    <a:pt x="3543782" y="549021"/>
                    <a:pt x="3544341" y="560197"/>
                    <a:pt x="3544900" y="562432"/>
                  </a:cubicBezTo>
                  <a:cubicBezTo>
                    <a:pt x="3546576" y="562991"/>
                    <a:pt x="3547973" y="563270"/>
                    <a:pt x="3549091" y="563270"/>
                  </a:cubicBezTo>
                  <a:cubicBezTo>
                    <a:pt x="3550209" y="563270"/>
                    <a:pt x="3553142" y="563270"/>
                    <a:pt x="3557892" y="563270"/>
                  </a:cubicBezTo>
                  <a:cubicBezTo>
                    <a:pt x="3562642" y="563270"/>
                    <a:pt x="3570465" y="561314"/>
                    <a:pt x="3581362" y="557403"/>
                  </a:cubicBezTo>
                  <a:cubicBezTo>
                    <a:pt x="3592258" y="553491"/>
                    <a:pt x="3599662" y="551116"/>
                    <a:pt x="3603574" y="550278"/>
                  </a:cubicBezTo>
                  <a:cubicBezTo>
                    <a:pt x="3607486" y="549440"/>
                    <a:pt x="3611677" y="547903"/>
                    <a:pt x="3616147" y="545668"/>
                  </a:cubicBezTo>
                  <a:lnTo>
                    <a:pt x="3614470" y="543992"/>
                  </a:lnTo>
                  <a:cubicBezTo>
                    <a:pt x="3615030" y="543433"/>
                    <a:pt x="3615449" y="543014"/>
                    <a:pt x="3615728" y="542734"/>
                  </a:cubicBezTo>
                  <a:cubicBezTo>
                    <a:pt x="3616007" y="542455"/>
                    <a:pt x="3616566" y="541337"/>
                    <a:pt x="3617404" y="539381"/>
                  </a:cubicBezTo>
                  <a:cubicBezTo>
                    <a:pt x="3618242" y="537426"/>
                    <a:pt x="3618522" y="533235"/>
                    <a:pt x="3618242" y="526808"/>
                  </a:cubicBezTo>
                  <a:cubicBezTo>
                    <a:pt x="3617963" y="520382"/>
                    <a:pt x="3617684" y="516331"/>
                    <a:pt x="3617404" y="514655"/>
                  </a:cubicBezTo>
                  <a:cubicBezTo>
                    <a:pt x="3617125" y="512978"/>
                    <a:pt x="3616985" y="511022"/>
                    <a:pt x="3616985" y="508787"/>
                  </a:cubicBezTo>
                  <a:cubicBezTo>
                    <a:pt x="3616426" y="508787"/>
                    <a:pt x="3615728" y="508647"/>
                    <a:pt x="3614889" y="508368"/>
                  </a:cubicBezTo>
                  <a:cubicBezTo>
                    <a:pt x="3614051" y="508089"/>
                    <a:pt x="3612375" y="507670"/>
                    <a:pt x="3609860" y="507111"/>
                  </a:cubicBezTo>
                  <a:cubicBezTo>
                    <a:pt x="3607346" y="506552"/>
                    <a:pt x="3604412" y="506133"/>
                    <a:pt x="3601059" y="505853"/>
                  </a:cubicBezTo>
                  <a:cubicBezTo>
                    <a:pt x="3597706" y="505574"/>
                    <a:pt x="3593935" y="504876"/>
                    <a:pt x="3589744" y="503758"/>
                  </a:cubicBezTo>
                  <a:cubicBezTo>
                    <a:pt x="3585553" y="502640"/>
                    <a:pt x="3581641" y="500685"/>
                    <a:pt x="3578009" y="497891"/>
                  </a:cubicBezTo>
                  <a:cubicBezTo>
                    <a:pt x="3574377" y="495097"/>
                    <a:pt x="3569208" y="490906"/>
                    <a:pt x="3562502" y="485318"/>
                  </a:cubicBezTo>
                  <a:lnTo>
                    <a:pt x="3559149" y="481127"/>
                  </a:lnTo>
                  <a:lnTo>
                    <a:pt x="3555797" y="479450"/>
                  </a:lnTo>
                  <a:lnTo>
                    <a:pt x="3549929" y="472745"/>
                  </a:lnTo>
                  <a:cubicBezTo>
                    <a:pt x="3554400" y="473862"/>
                    <a:pt x="3557752" y="474700"/>
                    <a:pt x="3559988" y="475259"/>
                  </a:cubicBezTo>
                  <a:cubicBezTo>
                    <a:pt x="3562223" y="475818"/>
                    <a:pt x="3565436" y="475958"/>
                    <a:pt x="3569627" y="475678"/>
                  </a:cubicBezTo>
                  <a:cubicBezTo>
                    <a:pt x="3573818" y="475399"/>
                    <a:pt x="3579685" y="473862"/>
                    <a:pt x="3587229" y="471068"/>
                  </a:cubicBezTo>
                  <a:cubicBezTo>
                    <a:pt x="3594773" y="468274"/>
                    <a:pt x="3601898" y="464782"/>
                    <a:pt x="3608603" y="460591"/>
                  </a:cubicBezTo>
                  <a:cubicBezTo>
                    <a:pt x="3615309" y="456400"/>
                    <a:pt x="3619080" y="454025"/>
                    <a:pt x="3619919" y="453466"/>
                  </a:cubicBezTo>
                  <a:cubicBezTo>
                    <a:pt x="3620757" y="452907"/>
                    <a:pt x="3621735" y="452348"/>
                    <a:pt x="3622852" y="451790"/>
                  </a:cubicBezTo>
                  <a:cubicBezTo>
                    <a:pt x="3623412" y="448996"/>
                    <a:pt x="3623970" y="443128"/>
                    <a:pt x="3624529" y="434187"/>
                  </a:cubicBezTo>
                  <a:cubicBezTo>
                    <a:pt x="3625088" y="425247"/>
                    <a:pt x="3625088" y="420357"/>
                    <a:pt x="3624529" y="419519"/>
                  </a:cubicBezTo>
                  <a:cubicBezTo>
                    <a:pt x="3623970" y="418681"/>
                    <a:pt x="3623412" y="417982"/>
                    <a:pt x="3622852" y="417423"/>
                  </a:cubicBezTo>
                  <a:cubicBezTo>
                    <a:pt x="3616706" y="416306"/>
                    <a:pt x="3612235" y="415607"/>
                    <a:pt x="3609441" y="415328"/>
                  </a:cubicBezTo>
                  <a:cubicBezTo>
                    <a:pt x="3606648" y="415048"/>
                    <a:pt x="3603434" y="414909"/>
                    <a:pt x="3599802" y="414909"/>
                  </a:cubicBezTo>
                  <a:cubicBezTo>
                    <a:pt x="3596170" y="414909"/>
                    <a:pt x="3591560" y="413372"/>
                    <a:pt x="3585972" y="410299"/>
                  </a:cubicBezTo>
                  <a:cubicBezTo>
                    <a:pt x="3580384" y="407225"/>
                    <a:pt x="3576472" y="404850"/>
                    <a:pt x="3574237" y="403174"/>
                  </a:cubicBezTo>
                  <a:lnTo>
                    <a:pt x="3575075" y="403174"/>
                  </a:lnTo>
                  <a:lnTo>
                    <a:pt x="3563340" y="391439"/>
                  </a:lnTo>
                  <a:lnTo>
                    <a:pt x="3564178" y="389763"/>
                  </a:lnTo>
                  <a:lnTo>
                    <a:pt x="3565855" y="388086"/>
                  </a:lnTo>
                  <a:cubicBezTo>
                    <a:pt x="3568090" y="388645"/>
                    <a:pt x="3569906" y="389204"/>
                    <a:pt x="3571303" y="389763"/>
                  </a:cubicBezTo>
                  <a:cubicBezTo>
                    <a:pt x="3572700" y="390322"/>
                    <a:pt x="3575215" y="390322"/>
                    <a:pt x="3578847" y="389763"/>
                  </a:cubicBezTo>
                  <a:cubicBezTo>
                    <a:pt x="3582479" y="389204"/>
                    <a:pt x="3590023" y="386410"/>
                    <a:pt x="3601478" y="381381"/>
                  </a:cubicBezTo>
                  <a:cubicBezTo>
                    <a:pt x="3612934" y="376352"/>
                    <a:pt x="3622294" y="371881"/>
                    <a:pt x="3629558" y="367970"/>
                  </a:cubicBezTo>
                  <a:cubicBezTo>
                    <a:pt x="3630117" y="365734"/>
                    <a:pt x="3630676" y="363918"/>
                    <a:pt x="3631234" y="362521"/>
                  </a:cubicBezTo>
                  <a:cubicBezTo>
                    <a:pt x="3631794" y="361124"/>
                    <a:pt x="3631933" y="357911"/>
                    <a:pt x="3631654" y="352882"/>
                  </a:cubicBezTo>
                  <a:cubicBezTo>
                    <a:pt x="3631374" y="347853"/>
                    <a:pt x="3631095" y="344221"/>
                    <a:pt x="3630815" y="341985"/>
                  </a:cubicBezTo>
                  <a:cubicBezTo>
                    <a:pt x="3630536" y="339750"/>
                    <a:pt x="3630396" y="336397"/>
                    <a:pt x="3630396" y="331927"/>
                  </a:cubicBezTo>
                  <a:cubicBezTo>
                    <a:pt x="3624250" y="331368"/>
                    <a:pt x="3619919" y="331089"/>
                    <a:pt x="3617404" y="331089"/>
                  </a:cubicBezTo>
                  <a:cubicBezTo>
                    <a:pt x="3614889" y="331089"/>
                    <a:pt x="3612934" y="330670"/>
                    <a:pt x="3611537" y="329831"/>
                  </a:cubicBezTo>
                  <a:cubicBezTo>
                    <a:pt x="3610140" y="328993"/>
                    <a:pt x="3608603" y="328295"/>
                    <a:pt x="3606927" y="327736"/>
                  </a:cubicBezTo>
                  <a:cubicBezTo>
                    <a:pt x="3605250" y="327177"/>
                    <a:pt x="3602736" y="326618"/>
                    <a:pt x="3599383" y="326060"/>
                  </a:cubicBezTo>
                  <a:cubicBezTo>
                    <a:pt x="3596030" y="325501"/>
                    <a:pt x="3592538" y="324942"/>
                    <a:pt x="3588905" y="324383"/>
                  </a:cubicBezTo>
                  <a:cubicBezTo>
                    <a:pt x="3585274" y="323824"/>
                    <a:pt x="3579825" y="322986"/>
                    <a:pt x="3572560" y="321869"/>
                  </a:cubicBezTo>
                  <a:lnTo>
                    <a:pt x="3573399" y="321030"/>
                  </a:lnTo>
                  <a:lnTo>
                    <a:pt x="3563340" y="316001"/>
                  </a:lnTo>
                  <a:close/>
                  <a:moveTo>
                    <a:pt x="5140909" y="301752"/>
                  </a:moveTo>
                  <a:cubicBezTo>
                    <a:pt x="5138115" y="305663"/>
                    <a:pt x="5136299" y="308457"/>
                    <a:pt x="5135460" y="310134"/>
                  </a:cubicBezTo>
                  <a:cubicBezTo>
                    <a:pt x="5134623" y="311810"/>
                    <a:pt x="5133784" y="314185"/>
                    <a:pt x="5132946" y="317258"/>
                  </a:cubicBezTo>
                  <a:cubicBezTo>
                    <a:pt x="5132108" y="320332"/>
                    <a:pt x="5131410" y="322288"/>
                    <a:pt x="5130851" y="323126"/>
                  </a:cubicBezTo>
                  <a:cubicBezTo>
                    <a:pt x="5130292" y="323964"/>
                    <a:pt x="5130013" y="324663"/>
                    <a:pt x="5130013" y="325221"/>
                  </a:cubicBezTo>
                  <a:cubicBezTo>
                    <a:pt x="5130013" y="325780"/>
                    <a:pt x="5129593" y="326199"/>
                    <a:pt x="5128755" y="326479"/>
                  </a:cubicBezTo>
                  <a:cubicBezTo>
                    <a:pt x="5127917" y="326758"/>
                    <a:pt x="5127498" y="327177"/>
                    <a:pt x="5127498" y="327736"/>
                  </a:cubicBezTo>
                  <a:cubicBezTo>
                    <a:pt x="5127498" y="328295"/>
                    <a:pt x="5127498" y="328854"/>
                    <a:pt x="5127498" y="329412"/>
                  </a:cubicBezTo>
                  <a:lnTo>
                    <a:pt x="5130851" y="327736"/>
                  </a:lnTo>
                  <a:cubicBezTo>
                    <a:pt x="5130851" y="327177"/>
                    <a:pt x="5130851" y="326758"/>
                    <a:pt x="5130851" y="326479"/>
                  </a:cubicBezTo>
                  <a:cubicBezTo>
                    <a:pt x="5130851" y="326199"/>
                    <a:pt x="5132527" y="323824"/>
                    <a:pt x="5135880" y="319354"/>
                  </a:cubicBezTo>
                  <a:cubicBezTo>
                    <a:pt x="5139233" y="314884"/>
                    <a:pt x="5141468" y="311670"/>
                    <a:pt x="5142586" y="309715"/>
                  </a:cubicBezTo>
                  <a:cubicBezTo>
                    <a:pt x="5143703" y="307759"/>
                    <a:pt x="5144820" y="305105"/>
                    <a:pt x="5145938" y="301752"/>
                  </a:cubicBezTo>
                  <a:lnTo>
                    <a:pt x="5141747" y="301752"/>
                  </a:lnTo>
                  <a:close/>
                  <a:moveTo>
                    <a:pt x="5219700" y="274929"/>
                  </a:moveTo>
                  <a:cubicBezTo>
                    <a:pt x="5218023" y="275488"/>
                    <a:pt x="5216766" y="276047"/>
                    <a:pt x="5215928" y="276606"/>
                  </a:cubicBezTo>
                  <a:cubicBezTo>
                    <a:pt x="5215090" y="277165"/>
                    <a:pt x="5206987" y="280378"/>
                    <a:pt x="5191620" y="286245"/>
                  </a:cubicBezTo>
                  <a:cubicBezTo>
                    <a:pt x="5176253" y="292112"/>
                    <a:pt x="5167731" y="295884"/>
                    <a:pt x="5166055" y="297561"/>
                  </a:cubicBezTo>
                  <a:cubicBezTo>
                    <a:pt x="5164378" y="299237"/>
                    <a:pt x="5162143" y="301193"/>
                    <a:pt x="5159350" y="303428"/>
                  </a:cubicBezTo>
                  <a:lnTo>
                    <a:pt x="5149291" y="315163"/>
                  </a:lnTo>
                  <a:cubicBezTo>
                    <a:pt x="5149291" y="315163"/>
                    <a:pt x="5149011" y="314884"/>
                    <a:pt x="5148453" y="314325"/>
                  </a:cubicBezTo>
                  <a:cubicBezTo>
                    <a:pt x="5147894" y="313766"/>
                    <a:pt x="5146636" y="314604"/>
                    <a:pt x="5144681" y="316839"/>
                  </a:cubicBezTo>
                  <a:cubicBezTo>
                    <a:pt x="5142725" y="319075"/>
                    <a:pt x="5139792" y="322148"/>
                    <a:pt x="5135880" y="326060"/>
                  </a:cubicBezTo>
                  <a:lnTo>
                    <a:pt x="5132527" y="330251"/>
                  </a:lnTo>
                  <a:lnTo>
                    <a:pt x="5134204" y="330251"/>
                  </a:lnTo>
                  <a:lnTo>
                    <a:pt x="5134204" y="331089"/>
                  </a:lnTo>
                  <a:lnTo>
                    <a:pt x="5131689" y="331927"/>
                  </a:lnTo>
                  <a:cubicBezTo>
                    <a:pt x="5128895" y="336397"/>
                    <a:pt x="5127079" y="339610"/>
                    <a:pt x="5126241" y="341566"/>
                  </a:cubicBezTo>
                  <a:cubicBezTo>
                    <a:pt x="5125402" y="343522"/>
                    <a:pt x="5124564" y="345757"/>
                    <a:pt x="5123726" y="348272"/>
                  </a:cubicBezTo>
                  <a:cubicBezTo>
                    <a:pt x="5122888" y="350786"/>
                    <a:pt x="5121770" y="352882"/>
                    <a:pt x="5120373" y="354558"/>
                  </a:cubicBezTo>
                  <a:cubicBezTo>
                    <a:pt x="5118976" y="356235"/>
                    <a:pt x="5118278" y="358610"/>
                    <a:pt x="5118278" y="361683"/>
                  </a:cubicBezTo>
                  <a:cubicBezTo>
                    <a:pt x="5118278" y="364757"/>
                    <a:pt x="5117859" y="366992"/>
                    <a:pt x="5117020" y="368389"/>
                  </a:cubicBezTo>
                  <a:cubicBezTo>
                    <a:pt x="5116182" y="369786"/>
                    <a:pt x="5115763" y="370903"/>
                    <a:pt x="5115763" y="371741"/>
                  </a:cubicBezTo>
                  <a:cubicBezTo>
                    <a:pt x="5115763" y="372580"/>
                    <a:pt x="5115763" y="374116"/>
                    <a:pt x="5115763" y="376352"/>
                  </a:cubicBezTo>
                  <a:cubicBezTo>
                    <a:pt x="5119674" y="374675"/>
                    <a:pt x="5123167" y="373278"/>
                    <a:pt x="5126241" y="372161"/>
                  </a:cubicBezTo>
                  <a:cubicBezTo>
                    <a:pt x="5129314" y="371043"/>
                    <a:pt x="5151805" y="358470"/>
                    <a:pt x="5193716" y="334442"/>
                  </a:cubicBezTo>
                  <a:lnTo>
                    <a:pt x="5192877" y="331089"/>
                  </a:lnTo>
                  <a:lnTo>
                    <a:pt x="5194554" y="333603"/>
                  </a:lnTo>
                  <a:cubicBezTo>
                    <a:pt x="5199583" y="331368"/>
                    <a:pt x="5203774" y="328574"/>
                    <a:pt x="5207127" y="325221"/>
                  </a:cubicBezTo>
                  <a:lnTo>
                    <a:pt x="5205450" y="322707"/>
                  </a:lnTo>
                  <a:lnTo>
                    <a:pt x="5208803" y="320192"/>
                  </a:lnTo>
                  <a:cubicBezTo>
                    <a:pt x="5212156" y="307899"/>
                    <a:pt x="5214391" y="299517"/>
                    <a:pt x="5215509" y="295046"/>
                  </a:cubicBezTo>
                  <a:cubicBezTo>
                    <a:pt x="5216626" y="290576"/>
                    <a:pt x="5217325" y="287223"/>
                    <a:pt x="5217604" y="284988"/>
                  </a:cubicBezTo>
                  <a:cubicBezTo>
                    <a:pt x="5217883" y="282753"/>
                    <a:pt x="5218582" y="279400"/>
                    <a:pt x="5219700" y="274929"/>
                  </a:cubicBezTo>
                  <a:close/>
                  <a:moveTo>
                    <a:pt x="5733973" y="238049"/>
                  </a:moveTo>
                  <a:lnTo>
                    <a:pt x="5732297" y="240563"/>
                  </a:lnTo>
                  <a:lnTo>
                    <a:pt x="5732297" y="240563"/>
                  </a:lnTo>
                  <a:close/>
                  <a:moveTo>
                    <a:pt x="1149630" y="234696"/>
                  </a:moveTo>
                  <a:cubicBezTo>
                    <a:pt x="1152423" y="235255"/>
                    <a:pt x="1154239" y="235534"/>
                    <a:pt x="1155078" y="235534"/>
                  </a:cubicBezTo>
                  <a:cubicBezTo>
                    <a:pt x="1155916" y="235534"/>
                    <a:pt x="1156894" y="235953"/>
                    <a:pt x="1158011" y="236791"/>
                  </a:cubicBezTo>
                  <a:cubicBezTo>
                    <a:pt x="1159129" y="237629"/>
                    <a:pt x="1160386" y="237909"/>
                    <a:pt x="1161783" y="237629"/>
                  </a:cubicBezTo>
                  <a:cubicBezTo>
                    <a:pt x="1163180" y="237350"/>
                    <a:pt x="1166254" y="237629"/>
                    <a:pt x="1171004" y="238468"/>
                  </a:cubicBezTo>
                  <a:cubicBezTo>
                    <a:pt x="1175753" y="239306"/>
                    <a:pt x="1180084" y="240563"/>
                    <a:pt x="1183996" y="242240"/>
                  </a:cubicBezTo>
                  <a:cubicBezTo>
                    <a:pt x="1187907" y="243916"/>
                    <a:pt x="1190701" y="245453"/>
                    <a:pt x="1192377" y="246850"/>
                  </a:cubicBezTo>
                  <a:cubicBezTo>
                    <a:pt x="1194054" y="248247"/>
                    <a:pt x="1196010" y="249783"/>
                    <a:pt x="1198245" y="251460"/>
                  </a:cubicBezTo>
                  <a:cubicBezTo>
                    <a:pt x="1199921" y="253695"/>
                    <a:pt x="1201598" y="255790"/>
                    <a:pt x="1203274" y="257746"/>
                  </a:cubicBezTo>
                  <a:cubicBezTo>
                    <a:pt x="1204951" y="259702"/>
                    <a:pt x="1206068" y="261239"/>
                    <a:pt x="1206627" y="262356"/>
                  </a:cubicBezTo>
                  <a:cubicBezTo>
                    <a:pt x="1207186" y="263474"/>
                    <a:pt x="1208024" y="264731"/>
                    <a:pt x="1209142" y="266128"/>
                  </a:cubicBezTo>
                  <a:cubicBezTo>
                    <a:pt x="1210259" y="267525"/>
                    <a:pt x="1210958" y="268922"/>
                    <a:pt x="1211237" y="270319"/>
                  </a:cubicBezTo>
                  <a:cubicBezTo>
                    <a:pt x="1211516" y="271716"/>
                    <a:pt x="1212215" y="272834"/>
                    <a:pt x="1213333" y="273672"/>
                  </a:cubicBezTo>
                  <a:cubicBezTo>
                    <a:pt x="1214450" y="274510"/>
                    <a:pt x="1215568" y="276047"/>
                    <a:pt x="1216685" y="278282"/>
                  </a:cubicBezTo>
                  <a:cubicBezTo>
                    <a:pt x="1217803" y="280517"/>
                    <a:pt x="1218222" y="283032"/>
                    <a:pt x="1217943" y="285826"/>
                  </a:cubicBezTo>
                  <a:cubicBezTo>
                    <a:pt x="1217663" y="288620"/>
                    <a:pt x="1217104" y="290576"/>
                    <a:pt x="1216266" y="291693"/>
                  </a:cubicBezTo>
                  <a:cubicBezTo>
                    <a:pt x="1215428" y="292811"/>
                    <a:pt x="1214171" y="294208"/>
                    <a:pt x="1212494" y="295884"/>
                  </a:cubicBezTo>
                  <a:cubicBezTo>
                    <a:pt x="1207465" y="299796"/>
                    <a:pt x="1203973" y="302590"/>
                    <a:pt x="1202017" y="304266"/>
                  </a:cubicBezTo>
                  <a:cubicBezTo>
                    <a:pt x="1200061" y="305943"/>
                    <a:pt x="1198105" y="306781"/>
                    <a:pt x="1196150" y="306781"/>
                  </a:cubicBezTo>
                  <a:cubicBezTo>
                    <a:pt x="1194194" y="306781"/>
                    <a:pt x="1192238" y="307479"/>
                    <a:pt x="1190282" y="308876"/>
                  </a:cubicBezTo>
                  <a:cubicBezTo>
                    <a:pt x="1188326" y="310273"/>
                    <a:pt x="1186650" y="311112"/>
                    <a:pt x="1185253" y="311391"/>
                  </a:cubicBezTo>
                  <a:cubicBezTo>
                    <a:pt x="1183856" y="311670"/>
                    <a:pt x="1182319" y="312369"/>
                    <a:pt x="1180643" y="313487"/>
                  </a:cubicBezTo>
                  <a:cubicBezTo>
                    <a:pt x="1178966" y="314604"/>
                    <a:pt x="1175753" y="315582"/>
                    <a:pt x="1171004" y="316420"/>
                  </a:cubicBezTo>
                  <a:cubicBezTo>
                    <a:pt x="1166254" y="317258"/>
                    <a:pt x="1161783" y="318935"/>
                    <a:pt x="1157592" y="321449"/>
                  </a:cubicBezTo>
                  <a:cubicBezTo>
                    <a:pt x="1153401" y="323964"/>
                    <a:pt x="1150607" y="325361"/>
                    <a:pt x="1149210" y="325640"/>
                  </a:cubicBezTo>
                  <a:cubicBezTo>
                    <a:pt x="1147813" y="325920"/>
                    <a:pt x="1146556" y="326479"/>
                    <a:pt x="1145438" y="327317"/>
                  </a:cubicBezTo>
                  <a:cubicBezTo>
                    <a:pt x="1144321" y="328155"/>
                    <a:pt x="1142644" y="328854"/>
                    <a:pt x="1140409" y="329412"/>
                  </a:cubicBezTo>
                  <a:cubicBezTo>
                    <a:pt x="1138174" y="329971"/>
                    <a:pt x="1135380" y="331368"/>
                    <a:pt x="1132027" y="333603"/>
                  </a:cubicBezTo>
                  <a:cubicBezTo>
                    <a:pt x="1128674" y="335839"/>
                    <a:pt x="1126020" y="337236"/>
                    <a:pt x="1124064" y="337794"/>
                  </a:cubicBezTo>
                  <a:cubicBezTo>
                    <a:pt x="1122109" y="338353"/>
                    <a:pt x="1120013" y="339471"/>
                    <a:pt x="1117778" y="341147"/>
                  </a:cubicBezTo>
                  <a:cubicBezTo>
                    <a:pt x="1115543" y="342824"/>
                    <a:pt x="1113447" y="344081"/>
                    <a:pt x="1111491" y="344919"/>
                  </a:cubicBezTo>
                  <a:cubicBezTo>
                    <a:pt x="1109536" y="345757"/>
                    <a:pt x="1106322" y="347294"/>
                    <a:pt x="1101852" y="349529"/>
                  </a:cubicBezTo>
                  <a:cubicBezTo>
                    <a:pt x="1104087" y="355117"/>
                    <a:pt x="1107440" y="359588"/>
                    <a:pt x="1111910" y="362940"/>
                  </a:cubicBezTo>
                  <a:cubicBezTo>
                    <a:pt x="1113028" y="362940"/>
                    <a:pt x="1114006" y="362801"/>
                    <a:pt x="1114844" y="362521"/>
                  </a:cubicBezTo>
                  <a:cubicBezTo>
                    <a:pt x="1115682" y="362242"/>
                    <a:pt x="1118197" y="363220"/>
                    <a:pt x="1122388" y="365455"/>
                  </a:cubicBezTo>
                  <a:cubicBezTo>
                    <a:pt x="1126579" y="367690"/>
                    <a:pt x="1129652" y="369786"/>
                    <a:pt x="1131608" y="371741"/>
                  </a:cubicBezTo>
                  <a:cubicBezTo>
                    <a:pt x="1133564" y="373697"/>
                    <a:pt x="1136498" y="376352"/>
                    <a:pt x="1140409" y="379704"/>
                  </a:cubicBezTo>
                  <a:cubicBezTo>
                    <a:pt x="1142086" y="382498"/>
                    <a:pt x="1143343" y="384594"/>
                    <a:pt x="1144181" y="385991"/>
                  </a:cubicBezTo>
                  <a:cubicBezTo>
                    <a:pt x="1145019" y="387388"/>
                    <a:pt x="1145438" y="390042"/>
                    <a:pt x="1145438" y="393954"/>
                  </a:cubicBezTo>
                  <a:cubicBezTo>
                    <a:pt x="1145438" y="397865"/>
                    <a:pt x="1145019" y="400101"/>
                    <a:pt x="1144181" y="400659"/>
                  </a:cubicBezTo>
                  <a:cubicBezTo>
                    <a:pt x="1143343" y="401218"/>
                    <a:pt x="1142784" y="401777"/>
                    <a:pt x="1142505" y="402336"/>
                  </a:cubicBezTo>
                  <a:cubicBezTo>
                    <a:pt x="1142225" y="402895"/>
                    <a:pt x="1142086" y="404012"/>
                    <a:pt x="1142086" y="405689"/>
                  </a:cubicBezTo>
                  <a:lnTo>
                    <a:pt x="1132865" y="413232"/>
                  </a:lnTo>
                  <a:cubicBezTo>
                    <a:pt x="1130071" y="417703"/>
                    <a:pt x="1127976" y="421056"/>
                    <a:pt x="1126579" y="423291"/>
                  </a:cubicBezTo>
                  <a:cubicBezTo>
                    <a:pt x="1125182" y="425526"/>
                    <a:pt x="1123645" y="429158"/>
                    <a:pt x="1121969" y="434187"/>
                  </a:cubicBezTo>
                  <a:cubicBezTo>
                    <a:pt x="1120292" y="439217"/>
                    <a:pt x="1118895" y="444525"/>
                    <a:pt x="1117778" y="450113"/>
                  </a:cubicBezTo>
                  <a:cubicBezTo>
                    <a:pt x="1116660" y="455701"/>
                    <a:pt x="1115123" y="460730"/>
                    <a:pt x="1113168" y="465201"/>
                  </a:cubicBezTo>
                  <a:cubicBezTo>
                    <a:pt x="1111212" y="469671"/>
                    <a:pt x="1109396" y="474700"/>
                    <a:pt x="1107719" y="480288"/>
                  </a:cubicBezTo>
                  <a:cubicBezTo>
                    <a:pt x="1106043" y="485876"/>
                    <a:pt x="1104646" y="493001"/>
                    <a:pt x="1103528" y="501662"/>
                  </a:cubicBezTo>
                  <a:cubicBezTo>
                    <a:pt x="1102411" y="510324"/>
                    <a:pt x="1101014" y="517449"/>
                    <a:pt x="1099337" y="523037"/>
                  </a:cubicBezTo>
                  <a:cubicBezTo>
                    <a:pt x="1097661" y="528625"/>
                    <a:pt x="1096683" y="533793"/>
                    <a:pt x="1096404" y="538543"/>
                  </a:cubicBezTo>
                  <a:cubicBezTo>
                    <a:pt x="1096124" y="543293"/>
                    <a:pt x="1095845" y="548741"/>
                    <a:pt x="1095565" y="554888"/>
                  </a:cubicBezTo>
                  <a:cubicBezTo>
                    <a:pt x="1095286" y="561035"/>
                    <a:pt x="1095286" y="567321"/>
                    <a:pt x="1095565" y="573748"/>
                  </a:cubicBezTo>
                  <a:cubicBezTo>
                    <a:pt x="1095845" y="580174"/>
                    <a:pt x="1096124" y="583806"/>
                    <a:pt x="1096404" y="584644"/>
                  </a:cubicBezTo>
                  <a:cubicBezTo>
                    <a:pt x="1096683" y="585482"/>
                    <a:pt x="1097102" y="586181"/>
                    <a:pt x="1097661" y="586740"/>
                  </a:cubicBezTo>
                  <a:cubicBezTo>
                    <a:pt x="1098220" y="588975"/>
                    <a:pt x="1101852" y="591490"/>
                    <a:pt x="1108558" y="594284"/>
                  </a:cubicBezTo>
                  <a:cubicBezTo>
                    <a:pt x="1115263" y="597078"/>
                    <a:pt x="1120991" y="599173"/>
                    <a:pt x="1125741" y="600570"/>
                  </a:cubicBezTo>
                  <a:cubicBezTo>
                    <a:pt x="1130490" y="601967"/>
                    <a:pt x="1136637" y="603085"/>
                    <a:pt x="1144181" y="603923"/>
                  </a:cubicBezTo>
                  <a:cubicBezTo>
                    <a:pt x="1151725" y="604761"/>
                    <a:pt x="1161085" y="605599"/>
                    <a:pt x="1172261" y="606437"/>
                  </a:cubicBezTo>
                  <a:cubicBezTo>
                    <a:pt x="1183437" y="607276"/>
                    <a:pt x="1195730" y="607555"/>
                    <a:pt x="1209142" y="607276"/>
                  </a:cubicBezTo>
                  <a:cubicBezTo>
                    <a:pt x="1222553" y="606996"/>
                    <a:pt x="1235405" y="606577"/>
                    <a:pt x="1247699" y="606018"/>
                  </a:cubicBezTo>
                  <a:cubicBezTo>
                    <a:pt x="1259992" y="605460"/>
                    <a:pt x="1272006" y="604342"/>
                    <a:pt x="1283741" y="602666"/>
                  </a:cubicBezTo>
                  <a:cubicBezTo>
                    <a:pt x="1295476" y="600989"/>
                    <a:pt x="1307211" y="598894"/>
                    <a:pt x="1318946" y="596379"/>
                  </a:cubicBezTo>
                  <a:cubicBezTo>
                    <a:pt x="1330680" y="593864"/>
                    <a:pt x="1337666" y="592328"/>
                    <a:pt x="1339901" y="591769"/>
                  </a:cubicBezTo>
                  <a:cubicBezTo>
                    <a:pt x="1342136" y="591210"/>
                    <a:pt x="1343533" y="590651"/>
                    <a:pt x="1344092" y="590093"/>
                  </a:cubicBezTo>
                  <a:cubicBezTo>
                    <a:pt x="1346327" y="587299"/>
                    <a:pt x="1348003" y="584924"/>
                    <a:pt x="1349121" y="582968"/>
                  </a:cubicBezTo>
                  <a:cubicBezTo>
                    <a:pt x="1350239" y="581012"/>
                    <a:pt x="1351635" y="576262"/>
                    <a:pt x="1353312" y="568718"/>
                  </a:cubicBezTo>
                  <a:cubicBezTo>
                    <a:pt x="1354988" y="561175"/>
                    <a:pt x="1356944" y="550278"/>
                    <a:pt x="1359179" y="536029"/>
                  </a:cubicBezTo>
                  <a:cubicBezTo>
                    <a:pt x="1361414" y="521779"/>
                    <a:pt x="1364209" y="506552"/>
                    <a:pt x="1367561" y="490347"/>
                  </a:cubicBezTo>
                  <a:cubicBezTo>
                    <a:pt x="1370914" y="474142"/>
                    <a:pt x="1373429" y="461569"/>
                    <a:pt x="1375105" y="452628"/>
                  </a:cubicBezTo>
                  <a:cubicBezTo>
                    <a:pt x="1376782" y="443687"/>
                    <a:pt x="1378039" y="436702"/>
                    <a:pt x="1378877" y="431673"/>
                  </a:cubicBezTo>
                  <a:cubicBezTo>
                    <a:pt x="1379715" y="426644"/>
                    <a:pt x="1379855" y="423011"/>
                    <a:pt x="1379296" y="420776"/>
                  </a:cubicBezTo>
                  <a:lnTo>
                    <a:pt x="1379296" y="417423"/>
                  </a:lnTo>
                  <a:cubicBezTo>
                    <a:pt x="1379855" y="418541"/>
                    <a:pt x="1380274" y="419379"/>
                    <a:pt x="1380553" y="419938"/>
                  </a:cubicBezTo>
                  <a:cubicBezTo>
                    <a:pt x="1380833" y="420497"/>
                    <a:pt x="1380973" y="421754"/>
                    <a:pt x="1380973" y="423710"/>
                  </a:cubicBezTo>
                  <a:cubicBezTo>
                    <a:pt x="1380973" y="425666"/>
                    <a:pt x="1380973" y="428739"/>
                    <a:pt x="1380973" y="432930"/>
                  </a:cubicBezTo>
                  <a:cubicBezTo>
                    <a:pt x="1380973" y="437121"/>
                    <a:pt x="1380973" y="440055"/>
                    <a:pt x="1380973" y="441731"/>
                  </a:cubicBezTo>
                  <a:cubicBezTo>
                    <a:pt x="1380973" y="443408"/>
                    <a:pt x="1381252" y="444944"/>
                    <a:pt x="1381811" y="446341"/>
                  </a:cubicBezTo>
                  <a:cubicBezTo>
                    <a:pt x="1382370" y="447738"/>
                    <a:pt x="1382928" y="449275"/>
                    <a:pt x="1383487" y="450951"/>
                  </a:cubicBezTo>
                  <a:lnTo>
                    <a:pt x="1385164" y="451790"/>
                  </a:lnTo>
                  <a:cubicBezTo>
                    <a:pt x="1385164" y="452348"/>
                    <a:pt x="1385303" y="452907"/>
                    <a:pt x="1385583" y="453466"/>
                  </a:cubicBezTo>
                  <a:cubicBezTo>
                    <a:pt x="1385862" y="454025"/>
                    <a:pt x="1386561" y="456679"/>
                    <a:pt x="1387678" y="461429"/>
                  </a:cubicBezTo>
                  <a:cubicBezTo>
                    <a:pt x="1388796" y="466179"/>
                    <a:pt x="1390193" y="469531"/>
                    <a:pt x="1391869" y="471487"/>
                  </a:cubicBezTo>
                  <a:cubicBezTo>
                    <a:pt x="1393545" y="473443"/>
                    <a:pt x="1394663" y="476097"/>
                    <a:pt x="1395222" y="479450"/>
                  </a:cubicBezTo>
                  <a:cubicBezTo>
                    <a:pt x="1395781" y="482803"/>
                    <a:pt x="1396200" y="486435"/>
                    <a:pt x="1396479" y="490347"/>
                  </a:cubicBezTo>
                  <a:cubicBezTo>
                    <a:pt x="1396759" y="494258"/>
                    <a:pt x="1397317" y="497611"/>
                    <a:pt x="1398156" y="500405"/>
                  </a:cubicBezTo>
                  <a:cubicBezTo>
                    <a:pt x="1398994" y="503199"/>
                    <a:pt x="1399692" y="506273"/>
                    <a:pt x="1400251" y="509625"/>
                  </a:cubicBezTo>
                  <a:cubicBezTo>
                    <a:pt x="1400810" y="512978"/>
                    <a:pt x="1401508" y="516052"/>
                    <a:pt x="1402347" y="518846"/>
                  </a:cubicBezTo>
                  <a:cubicBezTo>
                    <a:pt x="1403185" y="521640"/>
                    <a:pt x="1403744" y="524713"/>
                    <a:pt x="1404023" y="528066"/>
                  </a:cubicBezTo>
                  <a:cubicBezTo>
                    <a:pt x="1404302" y="531419"/>
                    <a:pt x="1405001" y="533654"/>
                    <a:pt x="1406119" y="534771"/>
                  </a:cubicBezTo>
                  <a:cubicBezTo>
                    <a:pt x="1407236" y="535889"/>
                    <a:pt x="1407655" y="537146"/>
                    <a:pt x="1407376" y="538543"/>
                  </a:cubicBezTo>
                  <a:cubicBezTo>
                    <a:pt x="1407096" y="539940"/>
                    <a:pt x="1407376" y="541058"/>
                    <a:pt x="1408214" y="541896"/>
                  </a:cubicBezTo>
                  <a:cubicBezTo>
                    <a:pt x="1409052" y="542734"/>
                    <a:pt x="1409332" y="543712"/>
                    <a:pt x="1409052" y="544830"/>
                  </a:cubicBezTo>
                  <a:cubicBezTo>
                    <a:pt x="1408773" y="545947"/>
                    <a:pt x="1408913" y="546925"/>
                    <a:pt x="1409471" y="547763"/>
                  </a:cubicBezTo>
                  <a:cubicBezTo>
                    <a:pt x="1410030" y="548602"/>
                    <a:pt x="1410309" y="549440"/>
                    <a:pt x="1410309" y="550278"/>
                  </a:cubicBezTo>
                  <a:cubicBezTo>
                    <a:pt x="1410309" y="551116"/>
                    <a:pt x="1410449" y="551815"/>
                    <a:pt x="1410729" y="552374"/>
                  </a:cubicBezTo>
                  <a:cubicBezTo>
                    <a:pt x="1411008" y="552932"/>
                    <a:pt x="1411148" y="553491"/>
                    <a:pt x="1411148" y="554050"/>
                  </a:cubicBezTo>
                  <a:lnTo>
                    <a:pt x="1411148" y="555726"/>
                  </a:lnTo>
                  <a:lnTo>
                    <a:pt x="1414500" y="559917"/>
                  </a:lnTo>
                  <a:lnTo>
                    <a:pt x="1415339" y="565785"/>
                  </a:lnTo>
                  <a:lnTo>
                    <a:pt x="1413662" y="565785"/>
                  </a:lnTo>
                  <a:cubicBezTo>
                    <a:pt x="1414221" y="568020"/>
                    <a:pt x="1415060" y="569696"/>
                    <a:pt x="1416177" y="570814"/>
                  </a:cubicBezTo>
                  <a:lnTo>
                    <a:pt x="1414500" y="571652"/>
                  </a:lnTo>
                  <a:lnTo>
                    <a:pt x="1417015" y="572490"/>
                  </a:lnTo>
                  <a:lnTo>
                    <a:pt x="1416177" y="575005"/>
                  </a:lnTo>
                  <a:lnTo>
                    <a:pt x="1418692" y="575005"/>
                  </a:lnTo>
                  <a:cubicBezTo>
                    <a:pt x="1419250" y="576681"/>
                    <a:pt x="1419809" y="577939"/>
                    <a:pt x="1420368" y="578777"/>
                  </a:cubicBezTo>
                  <a:cubicBezTo>
                    <a:pt x="1420927" y="579615"/>
                    <a:pt x="1421206" y="580453"/>
                    <a:pt x="1421206" y="581291"/>
                  </a:cubicBezTo>
                  <a:cubicBezTo>
                    <a:pt x="1421206" y="582130"/>
                    <a:pt x="1421346" y="582968"/>
                    <a:pt x="1421625" y="583806"/>
                  </a:cubicBezTo>
                  <a:cubicBezTo>
                    <a:pt x="1421904" y="584644"/>
                    <a:pt x="1422603" y="586181"/>
                    <a:pt x="1423721" y="588416"/>
                  </a:cubicBezTo>
                  <a:lnTo>
                    <a:pt x="1424559" y="588416"/>
                  </a:lnTo>
                  <a:cubicBezTo>
                    <a:pt x="1424559" y="588975"/>
                    <a:pt x="1424978" y="589534"/>
                    <a:pt x="1425816" y="590093"/>
                  </a:cubicBezTo>
                  <a:cubicBezTo>
                    <a:pt x="1426654" y="590651"/>
                    <a:pt x="1427213" y="591629"/>
                    <a:pt x="1427493" y="593026"/>
                  </a:cubicBezTo>
                  <a:cubicBezTo>
                    <a:pt x="1427772" y="594423"/>
                    <a:pt x="1428191" y="596100"/>
                    <a:pt x="1428750" y="598055"/>
                  </a:cubicBezTo>
                  <a:cubicBezTo>
                    <a:pt x="1429309" y="600011"/>
                    <a:pt x="1429448" y="601688"/>
                    <a:pt x="1429169" y="603085"/>
                  </a:cubicBezTo>
                  <a:cubicBezTo>
                    <a:pt x="1428890" y="604482"/>
                    <a:pt x="1428471" y="605460"/>
                    <a:pt x="1427912" y="606018"/>
                  </a:cubicBezTo>
                  <a:cubicBezTo>
                    <a:pt x="1428471" y="607695"/>
                    <a:pt x="1429029" y="608952"/>
                    <a:pt x="1429588" y="609790"/>
                  </a:cubicBezTo>
                  <a:cubicBezTo>
                    <a:pt x="1430147" y="610628"/>
                    <a:pt x="1430706" y="611746"/>
                    <a:pt x="1431264" y="613143"/>
                  </a:cubicBezTo>
                  <a:cubicBezTo>
                    <a:pt x="1431823" y="614540"/>
                    <a:pt x="1431963" y="615658"/>
                    <a:pt x="1431684" y="616496"/>
                  </a:cubicBezTo>
                  <a:cubicBezTo>
                    <a:pt x="1431404" y="617334"/>
                    <a:pt x="1431404" y="618731"/>
                    <a:pt x="1431684" y="620687"/>
                  </a:cubicBezTo>
                  <a:cubicBezTo>
                    <a:pt x="1431963" y="622643"/>
                    <a:pt x="1432103" y="624878"/>
                    <a:pt x="1432103" y="627392"/>
                  </a:cubicBezTo>
                  <a:cubicBezTo>
                    <a:pt x="1432103" y="629907"/>
                    <a:pt x="1431684" y="631723"/>
                    <a:pt x="1430845" y="632841"/>
                  </a:cubicBezTo>
                  <a:cubicBezTo>
                    <a:pt x="1430007" y="633958"/>
                    <a:pt x="1429588" y="634797"/>
                    <a:pt x="1429588" y="635355"/>
                  </a:cubicBezTo>
                  <a:lnTo>
                    <a:pt x="1431264" y="635355"/>
                  </a:lnTo>
                  <a:lnTo>
                    <a:pt x="1430426" y="637032"/>
                  </a:lnTo>
                  <a:lnTo>
                    <a:pt x="1428750" y="637032"/>
                  </a:lnTo>
                  <a:lnTo>
                    <a:pt x="1428750" y="642061"/>
                  </a:lnTo>
                  <a:lnTo>
                    <a:pt x="1426235" y="642899"/>
                  </a:lnTo>
                  <a:lnTo>
                    <a:pt x="1426235" y="644576"/>
                  </a:lnTo>
                  <a:lnTo>
                    <a:pt x="1423721" y="645414"/>
                  </a:lnTo>
                  <a:lnTo>
                    <a:pt x="1424559" y="647928"/>
                  </a:lnTo>
                  <a:lnTo>
                    <a:pt x="1422044" y="649605"/>
                  </a:lnTo>
                  <a:lnTo>
                    <a:pt x="1423721" y="652119"/>
                  </a:lnTo>
                  <a:lnTo>
                    <a:pt x="1426235" y="652958"/>
                  </a:lnTo>
                  <a:lnTo>
                    <a:pt x="1424559" y="655472"/>
                  </a:lnTo>
                  <a:lnTo>
                    <a:pt x="1422883" y="656310"/>
                  </a:lnTo>
                  <a:lnTo>
                    <a:pt x="1421206" y="658825"/>
                  </a:lnTo>
                  <a:cubicBezTo>
                    <a:pt x="1418971" y="658825"/>
                    <a:pt x="1413662" y="659943"/>
                    <a:pt x="1405280" y="662178"/>
                  </a:cubicBezTo>
                  <a:cubicBezTo>
                    <a:pt x="1396898" y="664413"/>
                    <a:pt x="1390053" y="665950"/>
                    <a:pt x="1384744" y="666788"/>
                  </a:cubicBezTo>
                  <a:cubicBezTo>
                    <a:pt x="1379436" y="667626"/>
                    <a:pt x="1375105" y="668325"/>
                    <a:pt x="1371752" y="668883"/>
                  </a:cubicBezTo>
                  <a:cubicBezTo>
                    <a:pt x="1368400" y="669442"/>
                    <a:pt x="1365885" y="669722"/>
                    <a:pt x="1364209" y="669722"/>
                  </a:cubicBezTo>
                  <a:cubicBezTo>
                    <a:pt x="1364209" y="670280"/>
                    <a:pt x="1362672" y="670699"/>
                    <a:pt x="1359599" y="670979"/>
                  </a:cubicBezTo>
                  <a:cubicBezTo>
                    <a:pt x="1356525" y="671258"/>
                    <a:pt x="1353731" y="671817"/>
                    <a:pt x="1351216" y="672655"/>
                  </a:cubicBezTo>
                  <a:cubicBezTo>
                    <a:pt x="1348702" y="673493"/>
                    <a:pt x="1346746" y="673633"/>
                    <a:pt x="1345349" y="673074"/>
                  </a:cubicBezTo>
                  <a:cubicBezTo>
                    <a:pt x="1343952" y="672516"/>
                    <a:pt x="1342415" y="672655"/>
                    <a:pt x="1340739" y="673493"/>
                  </a:cubicBezTo>
                  <a:cubicBezTo>
                    <a:pt x="1339063" y="674332"/>
                    <a:pt x="1336548" y="674751"/>
                    <a:pt x="1333195" y="674751"/>
                  </a:cubicBezTo>
                  <a:cubicBezTo>
                    <a:pt x="1329842" y="674751"/>
                    <a:pt x="1326210" y="675170"/>
                    <a:pt x="1322298" y="676008"/>
                  </a:cubicBezTo>
                  <a:cubicBezTo>
                    <a:pt x="1318387" y="676846"/>
                    <a:pt x="1314475" y="677265"/>
                    <a:pt x="1310564" y="677265"/>
                  </a:cubicBezTo>
                  <a:cubicBezTo>
                    <a:pt x="1306652" y="677265"/>
                    <a:pt x="1302042" y="677684"/>
                    <a:pt x="1296733" y="678523"/>
                  </a:cubicBezTo>
                  <a:cubicBezTo>
                    <a:pt x="1291425" y="679361"/>
                    <a:pt x="1275080" y="679640"/>
                    <a:pt x="1247699" y="679361"/>
                  </a:cubicBezTo>
                  <a:cubicBezTo>
                    <a:pt x="1220318" y="679081"/>
                    <a:pt x="1202855" y="678523"/>
                    <a:pt x="1195311" y="677684"/>
                  </a:cubicBezTo>
                  <a:cubicBezTo>
                    <a:pt x="1187767" y="676846"/>
                    <a:pt x="1179805" y="676008"/>
                    <a:pt x="1171423" y="675170"/>
                  </a:cubicBezTo>
                  <a:cubicBezTo>
                    <a:pt x="1163041" y="674332"/>
                    <a:pt x="1154379" y="673354"/>
                    <a:pt x="1145438" y="672236"/>
                  </a:cubicBezTo>
                  <a:cubicBezTo>
                    <a:pt x="1136498" y="671119"/>
                    <a:pt x="1128814" y="669442"/>
                    <a:pt x="1122388" y="667207"/>
                  </a:cubicBezTo>
                  <a:cubicBezTo>
                    <a:pt x="1115962" y="664972"/>
                    <a:pt x="1110653" y="662737"/>
                    <a:pt x="1106462" y="660501"/>
                  </a:cubicBezTo>
                  <a:cubicBezTo>
                    <a:pt x="1102271" y="658266"/>
                    <a:pt x="1099198" y="657009"/>
                    <a:pt x="1097242" y="656729"/>
                  </a:cubicBezTo>
                  <a:cubicBezTo>
                    <a:pt x="1095286" y="656450"/>
                    <a:pt x="1093749" y="655891"/>
                    <a:pt x="1092632" y="655053"/>
                  </a:cubicBezTo>
                  <a:cubicBezTo>
                    <a:pt x="1091514" y="654215"/>
                    <a:pt x="1089558" y="653097"/>
                    <a:pt x="1086764" y="651700"/>
                  </a:cubicBezTo>
                  <a:cubicBezTo>
                    <a:pt x="1083970" y="650303"/>
                    <a:pt x="1081037" y="648906"/>
                    <a:pt x="1077963" y="647509"/>
                  </a:cubicBezTo>
                  <a:cubicBezTo>
                    <a:pt x="1074890" y="646112"/>
                    <a:pt x="1071397" y="643737"/>
                    <a:pt x="1067486" y="640385"/>
                  </a:cubicBezTo>
                  <a:cubicBezTo>
                    <a:pt x="1061339" y="633679"/>
                    <a:pt x="1057008" y="628929"/>
                    <a:pt x="1054494" y="626135"/>
                  </a:cubicBezTo>
                  <a:cubicBezTo>
                    <a:pt x="1051979" y="623341"/>
                    <a:pt x="1049464" y="619849"/>
                    <a:pt x="1046950" y="615658"/>
                  </a:cubicBezTo>
                  <a:cubicBezTo>
                    <a:pt x="1044435" y="611467"/>
                    <a:pt x="1042479" y="607136"/>
                    <a:pt x="1041082" y="602666"/>
                  </a:cubicBezTo>
                  <a:cubicBezTo>
                    <a:pt x="1039686" y="598195"/>
                    <a:pt x="1038288" y="593026"/>
                    <a:pt x="1036891" y="587159"/>
                  </a:cubicBezTo>
                  <a:cubicBezTo>
                    <a:pt x="1035494" y="581291"/>
                    <a:pt x="1034517" y="574586"/>
                    <a:pt x="1033958" y="567042"/>
                  </a:cubicBezTo>
                  <a:cubicBezTo>
                    <a:pt x="1033399" y="559498"/>
                    <a:pt x="1033259" y="553212"/>
                    <a:pt x="1033539" y="548183"/>
                  </a:cubicBezTo>
                  <a:cubicBezTo>
                    <a:pt x="1033818" y="543153"/>
                    <a:pt x="1033818" y="538823"/>
                    <a:pt x="1033539" y="535190"/>
                  </a:cubicBezTo>
                  <a:cubicBezTo>
                    <a:pt x="1033259" y="531558"/>
                    <a:pt x="1033539" y="525831"/>
                    <a:pt x="1034377" y="518007"/>
                  </a:cubicBezTo>
                  <a:cubicBezTo>
                    <a:pt x="1035215" y="510184"/>
                    <a:pt x="1036752" y="500545"/>
                    <a:pt x="1038987" y="489089"/>
                  </a:cubicBezTo>
                  <a:cubicBezTo>
                    <a:pt x="1041222" y="477634"/>
                    <a:pt x="1042479" y="470370"/>
                    <a:pt x="1042759" y="467296"/>
                  </a:cubicBezTo>
                  <a:cubicBezTo>
                    <a:pt x="1043038" y="464223"/>
                    <a:pt x="1043597" y="461988"/>
                    <a:pt x="1044435" y="460591"/>
                  </a:cubicBezTo>
                  <a:cubicBezTo>
                    <a:pt x="1045273" y="459194"/>
                    <a:pt x="1045972" y="456120"/>
                    <a:pt x="1046531" y="451370"/>
                  </a:cubicBezTo>
                  <a:cubicBezTo>
                    <a:pt x="1047090" y="446621"/>
                    <a:pt x="1049185" y="438099"/>
                    <a:pt x="1052817" y="425805"/>
                  </a:cubicBezTo>
                  <a:cubicBezTo>
                    <a:pt x="1056450" y="413512"/>
                    <a:pt x="1059383" y="404571"/>
                    <a:pt x="1061618" y="398983"/>
                  </a:cubicBezTo>
                  <a:cubicBezTo>
                    <a:pt x="1063854" y="393395"/>
                    <a:pt x="1067206" y="385013"/>
                    <a:pt x="1071677" y="373837"/>
                  </a:cubicBezTo>
                  <a:lnTo>
                    <a:pt x="1068324" y="367970"/>
                  </a:lnTo>
                  <a:cubicBezTo>
                    <a:pt x="1066647" y="368528"/>
                    <a:pt x="1065390" y="368947"/>
                    <a:pt x="1064552" y="369227"/>
                  </a:cubicBezTo>
                  <a:cubicBezTo>
                    <a:pt x="1063714" y="369506"/>
                    <a:pt x="1062596" y="370344"/>
                    <a:pt x="1061199" y="371741"/>
                  </a:cubicBezTo>
                  <a:cubicBezTo>
                    <a:pt x="1059802" y="373138"/>
                    <a:pt x="1057707" y="374256"/>
                    <a:pt x="1054913" y="375094"/>
                  </a:cubicBezTo>
                  <a:cubicBezTo>
                    <a:pt x="1052119" y="375932"/>
                    <a:pt x="1050303" y="376910"/>
                    <a:pt x="1049464" y="378028"/>
                  </a:cubicBezTo>
                  <a:cubicBezTo>
                    <a:pt x="1048626" y="379146"/>
                    <a:pt x="1046810" y="380822"/>
                    <a:pt x="1044016" y="383057"/>
                  </a:cubicBezTo>
                  <a:cubicBezTo>
                    <a:pt x="1042340" y="386410"/>
                    <a:pt x="1041082" y="388785"/>
                    <a:pt x="1040244" y="390182"/>
                  </a:cubicBezTo>
                  <a:cubicBezTo>
                    <a:pt x="1039406" y="391579"/>
                    <a:pt x="1038847" y="392836"/>
                    <a:pt x="1038568" y="393954"/>
                  </a:cubicBezTo>
                  <a:cubicBezTo>
                    <a:pt x="1038288" y="395071"/>
                    <a:pt x="1037590" y="395910"/>
                    <a:pt x="1036472" y="396468"/>
                  </a:cubicBezTo>
                  <a:cubicBezTo>
                    <a:pt x="1035355" y="397027"/>
                    <a:pt x="1034796" y="397726"/>
                    <a:pt x="1034796" y="398564"/>
                  </a:cubicBezTo>
                  <a:cubicBezTo>
                    <a:pt x="1034796" y="399402"/>
                    <a:pt x="1034517" y="400101"/>
                    <a:pt x="1033958" y="400659"/>
                  </a:cubicBezTo>
                  <a:cubicBezTo>
                    <a:pt x="1033399" y="401218"/>
                    <a:pt x="1033259" y="401777"/>
                    <a:pt x="1033539" y="402336"/>
                  </a:cubicBezTo>
                  <a:cubicBezTo>
                    <a:pt x="1033818" y="402895"/>
                    <a:pt x="1033259" y="404292"/>
                    <a:pt x="1031862" y="406527"/>
                  </a:cubicBezTo>
                  <a:cubicBezTo>
                    <a:pt x="1030465" y="408762"/>
                    <a:pt x="1029208" y="411137"/>
                    <a:pt x="1028090" y="413651"/>
                  </a:cubicBezTo>
                  <a:cubicBezTo>
                    <a:pt x="1026973" y="416166"/>
                    <a:pt x="1025995" y="417842"/>
                    <a:pt x="1025157" y="418681"/>
                  </a:cubicBezTo>
                  <a:cubicBezTo>
                    <a:pt x="1024318" y="419519"/>
                    <a:pt x="1023620" y="420357"/>
                    <a:pt x="1023061" y="421195"/>
                  </a:cubicBezTo>
                  <a:cubicBezTo>
                    <a:pt x="1022502" y="422033"/>
                    <a:pt x="1021944" y="423291"/>
                    <a:pt x="1021385" y="424967"/>
                  </a:cubicBezTo>
                  <a:cubicBezTo>
                    <a:pt x="1020826" y="426644"/>
                    <a:pt x="1019848" y="428460"/>
                    <a:pt x="1018451" y="430415"/>
                  </a:cubicBezTo>
                  <a:cubicBezTo>
                    <a:pt x="1017054" y="432371"/>
                    <a:pt x="1014679" y="436423"/>
                    <a:pt x="1011326" y="442569"/>
                  </a:cubicBezTo>
                  <a:lnTo>
                    <a:pt x="1007973" y="445084"/>
                  </a:lnTo>
                  <a:cubicBezTo>
                    <a:pt x="1007973" y="445643"/>
                    <a:pt x="1008113" y="446062"/>
                    <a:pt x="1008393" y="446341"/>
                  </a:cubicBezTo>
                  <a:cubicBezTo>
                    <a:pt x="1008672" y="446621"/>
                    <a:pt x="1008393" y="447319"/>
                    <a:pt x="1007554" y="448437"/>
                  </a:cubicBezTo>
                  <a:cubicBezTo>
                    <a:pt x="1006716" y="449554"/>
                    <a:pt x="1005040" y="452907"/>
                    <a:pt x="1002525" y="458495"/>
                  </a:cubicBezTo>
                  <a:cubicBezTo>
                    <a:pt x="1000011" y="464083"/>
                    <a:pt x="997775" y="468134"/>
                    <a:pt x="995820" y="470649"/>
                  </a:cubicBezTo>
                  <a:cubicBezTo>
                    <a:pt x="993864" y="473164"/>
                    <a:pt x="990232" y="479310"/>
                    <a:pt x="984923" y="489089"/>
                  </a:cubicBezTo>
                  <a:cubicBezTo>
                    <a:pt x="979614" y="498868"/>
                    <a:pt x="974725" y="506552"/>
                    <a:pt x="970255" y="512140"/>
                  </a:cubicBezTo>
                  <a:cubicBezTo>
                    <a:pt x="965784" y="517728"/>
                    <a:pt x="963409" y="522198"/>
                    <a:pt x="963130" y="525551"/>
                  </a:cubicBezTo>
                  <a:cubicBezTo>
                    <a:pt x="962850" y="528904"/>
                    <a:pt x="960755" y="532955"/>
                    <a:pt x="956843" y="537705"/>
                  </a:cubicBezTo>
                  <a:cubicBezTo>
                    <a:pt x="952932" y="542455"/>
                    <a:pt x="950138" y="546366"/>
                    <a:pt x="948461" y="549440"/>
                  </a:cubicBezTo>
                  <a:cubicBezTo>
                    <a:pt x="946785" y="552513"/>
                    <a:pt x="945248" y="554469"/>
                    <a:pt x="943851" y="555307"/>
                  </a:cubicBezTo>
                  <a:cubicBezTo>
                    <a:pt x="942454" y="556145"/>
                    <a:pt x="940917" y="557682"/>
                    <a:pt x="939241" y="559917"/>
                  </a:cubicBezTo>
                  <a:lnTo>
                    <a:pt x="939241" y="561594"/>
                  </a:lnTo>
                  <a:cubicBezTo>
                    <a:pt x="931418" y="571093"/>
                    <a:pt x="923874" y="580872"/>
                    <a:pt x="916610" y="590931"/>
                  </a:cubicBezTo>
                  <a:cubicBezTo>
                    <a:pt x="914374" y="592048"/>
                    <a:pt x="912698" y="593166"/>
                    <a:pt x="911580" y="594284"/>
                  </a:cubicBezTo>
                  <a:lnTo>
                    <a:pt x="912419" y="595122"/>
                  </a:lnTo>
                  <a:lnTo>
                    <a:pt x="909904" y="597636"/>
                  </a:lnTo>
                  <a:lnTo>
                    <a:pt x="906551" y="598475"/>
                  </a:lnTo>
                  <a:lnTo>
                    <a:pt x="906551" y="600151"/>
                  </a:lnTo>
                  <a:lnTo>
                    <a:pt x="900684" y="605180"/>
                  </a:lnTo>
                  <a:lnTo>
                    <a:pt x="899007" y="606857"/>
                  </a:lnTo>
                  <a:lnTo>
                    <a:pt x="891464" y="613562"/>
                  </a:lnTo>
                  <a:lnTo>
                    <a:pt x="889787" y="614400"/>
                  </a:lnTo>
                  <a:lnTo>
                    <a:pt x="888949" y="616077"/>
                  </a:lnTo>
                  <a:lnTo>
                    <a:pt x="886434" y="616077"/>
                  </a:lnTo>
                  <a:cubicBezTo>
                    <a:pt x="885317" y="618312"/>
                    <a:pt x="884199" y="619988"/>
                    <a:pt x="883082" y="621106"/>
                  </a:cubicBezTo>
                  <a:cubicBezTo>
                    <a:pt x="881964" y="621665"/>
                    <a:pt x="880986" y="621944"/>
                    <a:pt x="880148" y="621944"/>
                  </a:cubicBezTo>
                  <a:cubicBezTo>
                    <a:pt x="879310" y="621944"/>
                    <a:pt x="878472" y="622363"/>
                    <a:pt x="877633" y="623201"/>
                  </a:cubicBezTo>
                  <a:cubicBezTo>
                    <a:pt x="876795" y="624040"/>
                    <a:pt x="875538" y="625297"/>
                    <a:pt x="873861" y="626973"/>
                  </a:cubicBezTo>
                  <a:cubicBezTo>
                    <a:pt x="872185" y="628650"/>
                    <a:pt x="869950" y="630326"/>
                    <a:pt x="867156" y="632003"/>
                  </a:cubicBezTo>
                  <a:cubicBezTo>
                    <a:pt x="864362" y="633679"/>
                    <a:pt x="861848" y="634797"/>
                    <a:pt x="859612" y="635355"/>
                  </a:cubicBezTo>
                  <a:cubicBezTo>
                    <a:pt x="857377" y="635914"/>
                    <a:pt x="855421" y="635914"/>
                    <a:pt x="853745" y="635355"/>
                  </a:cubicBezTo>
                  <a:cubicBezTo>
                    <a:pt x="852068" y="634797"/>
                    <a:pt x="850532" y="634797"/>
                    <a:pt x="849134" y="635355"/>
                  </a:cubicBezTo>
                  <a:cubicBezTo>
                    <a:pt x="847738" y="635914"/>
                    <a:pt x="846760" y="636613"/>
                    <a:pt x="846201" y="637451"/>
                  </a:cubicBezTo>
                  <a:cubicBezTo>
                    <a:pt x="845642" y="638289"/>
                    <a:pt x="844664" y="638708"/>
                    <a:pt x="843267" y="638708"/>
                  </a:cubicBezTo>
                  <a:cubicBezTo>
                    <a:pt x="841870" y="638708"/>
                    <a:pt x="840613" y="638568"/>
                    <a:pt x="839495" y="638289"/>
                  </a:cubicBezTo>
                  <a:cubicBezTo>
                    <a:pt x="838378" y="638010"/>
                    <a:pt x="836701" y="637311"/>
                    <a:pt x="834466" y="636194"/>
                  </a:cubicBezTo>
                  <a:lnTo>
                    <a:pt x="830275" y="631164"/>
                  </a:lnTo>
                  <a:cubicBezTo>
                    <a:pt x="825246" y="632282"/>
                    <a:pt x="820496" y="632561"/>
                    <a:pt x="816026" y="632003"/>
                  </a:cubicBezTo>
                  <a:cubicBezTo>
                    <a:pt x="816026" y="631444"/>
                    <a:pt x="815886" y="630885"/>
                    <a:pt x="815606" y="630326"/>
                  </a:cubicBezTo>
                  <a:cubicBezTo>
                    <a:pt x="815327" y="629767"/>
                    <a:pt x="815467" y="628650"/>
                    <a:pt x="816026" y="626973"/>
                  </a:cubicBezTo>
                  <a:cubicBezTo>
                    <a:pt x="816584" y="625297"/>
                    <a:pt x="816864" y="623341"/>
                    <a:pt x="816864" y="621106"/>
                  </a:cubicBezTo>
                  <a:cubicBezTo>
                    <a:pt x="816864" y="618871"/>
                    <a:pt x="816864" y="617055"/>
                    <a:pt x="816864" y="615658"/>
                  </a:cubicBezTo>
                  <a:cubicBezTo>
                    <a:pt x="816864" y="614261"/>
                    <a:pt x="816864" y="613283"/>
                    <a:pt x="816864" y="612724"/>
                  </a:cubicBezTo>
                  <a:lnTo>
                    <a:pt x="817702" y="612724"/>
                  </a:lnTo>
                  <a:lnTo>
                    <a:pt x="819378" y="605180"/>
                  </a:lnTo>
                  <a:lnTo>
                    <a:pt x="822731" y="602666"/>
                  </a:lnTo>
                  <a:cubicBezTo>
                    <a:pt x="824408" y="598754"/>
                    <a:pt x="826364" y="594563"/>
                    <a:pt x="828599" y="590093"/>
                  </a:cubicBezTo>
                  <a:lnTo>
                    <a:pt x="826922" y="588416"/>
                  </a:lnTo>
                  <a:lnTo>
                    <a:pt x="829437" y="585063"/>
                  </a:lnTo>
                  <a:cubicBezTo>
                    <a:pt x="832231" y="585622"/>
                    <a:pt x="834466" y="584784"/>
                    <a:pt x="836142" y="582549"/>
                  </a:cubicBezTo>
                  <a:lnTo>
                    <a:pt x="835304" y="581711"/>
                  </a:lnTo>
                  <a:cubicBezTo>
                    <a:pt x="836422" y="580034"/>
                    <a:pt x="837540" y="578078"/>
                    <a:pt x="838657" y="575843"/>
                  </a:cubicBezTo>
                  <a:lnTo>
                    <a:pt x="839495" y="575843"/>
                  </a:lnTo>
                  <a:cubicBezTo>
                    <a:pt x="843407" y="571373"/>
                    <a:pt x="846480" y="568160"/>
                    <a:pt x="848715" y="566204"/>
                  </a:cubicBezTo>
                  <a:cubicBezTo>
                    <a:pt x="850951" y="564248"/>
                    <a:pt x="853465" y="561175"/>
                    <a:pt x="856259" y="556984"/>
                  </a:cubicBezTo>
                  <a:cubicBezTo>
                    <a:pt x="859053" y="552793"/>
                    <a:pt x="862406" y="548741"/>
                    <a:pt x="866318" y="544830"/>
                  </a:cubicBezTo>
                  <a:cubicBezTo>
                    <a:pt x="870229" y="540918"/>
                    <a:pt x="875957" y="533654"/>
                    <a:pt x="883501" y="523037"/>
                  </a:cubicBezTo>
                  <a:cubicBezTo>
                    <a:pt x="891045" y="512419"/>
                    <a:pt x="896493" y="504317"/>
                    <a:pt x="899846" y="498729"/>
                  </a:cubicBezTo>
                  <a:cubicBezTo>
                    <a:pt x="903198" y="493141"/>
                    <a:pt x="906272" y="488531"/>
                    <a:pt x="909066" y="484898"/>
                  </a:cubicBezTo>
                  <a:cubicBezTo>
                    <a:pt x="911860" y="481266"/>
                    <a:pt x="914933" y="476796"/>
                    <a:pt x="918286" y="471487"/>
                  </a:cubicBezTo>
                  <a:cubicBezTo>
                    <a:pt x="921639" y="466179"/>
                    <a:pt x="923315" y="462686"/>
                    <a:pt x="923315" y="461010"/>
                  </a:cubicBezTo>
                  <a:cubicBezTo>
                    <a:pt x="923315" y="459333"/>
                    <a:pt x="923874" y="457098"/>
                    <a:pt x="924992" y="454304"/>
                  </a:cubicBezTo>
                  <a:cubicBezTo>
                    <a:pt x="923874" y="454863"/>
                    <a:pt x="922896" y="455003"/>
                    <a:pt x="922058" y="454723"/>
                  </a:cubicBezTo>
                  <a:cubicBezTo>
                    <a:pt x="921220" y="454444"/>
                    <a:pt x="919962" y="454863"/>
                    <a:pt x="918286" y="455981"/>
                  </a:cubicBezTo>
                  <a:cubicBezTo>
                    <a:pt x="916610" y="457098"/>
                    <a:pt x="913397" y="458216"/>
                    <a:pt x="908647" y="459333"/>
                  </a:cubicBezTo>
                  <a:cubicBezTo>
                    <a:pt x="903897" y="460451"/>
                    <a:pt x="898449" y="460032"/>
                    <a:pt x="892302" y="458076"/>
                  </a:cubicBezTo>
                  <a:cubicBezTo>
                    <a:pt x="886155" y="456120"/>
                    <a:pt x="881545" y="454304"/>
                    <a:pt x="878472" y="452628"/>
                  </a:cubicBezTo>
                  <a:cubicBezTo>
                    <a:pt x="875398" y="450951"/>
                    <a:pt x="872604" y="448996"/>
                    <a:pt x="870090" y="446760"/>
                  </a:cubicBezTo>
                  <a:cubicBezTo>
                    <a:pt x="867575" y="444525"/>
                    <a:pt x="864921" y="442569"/>
                    <a:pt x="862127" y="440893"/>
                  </a:cubicBezTo>
                  <a:cubicBezTo>
                    <a:pt x="859333" y="439217"/>
                    <a:pt x="856818" y="437400"/>
                    <a:pt x="854583" y="435445"/>
                  </a:cubicBezTo>
                  <a:cubicBezTo>
                    <a:pt x="852348" y="433489"/>
                    <a:pt x="848995" y="430276"/>
                    <a:pt x="844524" y="425805"/>
                  </a:cubicBezTo>
                  <a:cubicBezTo>
                    <a:pt x="842289" y="423011"/>
                    <a:pt x="840613" y="421056"/>
                    <a:pt x="839495" y="419938"/>
                  </a:cubicBezTo>
                  <a:cubicBezTo>
                    <a:pt x="838378" y="418820"/>
                    <a:pt x="837679" y="416865"/>
                    <a:pt x="837400" y="414071"/>
                  </a:cubicBezTo>
                  <a:cubicBezTo>
                    <a:pt x="837120" y="411277"/>
                    <a:pt x="836701" y="409181"/>
                    <a:pt x="836142" y="407784"/>
                  </a:cubicBezTo>
                  <a:cubicBezTo>
                    <a:pt x="835584" y="406387"/>
                    <a:pt x="835304" y="404850"/>
                    <a:pt x="835304" y="403174"/>
                  </a:cubicBezTo>
                  <a:cubicBezTo>
                    <a:pt x="835304" y="401498"/>
                    <a:pt x="835444" y="400101"/>
                    <a:pt x="835723" y="398983"/>
                  </a:cubicBezTo>
                  <a:cubicBezTo>
                    <a:pt x="836003" y="397865"/>
                    <a:pt x="835863" y="396748"/>
                    <a:pt x="835304" y="395630"/>
                  </a:cubicBezTo>
                  <a:cubicBezTo>
                    <a:pt x="834745" y="394513"/>
                    <a:pt x="834606" y="393535"/>
                    <a:pt x="834885" y="392696"/>
                  </a:cubicBezTo>
                  <a:cubicBezTo>
                    <a:pt x="835165" y="391858"/>
                    <a:pt x="834745" y="391020"/>
                    <a:pt x="833628" y="390182"/>
                  </a:cubicBezTo>
                  <a:cubicBezTo>
                    <a:pt x="832510" y="389344"/>
                    <a:pt x="831812" y="388086"/>
                    <a:pt x="831532" y="386410"/>
                  </a:cubicBezTo>
                  <a:cubicBezTo>
                    <a:pt x="831253" y="384734"/>
                    <a:pt x="831812" y="383057"/>
                    <a:pt x="833209" y="381381"/>
                  </a:cubicBezTo>
                  <a:cubicBezTo>
                    <a:pt x="834606" y="379704"/>
                    <a:pt x="835025" y="377469"/>
                    <a:pt x="834466" y="374675"/>
                  </a:cubicBezTo>
                  <a:cubicBezTo>
                    <a:pt x="833907" y="371881"/>
                    <a:pt x="834047" y="369646"/>
                    <a:pt x="834885" y="367970"/>
                  </a:cubicBezTo>
                  <a:cubicBezTo>
                    <a:pt x="835723" y="366293"/>
                    <a:pt x="835863" y="364337"/>
                    <a:pt x="835304" y="362102"/>
                  </a:cubicBezTo>
                  <a:cubicBezTo>
                    <a:pt x="834745" y="359867"/>
                    <a:pt x="834466" y="357911"/>
                    <a:pt x="834466" y="356235"/>
                  </a:cubicBezTo>
                  <a:cubicBezTo>
                    <a:pt x="834466" y="354558"/>
                    <a:pt x="834466" y="351206"/>
                    <a:pt x="834466" y="346176"/>
                  </a:cubicBezTo>
                  <a:cubicBezTo>
                    <a:pt x="835025" y="346735"/>
                    <a:pt x="835444" y="347015"/>
                    <a:pt x="835723" y="347015"/>
                  </a:cubicBezTo>
                  <a:cubicBezTo>
                    <a:pt x="836003" y="347015"/>
                    <a:pt x="837819" y="351066"/>
                    <a:pt x="841172" y="359168"/>
                  </a:cubicBezTo>
                  <a:cubicBezTo>
                    <a:pt x="844524" y="367271"/>
                    <a:pt x="847179" y="372300"/>
                    <a:pt x="849134" y="374256"/>
                  </a:cubicBezTo>
                  <a:cubicBezTo>
                    <a:pt x="851090" y="376212"/>
                    <a:pt x="853465" y="378587"/>
                    <a:pt x="856259" y="381381"/>
                  </a:cubicBezTo>
                  <a:lnTo>
                    <a:pt x="859612" y="383895"/>
                  </a:lnTo>
                  <a:cubicBezTo>
                    <a:pt x="864082" y="381660"/>
                    <a:pt x="867994" y="379984"/>
                    <a:pt x="871347" y="378866"/>
                  </a:cubicBezTo>
                  <a:cubicBezTo>
                    <a:pt x="874700" y="377749"/>
                    <a:pt x="882942" y="373558"/>
                    <a:pt x="896074" y="366293"/>
                  </a:cubicBezTo>
                  <a:cubicBezTo>
                    <a:pt x="909206" y="359029"/>
                    <a:pt x="929462" y="348551"/>
                    <a:pt x="956843" y="334861"/>
                  </a:cubicBezTo>
                  <a:cubicBezTo>
                    <a:pt x="984225" y="321170"/>
                    <a:pt x="1000150" y="312648"/>
                    <a:pt x="1004621" y="309296"/>
                  </a:cubicBezTo>
                  <a:cubicBezTo>
                    <a:pt x="1005179" y="307619"/>
                    <a:pt x="1005599" y="306362"/>
                    <a:pt x="1005878" y="305524"/>
                  </a:cubicBezTo>
                  <a:cubicBezTo>
                    <a:pt x="1006157" y="304685"/>
                    <a:pt x="1006856" y="302869"/>
                    <a:pt x="1007973" y="300075"/>
                  </a:cubicBezTo>
                  <a:cubicBezTo>
                    <a:pt x="1009091" y="297281"/>
                    <a:pt x="1009790" y="294906"/>
                    <a:pt x="1010069" y="292951"/>
                  </a:cubicBezTo>
                  <a:cubicBezTo>
                    <a:pt x="1010348" y="290995"/>
                    <a:pt x="1010907" y="289179"/>
                    <a:pt x="1011745" y="287502"/>
                  </a:cubicBezTo>
                  <a:cubicBezTo>
                    <a:pt x="1012584" y="285826"/>
                    <a:pt x="1013422" y="282753"/>
                    <a:pt x="1014260" y="278282"/>
                  </a:cubicBezTo>
                  <a:cubicBezTo>
                    <a:pt x="1015098" y="273812"/>
                    <a:pt x="1015517" y="269900"/>
                    <a:pt x="1015517" y="266547"/>
                  </a:cubicBezTo>
                  <a:cubicBezTo>
                    <a:pt x="1015517" y="263195"/>
                    <a:pt x="1014679" y="260540"/>
                    <a:pt x="1013003" y="258584"/>
                  </a:cubicBezTo>
                  <a:cubicBezTo>
                    <a:pt x="1011326" y="256629"/>
                    <a:pt x="1009650" y="254952"/>
                    <a:pt x="1007973" y="253555"/>
                  </a:cubicBezTo>
                  <a:cubicBezTo>
                    <a:pt x="1006297" y="252158"/>
                    <a:pt x="1003782" y="249225"/>
                    <a:pt x="1000430" y="244754"/>
                  </a:cubicBezTo>
                  <a:lnTo>
                    <a:pt x="1000430" y="243078"/>
                  </a:lnTo>
                  <a:lnTo>
                    <a:pt x="993724" y="240563"/>
                  </a:lnTo>
                  <a:cubicBezTo>
                    <a:pt x="994842" y="240563"/>
                    <a:pt x="996099" y="240423"/>
                    <a:pt x="997496" y="240144"/>
                  </a:cubicBezTo>
                  <a:cubicBezTo>
                    <a:pt x="998893" y="239865"/>
                    <a:pt x="1001268" y="239725"/>
                    <a:pt x="1004621" y="239725"/>
                  </a:cubicBezTo>
                  <a:cubicBezTo>
                    <a:pt x="1007973" y="239725"/>
                    <a:pt x="1012165" y="240004"/>
                    <a:pt x="1017194" y="240563"/>
                  </a:cubicBezTo>
                  <a:cubicBezTo>
                    <a:pt x="1022223" y="241122"/>
                    <a:pt x="1026833" y="242938"/>
                    <a:pt x="1031024" y="246011"/>
                  </a:cubicBezTo>
                  <a:cubicBezTo>
                    <a:pt x="1035215" y="249085"/>
                    <a:pt x="1039266" y="251320"/>
                    <a:pt x="1043178" y="252717"/>
                  </a:cubicBezTo>
                  <a:cubicBezTo>
                    <a:pt x="1047090" y="254114"/>
                    <a:pt x="1052398" y="256489"/>
                    <a:pt x="1059104" y="259842"/>
                  </a:cubicBezTo>
                  <a:cubicBezTo>
                    <a:pt x="1062457" y="262636"/>
                    <a:pt x="1065111" y="265430"/>
                    <a:pt x="1067067" y="268224"/>
                  </a:cubicBezTo>
                  <a:cubicBezTo>
                    <a:pt x="1069022" y="271018"/>
                    <a:pt x="1070140" y="272974"/>
                    <a:pt x="1070419" y="274091"/>
                  </a:cubicBezTo>
                  <a:cubicBezTo>
                    <a:pt x="1070699" y="275209"/>
                    <a:pt x="1071397" y="276047"/>
                    <a:pt x="1072515" y="276606"/>
                  </a:cubicBezTo>
                  <a:cubicBezTo>
                    <a:pt x="1090397" y="268224"/>
                    <a:pt x="1107999" y="259283"/>
                    <a:pt x="1125322" y="249783"/>
                  </a:cubicBezTo>
                  <a:lnTo>
                    <a:pt x="1126998" y="246431"/>
                  </a:lnTo>
                  <a:lnTo>
                    <a:pt x="1130351" y="246431"/>
                  </a:lnTo>
                  <a:lnTo>
                    <a:pt x="1132865" y="240563"/>
                  </a:lnTo>
                  <a:cubicBezTo>
                    <a:pt x="1134542" y="240563"/>
                    <a:pt x="1135799" y="240423"/>
                    <a:pt x="1136637" y="240144"/>
                  </a:cubicBezTo>
                  <a:cubicBezTo>
                    <a:pt x="1137475" y="239865"/>
                    <a:pt x="1138314" y="239446"/>
                    <a:pt x="1139152" y="238887"/>
                  </a:cubicBezTo>
                  <a:cubicBezTo>
                    <a:pt x="1139990" y="238328"/>
                    <a:pt x="1141108" y="238049"/>
                    <a:pt x="1142505" y="238049"/>
                  </a:cubicBezTo>
                  <a:cubicBezTo>
                    <a:pt x="1143902" y="238049"/>
                    <a:pt x="1145019" y="237769"/>
                    <a:pt x="1145858" y="237210"/>
                  </a:cubicBezTo>
                  <a:cubicBezTo>
                    <a:pt x="1146696" y="236652"/>
                    <a:pt x="1147953" y="235813"/>
                    <a:pt x="1149630" y="234696"/>
                  </a:cubicBezTo>
                  <a:close/>
                  <a:moveTo>
                    <a:pt x="6075121" y="201168"/>
                  </a:moveTo>
                  <a:cubicBezTo>
                    <a:pt x="6077356" y="201168"/>
                    <a:pt x="6079871" y="202006"/>
                    <a:pt x="6082665" y="203682"/>
                  </a:cubicBezTo>
                  <a:lnTo>
                    <a:pt x="6084341" y="202844"/>
                  </a:lnTo>
                  <a:cubicBezTo>
                    <a:pt x="6086018" y="204521"/>
                    <a:pt x="6087275" y="205778"/>
                    <a:pt x="6088113" y="206616"/>
                  </a:cubicBezTo>
                  <a:cubicBezTo>
                    <a:pt x="6088951" y="207454"/>
                    <a:pt x="6090209" y="207873"/>
                    <a:pt x="6091885" y="207873"/>
                  </a:cubicBezTo>
                  <a:cubicBezTo>
                    <a:pt x="6093561" y="207873"/>
                    <a:pt x="6095238" y="208572"/>
                    <a:pt x="6096914" y="209969"/>
                  </a:cubicBezTo>
                  <a:cubicBezTo>
                    <a:pt x="6098591" y="211366"/>
                    <a:pt x="6100826" y="212204"/>
                    <a:pt x="6103620" y="212483"/>
                  </a:cubicBezTo>
                  <a:cubicBezTo>
                    <a:pt x="6106413" y="212763"/>
                    <a:pt x="6108649" y="213322"/>
                    <a:pt x="6110325" y="214160"/>
                  </a:cubicBezTo>
                  <a:cubicBezTo>
                    <a:pt x="6112001" y="214998"/>
                    <a:pt x="6113817" y="215836"/>
                    <a:pt x="6115773" y="216674"/>
                  </a:cubicBezTo>
                  <a:cubicBezTo>
                    <a:pt x="6117729" y="217513"/>
                    <a:pt x="6120663" y="218770"/>
                    <a:pt x="6124575" y="220446"/>
                  </a:cubicBezTo>
                  <a:lnTo>
                    <a:pt x="6127927" y="223799"/>
                  </a:lnTo>
                  <a:lnTo>
                    <a:pt x="6132119" y="225476"/>
                  </a:lnTo>
                  <a:cubicBezTo>
                    <a:pt x="6132677" y="226034"/>
                    <a:pt x="6133236" y="226453"/>
                    <a:pt x="6133795" y="226733"/>
                  </a:cubicBezTo>
                  <a:cubicBezTo>
                    <a:pt x="6134353" y="227012"/>
                    <a:pt x="6134633" y="227571"/>
                    <a:pt x="6134633" y="228409"/>
                  </a:cubicBezTo>
                  <a:cubicBezTo>
                    <a:pt x="6134633" y="229247"/>
                    <a:pt x="6134773" y="229806"/>
                    <a:pt x="6135052" y="230086"/>
                  </a:cubicBezTo>
                  <a:cubicBezTo>
                    <a:pt x="6135331" y="230365"/>
                    <a:pt x="6136030" y="230784"/>
                    <a:pt x="6137147" y="231343"/>
                  </a:cubicBezTo>
                  <a:lnTo>
                    <a:pt x="6141339" y="233019"/>
                  </a:lnTo>
                  <a:cubicBezTo>
                    <a:pt x="6141339" y="234696"/>
                    <a:pt x="6141339" y="235813"/>
                    <a:pt x="6141339" y="236372"/>
                  </a:cubicBezTo>
                  <a:cubicBezTo>
                    <a:pt x="6141339" y="236931"/>
                    <a:pt x="6141339" y="238049"/>
                    <a:pt x="6141339" y="239725"/>
                  </a:cubicBezTo>
                  <a:cubicBezTo>
                    <a:pt x="6141339" y="241401"/>
                    <a:pt x="6141897" y="244475"/>
                    <a:pt x="6143015" y="248945"/>
                  </a:cubicBezTo>
                  <a:cubicBezTo>
                    <a:pt x="6140779" y="251180"/>
                    <a:pt x="6139243" y="252996"/>
                    <a:pt x="6138405" y="254393"/>
                  </a:cubicBezTo>
                  <a:cubicBezTo>
                    <a:pt x="6137567" y="255790"/>
                    <a:pt x="6136728" y="257187"/>
                    <a:pt x="6135891" y="258584"/>
                  </a:cubicBezTo>
                  <a:cubicBezTo>
                    <a:pt x="6135052" y="259981"/>
                    <a:pt x="6134213" y="261239"/>
                    <a:pt x="6133375" y="262356"/>
                  </a:cubicBezTo>
                  <a:cubicBezTo>
                    <a:pt x="6132537" y="263474"/>
                    <a:pt x="6131699" y="264871"/>
                    <a:pt x="6130861" y="266547"/>
                  </a:cubicBezTo>
                  <a:cubicBezTo>
                    <a:pt x="6130023" y="268224"/>
                    <a:pt x="6128625" y="269900"/>
                    <a:pt x="6126670" y="271577"/>
                  </a:cubicBezTo>
                  <a:cubicBezTo>
                    <a:pt x="6124715" y="273253"/>
                    <a:pt x="6123597" y="274371"/>
                    <a:pt x="6123317" y="274929"/>
                  </a:cubicBezTo>
                  <a:cubicBezTo>
                    <a:pt x="6123037" y="275488"/>
                    <a:pt x="6122339" y="276606"/>
                    <a:pt x="6121221" y="278282"/>
                  </a:cubicBezTo>
                  <a:cubicBezTo>
                    <a:pt x="6118427" y="281076"/>
                    <a:pt x="6116193" y="283172"/>
                    <a:pt x="6114516" y="284569"/>
                  </a:cubicBezTo>
                  <a:cubicBezTo>
                    <a:pt x="6112839" y="285966"/>
                    <a:pt x="6110744" y="287223"/>
                    <a:pt x="6108230" y="288341"/>
                  </a:cubicBezTo>
                  <a:cubicBezTo>
                    <a:pt x="6105715" y="289458"/>
                    <a:pt x="6102642" y="290436"/>
                    <a:pt x="6099010" y="291274"/>
                  </a:cubicBezTo>
                  <a:cubicBezTo>
                    <a:pt x="6095377" y="292112"/>
                    <a:pt x="6092164" y="293090"/>
                    <a:pt x="6089370" y="294208"/>
                  </a:cubicBezTo>
                  <a:cubicBezTo>
                    <a:pt x="6086576" y="295326"/>
                    <a:pt x="6084062" y="296024"/>
                    <a:pt x="6081826" y="296303"/>
                  </a:cubicBezTo>
                  <a:cubicBezTo>
                    <a:pt x="6079591" y="296583"/>
                    <a:pt x="6077356" y="297421"/>
                    <a:pt x="6075121" y="298818"/>
                  </a:cubicBezTo>
                  <a:cubicBezTo>
                    <a:pt x="6072886" y="300215"/>
                    <a:pt x="6070511" y="301333"/>
                    <a:pt x="6067997" y="302171"/>
                  </a:cubicBezTo>
                  <a:cubicBezTo>
                    <a:pt x="6065482" y="303009"/>
                    <a:pt x="6061430" y="304825"/>
                    <a:pt x="6055843" y="307619"/>
                  </a:cubicBezTo>
                  <a:cubicBezTo>
                    <a:pt x="6050254" y="310413"/>
                    <a:pt x="6047181" y="311810"/>
                    <a:pt x="6046622" y="311810"/>
                  </a:cubicBezTo>
                  <a:cubicBezTo>
                    <a:pt x="6046063" y="311810"/>
                    <a:pt x="6045225" y="311810"/>
                    <a:pt x="6044107" y="311810"/>
                  </a:cubicBezTo>
                  <a:lnTo>
                    <a:pt x="6043270" y="312648"/>
                  </a:lnTo>
                  <a:cubicBezTo>
                    <a:pt x="6046063" y="318795"/>
                    <a:pt x="6049695" y="324383"/>
                    <a:pt x="6054166" y="329412"/>
                  </a:cubicBezTo>
                  <a:cubicBezTo>
                    <a:pt x="6055843" y="329971"/>
                    <a:pt x="6057239" y="330390"/>
                    <a:pt x="6058357" y="330670"/>
                  </a:cubicBezTo>
                  <a:cubicBezTo>
                    <a:pt x="6059474" y="330949"/>
                    <a:pt x="6061570" y="332765"/>
                    <a:pt x="6064643" y="336118"/>
                  </a:cubicBezTo>
                  <a:cubicBezTo>
                    <a:pt x="6067717" y="339471"/>
                    <a:pt x="6069673" y="341427"/>
                    <a:pt x="6070511" y="341985"/>
                  </a:cubicBezTo>
                  <a:cubicBezTo>
                    <a:pt x="6071349" y="342544"/>
                    <a:pt x="6072327" y="342824"/>
                    <a:pt x="6073444" y="342824"/>
                  </a:cubicBezTo>
                  <a:cubicBezTo>
                    <a:pt x="6075121" y="345618"/>
                    <a:pt x="6076238" y="347434"/>
                    <a:pt x="6076797" y="348272"/>
                  </a:cubicBezTo>
                  <a:cubicBezTo>
                    <a:pt x="6077356" y="349110"/>
                    <a:pt x="6078194" y="349948"/>
                    <a:pt x="6079312" y="350786"/>
                  </a:cubicBezTo>
                  <a:cubicBezTo>
                    <a:pt x="6080429" y="351625"/>
                    <a:pt x="6080988" y="352603"/>
                    <a:pt x="6080988" y="353720"/>
                  </a:cubicBezTo>
                  <a:cubicBezTo>
                    <a:pt x="6080988" y="354838"/>
                    <a:pt x="6081128" y="356095"/>
                    <a:pt x="6081407" y="357492"/>
                  </a:cubicBezTo>
                  <a:cubicBezTo>
                    <a:pt x="6081686" y="358889"/>
                    <a:pt x="6081547" y="361962"/>
                    <a:pt x="6080988" y="366712"/>
                  </a:cubicBezTo>
                  <a:cubicBezTo>
                    <a:pt x="6080429" y="371462"/>
                    <a:pt x="6079312" y="378168"/>
                    <a:pt x="6077635" y="386829"/>
                  </a:cubicBezTo>
                  <a:cubicBezTo>
                    <a:pt x="6075959" y="395490"/>
                    <a:pt x="6073584" y="402336"/>
                    <a:pt x="6070511" y="407365"/>
                  </a:cubicBezTo>
                  <a:cubicBezTo>
                    <a:pt x="6067437" y="412394"/>
                    <a:pt x="6063665" y="420497"/>
                    <a:pt x="6059195" y="431673"/>
                  </a:cubicBezTo>
                  <a:lnTo>
                    <a:pt x="6057519" y="431673"/>
                  </a:lnTo>
                  <a:cubicBezTo>
                    <a:pt x="6055843" y="433908"/>
                    <a:pt x="6054585" y="435445"/>
                    <a:pt x="6053747" y="436283"/>
                  </a:cubicBezTo>
                  <a:cubicBezTo>
                    <a:pt x="6052908" y="437121"/>
                    <a:pt x="6052489" y="438378"/>
                    <a:pt x="6052489" y="440055"/>
                  </a:cubicBezTo>
                  <a:cubicBezTo>
                    <a:pt x="6052489" y="441731"/>
                    <a:pt x="6050953" y="443687"/>
                    <a:pt x="6047880" y="445922"/>
                  </a:cubicBezTo>
                  <a:cubicBezTo>
                    <a:pt x="6044806" y="448157"/>
                    <a:pt x="6042291" y="450672"/>
                    <a:pt x="6040335" y="453466"/>
                  </a:cubicBezTo>
                  <a:cubicBezTo>
                    <a:pt x="6038380" y="456260"/>
                    <a:pt x="6035446" y="460730"/>
                    <a:pt x="6031535" y="466877"/>
                  </a:cubicBezTo>
                  <a:cubicBezTo>
                    <a:pt x="6032652" y="467436"/>
                    <a:pt x="6033770" y="467715"/>
                    <a:pt x="6034888" y="467715"/>
                  </a:cubicBezTo>
                  <a:cubicBezTo>
                    <a:pt x="6036005" y="467715"/>
                    <a:pt x="6048159" y="466318"/>
                    <a:pt x="6071349" y="463524"/>
                  </a:cubicBezTo>
                  <a:cubicBezTo>
                    <a:pt x="6094539" y="460730"/>
                    <a:pt x="6106833" y="459194"/>
                    <a:pt x="6108230" y="458914"/>
                  </a:cubicBezTo>
                  <a:cubicBezTo>
                    <a:pt x="6109627" y="458635"/>
                    <a:pt x="6110884" y="458216"/>
                    <a:pt x="6112001" y="457657"/>
                  </a:cubicBezTo>
                  <a:lnTo>
                    <a:pt x="6111163" y="455981"/>
                  </a:lnTo>
                  <a:lnTo>
                    <a:pt x="6117031" y="456819"/>
                  </a:lnTo>
                  <a:lnTo>
                    <a:pt x="6117869" y="455981"/>
                  </a:lnTo>
                  <a:lnTo>
                    <a:pt x="6121221" y="454304"/>
                  </a:lnTo>
                  <a:lnTo>
                    <a:pt x="6122060" y="452628"/>
                  </a:lnTo>
                  <a:lnTo>
                    <a:pt x="6125413" y="452628"/>
                  </a:lnTo>
                  <a:lnTo>
                    <a:pt x="6125413" y="450113"/>
                  </a:lnTo>
                  <a:lnTo>
                    <a:pt x="6131280" y="451790"/>
                  </a:lnTo>
                  <a:lnTo>
                    <a:pt x="6132119" y="450951"/>
                  </a:lnTo>
                  <a:lnTo>
                    <a:pt x="6137985" y="451790"/>
                  </a:lnTo>
                  <a:cubicBezTo>
                    <a:pt x="6139103" y="450672"/>
                    <a:pt x="6139802" y="449973"/>
                    <a:pt x="6140081" y="449694"/>
                  </a:cubicBezTo>
                  <a:cubicBezTo>
                    <a:pt x="6140361" y="449415"/>
                    <a:pt x="6141059" y="449275"/>
                    <a:pt x="6142177" y="449275"/>
                  </a:cubicBezTo>
                  <a:cubicBezTo>
                    <a:pt x="6143294" y="449275"/>
                    <a:pt x="6144273" y="448856"/>
                    <a:pt x="6145110" y="448018"/>
                  </a:cubicBezTo>
                  <a:cubicBezTo>
                    <a:pt x="6145949" y="447179"/>
                    <a:pt x="6147485" y="447040"/>
                    <a:pt x="6149721" y="447599"/>
                  </a:cubicBezTo>
                  <a:cubicBezTo>
                    <a:pt x="6151955" y="448157"/>
                    <a:pt x="6153771" y="448996"/>
                    <a:pt x="6155169" y="450113"/>
                  </a:cubicBezTo>
                  <a:cubicBezTo>
                    <a:pt x="6156566" y="451231"/>
                    <a:pt x="6158381" y="452069"/>
                    <a:pt x="6160617" y="452628"/>
                  </a:cubicBezTo>
                  <a:cubicBezTo>
                    <a:pt x="6162852" y="453187"/>
                    <a:pt x="6164529" y="453885"/>
                    <a:pt x="6165646" y="454723"/>
                  </a:cubicBezTo>
                  <a:cubicBezTo>
                    <a:pt x="6166763" y="455561"/>
                    <a:pt x="6168440" y="456539"/>
                    <a:pt x="6170675" y="457657"/>
                  </a:cubicBezTo>
                  <a:lnTo>
                    <a:pt x="6183249" y="470230"/>
                  </a:lnTo>
                  <a:lnTo>
                    <a:pt x="6186601" y="471906"/>
                  </a:lnTo>
                  <a:cubicBezTo>
                    <a:pt x="6190513" y="476377"/>
                    <a:pt x="6193447" y="479450"/>
                    <a:pt x="6195403" y="481127"/>
                  </a:cubicBezTo>
                  <a:cubicBezTo>
                    <a:pt x="6197358" y="482803"/>
                    <a:pt x="6199175" y="484759"/>
                    <a:pt x="6200851" y="486994"/>
                  </a:cubicBezTo>
                  <a:cubicBezTo>
                    <a:pt x="6202527" y="489229"/>
                    <a:pt x="6203645" y="491883"/>
                    <a:pt x="6204203" y="494957"/>
                  </a:cubicBezTo>
                  <a:cubicBezTo>
                    <a:pt x="6204763" y="498030"/>
                    <a:pt x="6205181" y="501383"/>
                    <a:pt x="6205461" y="505015"/>
                  </a:cubicBezTo>
                  <a:cubicBezTo>
                    <a:pt x="6205740" y="508647"/>
                    <a:pt x="6205321" y="512419"/>
                    <a:pt x="6204203" y="516331"/>
                  </a:cubicBezTo>
                  <a:cubicBezTo>
                    <a:pt x="6203085" y="520243"/>
                    <a:pt x="6201828" y="523456"/>
                    <a:pt x="6200432" y="525970"/>
                  </a:cubicBezTo>
                  <a:cubicBezTo>
                    <a:pt x="6199034" y="528485"/>
                    <a:pt x="6198057" y="530161"/>
                    <a:pt x="6197497" y="530999"/>
                  </a:cubicBezTo>
                  <a:cubicBezTo>
                    <a:pt x="6196939" y="531838"/>
                    <a:pt x="6196101" y="532816"/>
                    <a:pt x="6194983" y="533933"/>
                  </a:cubicBezTo>
                  <a:cubicBezTo>
                    <a:pt x="6193307" y="534492"/>
                    <a:pt x="6192050" y="534771"/>
                    <a:pt x="6191211" y="534771"/>
                  </a:cubicBezTo>
                  <a:cubicBezTo>
                    <a:pt x="6190373" y="534771"/>
                    <a:pt x="6189535" y="534632"/>
                    <a:pt x="6188697" y="534352"/>
                  </a:cubicBezTo>
                  <a:cubicBezTo>
                    <a:pt x="6187859" y="534073"/>
                    <a:pt x="6186601" y="534213"/>
                    <a:pt x="6184925" y="534771"/>
                  </a:cubicBezTo>
                  <a:cubicBezTo>
                    <a:pt x="6183249" y="535330"/>
                    <a:pt x="6181433" y="535190"/>
                    <a:pt x="6179477" y="534352"/>
                  </a:cubicBezTo>
                  <a:cubicBezTo>
                    <a:pt x="6177521" y="533514"/>
                    <a:pt x="6175565" y="533514"/>
                    <a:pt x="6173609" y="534352"/>
                  </a:cubicBezTo>
                  <a:cubicBezTo>
                    <a:pt x="6171653" y="535190"/>
                    <a:pt x="6169557" y="535190"/>
                    <a:pt x="6167323" y="534352"/>
                  </a:cubicBezTo>
                  <a:cubicBezTo>
                    <a:pt x="6165087" y="533514"/>
                    <a:pt x="6163271" y="533514"/>
                    <a:pt x="6161875" y="534352"/>
                  </a:cubicBezTo>
                  <a:cubicBezTo>
                    <a:pt x="6160477" y="535190"/>
                    <a:pt x="6158941" y="536168"/>
                    <a:pt x="6157264" y="537286"/>
                  </a:cubicBezTo>
                  <a:lnTo>
                    <a:pt x="6155588" y="538124"/>
                  </a:lnTo>
                  <a:cubicBezTo>
                    <a:pt x="6153911" y="538683"/>
                    <a:pt x="6152655" y="538962"/>
                    <a:pt x="6151816" y="538962"/>
                  </a:cubicBezTo>
                  <a:cubicBezTo>
                    <a:pt x="6150978" y="538962"/>
                    <a:pt x="6149999" y="538823"/>
                    <a:pt x="6148882" y="538543"/>
                  </a:cubicBezTo>
                  <a:cubicBezTo>
                    <a:pt x="6147765" y="538264"/>
                    <a:pt x="6146787" y="538404"/>
                    <a:pt x="6145949" y="538962"/>
                  </a:cubicBezTo>
                  <a:cubicBezTo>
                    <a:pt x="6145110" y="539521"/>
                    <a:pt x="6143993" y="539381"/>
                    <a:pt x="6142596" y="538543"/>
                  </a:cubicBezTo>
                  <a:cubicBezTo>
                    <a:pt x="6141199" y="537705"/>
                    <a:pt x="6139103" y="536867"/>
                    <a:pt x="6136309" y="536029"/>
                  </a:cubicBezTo>
                  <a:cubicBezTo>
                    <a:pt x="6133515" y="535190"/>
                    <a:pt x="6130023" y="534771"/>
                    <a:pt x="6125831" y="534771"/>
                  </a:cubicBezTo>
                  <a:cubicBezTo>
                    <a:pt x="6121641" y="534771"/>
                    <a:pt x="6117031" y="534352"/>
                    <a:pt x="6112001" y="533514"/>
                  </a:cubicBezTo>
                  <a:cubicBezTo>
                    <a:pt x="6106973" y="532676"/>
                    <a:pt x="6102782" y="532117"/>
                    <a:pt x="6099429" y="531838"/>
                  </a:cubicBezTo>
                  <a:cubicBezTo>
                    <a:pt x="6096076" y="531558"/>
                    <a:pt x="6093561" y="531698"/>
                    <a:pt x="6091885" y="532257"/>
                  </a:cubicBezTo>
                  <a:cubicBezTo>
                    <a:pt x="6090209" y="532816"/>
                    <a:pt x="6088113" y="532816"/>
                    <a:pt x="6085598" y="532257"/>
                  </a:cubicBezTo>
                  <a:cubicBezTo>
                    <a:pt x="6083084" y="531698"/>
                    <a:pt x="6077635" y="531977"/>
                    <a:pt x="6069253" y="533095"/>
                  </a:cubicBezTo>
                  <a:cubicBezTo>
                    <a:pt x="6060871" y="534213"/>
                    <a:pt x="6050673" y="534492"/>
                    <a:pt x="6038659" y="533933"/>
                  </a:cubicBezTo>
                  <a:cubicBezTo>
                    <a:pt x="6026645" y="533374"/>
                    <a:pt x="6016168" y="533095"/>
                    <a:pt x="6007227" y="533095"/>
                  </a:cubicBezTo>
                  <a:cubicBezTo>
                    <a:pt x="5998286" y="533095"/>
                    <a:pt x="5993117" y="533654"/>
                    <a:pt x="5991720" y="534771"/>
                  </a:cubicBezTo>
                  <a:cubicBezTo>
                    <a:pt x="5990323" y="535889"/>
                    <a:pt x="5988646" y="536308"/>
                    <a:pt x="5986691" y="536029"/>
                  </a:cubicBezTo>
                  <a:cubicBezTo>
                    <a:pt x="5984735" y="535749"/>
                    <a:pt x="5982779" y="535749"/>
                    <a:pt x="5980823" y="536029"/>
                  </a:cubicBezTo>
                  <a:cubicBezTo>
                    <a:pt x="5978868" y="536308"/>
                    <a:pt x="5977331" y="536308"/>
                    <a:pt x="5976213" y="536029"/>
                  </a:cubicBezTo>
                  <a:cubicBezTo>
                    <a:pt x="5975096" y="535749"/>
                    <a:pt x="5973978" y="536029"/>
                    <a:pt x="5972860" y="536867"/>
                  </a:cubicBezTo>
                  <a:cubicBezTo>
                    <a:pt x="5971743" y="537705"/>
                    <a:pt x="5968250" y="537984"/>
                    <a:pt x="5962383" y="537705"/>
                  </a:cubicBezTo>
                  <a:cubicBezTo>
                    <a:pt x="5956516" y="537426"/>
                    <a:pt x="5952045" y="537845"/>
                    <a:pt x="5948972" y="538962"/>
                  </a:cubicBezTo>
                  <a:cubicBezTo>
                    <a:pt x="5945898" y="540080"/>
                    <a:pt x="5942686" y="540499"/>
                    <a:pt x="5939332" y="540220"/>
                  </a:cubicBezTo>
                  <a:cubicBezTo>
                    <a:pt x="5935980" y="539940"/>
                    <a:pt x="5932347" y="540220"/>
                    <a:pt x="5928436" y="541058"/>
                  </a:cubicBezTo>
                  <a:cubicBezTo>
                    <a:pt x="5924524" y="541896"/>
                    <a:pt x="5919914" y="542315"/>
                    <a:pt x="5914606" y="542315"/>
                  </a:cubicBezTo>
                  <a:cubicBezTo>
                    <a:pt x="5909297" y="542315"/>
                    <a:pt x="5904826" y="542734"/>
                    <a:pt x="5901194" y="543572"/>
                  </a:cubicBezTo>
                  <a:cubicBezTo>
                    <a:pt x="5897562" y="544411"/>
                    <a:pt x="5894349" y="544830"/>
                    <a:pt x="5891555" y="544830"/>
                  </a:cubicBezTo>
                  <a:cubicBezTo>
                    <a:pt x="5888761" y="544830"/>
                    <a:pt x="5885967" y="544690"/>
                    <a:pt x="5883173" y="544411"/>
                  </a:cubicBezTo>
                  <a:cubicBezTo>
                    <a:pt x="5880379" y="544131"/>
                    <a:pt x="5877026" y="544131"/>
                    <a:pt x="5873115" y="544411"/>
                  </a:cubicBezTo>
                  <a:cubicBezTo>
                    <a:pt x="5869203" y="544690"/>
                    <a:pt x="5865012" y="544690"/>
                    <a:pt x="5860542" y="544411"/>
                  </a:cubicBezTo>
                  <a:cubicBezTo>
                    <a:pt x="5856071" y="544131"/>
                    <a:pt x="5851321" y="542874"/>
                    <a:pt x="5846293" y="540639"/>
                  </a:cubicBezTo>
                  <a:cubicBezTo>
                    <a:pt x="5841263" y="538404"/>
                    <a:pt x="5833999" y="534213"/>
                    <a:pt x="5824499" y="528066"/>
                  </a:cubicBezTo>
                  <a:cubicBezTo>
                    <a:pt x="5814999" y="521919"/>
                    <a:pt x="5808852" y="516890"/>
                    <a:pt x="5806059" y="512978"/>
                  </a:cubicBezTo>
                  <a:lnTo>
                    <a:pt x="5803544" y="513816"/>
                  </a:lnTo>
                  <a:lnTo>
                    <a:pt x="5800191" y="518846"/>
                  </a:lnTo>
                  <a:lnTo>
                    <a:pt x="5802706" y="518846"/>
                  </a:lnTo>
                  <a:lnTo>
                    <a:pt x="5802706" y="520522"/>
                  </a:lnTo>
                  <a:lnTo>
                    <a:pt x="5799353" y="523037"/>
                  </a:lnTo>
                  <a:lnTo>
                    <a:pt x="5800191" y="524713"/>
                  </a:lnTo>
                  <a:cubicBezTo>
                    <a:pt x="5795162" y="531977"/>
                    <a:pt x="5791669" y="536867"/>
                    <a:pt x="5789714" y="539381"/>
                  </a:cubicBezTo>
                  <a:cubicBezTo>
                    <a:pt x="5787758" y="541896"/>
                    <a:pt x="5786082" y="544411"/>
                    <a:pt x="5784685" y="546925"/>
                  </a:cubicBezTo>
                  <a:cubicBezTo>
                    <a:pt x="5783287" y="549440"/>
                    <a:pt x="5781332" y="552094"/>
                    <a:pt x="5778817" y="554888"/>
                  </a:cubicBezTo>
                  <a:cubicBezTo>
                    <a:pt x="5776303" y="557682"/>
                    <a:pt x="5773369" y="560616"/>
                    <a:pt x="5770016" y="563689"/>
                  </a:cubicBezTo>
                  <a:cubicBezTo>
                    <a:pt x="5766663" y="566763"/>
                    <a:pt x="5761634" y="572211"/>
                    <a:pt x="5754928" y="580034"/>
                  </a:cubicBezTo>
                  <a:cubicBezTo>
                    <a:pt x="5739282" y="595681"/>
                    <a:pt x="5723077" y="609930"/>
                    <a:pt x="5706313" y="622782"/>
                  </a:cubicBezTo>
                  <a:lnTo>
                    <a:pt x="5690387" y="639546"/>
                  </a:lnTo>
                  <a:cubicBezTo>
                    <a:pt x="5687034" y="643458"/>
                    <a:pt x="5684799" y="645973"/>
                    <a:pt x="5683682" y="647090"/>
                  </a:cubicBezTo>
                  <a:cubicBezTo>
                    <a:pt x="5682564" y="648208"/>
                    <a:pt x="5681446" y="649046"/>
                    <a:pt x="5680329" y="649605"/>
                  </a:cubicBezTo>
                  <a:cubicBezTo>
                    <a:pt x="5679211" y="650164"/>
                    <a:pt x="5678094" y="650722"/>
                    <a:pt x="5676976" y="651281"/>
                  </a:cubicBezTo>
                  <a:cubicBezTo>
                    <a:pt x="5671947" y="649046"/>
                    <a:pt x="5668315" y="647509"/>
                    <a:pt x="5666079" y="646671"/>
                  </a:cubicBezTo>
                  <a:cubicBezTo>
                    <a:pt x="5663844" y="645833"/>
                    <a:pt x="5662028" y="644995"/>
                    <a:pt x="5660631" y="644156"/>
                  </a:cubicBezTo>
                  <a:cubicBezTo>
                    <a:pt x="5659234" y="643318"/>
                    <a:pt x="5657138" y="641782"/>
                    <a:pt x="5654344" y="639546"/>
                  </a:cubicBezTo>
                  <a:cubicBezTo>
                    <a:pt x="5653227" y="637311"/>
                    <a:pt x="5651970" y="635495"/>
                    <a:pt x="5650573" y="634098"/>
                  </a:cubicBezTo>
                  <a:cubicBezTo>
                    <a:pt x="5649176" y="632701"/>
                    <a:pt x="5646521" y="630047"/>
                    <a:pt x="5642610" y="626135"/>
                  </a:cubicBezTo>
                  <a:cubicBezTo>
                    <a:pt x="5638698" y="622224"/>
                    <a:pt x="5636183" y="618452"/>
                    <a:pt x="5635066" y="614819"/>
                  </a:cubicBezTo>
                  <a:cubicBezTo>
                    <a:pt x="5633948" y="611187"/>
                    <a:pt x="5632411" y="608254"/>
                    <a:pt x="5630456" y="606018"/>
                  </a:cubicBezTo>
                  <a:cubicBezTo>
                    <a:pt x="5628500" y="603783"/>
                    <a:pt x="5626963" y="601688"/>
                    <a:pt x="5625846" y="599732"/>
                  </a:cubicBezTo>
                  <a:cubicBezTo>
                    <a:pt x="5624728" y="597776"/>
                    <a:pt x="5624728" y="595541"/>
                    <a:pt x="5625846" y="593026"/>
                  </a:cubicBezTo>
                  <a:cubicBezTo>
                    <a:pt x="5626963" y="590512"/>
                    <a:pt x="5629198" y="587857"/>
                    <a:pt x="5632552" y="585063"/>
                  </a:cubicBezTo>
                  <a:cubicBezTo>
                    <a:pt x="5635904" y="582269"/>
                    <a:pt x="5637720" y="580314"/>
                    <a:pt x="5638000" y="579196"/>
                  </a:cubicBezTo>
                  <a:cubicBezTo>
                    <a:pt x="5638279" y="578078"/>
                    <a:pt x="5638838" y="577100"/>
                    <a:pt x="5639676" y="576262"/>
                  </a:cubicBezTo>
                  <a:cubicBezTo>
                    <a:pt x="5640514" y="575424"/>
                    <a:pt x="5641073" y="572770"/>
                    <a:pt x="5641352" y="568299"/>
                  </a:cubicBezTo>
                  <a:cubicBezTo>
                    <a:pt x="5641632" y="563829"/>
                    <a:pt x="5643168" y="555726"/>
                    <a:pt x="5645962" y="543992"/>
                  </a:cubicBezTo>
                  <a:cubicBezTo>
                    <a:pt x="5645962" y="545109"/>
                    <a:pt x="5646382" y="546366"/>
                    <a:pt x="5647220" y="547763"/>
                  </a:cubicBezTo>
                  <a:cubicBezTo>
                    <a:pt x="5648058" y="549160"/>
                    <a:pt x="5648897" y="551256"/>
                    <a:pt x="5649734" y="554050"/>
                  </a:cubicBezTo>
                  <a:cubicBezTo>
                    <a:pt x="5650573" y="556844"/>
                    <a:pt x="5652109" y="559638"/>
                    <a:pt x="5654344" y="562432"/>
                  </a:cubicBezTo>
                  <a:cubicBezTo>
                    <a:pt x="5656580" y="565226"/>
                    <a:pt x="5659932" y="570255"/>
                    <a:pt x="5664403" y="577520"/>
                  </a:cubicBezTo>
                  <a:lnTo>
                    <a:pt x="5666918" y="578358"/>
                  </a:lnTo>
                  <a:cubicBezTo>
                    <a:pt x="5674182" y="571652"/>
                    <a:pt x="5680888" y="565924"/>
                    <a:pt x="5687034" y="561175"/>
                  </a:cubicBezTo>
                  <a:cubicBezTo>
                    <a:pt x="5693181" y="556425"/>
                    <a:pt x="5708268" y="544131"/>
                    <a:pt x="5732297" y="524294"/>
                  </a:cubicBezTo>
                  <a:cubicBezTo>
                    <a:pt x="5756325" y="504456"/>
                    <a:pt x="5783986" y="477494"/>
                    <a:pt x="5815279" y="443408"/>
                  </a:cubicBezTo>
                  <a:cubicBezTo>
                    <a:pt x="5834278" y="420497"/>
                    <a:pt x="5847409" y="404292"/>
                    <a:pt x="5854674" y="394792"/>
                  </a:cubicBezTo>
                  <a:cubicBezTo>
                    <a:pt x="5861939" y="385292"/>
                    <a:pt x="5866130" y="379006"/>
                    <a:pt x="5867247" y="375932"/>
                  </a:cubicBezTo>
                  <a:cubicBezTo>
                    <a:pt x="5868365" y="372859"/>
                    <a:pt x="5870041" y="369087"/>
                    <a:pt x="5872276" y="364617"/>
                  </a:cubicBezTo>
                  <a:cubicBezTo>
                    <a:pt x="5870600" y="370764"/>
                    <a:pt x="5869343" y="374815"/>
                    <a:pt x="5868505" y="376771"/>
                  </a:cubicBezTo>
                  <a:cubicBezTo>
                    <a:pt x="5867666" y="378726"/>
                    <a:pt x="5866828" y="382359"/>
                    <a:pt x="5865990" y="387667"/>
                  </a:cubicBezTo>
                  <a:cubicBezTo>
                    <a:pt x="5865152" y="392976"/>
                    <a:pt x="5863894" y="396748"/>
                    <a:pt x="5862218" y="398983"/>
                  </a:cubicBezTo>
                  <a:cubicBezTo>
                    <a:pt x="5860542" y="401218"/>
                    <a:pt x="5859843" y="403453"/>
                    <a:pt x="5860123" y="405689"/>
                  </a:cubicBezTo>
                  <a:cubicBezTo>
                    <a:pt x="5860402" y="407924"/>
                    <a:pt x="5859703" y="410019"/>
                    <a:pt x="5858027" y="411975"/>
                  </a:cubicBezTo>
                  <a:cubicBezTo>
                    <a:pt x="5856351" y="413931"/>
                    <a:pt x="5855373" y="416865"/>
                    <a:pt x="5855093" y="420776"/>
                  </a:cubicBezTo>
                  <a:cubicBezTo>
                    <a:pt x="5854814" y="424688"/>
                    <a:pt x="5852299" y="429298"/>
                    <a:pt x="5847550" y="434606"/>
                  </a:cubicBezTo>
                  <a:cubicBezTo>
                    <a:pt x="5842800" y="439915"/>
                    <a:pt x="5840006" y="443966"/>
                    <a:pt x="5839167" y="446760"/>
                  </a:cubicBezTo>
                  <a:cubicBezTo>
                    <a:pt x="5838330" y="449554"/>
                    <a:pt x="5837491" y="451510"/>
                    <a:pt x="5836653" y="452628"/>
                  </a:cubicBezTo>
                  <a:cubicBezTo>
                    <a:pt x="5835815" y="453745"/>
                    <a:pt x="5834278" y="455981"/>
                    <a:pt x="5832043" y="459333"/>
                  </a:cubicBezTo>
                  <a:lnTo>
                    <a:pt x="5830367" y="460172"/>
                  </a:lnTo>
                  <a:cubicBezTo>
                    <a:pt x="5829249" y="462966"/>
                    <a:pt x="5828271" y="464782"/>
                    <a:pt x="5827433" y="465620"/>
                  </a:cubicBezTo>
                  <a:cubicBezTo>
                    <a:pt x="5826594" y="466458"/>
                    <a:pt x="5826176" y="467436"/>
                    <a:pt x="5826176" y="468554"/>
                  </a:cubicBezTo>
                  <a:cubicBezTo>
                    <a:pt x="5826176" y="469671"/>
                    <a:pt x="5825757" y="470789"/>
                    <a:pt x="5824918" y="471906"/>
                  </a:cubicBezTo>
                  <a:cubicBezTo>
                    <a:pt x="5824080" y="473024"/>
                    <a:pt x="5822823" y="475259"/>
                    <a:pt x="5821146" y="478612"/>
                  </a:cubicBezTo>
                  <a:lnTo>
                    <a:pt x="5822823" y="478612"/>
                  </a:lnTo>
                  <a:cubicBezTo>
                    <a:pt x="5822823" y="479730"/>
                    <a:pt x="5822823" y="480707"/>
                    <a:pt x="5822823" y="481546"/>
                  </a:cubicBezTo>
                  <a:cubicBezTo>
                    <a:pt x="5822823" y="482384"/>
                    <a:pt x="5821286" y="484619"/>
                    <a:pt x="5818213" y="488251"/>
                  </a:cubicBezTo>
                  <a:cubicBezTo>
                    <a:pt x="5815139" y="491883"/>
                    <a:pt x="5813184" y="494538"/>
                    <a:pt x="5812345" y="496214"/>
                  </a:cubicBezTo>
                  <a:cubicBezTo>
                    <a:pt x="5811507" y="497891"/>
                    <a:pt x="5810808" y="499008"/>
                    <a:pt x="5810250" y="499567"/>
                  </a:cubicBezTo>
                  <a:cubicBezTo>
                    <a:pt x="5809691" y="500126"/>
                    <a:pt x="5809132" y="500824"/>
                    <a:pt x="5808573" y="501662"/>
                  </a:cubicBezTo>
                  <a:cubicBezTo>
                    <a:pt x="5808014" y="502501"/>
                    <a:pt x="5807176" y="504037"/>
                    <a:pt x="5806059" y="506273"/>
                  </a:cubicBezTo>
                  <a:cubicBezTo>
                    <a:pt x="5807735" y="507390"/>
                    <a:pt x="5808993" y="508089"/>
                    <a:pt x="5809831" y="508368"/>
                  </a:cubicBezTo>
                  <a:cubicBezTo>
                    <a:pt x="5810669" y="508647"/>
                    <a:pt x="5813043" y="508927"/>
                    <a:pt x="5816955" y="509206"/>
                  </a:cubicBezTo>
                  <a:cubicBezTo>
                    <a:pt x="5820867" y="509486"/>
                    <a:pt x="5824639" y="509486"/>
                    <a:pt x="5828271" y="509206"/>
                  </a:cubicBezTo>
                  <a:cubicBezTo>
                    <a:pt x="5831903" y="508927"/>
                    <a:pt x="5840285" y="507111"/>
                    <a:pt x="5853417" y="503758"/>
                  </a:cubicBezTo>
                  <a:cubicBezTo>
                    <a:pt x="5866549" y="500405"/>
                    <a:pt x="5874093" y="498868"/>
                    <a:pt x="5876048" y="499148"/>
                  </a:cubicBezTo>
                  <a:cubicBezTo>
                    <a:pt x="5878004" y="499427"/>
                    <a:pt x="5879820" y="498868"/>
                    <a:pt x="5881497" y="497471"/>
                  </a:cubicBezTo>
                  <a:cubicBezTo>
                    <a:pt x="5883173" y="496074"/>
                    <a:pt x="5905805" y="491185"/>
                    <a:pt x="5949391" y="482803"/>
                  </a:cubicBezTo>
                  <a:cubicBezTo>
                    <a:pt x="5950508" y="480009"/>
                    <a:pt x="5951626" y="477494"/>
                    <a:pt x="5952744" y="475259"/>
                  </a:cubicBezTo>
                  <a:cubicBezTo>
                    <a:pt x="5953861" y="473024"/>
                    <a:pt x="5956375" y="465201"/>
                    <a:pt x="5960287" y="451790"/>
                  </a:cubicBezTo>
                  <a:cubicBezTo>
                    <a:pt x="5964199" y="438378"/>
                    <a:pt x="5971463" y="417144"/>
                    <a:pt x="5982081" y="388086"/>
                  </a:cubicBezTo>
                  <a:cubicBezTo>
                    <a:pt x="5992698" y="359029"/>
                    <a:pt x="5998286" y="342824"/>
                    <a:pt x="5998845" y="339471"/>
                  </a:cubicBezTo>
                  <a:cubicBezTo>
                    <a:pt x="5999404" y="336118"/>
                    <a:pt x="5999962" y="332486"/>
                    <a:pt x="6000521" y="328574"/>
                  </a:cubicBezTo>
                  <a:cubicBezTo>
                    <a:pt x="5999404" y="328574"/>
                    <a:pt x="5995771" y="328993"/>
                    <a:pt x="5989625" y="329831"/>
                  </a:cubicBezTo>
                  <a:cubicBezTo>
                    <a:pt x="5983478" y="330670"/>
                    <a:pt x="5979706" y="331508"/>
                    <a:pt x="5978309" y="332346"/>
                  </a:cubicBezTo>
                  <a:cubicBezTo>
                    <a:pt x="5976911" y="333184"/>
                    <a:pt x="5975375" y="333883"/>
                    <a:pt x="5973699" y="334442"/>
                  </a:cubicBezTo>
                  <a:lnTo>
                    <a:pt x="5972860" y="336118"/>
                  </a:lnTo>
                  <a:cubicBezTo>
                    <a:pt x="5970066" y="337236"/>
                    <a:pt x="5967831" y="336956"/>
                    <a:pt x="5966155" y="335280"/>
                  </a:cubicBezTo>
                  <a:lnTo>
                    <a:pt x="5960287" y="328574"/>
                  </a:lnTo>
                  <a:lnTo>
                    <a:pt x="5956096" y="327736"/>
                  </a:lnTo>
                  <a:lnTo>
                    <a:pt x="5953582" y="325221"/>
                  </a:lnTo>
                  <a:cubicBezTo>
                    <a:pt x="5951347" y="323545"/>
                    <a:pt x="5949531" y="322427"/>
                    <a:pt x="5948133" y="321869"/>
                  </a:cubicBezTo>
                  <a:cubicBezTo>
                    <a:pt x="5946736" y="321310"/>
                    <a:pt x="5945200" y="320891"/>
                    <a:pt x="5943523" y="320611"/>
                  </a:cubicBezTo>
                  <a:cubicBezTo>
                    <a:pt x="5941847" y="320332"/>
                    <a:pt x="5940031" y="319214"/>
                    <a:pt x="5938075" y="317258"/>
                  </a:cubicBezTo>
                  <a:cubicBezTo>
                    <a:pt x="5936119" y="315303"/>
                    <a:pt x="5934024" y="314185"/>
                    <a:pt x="5931789" y="313906"/>
                  </a:cubicBezTo>
                  <a:cubicBezTo>
                    <a:pt x="5929553" y="313626"/>
                    <a:pt x="5927877" y="313207"/>
                    <a:pt x="5926760" y="312648"/>
                  </a:cubicBezTo>
                  <a:cubicBezTo>
                    <a:pt x="5925642" y="312090"/>
                    <a:pt x="5923965" y="311531"/>
                    <a:pt x="5921730" y="310972"/>
                  </a:cubicBezTo>
                  <a:lnTo>
                    <a:pt x="5915863" y="302590"/>
                  </a:lnTo>
                  <a:lnTo>
                    <a:pt x="5906643" y="298399"/>
                  </a:lnTo>
                  <a:lnTo>
                    <a:pt x="5906643" y="295884"/>
                  </a:lnTo>
                  <a:cubicBezTo>
                    <a:pt x="5904966" y="294208"/>
                    <a:pt x="5903569" y="292811"/>
                    <a:pt x="5902452" y="291693"/>
                  </a:cubicBezTo>
                  <a:cubicBezTo>
                    <a:pt x="5901334" y="290576"/>
                    <a:pt x="5899239" y="289318"/>
                    <a:pt x="5896165" y="287921"/>
                  </a:cubicBezTo>
                  <a:cubicBezTo>
                    <a:pt x="5893092" y="286524"/>
                    <a:pt x="5890857" y="285267"/>
                    <a:pt x="5889460" y="284150"/>
                  </a:cubicBezTo>
                  <a:cubicBezTo>
                    <a:pt x="5888062" y="283032"/>
                    <a:pt x="5886247" y="281635"/>
                    <a:pt x="5884011" y="279959"/>
                  </a:cubicBezTo>
                  <a:lnTo>
                    <a:pt x="5888202" y="279959"/>
                  </a:lnTo>
                  <a:cubicBezTo>
                    <a:pt x="5884850" y="277165"/>
                    <a:pt x="5882056" y="274091"/>
                    <a:pt x="5879820" y="270738"/>
                  </a:cubicBezTo>
                  <a:lnTo>
                    <a:pt x="5880659" y="268224"/>
                  </a:lnTo>
                  <a:lnTo>
                    <a:pt x="5882335" y="268224"/>
                  </a:lnTo>
                  <a:cubicBezTo>
                    <a:pt x="5885688" y="269341"/>
                    <a:pt x="5888062" y="270040"/>
                    <a:pt x="5889460" y="270319"/>
                  </a:cubicBezTo>
                  <a:cubicBezTo>
                    <a:pt x="5890857" y="270599"/>
                    <a:pt x="5892393" y="270599"/>
                    <a:pt x="5894070" y="270319"/>
                  </a:cubicBezTo>
                  <a:cubicBezTo>
                    <a:pt x="5895746" y="270040"/>
                    <a:pt x="5897143" y="269621"/>
                    <a:pt x="5898261" y="269062"/>
                  </a:cubicBezTo>
                  <a:cubicBezTo>
                    <a:pt x="5899378" y="268503"/>
                    <a:pt x="5902871" y="267386"/>
                    <a:pt x="5908738" y="265709"/>
                  </a:cubicBezTo>
                  <a:cubicBezTo>
                    <a:pt x="5914606" y="264033"/>
                    <a:pt x="5924105" y="260680"/>
                    <a:pt x="5937237" y="255651"/>
                  </a:cubicBezTo>
                  <a:cubicBezTo>
                    <a:pt x="5950369" y="250622"/>
                    <a:pt x="5966714" y="243637"/>
                    <a:pt x="5986272" y="234696"/>
                  </a:cubicBezTo>
                  <a:cubicBezTo>
                    <a:pt x="6005829" y="225755"/>
                    <a:pt x="6019381" y="220446"/>
                    <a:pt x="6026925" y="218770"/>
                  </a:cubicBezTo>
                  <a:cubicBezTo>
                    <a:pt x="6034468" y="217094"/>
                    <a:pt x="6038799" y="215697"/>
                    <a:pt x="6039917" y="214579"/>
                  </a:cubicBezTo>
                  <a:cubicBezTo>
                    <a:pt x="6041034" y="213461"/>
                    <a:pt x="6042431" y="212344"/>
                    <a:pt x="6044107" y="211226"/>
                  </a:cubicBezTo>
                  <a:lnTo>
                    <a:pt x="6047461" y="207035"/>
                  </a:lnTo>
                  <a:cubicBezTo>
                    <a:pt x="6049137" y="207035"/>
                    <a:pt x="6050254" y="207035"/>
                    <a:pt x="6050813" y="207035"/>
                  </a:cubicBezTo>
                  <a:cubicBezTo>
                    <a:pt x="6051372" y="207035"/>
                    <a:pt x="6051931" y="206756"/>
                    <a:pt x="6052489" y="206197"/>
                  </a:cubicBezTo>
                  <a:cubicBezTo>
                    <a:pt x="6053048" y="205638"/>
                    <a:pt x="6054306" y="205079"/>
                    <a:pt x="6056261" y="204521"/>
                  </a:cubicBezTo>
                  <a:cubicBezTo>
                    <a:pt x="6058217" y="203962"/>
                    <a:pt x="6059894" y="204241"/>
                    <a:pt x="6061291" y="205359"/>
                  </a:cubicBezTo>
                  <a:cubicBezTo>
                    <a:pt x="6062688" y="206476"/>
                    <a:pt x="6064364" y="206616"/>
                    <a:pt x="6066320" y="205778"/>
                  </a:cubicBezTo>
                  <a:cubicBezTo>
                    <a:pt x="6068276" y="204940"/>
                    <a:pt x="6071209" y="203403"/>
                    <a:pt x="6075121" y="201168"/>
                  </a:cubicBezTo>
                  <a:close/>
                  <a:moveTo>
                    <a:pt x="439217" y="124892"/>
                  </a:moveTo>
                  <a:lnTo>
                    <a:pt x="448437" y="126568"/>
                  </a:lnTo>
                  <a:lnTo>
                    <a:pt x="448437" y="125730"/>
                  </a:lnTo>
                  <a:cubicBezTo>
                    <a:pt x="450672" y="125730"/>
                    <a:pt x="456260" y="126009"/>
                    <a:pt x="465201" y="126568"/>
                  </a:cubicBezTo>
                  <a:cubicBezTo>
                    <a:pt x="474142" y="127127"/>
                    <a:pt x="480987" y="126987"/>
                    <a:pt x="485737" y="126149"/>
                  </a:cubicBezTo>
                  <a:cubicBezTo>
                    <a:pt x="490487" y="125311"/>
                    <a:pt x="494538" y="125311"/>
                    <a:pt x="497891" y="126149"/>
                  </a:cubicBezTo>
                  <a:cubicBezTo>
                    <a:pt x="501243" y="126987"/>
                    <a:pt x="504317" y="127127"/>
                    <a:pt x="507111" y="126568"/>
                  </a:cubicBezTo>
                  <a:cubicBezTo>
                    <a:pt x="509905" y="126009"/>
                    <a:pt x="512978" y="126149"/>
                    <a:pt x="516331" y="126987"/>
                  </a:cubicBezTo>
                  <a:cubicBezTo>
                    <a:pt x="519684" y="127825"/>
                    <a:pt x="523735" y="129083"/>
                    <a:pt x="528485" y="130759"/>
                  </a:cubicBezTo>
                  <a:cubicBezTo>
                    <a:pt x="533235" y="132435"/>
                    <a:pt x="537426" y="135369"/>
                    <a:pt x="541058" y="139560"/>
                  </a:cubicBezTo>
                  <a:cubicBezTo>
                    <a:pt x="544690" y="143751"/>
                    <a:pt x="548322" y="146685"/>
                    <a:pt x="551954" y="148361"/>
                  </a:cubicBezTo>
                  <a:cubicBezTo>
                    <a:pt x="555587" y="150038"/>
                    <a:pt x="558940" y="152273"/>
                    <a:pt x="562013" y="155067"/>
                  </a:cubicBezTo>
                  <a:cubicBezTo>
                    <a:pt x="565086" y="157861"/>
                    <a:pt x="567461" y="159817"/>
                    <a:pt x="569138" y="160934"/>
                  </a:cubicBezTo>
                  <a:cubicBezTo>
                    <a:pt x="571373" y="162611"/>
                    <a:pt x="572910" y="163868"/>
                    <a:pt x="573748" y="164706"/>
                  </a:cubicBezTo>
                  <a:cubicBezTo>
                    <a:pt x="574586" y="165544"/>
                    <a:pt x="575843" y="167360"/>
                    <a:pt x="577520" y="170154"/>
                  </a:cubicBezTo>
                  <a:cubicBezTo>
                    <a:pt x="579196" y="172948"/>
                    <a:pt x="580034" y="175184"/>
                    <a:pt x="580034" y="176860"/>
                  </a:cubicBezTo>
                  <a:cubicBezTo>
                    <a:pt x="580034" y="178536"/>
                    <a:pt x="580314" y="180352"/>
                    <a:pt x="580872" y="182308"/>
                  </a:cubicBezTo>
                  <a:cubicBezTo>
                    <a:pt x="581431" y="184264"/>
                    <a:pt x="581571" y="186360"/>
                    <a:pt x="581292" y="188595"/>
                  </a:cubicBezTo>
                  <a:cubicBezTo>
                    <a:pt x="581012" y="190830"/>
                    <a:pt x="580454" y="192506"/>
                    <a:pt x="579615" y="193624"/>
                  </a:cubicBezTo>
                  <a:cubicBezTo>
                    <a:pt x="578777" y="194741"/>
                    <a:pt x="578637" y="195999"/>
                    <a:pt x="579196" y="197396"/>
                  </a:cubicBezTo>
                  <a:cubicBezTo>
                    <a:pt x="579755" y="198793"/>
                    <a:pt x="579755" y="199910"/>
                    <a:pt x="579196" y="200749"/>
                  </a:cubicBezTo>
                  <a:cubicBezTo>
                    <a:pt x="578637" y="201587"/>
                    <a:pt x="578498" y="202984"/>
                    <a:pt x="578777" y="204940"/>
                  </a:cubicBezTo>
                  <a:cubicBezTo>
                    <a:pt x="579056" y="206895"/>
                    <a:pt x="578917" y="210248"/>
                    <a:pt x="578358" y="214998"/>
                  </a:cubicBezTo>
                  <a:cubicBezTo>
                    <a:pt x="577799" y="219748"/>
                    <a:pt x="577101" y="222821"/>
                    <a:pt x="576262" y="224218"/>
                  </a:cubicBezTo>
                  <a:cubicBezTo>
                    <a:pt x="575424" y="225615"/>
                    <a:pt x="575145" y="226873"/>
                    <a:pt x="575424" y="227990"/>
                  </a:cubicBezTo>
                  <a:cubicBezTo>
                    <a:pt x="575703" y="229108"/>
                    <a:pt x="575284" y="231622"/>
                    <a:pt x="574167" y="235534"/>
                  </a:cubicBezTo>
                  <a:cubicBezTo>
                    <a:pt x="573049" y="239446"/>
                    <a:pt x="571932" y="246011"/>
                    <a:pt x="570814" y="255232"/>
                  </a:cubicBezTo>
                  <a:cubicBezTo>
                    <a:pt x="569697" y="264452"/>
                    <a:pt x="569138" y="271157"/>
                    <a:pt x="569138" y="275348"/>
                  </a:cubicBezTo>
                  <a:cubicBezTo>
                    <a:pt x="569138" y="279539"/>
                    <a:pt x="568998" y="282753"/>
                    <a:pt x="568719" y="284988"/>
                  </a:cubicBezTo>
                  <a:cubicBezTo>
                    <a:pt x="568439" y="287223"/>
                    <a:pt x="567880" y="292811"/>
                    <a:pt x="567042" y="301752"/>
                  </a:cubicBezTo>
                  <a:cubicBezTo>
                    <a:pt x="566204" y="310693"/>
                    <a:pt x="565925" y="315582"/>
                    <a:pt x="566204" y="316420"/>
                  </a:cubicBezTo>
                  <a:cubicBezTo>
                    <a:pt x="566483" y="317258"/>
                    <a:pt x="566483" y="317817"/>
                    <a:pt x="566204" y="318097"/>
                  </a:cubicBezTo>
                  <a:cubicBezTo>
                    <a:pt x="565925" y="318376"/>
                    <a:pt x="565925" y="318795"/>
                    <a:pt x="566204" y="319354"/>
                  </a:cubicBezTo>
                  <a:cubicBezTo>
                    <a:pt x="566483" y="319913"/>
                    <a:pt x="566483" y="321729"/>
                    <a:pt x="566204" y="324802"/>
                  </a:cubicBezTo>
                  <a:cubicBezTo>
                    <a:pt x="565925" y="327876"/>
                    <a:pt x="565785" y="329831"/>
                    <a:pt x="565785" y="330670"/>
                  </a:cubicBezTo>
                  <a:cubicBezTo>
                    <a:pt x="565785" y="331508"/>
                    <a:pt x="565645" y="332346"/>
                    <a:pt x="565366" y="333184"/>
                  </a:cubicBezTo>
                  <a:cubicBezTo>
                    <a:pt x="565086" y="334022"/>
                    <a:pt x="565086" y="336258"/>
                    <a:pt x="565366" y="339890"/>
                  </a:cubicBezTo>
                  <a:cubicBezTo>
                    <a:pt x="565645" y="343522"/>
                    <a:pt x="565505" y="350507"/>
                    <a:pt x="564947" y="360845"/>
                  </a:cubicBezTo>
                  <a:cubicBezTo>
                    <a:pt x="564388" y="371183"/>
                    <a:pt x="564388" y="380403"/>
                    <a:pt x="564947" y="388505"/>
                  </a:cubicBezTo>
                  <a:cubicBezTo>
                    <a:pt x="565505" y="396608"/>
                    <a:pt x="565505" y="401498"/>
                    <a:pt x="564947" y="403174"/>
                  </a:cubicBezTo>
                  <a:cubicBezTo>
                    <a:pt x="564388" y="404850"/>
                    <a:pt x="564248" y="406806"/>
                    <a:pt x="564527" y="409041"/>
                  </a:cubicBezTo>
                  <a:cubicBezTo>
                    <a:pt x="564807" y="411277"/>
                    <a:pt x="565086" y="418681"/>
                    <a:pt x="565366" y="431254"/>
                  </a:cubicBezTo>
                  <a:cubicBezTo>
                    <a:pt x="565645" y="443827"/>
                    <a:pt x="565366" y="459054"/>
                    <a:pt x="564527" y="476936"/>
                  </a:cubicBezTo>
                  <a:cubicBezTo>
                    <a:pt x="563689" y="494817"/>
                    <a:pt x="563550" y="511721"/>
                    <a:pt x="564108" y="527647"/>
                  </a:cubicBezTo>
                  <a:cubicBezTo>
                    <a:pt x="564667" y="543572"/>
                    <a:pt x="565925" y="557123"/>
                    <a:pt x="567880" y="568299"/>
                  </a:cubicBezTo>
                  <a:cubicBezTo>
                    <a:pt x="569836" y="579475"/>
                    <a:pt x="569836" y="587578"/>
                    <a:pt x="567880" y="592607"/>
                  </a:cubicBezTo>
                  <a:cubicBezTo>
                    <a:pt x="565925" y="597636"/>
                    <a:pt x="564947" y="603085"/>
                    <a:pt x="564947" y="608952"/>
                  </a:cubicBezTo>
                  <a:cubicBezTo>
                    <a:pt x="564947" y="614819"/>
                    <a:pt x="564108" y="620827"/>
                    <a:pt x="562432" y="626973"/>
                  </a:cubicBezTo>
                  <a:cubicBezTo>
                    <a:pt x="560756" y="633120"/>
                    <a:pt x="559359" y="637032"/>
                    <a:pt x="558241" y="638708"/>
                  </a:cubicBezTo>
                  <a:cubicBezTo>
                    <a:pt x="557123" y="640385"/>
                    <a:pt x="555726" y="642340"/>
                    <a:pt x="554050" y="644576"/>
                  </a:cubicBezTo>
                  <a:lnTo>
                    <a:pt x="549021" y="647928"/>
                  </a:lnTo>
                  <a:lnTo>
                    <a:pt x="544830" y="653796"/>
                  </a:lnTo>
                  <a:lnTo>
                    <a:pt x="540639" y="656310"/>
                  </a:lnTo>
                  <a:lnTo>
                    <a:pt x="538124" y="661340"/>
                  </a:lnTo>
                  <a:lnTo>
                    <a:pt x="534771" y="662178"/>
                  </a:lnTo>
                  <a:lnTo>
                    <a:pt x="531419" y="666369"/>
                  </a:lnTo>
                  <a:lnTo>
                    <a:pt x="526389" y="667207"/>
                  </a:lnTo>
                  <a:lnTo>
                    <a:pt x="518846" y="660501"/>
                  </a:lnTo>
                  <a:cubicBezTo>
                    <a:pt x="516052" y="657707"/>
                    <a:pt x="514236" y="655472"/>
                    <a:pt x="513397" y="653796"/>
                  </a:cubicBezTo>
                  <a:cubicBezTo>
                    <a:pt x="512559" y="652119"/>
                    <a:pt x="511442" y="650024"/>
                    <a:pt x="510045" y="647509"/>
                  </a:cubicBezTo>
                  <a:cubicBezTo>
                    <a:pt x="508647" y="644995"/>
                    <a:pt x="506831" y="641921"/>
                    <a:pt x="504596" y="638289"/>
                  </a:cubicBezTo>
                  <a:cubicBezTo>
                    <a:pt x="502361" y="634657"/>
                    <a:pt x="500825" y="632003"/>
                    <a:pt x="499986" y="630326"/>
                  </a:cubicBezTo>
                  <a:cubicBezTo>
                    <a:pt x="499148" y="628650"/>
                    <a:pt x="498729" y="627253"/>
                    <a:pt x="498729" y="626135"/>
                  </a:cubicBezTo>
                  <a:cubicBezTo>
                    <a:pt x="498729" y="625018"/>
                    <a:pt x="498450" y="623481"/>
                    <a:pt x="497891" y="621525"/>
                  </a:cubicBezTo>
                  <a:cubicBezTo>
                    <a:pt x="497332" y="619569"/>
                    <a:pt x="496913" y="617753"/>
                    <a:pt x="496633" y="616077"/>
                  </a:cubicBezTo>
                  <a:cubicBezTo>
                    <a:pt x="496354" y="614400"/>
                    <a:pt x="495655" y="612025"/>
                    <a:pt x="494538" y="608952"/>
                  </a:cubicBezTo>
                  <a:cubicBezTo>
                    <a:pt x="493420" y="605879"/>
                    <a:pt x="493420" y="601548"/>
                    <a:pt x="494538" y="595960"/>
                  </a:cubicBezTo>
                  <a:cubicBezTo>
                    <a:pt x="495655" y="590372"/>
                    <a:pt x="495655" y="586879"/>
                    <a:pt x="494538" y="585482"/>
                  </a:cubicBezTo>
                  <a:cubicBezTo>
                    <a:pt x="493420" y="584085"/>
                    <a:pt x="492582" y="582269"/>
                    <a:pt x="492023" y="580034"/>
                  </a:cubicBezTo>
                  <a:cubicBezTo>
                    <a:pt x="492023" y="578917"/>
                    <a:pt x="492303" y="578078"/>
                    <a:pt x="492861" y="577520"/>
                  </a:cubicBezTo>
                  <a:cubicBezTo>
                    <a:pt x="493420" y="576961"/>
                    <a:pt x="493420" y="575843"/>
                    <a:pt x="492861" y="574167"/>
                  </a:cubicBezTo>
                  <a:cubicBezTo>
                    <a:pt x="492303" y="572490"/>
                    <a:pt x="492442" y="570255"/>
                    <a:pt x="493281" y="567461"/>
                  </a:cubicBezTo>
                  <a:cubicBezTo>
                    <a:pt x="494119" y="564667"/>
                    <a:pt x="493979" y="554190"/>
                    <a:pt x="492861" y="536029"/>
                  </a:cubicBezTo>
                  <a:cubicBezTo>
                    <a:pt x="491744" y="517868"/>
                    <a:pt x="491604" y="500265"/>
                    <a:pt x="492442" y="483222"/>
                  </a:cubicBezTo>
                  <a:cubicBezTo>
                    <a:pt x="493281" y="466179"/>
                    <a:pt x="493560" y="444525"/>
                    <a:pt x="493281" y="418262"/>
                  </a:cubicBezTo>
                  <a:cubicBezTo>
                    <a:pt x="493001" y="391998"/>
                    <a:pt x="493141" y="369367"/>
                    <a:pt x="493700" y="350367"/>
                  </a:cubicBezTo>
                  <a:cubicBezTo>
                    <a:pt x="494259" y="331368"/>
                    <a:pt x="493420" y="299796"/>
                    <a:pt x="491185" y="255651"/>
                  </a:cubicBezTo>
                  <a:cubicBezTo>
                    <a:pt x="488950" y="211506"/>
                    <a:pt x="487413" y="186499"/>
                    <a:pt x="486575" y="180632"/>
                  </a:cubicBezTo>
                  <a:cubicBezTo>
                    <a:pt x="485737" y="174764"/>
                    <a:pt x="484759" y="170573"/>
                    <a:pt x="483641" y="168059"/>
                  </a:cubicBezTo>
                  <a:cubicBezTo>
                    <a:pt x="482524" y="165544"/>
                    <a:pt x="481406" y="163868"/>
                    <a:pt x="480288" y="163030"/>
                  </a:cubicBezTo>
                  <a:cubicBezTo>
                    <a:pt x="479171" y="162191"/>
                    <a:pt x="477215" y="160375"/>
                    <a:pt x="474421" y="157581"/>
                  </a:cubicBezTo>
                  <a:lnTo>
                    <a:pt x="461848" y="148361"/>
                  </a:lnTo>
                  <a:cubicBezTo>
                    <a:pt x="457936" y="145008"/>
                    <a:pt x="455282" y="142633"/>
                    <a:pt x="453885" y="141236"/>
                  </a:cubicBezTo>
                  <a:cubicBezTo>
                    <a:pt x="452488" y="139839"/>
                    <a:pt x="451650" y="138722"/>
                    <a:pt x="451371" y="137884"/>
                  </a:cubicBezTo>
                  <a:cubicBezTo>
                    <a:pt x="451091" y="137045"/>
                    <a:pt x="450672" y="135788"/>
                    <a:pt x="450113" y="134112"/>
                  </a:cubicBezTo>
                  <a:lnTo>
                    <a:pt x="445084" y="130759"/>
                  </a:lnTo>
                  <a:lnTo>
                    <a:pt x="446760" y="130759"/>
                  </a:lnTo>
                  <a:lnTo>
                    <a:pt x="446760" y="129083"/>
                  </a:lnTo>
                  <a:close/>
                  <a:moveTo>
                    <a:pt x="4339133" y="115671"/>
                  </a:moveTo>
                  <a:cubicBezTo>
                    <a:pt x="4336339" y="117348"/>
                    <a:pt x="4334103" y="118326"/>
                    <a:pt x="4332427" y="118605"/>
                  </a:cubicBezTo>
                  <a:cubicBezTo>
                    <a:pt x="4330751" y="118884"/>
                    <a:pt x="4329074" y="119723"/>
                    <a:pt x="4327398" y="121120"/>
                  </a:cubicBezTo>
                  <a:cubicBezTo>
                    <a:pt x="4325721" y="122517"/>
                    <a:pt x="4323766" y="123495"/>
                    <a:pt x="4321530" y="124053"/>
                  </a:cubicBezTo>
                  <a:cubicBezTo>
                    <a:pt x="4319295" y="124612"/>
                    <a:pt x="4316781" y="125869"/>
                    <a:pt x="4313986" y="127825"/>
                  </a:cubicBezTo>
                  <a:cubicBezTo>
                    <a:pt x="4311193" y="129781"/>
                    <a:pt x="4307560" y="131457"/>
                    <a:pt x="4303090" y="132854"/>
                  </a:cubicBezTo>
                  <a:cubicBezTo>
                    <a:pt x="4298620" y="134251"/>
                    <a:pt x="4294708" y="135928"/>
                    <a:pt x="4291355" y="137884"/>
                  </a:cubicBezTo>
                  <a:cubicBezTo>
                    <a:pt x="4288002" y="139839"/>
                    <a:pt x="4284789" y="141516"/>
                    <a:pt x="4281716" y="142913"/>
                  </a:cubicBezTo>
                  <a:cubicBezTo>
                    <a:pt x="4278643" y="144310"/>
                    <a:pt x="4275429" y="145847"/>
                    <a:pt x="4272076" y="147523"/>
                  </a:cubicBezTo>
                  <a:cubicBezTo>
                    <a:pt x="4268724" y="149199"/>
                    <a:pt x="4265371" y="150736"/>
                    <a:pt x="4262018" y="152133"/>
                  </a:cubicBezTo>
                  <a:cubicBezTo>
                    <a:pt x="4258665" y="153530"/>
                    <a:pt x="4252798" y="155905"/>
                    <a:pt x="4244416" y="159258"/>
                  </a:cubicBezTo>
                  <a:cubicBezTo>
                    <a:pt x="4243299" y="163169"/>
                    <a:pt x="4242600" y="165963"/>
                    <a:pt x="4242320" y="167640"/>
                  </a:cubicBezTo>
                  <a:cubicBezTo>
                    <a:pt x="4242041" y="169316"/>
                    <a:pt x="4241343" y="173926"/>
                    <a:pt x="4240225" y="181470"/>
                  </a:cubicBezTo>
                  <a:cubicBezTo>
                    <a:pt x="4239108" y="189014"/>
                    <a:pt x="4237990" y="195021"/>
                    <a:pt x="4236872" y="199491"/>
                  </a:cubicBezTo>
                  <a:cubicBezTo>
                    <a:pt x="4235755" y="203962"/>
                    <a:pt x="4234358" y="209270"/>
                    <a:pt x="4232681" y="215417"/>
                  </a:cubicBezTo>
                  <a:cubicBezTo>
                    <a:pt x="4231005" y="221564"/>
                    <a:pt x="4229888" y="225755"/>
                    <a:pt x="4229328" y="227990"/>
                  </a:cubicBezTo>
                  <a:lnTo>
                    <a:pt x="4231005" y="228828"/>
                  </a:lnTo>
                  <a:lnTo>
                    <a:pt x="4252798" y="211226"/>
                  </a:lnTo>
                  <a:cubicBezTo>
                    <a:pt x="4282973" y="181610"/>
                    <a:pt x="4302671" y="162331"/>
                    <a:pt x="4311891" y="153390"/>
                  </a:cubicBezTo>
                  <a:cubicBezTo>
                    <a:pt x="4321111" y="144450"/>
                    <a:pt x="4327677" y="137465"/>
                    <a:pt x="4331589" y="132435"/>
                  </a:cubicBezTo>
                  <a:cubicBezTo>
                    <a:pt x="4335501" y="127406"/>
                    <a:pt x="4337736" y="124053"/>
                    <a:pt x="4338294" y="122377"/>
                  </a:cubicBezTo>
                  <a:cubicBezTo>
                    <a:pt x="4338854" y="120701"/>
                    <a:pt x="4339412" y="118465"/>
                    <a:pt x="4339971" y="115671"/>
                  </a:cubicBezTo>
                  <a:close/>
                  <a:moveTo>
                    <a:pt x="4956505" y="113157"/>
                  </a:moveTo>
                  <a:cubicBezTo>
                    <a:pt x="4958740" y="113716"/>
                    <a:pt x="4960556" y="113995"/>
                    <a:pt x="4961954" y="113995"/>
                  </a:cubicBezTo>
                  <a:cubicBezTo>
                    <a:pt x="4963350" y="113995"/>
                    <a:pt x="4965446" y="115392"/>
                    <a:pt x="4968240" y="118186"/>
                  </a:cubicBezTo>
                  <a:cubicBezTo>
                    <a:pt x="4971033" y="120980"/>
                    <a:pt x="4974107" y="123774"/>
                    <a:pt x="4977460" y="126568"/>
                  </a:cubicBezTo>
                  <a:cubicBezTo>
                    <a:pt x="4980813" y="129362"/>
                    <a:pt x="4983746" y="131038"/>
                    <a:pt x="4986261" y="131597"/>
                  </a:cubicBezTo>
                  <a:cubicBezTo>
                    <a:pt x="4988776" y="132156"/>
                    <a:pt x="4990592" y="132715"/>
                    <a:pt x="4991709" y="133274"/>
                  </a:cubicBezTo>
                  <a:cubicBezTo>
                    <a:pt x="4992827" y="133832"/>
                    <a:pt x="4994782" y="134950"/>
                    <a:pt x="4997577" y="136626"/>
                  </a:cubicBezTo>
                  <a:lnTo>
                    <a:pt x="5000930" y="139979"/>
                  </a:lnTo>
                  <a:lnTo>
                    <a:pt x="5011826" y="147523"/>
                  </a:lnTo>
                  <a:cubicBezTo>
                    <a:pt x="5016296" y="150876"/>
                    <a:pt x="5019370" y="153390"/>
                    <a:pt x="5021046" y="155067"/>
                  </a:cubicBezTo>
                  <a:cubicBezTo>
                    <a:pt x="5022723" y="156743"/>
                    <a:pt x="5023840" y="158559"/>
                    <a:pt x="5024399" y="160515"/>
                  </a:cubicBezTo>
                  <a:cubicBezTo>
                    <a:pt x="5024958" y="162471"/>
                    <a:pt x="5025936" y="164147"/>
                    <a:pt x="5027333" y="165544"/>
                  </a:cubicBezTo>
                  <a:cubicBezTo>
                    <a:pt x="5028730" y="166941"/>
                    <a:pt x="5029288" y="169037"/>
                    <a:pt x="5029009" y="171831"/>
                  </a:cubicBezTo>
                  <a:cubicBezTo>
                    <a:pt x="5028730" y="174625"/>
                    <a:pt x="5028311" y="177000"/>
                    <a:pt x="5027752" y="178955"/>
                  </a:cubicBezTo>
                  <a:cubicBezTo>
                    <a:pt x="5027193" y="180911"/>
                    <a:pt x="5026774" y="183566"/>
                    <a:pt x="5026495" y="186918"/>
                  </a:cubicBezTo>
                  <a:cubicBezTo>
                    <a:pt x="5026215" y="190271"/>
                    <a:pt x="5025796" y="192786"/>
                    <a:pt x="5025238" y="194462"/>
                  </a:cubicBezTo>
                  <a:cubicBezTo>
                    <a:pt x="5024678" y="196139"/>
                    <a:pt x="5024399" y="198094"/>
                    <a:pt x="5024399" y="200330"/>
                  </a:cubicBezTo>
                  <a:cubicBezTo>
                    <a:pt x="5024399" y="202565"/>
                    <a:pt x="5023840" y="204800"/>
                    <a:pt x="5022723" y="207035"/>
                  </a:cubicBezTo>
                  <a:cubicBezTo>
                    <a:pt x="5021605" y="209270"/>
                    <a:pt x="5021046" y="211645"/>
                    <a:pt x="5021046" y="214160"/>
                  </a:cubicBezTo>
                  <a:cubicBezTo>
                    <a:pt x="5021046" y="216674"/>
                    <a:pt x="5020767" y="218351"/>
                    <a:pt x="5020208" y="219189"/>
                  </a:cubicBezTo>
                  <a:cubicBezTo>
                    <a:pt x="5019649" y="220027"/>
                    <a:pt x="5018811" y="221564"/>
                    <a:pt x="5017694" y="223799"/>
                  </a:cubicBezTo>
                  <a:cubicBezTo>
                    <a:pt x="5018252" y="224917"/>
                    <a:pt x="5018672" y="225615"/>
                    <a:pt x="5018951" y="225895"/>
                  </a:cubicBezTo>
                  <a:cubicBezTo>
                    <a:pt x="5019230" y="226174"/>
                    <a:pt x="5019230" y="226733"/>
                    <a:pt x="5018951" y="227571"/>
                  </a:cubicBezTo>
                  <a:cubicBezTo>
                    <a:pt x="5018672" y="228409"/>
                    <a:pt x="5018113" y="230365"/>
                    <a:pt x="5017275" y="233438"/>
                  </a:cubicBezTo>
                  <a:cubicBezTo>
                    <a:pt x="5016436" y="236512"/>
                    <a:pt x="5016017" y="239166"/>
                    <a:pt x="5016017" y="241401"/>
                  </a:cubicBezTo>
                  <a:lnTo>
                    <a:pt x="5015179" y="242240"/>
                  </a:lnTo>
                  <a:cubicBezTo>
                    <a:pt x="5014061" y="246151"/>
                    <a:pt x="5014061" y="250063"/>
                    <a:pt x="5015179" y="253974"/>
                  </a:cubicBezTo>
                  <a:lnTo>
                    <a:pt x="5016855" y="249783"/>
                  </a:lnTo>
                  <a:lnTo>
                    <a:pt x="5016017" y="258165"/>
                  </a:lnTo>
                  <a:lnTo>
                    <a:pt x="5013503" y="259004"/>
                  </a:lnTo>
                  <a:lnTo>
                    <a:pt x="5014341" y="263195"/>
                  </a:lnTo>
                  <a:lnTo>
                    <a:pt x="5015179" y="262356"/>
                  </a:lnTo>
                  <a:lnTo>
                    <a:pt x="5015179" y="269062"/>
                  </a:lnTo>
                  <a:cubicBezTo>
                    <a:pt x="5014620" y="267944"/>
                    <a:pt x="5014341" y="266827"/>
                    <a:pt x="5014341" y="265709"/>
                  </a:cubicBezTo>
                  <a:lnTo>
                    <a:pt x="5010150" y="270738"/>
                  </a:lnTo>
                  <a:lnTo>
                    <a:pt x="5011826" y="270738"/>
                  </a:lnTo>
                  <a:cubicBezTo>
                    <a:pt x="5011826" y="271856"/>
                    <a:pt x="5011826" y="272694"/>
                    <a:pt x="5011826" y="273253"/>
                  </a:cubicBezTo>
                  <a:cubicBezTo>
                    <a:pt x="5011826" y="273812"/>
                    <a:pt x="5011686" y="274231"/>
                    <a:pt x="5011407" y="274510"/>
                  </a:cubicBezTo>
                  <a:cubicBezTo>
                    <a:pt x="5011127" y="274790"/>
                    <a:pt x="5011127" y="275348"/>
                    <a:pt x="5011407" y="276187"/>
                  </a:cubicBezTo>
                  <a:cubicBezTo>
                    <a:pt x="5011686" y="277025"/>
                    <a:pt x="5011546" y="278003"/>
                    <a:pt x="5010988" y="279120"/>
                  </a:cubicBezTo>
                  <a:cubicBezTo>
                    <a:pt x="5010429" y="280238"/>
                    <a:pt x="5009870" y="282194"/>
                    <a:pt x="5009312" y="284988"/>
                  </a:cubicBezTo>
                  <a:lnTo>
                    <a:pt x="5011826" y="284988"/>
                  </a:lnTo>
                  <a:lnTo>
                    <a:pt x="5013503" y="285826"/>
                  </a:lnTo>
                  <a:lnTo>
                    <a:pt x="5009312" y="289179"/>
                  </a:lnTo>
                  <a:lnTo>
                    <a:pt x="5010150" y="290017"/>
                  </a:lnTo>
                  <a:lnTo>
                    <a:pt x="5008473" y="291693"/>
                  </a:lnTo>
                  <a:lnTo>
                    <a:pt x="5008473" y="293370"/>
                  </a:lnTo>
                  <a:lnTo>
                    <a:pt x="5010150" y="293370"/>
                  </a:lnTo>
                  <a:cubicBezTo>
                    <a:pt x="5009032" y="296723"/>
                    <a:pt x="5009032" y="299517"/>
                    <a:pt x="5010150" y="301752"/>
                  </a:cubicBezTo>
                  <a:lnTo>
                    <a:pt x="5010988" y="300075"/>
                  </a:lnTo>
                  <a:cubicBezTo>
                    <a:pt x="5011546" y="301193"/>
                    <a:pt x="5011826" y="302031"/>
                    <a:pt x="5011826" y="302590"/>
                  </a:cubicBezTo>
                  <a:lnTo>
                    <a:pt x="5009312" y="304266"/>
                  </a:lnTo>
                  <a:lnTo>
                    <a:pt x="5009312" y="310972"/>
                  </a:lnTo>
                  <a:lnTo>
                    <a:pt x="5007635" y="310972"/>
                  </a:lnTo>
                  <a:lnTo>
                    <a:pt x="5007635" y="312648"/>
                  </a:lnTo>
                  <a:lnTo>
                    <a:pt x="5008473" y="312648"/>
                  </a:lnTo>
                  <a:lnTo>
                    <a:pt x="5006797" y="313487"/>
                  </a:lnTo>
                  <a:lnTo>
                    <a:pt x="5006797" y="316001"/>
                  </a:lnTo>
                  <a:lnTo>
                    <a:pt x="5008473" y="316839"/>
                  </a:lnTo>
                  <a:lnTo>
                    <a:pt x="5007635" y="317678"/>
                  </a:lnTo>
                  <a:lnTo>
                    <a:pt x="5006797" y="318516"/>
                  </a:lnTo>
                  <a:lnTo>
                    <a:pt x="5007635" y="320192"/>
                  </a:lnTo>
                  <a:cubicBezTo>
                    <a:pt x="5007635" y="320192"/>
                    <a:pt x="5007635" y="320472"/>
                    <a:pt x="5007635" y="321030"/>
                  </a:cubicBezTo>
                  <a:cubicBezTo>
                    <a:pt x="5007635" y="321589"/>
                    <a:pt x="5007495" y="322567"/>
                    <a:pt x="5007216" y="323964"/>
                  </a:cubicBezTo>
                  <a:cubicBezTo>
                    <a:pt x="5006936" y="325361"/>
                    <a:pt x="5006797" y="326618"/>
                    <a:pt x="5006797" y="327736"/>
                  </a:cubicBezTo>
                  <a:cubicBezTo>
                    <a:pt x="5006797" y="328854"/>
                    <a:pt x="5006518" y="329692"/>
                    <a:pt x="5005959" y="330251"/>
                  </a:cubicBezTo>
                  <a:cubicBezTo>
                    <a:pt x="5005400" y="330809"/>
                    <a:pt x="5005121" y="331927"/>
                    <a:pt x="5005121" y="333603"/>
                  </a:cubicBezTo>
                  <a:lnTo>
                    <a:pt x="5006797" y="335280"/>
                  </a:lnTo>
                  <a:lnTo>
                    <a:pt x="5005959" y="337794"/>
                  </a:lnTo>
                  <a:lnTo>
                    <a:pt x="5007635" y="339471"/>
                  </a:lnTo>
                  <a:lnTo>
                    <a:pt x="5005121" y="343662"/>
                  </a:lnTo>
                  <a:lnTo>
                    <a:pt x="5006797" y="343662"/>
                  </a:lnTo>
                  <a:lnTo>
                    <a:pt x="5005121" y="345338"/>
                  </a:lnTo>
                  <a:lnTo>
                    <a:pt x="5006797" y="346176"/>
                  </a:lnTo>
                  <a:lnTo>
                    <a:pt x="5005959" y="352044"/>
                  </a:lnTo>
                  <a:lnTo>
                    <a:pt x="5004282" y="351206"/>
                  </a:lnTo>
                  <a:lnTo>
                    <a:pt x="5002606" y="356235"/>
                  </a:lnTo>
                  <a:lnTo>
                    <a:pt x="5005959" y="357911"/>
                  </a:lnTo>
                  <a:cubicBezTo>
                    <a:pt x="5004841" y="357911"/>
                    <a:pt x="5003723" y="358191"/>
                    <a:pt x="5002606" y="358749"/>
                  </a:cubicBezTo>
                  <a:lnTo>
                    <a:pt x="5006797" y="361264"/>
                  </a:lnTo>
                  <a:cubicBezTo>
                    <a:pt x="5008473" y="358470"/>
                    <a:pt x="5010150" y="356235"/>
                    <a:pt x="5011826" y="354558"/>
                  </a:cubicBezTo>
                  <a:cubicBezTo>
                    <a:pt x="5013503" y="352882"/>
                    <a:pt x="5020767" y="340309"/>
                    <a:pt x="5033620" y="316839"/>
                  </a:cubicBezTo>
                  <a:lnTo>
                    <a:pt x="5033620" y="321869"/>
                  </a:lnTo>
                  <a:lnTo>
                    <a:pt x="5031105" y="321869"/>
                  </a:lnTo>
                  <a:cubicBezTo>
                    <a:pt x="5031105" y="323545"/>
                    <a:pt x="5030826" y="324523"/>
                    <a:pt x="5030267" y="324802"/>
                  </a:cubicBezTo>
                  <a:cubicBezTo>
                    <a:pt x="5029708" y="325082"/>
                    <a:pt x="5029288" y="325920"/>
                    <a:pt x="5029009" y="327317"/>
                  </a:cubicBezTo>
                  <a:cubicBezTo>
                    <a:pt x="5028730" y="328714"/>
                    <a:pt x="5028869" y="329412"/>
                    <a:pt x="5029429" y="329412"/>
                  </a:cubicBezTo>
                  <a:lnTo>
                    <a:pt x="5027752" y="330251"/>
                  </a:lnTo>
                  <a:cubicBezTo>
                    <a:pt x="5027752" y="330809"/>
                    <a:pt x="5027891" y="331089"/>
                    <a:pt x="5028171" y="331089"/>
                  </a:cubicBezTo>
                  <a:cubicBezTo>
                    <a:pt x="5028450" y="331089"/>
                    <a:pt x="5028171" y="331927"/>
                    <a:pt x="5027333" y="333603"/>
                  </a:cubicBezTo>
                  <a:cubicBezTo>
                    <a:pt x="5026495" y="335280"/>
                    <a:pt x="5025936" y="337515"/>
                    <a:pt x="5025657" y="340309"/>
                  </a:cubicBezTo>
                  <a:cubicBezTo>
                    <a:pt x="5025377" y="343103"/>
                    <a:pt x="5022863" y="348272"/>
                    <a:pt x="5018113" y="355816"/>
                  </a:cubicBezTo>
                  <a:cubicBezTo>
                    <a:pt x="5013363" y="363359"/>
                    <a:pt x="5010709" y="368668"/>
                    <a:pt x="5010150" y="371741"/>
                  </a:cubicBezTo>
                  <a:cubicBezTo>
                    <a:pt x="5009591" y="374815"/>
                    <a:pt x="5008752" y="377609"/>
                    <a:pt x="5007635" y="380123"/>
                  </a:cubicBezTo>
                  <a:cubicBezTo>
                    <a:pt x="5006518" y="382638"/>
                    <a:pt x="5005679" y="385572"/>
                    <a:pt x="5005121" y="388925"/>
                  </a:cubicBezTo>
                  <a:lnTo>
                    <a:pt x="5002606" y="388925"/>
                  </a:lnTo>
                  <a:cubicBezTo>
                    <a:pt x="5002047" y="391719"/>
                    <a:pt x="5001768" y="394513"/>
                    <a:pt x="5001768" y="397307"/>
                  </a:cubicBezTo>
                  <a:lnTo>
                    <a:pt x="5004282" y="398145"/>
                  </a:lnTo>
                  <a:cubicBezTo>
                    <a:pt x="5003164" y="399821"/>
                    <a:pt x="5002327" y="401358"/>
                    <a:pt x="5001768" y="402755"/>
                  </a:cubicBezTo>
                  <a:cubicBezTo>
                    <a:pt x="5001209" y="404152"/>
                    <a:pt x="5000930" y="406387"/>
                    <a:pt x="5000930" y="409460"/>
                  </a:cubicBezTo>
                  <a:cubicBezTo>
                    <a:pt x="5000930" y="412534"/>
                    <a:pt x="5000650" y="414909"/>
                    <a:pt x="5000091" y="416585"/>
                  </a:cubicBezTo>
                  <a:lnTo>
                    <a:pt x="4998415" y="417423"/>
                  </a:lnTo>
                  <a:lnTo>
                    <a:pt x="4999253" y="419100"/>
                  </a:lnTo>
                  <a:lnTo>
                    <a:pt x="4998415" y="419938"/>
                  </a:lnTo>
                  <a:lnTo>
                    <a:pt x="5000091" y="421614"/>
                  </a:lnTo>
                  <a:lnTo>
                    <a:pt x="4998415" y="423291"/>
                  </a:lnTo>
                  <a:lnTo>
                    <a:pt x="4999253" y="425805"/>
                  </a:lnTo>
                  <a:cubicBezTo>
                    <a:pt x="4999253" y="426364"/>
                    <a:pt x="4999114" y="426923"/>
                    <a:pt x="4998834" y="427482"/>
                  </a:cubicBezTo>
                  <a:cubicBezTo>
                    <a:pt x="4998555" y="428041"/>
                    <a:pt x="4998555" y="428879"/>
                    <a:pt x="4998834" y="429996"/>
                  </a:cubicBezTo>
                  <a:cubicBezTo>
                    <a:pt x="4999114" y="431114"/>
                    <a:pt x="4999253" y="432371"/>
                    <a:pt x="4999253" y="433768"/>
                  </a:cubicBezTo>
                  <a:cubicBezTo>
                    <a:pt x="4999253" y="435165"/>
                    <a:pt x="4998973" y="436423"/>
                    <a:pt x="4998415" y="437540"/>
                  </a:cubicBezTo>
                  <a:lnTo>
                    <a:pt x="4999253" y="439217"/>
                  </a:lnTo>
                  <a:lnTo>
                    <a:pt x="4998415" y="440893"/>
                  </a:lnTo>
                  <a:lnTo>
                    <a:pt x="4995900" y="440893"/>
                  </a:lnTo>
                  <a:lnTo>
                    <a:pt x="4996739" y="444246"/>
                  </a:lnTo>
                  <a:lnTo>
                    <a:pt x="4997577" y="443408"/>
                  </a:lnTo>
                  <a:cubicBezTo>
                    <a:pt x="4998136" y="445643"/>
                    <a:pt x="4997856" y="447319"/>
                    <a:pt x="4996739" y="448437"/>
                  </a:cubicBezTo>
                  <a:lnTo>
                    <a:pt x="4997577" y="450951"/>
                  </a:lnTo>
                  <a:lnTo>
                    <a:pt x="4995900" y="455981"/>
                  </a:lnTo>
                  <a:lnTo>
                    <a:pt x="4996739" y="455981"/>
                  </a:lnTo>
                  <a:cubicBezTo>
                    <a:pt x="4996739" y="459333"/>
                    <a:pt x="4996878" y="461429"/>
                    <a:pt x="4997158" y="462267"/>
                  </a:cubicBezTo>
                  <a:cubicBezTo>
                    <a:pt x="4997437" y="463105"/>
                    <a:pt x="4997437" y="463664"/>
                    <a:pt x="4997158" y="463943"/>
                  </a:cubicBezTo>
                  <a:cubicBezTo>
                    <a:pt x="4996878" y="464223"/>
                    <a:pt x="4996459" y="464642"/>
                    <a:pt x="4995900" y="465201"/>
                  </a:cubicBezTo>
                  <a:lnTo>
                    <a:pt x="4996739" y="466039"/>
                  </a:lnTo>
                  <a:cubicBezTo>
                    <a:pt x="4996739" y="468274"/>
                    <a:pt x="4996459" y="470928"/>
                    <a:pt x="4995900" y="474002"/>
                  </a:cubicBezTo>
                  <a:cubicBezTo>
                    <a:pt x="4995341" y="477075"/>
                    <a:pt x="4995341" y="478891"/>
                    <a:pt x="4995900" y="479450"/>
                  </a:cubicBezTo>
                  <a:cubicBezTo>
                    <a:pt x="4996459" y="480009"/>
                    <a:pt x="4996739" y="480568"/>
                    <a:pt x="4996739" y="481127"/>
                  </a:cubicBezTo>
                  <a:cubicBezTo>
                    <a:pt x="4996739" y="481685"/>
                    <a:pt x="4996739" y="482524"/>
                    <a:pt x="4996739" y="483641"/>
                  </a:cubicBezTo>
                  <a:lnTo>
                    <a:pt x="4995900" y="483641"/>
                  </a:lnTo>
                  <a:cubicBezTo>
                    <a:pt x="4995900" y="484759"/>
                    <a:pt x="4996040" y="485457"/>
                    <a:pt x="4996319" y="485737"/>
                  </a:cubicBezTo>
                  <a:cubicBezTo>
                    <a:pt x="4996599" y="486016"/>
                    <a:pt x="4996599" y="486575"/>
                    <a:pt x="4996319" y="487413"/>
                  </a:cubicBezTo>
                  <a:cubicBezTo>
                    <a:pt x="4996040" y="488251"/>
                    <a:pt x="4996040" y="488950"/>
                    <a:pt x="4996319" y="489509"/>
                  </a:cubicBezTo>
                  <a:cubicBezTo>
                    <a:pt x="4996599" y="490067"/>
                    <a:pt x="4996599" y="491045"/>
                    <a:pt x="4996319" y="492442"/>
                  </a:cubicBezTo>
                  <a:cubicBezTo>
                    <a:pt x="4996040" y="493839"/>
                    <a:pt x="4996040" y="495236"/>
                    <a:pt x="4996319" y="496633"/>
                  </a:cubicBezTo>
                  <a:cubicBezTo>
                    <a:pt x="4996599" y="498030"/>
                    <a:pt x="4996179" y="499567"/>
                    <a:pt x="4995062" y="501243"/>
                  </a:cubicBezTo>
                  <a:cubicBezTo>
                    <a:pt x="4993945" y="502920"/>
                    <a:pt x="4993945" y="504596"/>
                    <a:pt x="4995062" y="506273"/>
                  </a:cubicBezTo>
                  <a:cubicBezTo>
                    <a:pt x="4996179" y="507949"/>
                    <a:pt x="4996739" y="509486"/>
                    <a:pt x="4996739" y="510883"/>
                  </a:cubicBezTo>
                  <a:cubicBezTo>
                    <a:pt x="4996739" y="512280"/>
                    <a:pt x="4996459" y="513258"/>
                    <a:pt x="4995900" y="513816"/>
                  </a:cubicBezTo>
                  <a:cubicBezTo>
                    <a:pt x="4995341" y="514375"/>
                    <a:pt x="4995341" y="515074"/>
                    <a:pt x="4995900" y="515912"/>
                  </a:cubicBezTo>
                  <a:cubicBezTo>
                    <a:pt x="4996459" y="516750"/>
                    <a:pt x="4996599" y="518147"/>
                    <a:pt x="4996319" y="520103"/>
                  </a:cubicBezTo>
                  <a:cubicBezTo>
                    <a:pt x="4996040" y="522059"/>
                    <a:pt x="4996040" y="524853"/>
                    <a:pt x="4996319" y="528485"/>
                  </a:cubicBezTo>
                  <a:cubicBezTo>
                    <a:pt x="4996599" y="532117"/>
                    <a:pt x="4996739" y="536587"/>
                    <a:pt x="4996739" y="541896"/>
                  </a:cubicBezTo>
                  <a:cubicBezTo>
                    <a:pt x="4996739" y="547205"/>
                    <a:pt x="4996599" y="550418"/>
                    <a:pt x="4996319" y="551535"/>
                  </a:cubicBezTo>
                  <a:cubicBezTo>
                    <a:pt x="4996040" y="552653"/>
                    <a:pt x="4996040" y="553631"/>
                    <a:pt x="4996319" y="554469"/>
                  </a:cubicBezTo>
                  <a:cubicBezTo>
                    <a:pt x="4996599" y="555307"/>
                    <a:pt x="4996599" y="556844"/>
                    <a:pt x="4996319" y="559079"/>
                  </a:cubicBezTo>
                  <a:cubicBezTo>
                    <a:pt x="4996040" y="561314"/>
                    <a:pt x="4995760" y="563829"/>
                    <a:pt x="4995481" y="566623"/>
                  </a:cubicBezTo>
                  <a:cubicBezTo>
                    <a:pt x="4995202" y="569417"/>
                    <a:pt x="4995341" y="571792"/>
                    <a:pt x="4995900" y="573748"/>
                  </a:cubicBezTo>
                  <a:cubicBezTo>
                    <a:pt x="4996459" y="575703"/>
                    <a:pt x="4996459" y="577100"/>
                    <a:pt x="4995900" y="577939"/>
                  </a:cubicBezTo>
                  <a:cubicBezTo>
                    <a:pt x="4995341" y="578777"/>
                    <a:pt x="4994503" y="579475"/>
                    <a:pt x="4993386" y="580034"/>
                  </a:cubicBezTo>
                  <a:lnTo>
                    <a:pt x="4995062" y="581711"/>
                  </a:lnTo>
                  <a:cubicBezTo>
                    <a:pt x="4995062" y="583387"/>
                    <a:pt x="4994782" y="584365"/>
                    <a:pt x="4994224" y="584644"/>
                  </a:cubicBezTo>
                  <a:cubicBezTo>
                    <a:pt x="4993665" y="584924"/>
                    <a:pt x="4993665" y="586181"/>
                    <a:pt x="4994224" y="588416"/>
                  </a:cubicBezTo>
                  <a:cubicBezTo>
                    <a:pt x="4994782" y="590651"/>
                    <a:pt x="4994782" y="592467"/>
                    <a:pt x="4994224" y="593864"/>
                  </a:cubicBezTo>
                  <a:cubicBezTo>
                    <a:pt x="4993665" y="595261"/>
                    <a:pt x="4993386" y="596239"/>
                    <a:pt x="4993386" y="596798"/>
                  </a:cubicBezTo>
                  <a:cubicBezTo>
                    <a:pt x="4993386" y="597357"/>
                    <a:pt x="4993386" y="598475"/>
                    <a:pt x="4993386" y="600151"/>
                  </a:cubicBezTo>
                  <a:cubicBezTo>
                    <a:pt x="4993386" y="601827"/>
                    <a:pt x="4993106" y="603783"/>
                    <a:pt x="4992548" y="606018"/>
                  </a:cubicBezTo>
                  <a:cubicBezTo>
                    <a:pt x="4991988" y="608254"/>
                    <a:pt x="4991150" y="610209"/>
                    <a:pt x="4990033" y="611886"/>
                  </a:cubicBezTo>
                  <a:lnTo>
                    <a:pt x="4991709" y="611886"/>
                  </a:lnTo>
                  <a:cubicBezTo>
                    <a:pt x="4991150" y="613003"/>
                    <a:pt x="4990731" y="613702"/>
                    <a:pt x="4990452" y="613981"/>
                  </a:cubicBezTo>
                  <a:cubicBezTo>
                    <a:pt x="4990173" y="614261"/>
                    <a:pt x="4990173" y="614680"/>
                    <a:pt x="4990452" y="615239"/>
                  </a:cubicBezTo>
                  <a:cubicBezTo>
                    <a:pt x="4990731" y="615797"/>
                    <a:pt x="4990312" y="617055"/>
                    <a:pt x="4989195" y="619010"/>
                  </a:cubicBezTo>
                  <a:cubicBezTo>
                    <a:pt x="4988077" y="620966"/>
                    <a:pt x="4987099" y="623062"/>
                    <a:pt x="4986261" y="625297"/>
                  </a:cubicBezTo>
                  <a:cubicBezTo>
                    <a:pt x="4985423" y="627532"/>
                    <a:pt x="4984445" y="630885"/>
                    <a:pt x="4983327" y="635355"/>
                  </a:cubicBezTo>
                  <a:lnTo>
                    <a:pt x="4977460" y="640385"/>
                  </a:lnTo>
                  <a:lnTo>
                    <a:pt x="4974945" y="644576"/>
                  </a:lnTo>
                  <a:cubicBezTo>
                    <a:pt x="4974387" y="645693"/>
                    <a:pt x="4973688" y="646531"/>
                    <a:pt x="4972850" y="647090"/>
                  </a:cubicBezTo>
                  <a:cubicBezTo>
                    <a:pt x="4972012" y="647649"/>
                    <a:pt x="4970335" y="647928"/>
                    <a:pt x="4967821" y="647928"/>
                  </a:cubicBezTo>
                  <a:cubicBezTo>
                    <a:pt x="4965306" y="647928"/>
                    <a:pt x="4963350" y="647649"/>
                    <a:pt x="4961954" y="647090"/>
                  </a:cubicBezTo>
                  <a:cubicBezTo>
                    <a:pt x="4960556" y="646531"/>
                    <a:pt x="4958461" y="645693"/>
                    <a:pt x="4955667" y="644576"/>
                  </a:cubicBezTo>
                  <a:lnTo>
                    <a:pt x="4946446" y="635355"/>
                  </a:lnTo>
                  <a:lnTo>
                    <a:pt x="4942255" y="632841"/>
                  </a:lnTo>
                  <a:cubicBezTo>
                    <a:pt x="4940020" y="630606"/>
                    <a:pt x="4938483" y="628789"/>
                    <a:pt x="4937646" y="627392"/>
                  </a:cubicBezTo>
                  <a:cubicBezTo>
                    <a:pt x="4936807" y="625995"/>
                    <a:pt x="4935550" y="622922"/>
                    <a:pt x="4933874" y="618172"/>
                  </a:cubicBezTo>
                  <a:cubicBezTo>
                    <a:pt x="4932197" y="613422"/>
                    <a:pt x="4930660" y="605879"/>
                    <a:pt x="4929264" y="595541"/>
                  </a:cubicBezTo>
                  <a:cubicBezTo>
                    <a:pt x="4927866" y="585203"/>
                    <a:pt x="4926330" y="577100"/>
                    <a:pt x="4924654" y="571233"/>
                  </a:cubicBezTo>
                  <a:cubicBezTo>
                    <a:pt x="4922977" y="565366"/>
                    <a:pt x="4922139" y="558660"/>
                    <a:pt x="4922139" y="551116"/>
                  </a:cubicBezTo>
                  <a:cubicBezTo>
                    <a:pt x="4922139" y="543572"/>
                    <a:pt x="4921720" y="537984"/>
                    <a:pt x="4920882" y="534352"/>
                  </a:cubicBezTo>
                  <a:cubicBezTo>
                    <a:pt x="4920043" y="530720"/>
                    <a:pt x="4919065" y="526389"/>
                    <a:pt x="4917948" y="521360"/>
                  </a:cubicBezTo>
                  <a:lnTo>
                    <a:pt x="4912919" y="524713"/>
                  </a:lnTo>
                  <a:lnTo>
                    <a:pt x="4906213" y="534771"/>
                  </a:lnTo>
                  <a:lnTo>
                    <a:pt x="4903698" y="534771"/>
                  </a:lnTo>
                  <a:cubicBezTo>
                    <a:pt x="4903139" y="535889"/>
                    <a:pt x="4902720" y="536727"/>
                    <a:pt x="4902441" y="537286"/>
                  </a:cubicBezTo>
                  <a:cubicBezTo>
                    <a:pt x="4902161" y="537845"/>
                    <a:pt x="4900765" y="539381"/>
                    <a:pt x="4898250" y="541896"/>
                  </a:cubicBezTo>
                  <a:cubicBezTo>
                    <a:pt x="4895736" y="544411"/>
                    <a:pt x="4891684" y="549021"/>
                    <a:pt x="4886096" y="555726"/>
                  </a:cubicBezTo>
                  <a:cubicBezTo>
                    <a:pt x="4879391" y="561873"/>
                    <a:pt x="4874222" y="566763"/>
                    <a:pt x="4870589" y="570395"/>
                  </a:cubicBezTo>
                  <a:cubicBezTo>
                    <a:pt x="4866957" y="574027"/>
                    <a:pt x="4862207" y="577939"/>
                    <a:pt x="4856340" y="582130"/>
                  </a:cubicBezTo>
                  <a:cubicBezTo>
                    <a:pt x="4850473" y="586321"/>
                    <a:pt x="4844465" y="590232"/>
                    <a:pt x="4838319" y="593864"/>
                  </a:cubicBezTo>
                  <a:cubicBezTo>
                    <a:pt x="4832172" y="597497"/>
                    <a:pt x="4826863" y="600430"/>
                    <a:pt x="4822393" y="602666"/>
                  </a:cubicBezTo>
                  <a:cubicBezTo>
                    <a:pt x="4817922" y="604901"/>
                    <a:pt x="4814430" y="606018"/>
                    <a:pt x="4811916" y="606018"/>
                  </a:cubicBezTo>
                  <a:cubicBezTo>
                    <a:pt x="4809401" y="606018"/>
                    <a:pt x="4805908" y="605739"/>
                    <a:pt x="4801438" y="605180"/>
                  </a:cubicBezTo>
                  <a:cubicBezTo>
                    <a:pt x="4799762" y="603504"/>
                    <a:pt x="4798225" y="602107"/>
                    <a:pt x="4796828" y="600989"/>
                  </a:cubicBezTo>
                  <a:cubicBezTo>
                    <a:pt x="4795431" y="599872"/>
                    <a:pt x="4794732" y="598055"/>
                    <a:pt x="4794732" y="595541"/>
                  </a:cubicBezTo>
                  <a:cubicBezTo>
                    <a:pt x="4794732" y="593026"/>
                    <a:pt x="4794173" y="591350"/>
                    <a:pt x="4793056" y="590512"/>
                  </a:cubicBezTo>
                  <a:cubicBezTo>
                    <a:pt x="4791938" y="589673"/>
                    <a:pt x="4791380" y="588835"/>
                    <a:pt x="4791380" y="587997"/>
                  </a:cubicBezTo>
                  <a:cubicBezTo>
                    <a:pt x="4791380" y="587159"/>
                    <a:pt x="4791240" y="586321"/>
                    <a:pt x="4790961" y="585482"/>
                  </a:cubicBezTo>
                  <a:cubicBezTo>
                    <a:pt x="4790681" y="584644"/>
                    <a:pt x="4790541" y="583527"/>
                    <a:pt x="4790541" y="582130"/>
                  </a:cubicBezTo>
                  <a:cubicBezTo>
                    <a:pt x="4790541" y="580733"/>
                    <a:pt x="4790401" y="579894"/>
                    <a:pt x="4790122" y="579615"/>
                  </a:cubicBezTo>
                  <a:cubicBezTo>
                    <a:pt x="4789843" y="579336"/>
                    <a:pt x="4789423" y="578637"/>
                    <a:pt x="4788865" y="577520"/>
                  </a:cubicBezTo>
                  <a:cubicBezTo>
                    <a:pt x="4788865" y="576961"/>
                    <a:pt x="4788865" y="576402"/>
                    <a:pt x="4788865" y="575843"/>
                  </a:cubicBezTo>
                  <a:cubicBezTo>
                    <a:pt x="4788865" y="575284"/>
                    <a:pt x="4788446" y="574446"/>
                    <a:pt x="4787608" y="573329"/>
                  </a:cubicBezTo>
                  <a:cubicBezTo>
                    <a:pt x="4786769" y="572211"/>
                    <a:pt x="4785791" y="570954"/>
                    <a:pt x="4784674" y="569557"/>
                  </a:cubicBezTo>
                  <a:cubicBezTo>
                    <a:pt x="4783556" y="568160"/>
                    <a:pt x="4781321" y="565505"/>
                    <a:pt x="4777968" y="561594"/>
                  </a:cubicBezTo>
                  <a:cubicBezTo>
                    <a:pt x="4779645" y="559359"/>
                    <a:pt x="4780623" y="557682"/>
                    <a:pt x="4780902" y="556565"/>
                  </a:cubicBezTo>
                  <a:cubicBezTo>
                    <a:pt x="4781181" y="555447"/>
                    <a:pt x="4781181" y="553212"/>
                    <a:pt x="4780902" y="549859"/>
                  </a:cubicBezTo>
                  <a:cubicBezTo>
                    <a:pt x="4780623" y="546506"/>
                    <a:pt x="4780762" y="544411"/>
                    <a:pt x="4781321" y="543572"/>
                  </a:cubicBezTo>
                  <a:cubicBezTo>
                    <a:pt x="4781880" y="542734"/>
                    <a:pt x="4782998" y="541477"/>
                    <a:pt x="4784674" y="539801"/>
                  </a:cubicBezTo>
                  <a:cubicBezTo>
                    <a:pt x="4783556" y="537007"/>
                    <a:pt x="4783137" y="535051"/>
                    <a:pt x="4783417" y="533933"/>
                  </a:cubicBezTo>
                  <a:cubicBezTo>
                    <a:pt x="4783696" y="532816"/>
                    <a:pt x="4783975" y="530161"/>
                    <a:pt x="4784255" y="525970"/>
                  </a:cubicBezTo>
                  <a:cubicBezTo>
                    <a:pt x="4784534" y="521779"/>
                    <a:pt x="4784534" y="513537"/>
                    <a:pt x="4784255" y="501243"/>
                  </a:cubicBezTo>
                  <a:cubicBezTo>
                    <a:pt x="4783975" y="488950"/>
                    <a:pt x="4783417" y="467296"/>
                    <a:pt x="4782578" y="436283"/>
                  </a:cubicBezTo>
                  <a:cubicBezTo>
                    <a:pt x="4781740" y="405269"/>
                    <a:pt x="4781181" y="381241"/>
                    <a:pt x="4780902" y="364198"/>
                  </a:cubicBezTo>
                  <a:cubicBezTo>
                    <a:pt x="4780623" y="347154"/>
                    <a:pt x="4780483" y="334721"/>
                    <a:pt x="4780483" y="326898"/>
                  </a:cubicBezTo>
                  <a:lnTo>
                    <a:pt x="4782159" y="327736"/>
                  </a:lnTo>
                  <a:cubicBezTo>
                    <a:pt x="4782718" y="325501"/>
                    <a:pt x="4782998" y="323685"/>
                    <a:pt x="4782998" y="322288"/>
                  </a:cubicBezTo>
                  <a:cubicBezTo>
                    <a:pt x="4782998" y="320891"/>
                    <a:pt x="4782858" y="320052"/>
                    <a:pt x="4782578" y="319773"/>
                  </a:cubicBezTo>
                  <a:cubicBezTo>
                    <a:pt x="4782299" y="319494"/>
                    <a:pt x="4782159" y="318795"/>
                    <a:pt x="4782159" y="317678"/>
                  </a:cubicBezTo>
                  <a:lnTo>
                    <a:pt x="4781321" y="318516"/>
                  </a:lnTo>
                  <a:cubicBezTo>
                    <a:pt x="4781321" y="308457"/>
                    <a:pt x="4781461" y="301053"/>
                    <a:pt x="4781740" y="296303"/>
                  </a:cubicBezTo>
                  <a:cubicBezTo>
                    <a:pt x="4782019" y="291554"/>
                    <a:pt x="4783277" y="280517"/>
                    <a:pt x="4785512" y="263195"/>
                  </a:cubicBezTo>
                  <a:cubicBezTo>
                    <a:pt x="4787747" y="245872"/>
                    <a:pt x="4788586" y="234696"/>
                    <a:pt x="4788027" y="229667"/>
                  </a:cubicBezTo>
                  <a:cubicBezTo>
                    <a:pt x="4787468" y="224637"/>
                    <a:pt x="4786769" y="221285"/>
                    <a:pt x="4785931" y="219608"/>
                  </a:cubicBezTo>
                  <a:cubicBezTo>
                    <a:pt x="4785093" y="217932"/>
                    <a:pt x="4784395" y="215138"/>
                    <a:pt x="4783836" y="211226"/>
                  </a:cubicBezTo>
                  <a:cubicBezTo>
                    <a:pt x="4784953" y="211226"/>
                    <a:pt x="4785791" y="211226"/>
                    <a:pt x="4786350" y="211226"/>
                  </a:cubicBezTo>
                  <a:cubicBezTo>
                    <a:pt x="4786909" y="211226"/>
                    <a:pt x="4787608" y="211645"/>
                    <a:pt x="4788446" y="212483"/>
                  </a:cubicBezTo>
                  <a:cubicBezTo>
                    <a:pt x="4789284" y="213322"/>
                    <a:pt x="4791240" y="214439"/>
                    <a:pt x="4794313" y="215836"/>
                  </a:cubicBezTo>
                  <a:cubicBezTo>
                    <a:pt x="4797386" y="217233"/>
                    <a:pt x="4801298" y="219608"/>
                    <a:pt x="4806048" y="222961"/>
                  </a:cubicBezTo>
                  <a:cubicBezTo>
                    <a:pt x="4810798" y="226314"/>
                    <a:pt x="4816107" y="229667"/>
                    <a:pt x="4821974" y="233019"/>
                  </a:cubicBezTo>
                  <a:cubicBezTo>
                    <a:pt x="4827841" y="236372"/>
                    <a:pt x="4832172" y="239166"/>
                    <a:pt x="4834966" y="241401"/>
                  </a:cubicBezTo>
                  <a:cubicBezTo>
                    <a:pt x="4837760" y="243637"/>
                    <a:pt x="4841951" y="247269"/>
                    <a:pt x="4847539" y="252298"/>
                  </a:cubicBezTo>
                  <a:cubicBezTo>
                    <a:pt x="4852009" y="256210"/>
                    <a:pt x="4855362" y="259283"/>
                    <a:pt x="4857597" y="261518"/>
                  </a:cubicBezTo>
                  <a:cubicBezTo>
                    <a:pt x="4859832" y="263753"/>
                    <a:pt x="4861788" y="266268"/>
                    <a:pt x="4863465" y="269062"/>
                  </a:cubicBezTo>
                  <a:cubicBezTo>
                    <a:pt x="4865141" y="271856"/>
                    <a:pt x="4866119" y="273812"/>
                    <a:pt x="4866398" y="274929"/>
                  </a:cubicBezTo>
                  <a:cubicBezTo>
                    <a:pt x="4866677" y="276047"/>
                    <a:pt x="4866818" y="278003"/>
                    <a:pt x="4866818" y="280797"/>
                  </a:cubicBezTo>
                  <a:cubicBezTo>
                    <a:pt x="4867935" y="280797"/>
                    <a:pt x="4869053" y="280797"/>
                    <a:pt x="4870170" y="280797"/>
                  </a:cubicBezTo>
                  <a:cubicBezTo>
                    <a:pt x="4871288" y="280797"/>
                    <a:pt x="4877994" y="277304"/>
                    <a:pt x="4890287" y="270319"/>
                  </a:cubicBezTo>
                  <a:cubicBezTo>
                    <a:pt x="4902580" y="263334"/>
                    <a:pt x="4910404" y="258584"/>
                    <a:pt x="4913757" y="256070"/>
                  </a:cubicBezTo>
                  <a:cubicBezTo>
                    <a:pt x="4917110" y="253555"/>
                    <a:pt x="4919764" y="251879"/>
                    <a:pt x="4921720" y="251041"/>
                  </a:cubicBezTo>
                  <a:cubicBezTo>
                    <a:pt x="4923675" y="250202"/>
                    <a:pt x="4924793" y="249923"/>
                    <a:pt x="4925073" y="250202"/>
                  </a:cubicBezTo>
                  <a:cubicBezTo>
                    <a:pt x="4925352" y="250482"/>
                    <a:pt x="4926051" y="250622"/>
                    <a:pt x="4927168" y="250622"/>
                  </a:cubicBezTo>
                  <a:lnTo>
                    <a:pt x="4930521" y="255651"/>
                  </a:lnTo>
                  <a:lnTo>
                    <a:pt x="4937227" y="259004"/>
                  </a:lnTo>
                  <a:lnTo>
                    <a:pt x="4938903" y="258165"/>
                  </a:lnTo>
                  <a:cubicBezTo>
                    <a:pt x="4940579" y="231343"/>
                    <a:pt x="4941138" y="217233"/>
                    <a:pt x="4940579" y="215836"/>
                  </a:cubicBezTo>
                  <a:cubicBezTo>
                    <a:pt x="4940020" y="214439"/>
                    <a:pt x="4939461" y="213182"/>
                    <a:pt x="4938903" y="212064"/>
                  </a:cubicBezTo>
                  <a:cubicBezTo>
                    <a:pt x="4935550" y="213182"/>
                    <a:pt x="4932476" y="214020"/>
                    <a:pt x="4929683" y="214579"/>
                  </a:cubicBezTo>
                  <a:cubicBezTo>
                    <a:pt x="4926888" y="215138"/>
                    <a:pt x="4923116" y="216116"/>
                    <a:pt x="4918367" y="217513"/>
                  </a:cubicBezTo>
                  <a:cubicBezTo>
                    <a:pt x="4913617" y="218910"/>
                    <a:pt x="4909286" y="219329"/>
                    <a:pt x="4905375" y="218770"/>
                  </a:cubicBezTo>
                  <a:cubicBezTo>
                    <a:pt x="4901463" y="218211"/>
                    <a:pt x="4899088" y="217373"/>
                    <a:pt x="4898250" y="216255"/>
                  </a:cubicBezTo>
                  <a:cubicBezTo>
                    <a:pt x="4897412" y="215138"/>
                    <a:pt x="4896294" y="214579"/>
                    <a:pt x="4894897" y="214579"/>
                  </a:cubicBezTo>
                  <a:cubicBezTo>
                    <a:pt x="4893500" y="214579"/>
                    <a:pt x="4891404" y="213461"/>
                    <a:pt x="4888611" y="211226"/>
                  </a:cubicBezTo>
                  <a:cubicBezTo>
                    <a:pt x="4885817" y="208991"/>
                    <a:pt x="4883721" y="207454"/>
                    <a:pt x="4882324" y="206616"/>
                  </a:cubicBezTo>
                  <a:cubicBezTo>
                    <a:pt x="4880927" y="205778"/>
                    <a:pt x="4879111" y="205079"/>
                    <a:pt x="4876876" y="204521"/>
                  </a:cubicBezTo>
                  <a:lnTo>
                    <a:pt x="4861788" y="186918"/>
                  </a:lnTo>
                  <a:cubicBezTo>
                    <a:pt x="4853965" y="180213"/>
                    <a:pt x="4848517" y="175463"/>
                    <a:pt x="4845443" y="172669"/>
                  </a:cubicBezTo>
                  <a:cubicBezTo>
                    <a:pt x="4842370" y="169875"/>
                    <a:pt x="4839436" y="167779"/>
                    <a:pt x="4836643" y="166382"/>
                  </a:cubicBezTo>
                  <a:cubicBezTo>
                    <a:pt x="4833848" y="164985"/>
                    <a:pt x="4830216" y="162331"/>
                    <a:pt x="4825746" y="158420"/>
                  </a:cubicBezTo>
                  <a:cubicBezTo>
                    <a:pt x="4828540" y="158978"/>
                    <a:pt x="4831334" y="158699"/>
                    <a:pt x="4834128" y="157581"/>
                  </a:cubicBezTo>
                  <a:lnTo>
                    <a:pt x="4834966" y="155905"/>
                  </a:lnTo>
                  <a:cubicBezTo>
                    <a:pt x="4836083" y="155346"/>
                    <a:pt x="4836922" y="154648"/>
                    <a:pt x="4837480" y="153809"/>
                  </a:cubicBezTo>
                  <a:cubicBezTo>
                    <a:pt x="4838039" y="152971"/>
                    <a:pt x="4839995" y="152832"/>
                    <a:pt x="4843348" y="153390"/>
                  </a:cubicBezTo>
                  <a:cubicBezTo>
                    <a:pt x="4846701" y="153949"/>
                    <a:pt x="4852289" y="152971"/>
                    <a:pt x="4860112" y="150457"/>
                  </a:cubicBezTo>
                  <a:cubicBezTo>
                    <a:pt x="4867935" y="147942"/>
                    <a:pt x="4875619" y="145148"/>
                    <a:pt x="4883162" y="142075"/>
                  </a:cubicBezTo>
                  <a:cubicBezTo>
                    <a:pt x="4890706" y="139001"/>
                    <a:pt x="4896434" y="137185"/>
                    <a:pt x="4900346" y="136626"/>
                  </a:cubicBezTo>
                  <a:cubicBezTo>
                    <a:pt x="4904257" y="136068"/>
                    <a:pt x="4907610" y="134950"/>
                    <a:pt x="4910404" y="133274"/>
                  </a:cubicBezTo>
                  <a:cubicBezTo>
                    <a:pt x="4913198" y="131597"/>
                    <a:pt x="4916551" y="130759"/>
                    <a:pt x="4920463" y="130759"/>
                  </a:cubicBezTo>
                  <a:cubicBezTo>
                    <a:pt x="4924374" y="130759"/>
                    <a:pt x="4927168" y="129921"/>
                    <a:pt x="4928845" y="128244"/>
                  </a:cubicBezTo>
                  <a:cubicBezTo>
                    <a:pt x="4930521" y="126568"/>
                    <a:pt x="4933036" y="124892"/>
                    <a:pt x="4936388" y="123215"/>
                  </a:cubicBezTo>
                  <a:lnTo>
                    <a:pt x="4939741" y="119862"/>
                  </a:lnTo>
                  <a:cubicBezTo>
                    <a:pt x="4941418" y="119862"/>
                    <a:pt x="4942675" y="119862"/>
                    <a:pt x="4943513" y="119862"/>
                  </a:cubicBezTo>
                  <a:cubicBezTo>
                    <a:pt x="4944351" y="119862"/>
                    <a:pt x="4945329" y="118884"/>
                    <a:pt x="4946446" y="116929"/>
                  </a:cubicBezTo>
                  <a:cubicBezTo>
                    <a:pt x="4947564" y="114973"/>
                    <a:pt x="4948961" y="113995"/>
                    <a:pt x="4950637" y="113995"/>
                  </a:cubicBezTo>
                  <a:cubicBezTo>
                    <a:pt x="4952314" y="113995"/>
                    <a:pt x="4954270" y="113716"/>
                    <a:pt x="4956505" y="113157"/>
                  </a:cubicBezTo>
                  <a:close/>
                  <a:moveTo>
                    <a:pt x="3333673" y="77114"/>
                  </a:moveTo>
                  <a:cubicBezTo>
                    <a:pt x="3334232" y="77114"/>
                    <a:pt x="3335629" y="77813"/>
                    <a:pt x="3337864" y="79210"/>
                  </a:cubicBezTo>
                  <a:cubicBezTo>
                    <a:pt x="3340100" y="80607"/>
                    <a:pt x="3341776" y="81026"/>
                    <a:pt x="3342894" y="80467"/>
                  </a:cubicBezTo>
                  <a:cubicBezTo>
                    <a:pt x="3344012" y="79908"/>
                    <a:pt x="3344989" y="80048"/>
                    <a:pt x="3345827" y="80886"/>
                  </a:cubicBezTo>
                  <a:cubicBezTo>
                    <a:pt x="3346665" y="81724"/>
                    <a:pt x="3348202" y="82423"/>
                    <a:pt x="3350438" y="82982"/>
                  </a:cubicBezTo>
                  <a:cubicBezTo>
                    <a:pt x="3352673" y="83540"/>
                    <a:pt x="3355327" y="84937"/>
                    <a:pt x="3358400" y="87173"/>
                  </a:cubicBezTo>
                  <a:cubicBezTo>
                    <a:pt x="3361474" y="89408"/>
                    <a:pt x="3364128" y="91224"/>
                    <a:pt x="3366363" y="92621"/>
                  </a:cubicBezTo>
                  <a:cubicBezTo>
                    <a:pt x="3368599" y="94018"/>
                    <a:pt x="3370415" y="95415"/>
                    <a:pt x="3371812" y="96812"/>
                  </a:cubicBezTo>
                  <a:cubicBezTo>
                    <a:pt x="3373209" y="98209"/>
                    <a:pt x="3375583" y="100025"/>
                    <a:pt x="3378936" y="102260"/>
                  </a:cubicBezTo>
                  <a:cubicBezTo>
                    <a:pt x="3381172" y="105054"/>
                    <a:pt x="3382848" y="107010"/>
                    <a:pt x="3383965" y="108128"/>
                  </a:cubicBezTo>
                  <a:cubicBezTo>
                    <a:pt x="3385083" y="109245"/>
                    <a:pt x="3385921" y="110782"/>
                    <a:pt x="3386480" y="112738"/>
                  </a:cubicBezTo>
                  <a:cubicBezTo>
                    <a:pt x="3387039" y="114693"/>
                    <a:pt x="3387877" y="116230"/>
                    <a:pt x="3388995" y="117348"/>
                  </a:cubicBezTo>
                  <a:cubicBezTo>
                    <a:pt x="3390112" y="118465"/>
                    <a:pt x="3391090" y="120701"/>
                    <a:pt x="3391928" y="124053"/>
                  </a:cubicBezTo>
                  <a:cubicBezTo>
                    <a:pt x="3392767" y="127406"/>
                    <a:pt x="3393186" y="131877"/>
                    <a:pt x="3393186" y="137465"/>
                  </a:cubicBezTo>
                  <a:cubicBezTo>
                    <a:pt x="3393186" y="143053"/>
                    <a:pt x="3393046" y="150317"/>
                    <a:pt x="3392767" y="159258"/>
                  </a:cubicBezTo>
                  <a:cubicBezTo>
                    <a:pt x="3392487" y="168199"/>
                    <a:pt x="3391649" y="175184"/>
                    <a:pt x="3390252" y="180213"/>
                  </a:cubicBezTo>
                  <a:cubicBezTo>
                    <a:pt x="3388855" y="185242"/>
                    <a:pt x="3388296" y="188036"/>
                    <a:pt x="3388576" y="188595"/>
                  </a:cubicBezTo>
                  <a:cubicBezTo>
                    <a:pt x="3388855" y="189154"/>
                    <a:pt x="3388995" y="189712"/>
                    <a:pt x="3388995" y="190271"/>
                  </a:cubicBezTo>
                  <a:lnTo>
                    <a:pt x="3395700" y="185242"/>
                  </a:lnTo>
                  <a:lnTo>
                    <a:pt x="3397377" y="182727"/>
                  </a:lnTo>
                  <a:lnTo>
                    <a:pt x="3396539" y="181051"/>
                  </a:lnTo>
                  <a:lnTo>
                    <a:pt x="3399891" y="179375"/>
                  </a:lnTo>
                  <a:lnTo>
                    <a:pt x="3405759" y="181051"/>
                  </a:lnTo>
                  <a:lnTo>
                    <a:pt x="3406597" y="180213"/>
                  </a:lnTo>
                  <a:cubicBezTo>
                    <a:pt x="3408273" y="180213"/>
                    <a:pt x="3409671" y="180213"/>
                    <a:pt x="3410788" y="180213"/>
                  </a:cubicBezTo>
                  <a:cubicBezTo>
                    <a:pt x="3411906" y="180213"/>
                    <a:pt x="3413302" y="181191"/>
                    <a:pt x="3414979" y="183146"/>
                  </a:cubicBezTo>
                  <a:cubicBezTo>
                    <a:pt x="3416655" y="185102"/>
                    <a:pt x="3418751" y="186080"/>
                    <a:pt x="3421265" y="186080"/>
                  </a:cubicBezTo>
                  <a:cubicBezTo>
                    <a:pt x="3423780" y="186080"/>
                    <a:pt x="3426155" y="186220"/>
                    <a:pt x="3428390" y="186499"/>
                  </a:cubicBezTo>
                  <a:cubicBezTo>
                    <a:pt x="3430625" y="186779"/>
                    <a:pt x="3432302" y="187337"/>
                    <a:pt x="3433419" y="188176"/>
                  </a:cubicBezTo>
                  <a:cubicBezTo>
                    <a:pt x="3434537" y="189014"/>
                    <a:pt x="3435655" y="189573"/>
                    <a:pt x="3436772" y="189852"/>
                  </a:cubicBezTo>
                  <a:cubicBezTo>
                    <a:pt x="3437890" y="190131"/>
                    <a:pt x="3439287" y="190830"/>
                    <a:pt x="3440963" y="191948"/>
                  </a:cubicBezTo>
                  <a:lnTo>
                    <a:pt x="3442639" y="195300"/>
                  </a:lnTo>
                  <a:lnTo>
                    <a:pt x="3455213" y="205359"/>
                  </a:lnTo>
                  <a:cubicBezTo>
                    <a:pt x="3456330" y="209829"/>
                    <a:pt x="3457448" y="213042"/>
                    <a:pt x="3458565" y="214998"/>
                  </a:cubicBezTo>
                  <a:cubicBezTo>
                    <a:pt x="3459683" y="216954"/>
                    <a:pt x="3459543" y="218770"/>
                    <a:pt x="3458146" y="220446"/>
                  </a:cubicBezTo>
                  <a:cubicBezTo>
                    <a:pt x="3456749" y="222123"/>
                    <a:pt x="3456051" y="223520"/>
                    <a:pt x="3456051" y="224637"/>
                  </a:cubicBezTo>
                  <a:cubicBezTo>
                    <a:pt x="3456051" y="225755"/>
                    <a:pt x="3456051" y="227152"/>
                    <a:pt x="3456051" y="228828"/>
                  </a:cubicBezTo>
                  <a:cubicBezTo>
                    <a:pt x="3457168" y="230505"/>
                    <a:pt x="3458007" y="232461"/>
                    <a:pt x="3458565" y="234696"/>
                  </a:cubicBezTo>
                  <a:lnTo>
                    <a:pt x="3461918" y="236372"/>
                  </a:lnTo>
                  <a:lnTo>
                    <a:pt x="3461918" y="238049"/>
                  </a:lnTo>
                  <a:lnTo>
                    <a:pt x="3460242" y="241401"/>
                  </a:lnTo>
                  <a:lnTo>
                    <a:pt x="3459403" y="243078"/>
                  </a:lnTo>
                  <a:lnTo>
                    <a:pt x="3460242" y="245592"/>
                  </a:lnTo>
                  <a:lnTo>
                    <a:pt x="3458565" y="248107"/>
                  </a:lnTo>
                  <a:lnTo>
                    <a:pt x="3456051" y="248107"/>
                  </a:lnTo>
                  <a:lnTo>
                    <a:pt x="3455213" y="249783"/>
                  </a:lnTo>
                  <a:lnTo>
                    <a:pt x="3451860" y="252298"/>
                  </a:lnTo>
                  <a:lnTo>
                    <a:pt x="3449345" y="253974"/>
                  </a:lnTo>
                  <a:cubicBezTo>
                    <a:pt x="3447110" y="255651"/>
                    <a:pt x="3445014" y="257187"/>
                    <a:pt x="3443059" y="258584"/>
                  </a:cubicBezTo>
                  <a:cubicBezTo>
                    <a:pt x="3441103" y="259981"/>
                    <a:pt x="3439007" y="261518"/>
                    <a:pt x="3436772" y="263195"/>
                  </a:cubicBezTo>
                  <a:cubicBezTo>
                    <a:pt x="3434537" y="264871"/>
                    <a:pt x="3431464" y="266547"/>
                    <a:pt x="3427552" y="268224"/>
                  </a:cubicBezTo>
                  <a:cubicBezTo>
                    <a:pt x="3423640" y="269900"/>
                    <a:pt x="3420288" y="271996"/>
                    <a:pt x="3417493" y="274510"/>
                  </a:cubicBezTo>
                  <a:cubicBezTo>
                    <a:pt x="3414700" y="277025"/>
                    <a:pt x="3410369" y="279539"/>
                    <a:pt x="3404501" y="282054"/>
                  </a:cubicBezTo>
                  <a:cubicBezTo>
                    <a:pt x="3398634" y="284569"/>
                    <a:pt x="3393884" y="287223"/>
                    <a:pt x="3390252" y="290017"/>
                  </a:cubicBezTo>
                  <a:cubicBezTo>
                    <a:pt x="3386620" y="292811"/>
                    <a:pt x="3383267" y="295046"/>
                    <a:pt x="3380194" y="296723"/>
                  </a:cubicBezTo>
                  <a:cubicBezTo>
                    <a:pt x="3377120" y="298399"/>
                    <a:pt x="3374466" y="300075"/>
                    <a:pt x="3372231" y="301752"/>
                  </a:cubicBezTo>
                  <a:cubicBezTo>
                    <a:pt x="3369996" y="303428"/>
                    <a:pt x="3368599" y="304406"/>
                    <a:pt x="3368040" y="304685"/>
                  </a:cubicBezTo>
                  <a:cubicBezTo>
                    <a:pt x="3367481" y="304965"/>
                    <a:pt x="3366363" y="305384"/>
                    <a:pt x="3364687" y="305943"/>
                  </a:cubicBezTo>
                  <a:cubicBezTo>
                    <a:pt x="3354070" y="337794"/>
                    <a:pt x="3346107" y="357352"/>
                    <a:pt x="3340798" y="364617"/>
                  </a:cubicBezTo>
                  <a:cubicBezTo>
                    <a:pt x="3335490" y="371881"/>
                    <a:pt x="3332276" y="378866"/>
                    <a:pt x="3331159" y="385572"/>
                  </a:cubicBezTo>
                  <a:cubicBezTo>
                    <a:pt x="3330041" y="392277"/>
                    <a:pt x="3321100" y="409880"/>
                    <a:pt x="3304337" y="438378"/>
                  </a:cubicBezTo>
                  <a:lnTo>
                    <a:pt x="3300984" y="440893"/>
                  </a:lnTo>
                  <a:cubicBezTo>
                    <a:pt x="3299308" y="443128"/>
                    <a:pt x="3298190" y="444665"/>
                    <a:pt x="3297631" y="445503"/>
                  </a:cubicBezTo>
                  <a:cubicBezTo>
                    <a:pt x="3297072" y="446341"/>
                    <a:pt x="3296653" y="447179"/>
                    <a:pt x="3296374" y="448018"/>
                  </a:cubicBezTo>
                  <a:cubicBezTo>
                    <a:pt x="3296094" y="448856"/>
                    <a:pt x="3295396" y="450113"/>
                    <a:pt x="3294278" y="451790"/>
                  </a:cubicBezTo>
                  <a:cubicBezTo>
                    <a:pt x="3293161" y="453466"/>
                    <a:pt x="3291903" y="455561"/>
                    <a:pt x="3290506" y="458076"/>
                  </a:cubicBezTo>
                  <a:cubicBezTo>
                    <a:pt x="3289109" y="460591"/>
                    <a:pt x="3286315" y="465899"/>
                    <a:pt x="3282124" y="474002"/>
                  </a:cubicBezTo>
                  <a:cubicBezTo>
                    <a:pt x="3277933" y="482104"/>
                    <a:pt x="3264382" y="503758"/>
                    <a:pt x="3241472" y="538962"/>
                  </a:cubicBezTo>
                  <a:lnTo>
                    <a:pt x="3239795" y="534771"/>
                  </a:lnTo>
                  <a:cubicBezTo>
                    <a:pt x="3238678" y="536448"/>
                    <a:pt x="3237560" y="537845"/>
                    <a:pt x="3236442" y="538962"/>
                  </a:cubicBezTo>
                  <a:cubicBezTo>
                    <a:pt x="3235325" y="540080"/>
                    <a:pt x="3233788" y="542175"/>
                    <a:pt x="3231832" y="545249"/>
                  </a:cubicBezTo>
                  <a:cubicBezTo>
                    <a:pt x="3229876" y="548322"/>
                    <a:pt x="3227362" y="551396"/>
                    <a:pt x="3224289" y="554469"/>
                  </a:cubicBezTo>
                  <a:cubicBezTo>
                    <a:pt x="3221215" y="557542"/>
                    <a:pt x="3215767" y="562991"/>
                    <a:pt x="3207944" y="570814"/>
                  </a:cubicBezTo>
                  <a:cubicBezTo>
                    <a:pt x="3207385" y="571373"/>
                    <a:pt x="3206826" y="571652"/>
                    <a:pt x="3206267" y="571652"/>
                  </a:cubicBezTo>
                  <a:cubicBezTo>
                    <a:pt x="3205708" y="571652"/>
                    <a:pt x="3204730" y="572211"/>
                    <a:pt x="3203333" y="573329"/>
                  </a:cubicBezTo>
                  <a:cubicBezTo>
                    <a:pt x="3201936" y="574446"/>
                    <a:pt x="3200400" y="575564"/>
                    <a:pt x="3198724" y="576681"/>
                  </a:cubicBezTo>
                  <a:cubicBezTo>
                    <a:pt x="3197047" y="577799"/>
                    <a:pt x="3195371" y="579336"/>
                    <a:pt x="3193694" y="581291"/>
                  </a:cubicBezTo>
                  <a:cubicBezTo>
                    <a:pt x="3192018" y="583247"/>
                    <a:pt x="3190621" y="584365"/>
                    <a:pt x="3189503" y="584644"/>
                  </a:cubicBezTo>
                  <a:cubicBezTo>
                    <a:pt x="3188386" y="584924"/>
                    <a:pt x="3187408" y="585622"/>
                    <a:pt x="3186570" y="586740"/>
                  </a:cubicBezTo>
                  <a:cubicBezTo>
                    <a:pt x="3185731" y="587857"/>
                    <a:pt x="3183217" y="589673"/>
                    <a:pt x="3179026" y="592188"/>
                  </a:cubicBezTo>
                  <a:cubicBezTo>
                    <a:pt x="3174835" y="594703"/>
                    <a:pt x="3171901" y="596658"/>
                    <a:pt x="3170225" y="598055"/>
                  </a:cubicBezTo>
                  <a:cubicBezTo>
                    <a:pt x="3168548" y="599452"/>
                    <a:pt x="3166872" y="600011"/>
                    <a:pt x="3165195" y="599732"/>
                  </a:cubicBezTo>
                  <a:cubicBezTo>
                    <a:pt x="3163519" y="599452"/>
                    <a:pt x="3161982" y="599872"/>
                    <a:pt x="3160585" y="600989"/>
                  </a:cubicBezTo>
                  <a:cubicBezTo>
                    <a:pt x="3159188" y="602107"/>
                    <a:pt x="3158210" y="602666"/>
                    <a:pt x="3157652" y="602666"/>
                  </a:cubicBezTo>
                  <a:cubicBezTo>
                    <a:pt x="3157093" y="602666"/>
                    <a:pt x="3156255" y="602666"/>
                    <a:pt x="3155137" y="602666"/>
                  </a:cubicBezTo>
                  <a:cubicBezTo>
                    <a:pt x="3155137" y="601548"/>
                    <a:pt x="3155137" y="600710"/>
                    <a:pt x="3155137" y="600151"/>
                  </a:cubicBezTo>
                  <a:cubicBezTo>
                    <a:pt x="3155137" y="599592"/>
                    <a:pt x="3155556" y="597916"/>
                    <a:pt x="3156394" y="595122"/>
                  </a:cubicBezTo>
                  <a:cubicBezTo>
                    <a:pt x="3157233" y="592328"/>
                    <a:pt x="3157233" y="587578"/>
                    <a:pt x="3156394" y="580872"/>
                  </a:cubicBezTo>
                  <a:cubicBezTo>
                    <a:pt x="3155556" y="574167"/>
                    <a:pt x="3154858" y="570535"/>
                    <a:pt x="3154299" y="569976"/>
                  </a:cubicBezTo>
                  <a:cubicBezTo>
                    <a:pt x="3153740" y="569417"/>
                    <a:pt x="3153461" y="568579"/>
                    <a:pt x="3153461" y="567461"/>
                  </a:cubicBezTo>
                  <a:cubicBezTo>
                    <a:pt x="3154019" y="565785"/>
                    <a:pt x="3154718" y="564667"/>
                    <a:pt x="3155556" y="564108"/>
                  </a:cubicBezTo>
                  <a:cubicBezTo>
                    <a:pt x="3156394" y="563550"/>
                    <a:pt x="3156813" y="562292"/>
                    <a:pt x="3156813" y="560336"/>
                  </a:cubicBezTo>
                  <a:cubicBezTo>
                    <a:pt x="3156813" y="558381"/>
                    <a:pt x="3157372" y="556704"/>
                    <a:pt x="3158490" y="555307"/>
                  </a:cubicBezTo>
                  <a:cubicBezTo>
                    <a:pt x="3159607" y="553910"/>
                    <a:pt x="3160306" y="552932"/>
                    <a:pt x="3160585" y="552374"/>
                  </a:cubicBezTo>
                  <a:cubicBezTo>
                    <a:pt x="3160865" y="551815"/>
                    <a:pt x="3161284" y="551256"/>
                    <a:pt x="3161843" y="550697"/>
                  </a:cubicBezTo>
                  <a:cubicBezTo>
                    <a:pt x="3160166" y="549021"/>
                    <a:pt x="3160166" y="547065"/>
                    <a:pt x="3161843" y="544830"/>
                  </a:cubicBezTo>
                  <a:cubicBezTo>
                    <a:pt x="3162401" y="544830"/>
                    <a:pt x="3162960" y="544830"/>
                    <a:pt x="3163519" y="544830"/>
                  </a:cubicBezTo>
                  <a:cubicBezTo>
                    <a:pt x="3164078" y="544830"/>
                    <a:pt x="3164637" y="544411"/>
                    <a:pt x="3165195" y="543572"/>
                  </a:cubicBezTo>
                  <a:cubicBezTo>
                    <a:pt x="3165754" y="542734"/>
                    <a:pt x="3166872" y="541756"/>
                    <a:pt x="3168548" y="540639"/>
                  </a:cubicBezTo>
                  <a:cubicBezTo>
                    <a:pt x="3171342" y="535610"/>
                    <a:pt x="3173438" y="532396"/>
                    <a:pt x="3174835" y="530999"/>
                  </a:cubicBezTo>
                  <a:cubicBezTo>
                    <a:pt x="3176232" y="529602"/>
                    <a:pt x="3176930" y="528485"/>
                    <a:pt x="3176930" y="527647"/>
                  </a:cubicBezTo>
                  <a:cubicBezTo>
                    <a:pt x="3176930" y="526808"/>
                    <a:pt x="3176930" y="525551"/>
                    <a:pt x="3176930" y="523875"/>
                  </a:cubicBezTo>
                  <a:lnTo>
                    <a:pt x="3177768" y="526389"/>
                  </a:lnTo>
                  <a:lnTo>
                    <a:pt x="3181121" y="528904"/>
                  </a:lnTo>
                  <a:cubicBezTo>
                    <a:pt x="3181680" y="528345"/>
                    <a:pt x="3182239" y="527647"/>
                    <a:pt x="3182798" y="526808"/>
                  </a:cubicBezTo>
                  <a:cubicBezTo>
                    <a:pt x="3183356" y="525970"/>
                    <a:pt x="3187268" y="520382"/>
                    <a:pt x="3194533" y="510044"/>
                  </a:cubicBezTo>
                  <a:cubicBezTo>
                    <a:pt x="3201797" y="499707"/>
                    <a:pt x="3210598" y="485038"/>
                    <a:pt x="3220936" y="466039"/>
                  </a:cubicBezTo>
                  <a:cubicBezTo>
                    <a:pt x="3231273" y="447040"/>
                    <a:pt x="3241891" y="427482"/>
                    <a:pt x="3252787" y="407365"/>
                  </a:cubicBezTo>
                  <a:cubicBezTo>
                    <a:pt x="3263684" y="387248"/>
                    <a:pt x="3270809" y="373837"/>
                    <a:pt x="3274161" y="367131"/>
                  </a:cubicBezTo>
                  <a:cubicBezTo>
                    <a:pt x="3277514" y="360426"/>
                    <a:pt x="3279051" y="356514"/>
                    <a:pt x="3278772" y="355397"/>
                  </a:cubicBezTo>
                  <a:cubicBezTo>
                    <a:pt x="3278492" y="354279"/>
                    <a:pt x="3278632" y="353161"/>
                    <a:pt x="3279191" y="352044"/>
                  </a:cubicBezTo>
                  <a:cubicBezTo>
                    <a:pt x="3275279" y="353720"/>
                    <a:pt x="3272345" y="354977"/>
                    <a:pt x="3270390" y="355816"/>
                  </a:cubicBezTo>
                  <a:cubicBezTo>
                    <a:pt x="3268434" y="356654"/>
                    <a:pt x="3266059" y="357213"/>
                    <a:pt x="3263265" y="357492"/>
                  </a:cubicBezTo>
                  <a:cubicBezTo>
                    <a:pt x="3260471" y="357771"/>
                    <a:pt x="3257118" y="357632"/>
                    <a:pt x="3253206" y="357073"/>
                  </a:cubicBezTo>
                  <a:cubicBezTo>
                    <a:pt x="3249295" y="356514"/>
                    <a:pt x="3246501" y="355536"/>
                    <a:pt x="3244825" y="354139"/>
                  </a:cubicBezTo>
                  <a:cubicBezTo>
                    <a:pt x="3243148" y="352742"/>
                    <a:pt x="3241891" y="351904"/>
                    <a:pt x="3241053" y="351625"/>
                  </a:cubicBezTo>
                  <a:cubicBezTo>
                    <a:pt x="3240214" y="351345"/>
                    <a:pt x="3239237" y="350647"/>
                    <a:pt x="3238119" y="349529"/>
                  </a:cubicBezTo>
                  <a:lnTo>
                    <a:pt x="3230575" y="340309"/>
                  </a:lnTo>
                  <a:cubicBezTo>
                    <a:pt x="3226663" y="336397"/>
                    <a:pt x="3222472" y="333324"/>
                    <a:pt x="3218002" y="331089"/>
                  </a:cubicBezTo>
                  <a:cubicBezTo>
                    <a:pt x="3216884" y="329412"/>
                    <a:pt x="3215907" y="328015"/>
                    <a:pt x="3215068" y="326898"/>
                  </a:cubicBezTo>
                  <a:cubicBezTo>
                    <a:pt x="3214230" y="325780"/>
                    <a:pt x="3213392" y="324243"/>
                    <a:pt x="3212554" y="322288"/>
                  </a:cubicBezTo>
                  <a:cubicBezTo>
                    <a:pt x="3211716" y="320332"/>
                    <a:pt x="3210458" y="318655"/>
                    <a:pt x="3208782" y="317258"/>
                  </a:cubicBezTo>
                  <a:cubicBezTo>
                    <a:pt x="3207105" y="315861"/>
                    <a:pt x="3205988" y="314604"/>
                    <a:pt x="3205429" y="313487"/>
                  </a:cubicBezTo>
                  <a:cubicBezTo>
                    <a:pt x="3204870" y="312369"/>
                    <a:pt x="3203753" y="310972"/>
                    <a:pt x="3202076" y="309296"/>
                  </a:cubicBezTo>
                  <a:lnTo>
                    <a:pt x="3193694" y="300914"/>
                  </a:lnTo>
                  <a:cubicBezTo>
                    <a:pt x="3192577" y="299796"/>
                    <a:pt x="3191878" y="298818"/>
                    <a:pt x="3191599" y="297980"/>
                  </a:cubicBezTo>
                  <a:cubicBezTo>
                    <a:pt x="3191319" y="297142"/>
                    <a:pt x="3191180" y="294627"/>
                    <a:pt x="3191180" y="290436"/>
                  </a:cubicBezTo>
                  <a:cubicBezTo>
                    <a:pt x="3191180" y="286245"/>
                    <a:pt x="3191459" y="283870"/>
                    <a:pt x="3192018" y="283311"/>
                  </a:cubicBezTo>
                  <a:cubicBezTo>
                    <a:pt x="3192577" y="282753"/>
                    <a:pt x="3193135" y="281635"/>
                    <a:pt x="3193694" y="279959"/>
                  </a:cubicBezTo>
                  <a:lnTo>
                    <a:pt x="3192018" y="274929"/>
                  </a:lnTo>
                  <a:lnTo>
                    <a:pt x="3193694" y="274091"/>
                  </a:lnTo>
                  <a:cubicBezTo>
                    <a:pt x="3192018" y="270180"/>
                    <a:pt x="3191459" y="265989"/>
                    <a:pt x="3192018" y="261518"/>
                  </a:cubicBezTo>
                  <a:lnTo>
                    <a:pt x="3192856" y="261518"/>
                  </a:lnTo>
                  <a:lnTo>
                    <a:pt x="3197885" y="269062"/>
                  </a:lnTo>
                  <a:cubicBezTo>
                    <a:pt x="3200120" y="270738"/>
                    <a:pt x="3202635" y="272694"/>
                    <a:pt x="3205429" y="274929"/>
                  </a:cubicBezTo>
                  <a:cubicBezTo>
                    <a:pt x="3208223" y="277165"/>
                    <a:pt x="3211995" y="277723"/>
                    <a:pt x="3216745" y="276606"/>
                  </a:cubicBezTo>
                  <a:cubicBezTo>
                    <a:pt x="3221494" y="275488"/>
                    <a:pt x="3237839" y="268224"/>
                    <a:pt x="3265779" y="254813"/>
                  </a:cubicBezTo>
                  <a:lnTo>
                    <a:pt x="3267456" y="253136"/>
                  </a:lnTo>
                  <a:cubicBezTo>
                    <a:pt x="3271367" y="251460"/>
                    <a:pt x="3273882" y="250342"/>
                    <a:pt x="3275000" y="249783"/>
                  </a:cubicBezTo>
                  <a:cubicBezTo>
                    <a:pt x="3276117" y="249225"/>
                    <a:pt x="3277235" y="248386"/>
                    <a:pt x="3278352" y="247269"/>
                  </a:cubicBezTo>
                  <a:cubicBezTo>
                    <a:pt x="3279470" y="246151"/>
                    <a:pt x="3280727" y="245453"/>
                    <a:pt x="3282124" y="245173"/>
                  </a:cubicBezTo>
                  <a:cubicBezTo>
                    <a:pt x="3283521" y="244894"/>
                    <a:pt x="3285617" y="243916"/>
                    <a:pt x="3288411" y="242240"/>
                  </a:cubicBezTo>
                  <a:cubicBezTo>
                    <a:pt x="3291205" y="240563"/>
                    <a:pt x="3293300" y="239585"/>
                    <a:pt x="3294697" y="239306"/>
                  </a:cubicBezTo>
                  <a:cubicBezTo>
                    <a:pt x="3296094" y="239026"/>
                    <a:pt x="3297352" y="238468"/>
                    <a:pt x="3298469" y="237629"/>
                  </a:cubicBezTo>
                  <a:cubicBezTo>
                    <a:pt x="3299587" y="236791"/>
                    <a:pt x="3300984" y="235813"/>
                    <a:pt x="3302660" y="234696"/>
                  </a:cubicBezTo>
                  <a:cubicBezTo>
                    <a:pt x="3304337" y="233578"/>
                    <a:pt x="3306013" y="233019"/>
                    <a:pt x="3307689" y="233019"/>
                  </a:cubicBezTo>
                  <a:cubicBezTo>
                    <a:pt x="3309366" y="233019"/>
                    <a:pt x="3310902" y="232041"/>
                    <a:pt x="3312299" y="230086"/>
                  </a:cubicBezTo>
                  <a:cubicBezTo>
                    <a:pt x="3313696" y="228130"/>
                    <a:pt x="3314954" y="227012"/>
                    <a:pt x="3316071" y="226733"/>
                  </a:cubicBezTo>
                  <a:cubicBezTo>
                    <a:pt x="3317189" y="226453"/>
                    <a:pt x="3319145" y="225336"/>
                    <a:pt x="3321939" y="223380"/>
                  </a:cubicBezTo>
                  <a:cubicBezTo>
                    <a:pt x="3324733" y="221424"/>
                    <a:pt x="3326549" y="220446"/>
                    <a:pt x="3327387" y="220446"/>
                  </a:cubicBezTo>
                  <a:cubicBezTo>
                    <a:pt x="3328225" y="220446"/>
                    <a:pt x="3328784" y="220446"/>
                    <a:pt x="3329063" y="220446"/>
                  </a:cubicBezTo>
                  <a:cubicBezTo>
                    <a:pt x="3329343" y="220446"/>
                    <a:pt x="3329762" y="220167"/>
                    <a:pt x="3330321" y="219608"/>
                  </a:cubicBezTo>
                  <a:cubicBezTo>
                    <a:pt x="3331438" y="215138"/>
                    <a:pt x="3332696" y="211366"/>
                    <a:pt x="3334093" y="208292"/>
                  </a:cubicBezTo>
                  <a:cubicBezTo>
                    <a:pt x="3335490" y="205219"/>
                    <a:pt x="3338004" y="194462"/>
                    <a:pt x="3341636" y="176022"/>
                  </a:cubicBezTo>
                  <a:cubicBezTo>
                    <a:pt x="3345269" y="157581"/>
                    <a:pt x="3347923" y="143332"/>
                    <a:pt x="3349599" y="133274"/>
                  </a:cubicBezTo>
                  <a:cubicBezTo>
                    <a:pt x="3351276" y="123215"/>
                    <a:pt x="3351835" y="116230"/>
                    <a:pt x="3351276" y="112319"/>
                  </a:cubicBezTo>
                  <a:cubicBezTo>
                    <a:pt x="3350717" y="108407"/>
                    <a:pt x="3350018" y="105473"/>
                    <a:pt x="3349180" y="103517"/>
                  </a:cubicBezTo>
                  <a:cubicBezTo>
                    <a:pt x="3348342" y="101562"/>
                    <a:pt x="3347364" y="100025"/>
                    <a:pt x="3346247" y="98907"/>
                  </a:cubicBezTo>
                  <a:cubicBezTo>
                    <a:pt x="3345129" y="97790"/>
                    <a:pt x="3342894" y="94996"/>
                    <a:pt x="3339541" y="90525"/>
                  </a:cubicBezTo>
                  <a:lnTo>
                    <a:pt x="3329482" y="86334"/>
                  </a:lnTo>
                  <a:cubicBezTo>
                    <a:pt x="3330041" y="86334"/>
                    <a:pt x="3330740" y="86474"/>
                    <a:pt x="3331578" y="86753"/>
                  </a:cubicBezTo>
                  <a:cubicBezTo>
                    <a:pt x="3332416" y="87033"/>
                    <a:pt x="3333673" y="87452"/>
                    <a:pt x="3335350" y="88011"/>
                  </a:cubicBezTo>
                  <a:cubicBezTo>
                    <a:pt x="3337026" y="88570"/>
                    <a:pt x="3338144" y="88570"/>
                    <a:pt x="3338703" y="88011"/>
                  </a:cubicBezTo>
                  <a:lnTo>
                    <a:pt x="3337864" y="85496"/>
                  </a:lnTo>
                  <a:lnTo>
                    <a:pt x="3339541" y="85496"/>
                  </a:lnTo>
                  <a:lnTo>
                    <a:pt x="3337026" y="82982"/>
                  </a:lnTo>
                  <a:lnTo>
                    <a:pt x="3337864" y="81305"/>
                  </a:lnTo>
                  <a:close/>
                  <a:moveTo>
                    <a:pt x="1102690" y="77114"/>
                  </a:moveTo>
                  <a:cubicBezTo>
                    <a:pt x="1104367" y="77114"/>
                    <a:pt x="1105624" y="77114"/>
                    <a:pt x="1106462" y="77114"/>
                  </a:cubicBezTo>
                  <a:cubicBezTo>
                    <a:pt x="1107300" y="77114"/>
                    <a:pt x="1108138" y="77533"/>
                    <a:pt x="1108977" y="78371"/>
                  </a:cubicBezTo>
                  <a:cubicBezTo>
                    <a:pt x="1109815" y="79210"/>
                    <a:pt x="1111072" y="79908"/>
                    <a:pt x="1112748" y="80467"/>
                  </a:cubicBezTo>
                  <a:lnTo>
                    <a:pt x="1118616" y="88849"/>
                  </a:lnTo>
                  <a:cubicBezTo>
                    <a:pt x="1120851" y="91084"/>
                    <a:pt x="1122807" y="92761"/>
                    <a:pt x="1124483" y="93878"/>
                  </a:cubicBezTo>
                  <a:cubicBezTo>
                    <a:pt x="1126160" y="94996"/>
                    <a:pt x="1129652" y="96532"/>
                    <a:pt x="1134961" y="98488"/>
                  </a:cubicBezTo>
                  <a:cubicBezTo>
                    <a:pt x="1140269" y="100444"/>
                    <a:pt x="1144740" y="102819"/>
                    <a:pt x="1148372" y="105613"/>
                  </a:cubicBezTo>
                  <a:cubicBezTo>
                    <a:pt x="1152004" y="108407"/>
                    <a:pt x="1154658" y="110083"/>
                    <a:pt x="1156335" y="110642"/>
                  </a:cubicBezTo>
                  <a:cubicBezTo>
                    <a:pt x="1158011" y="111201"/>
                    <a:pt x="1159129" y="111760"/>
                    <a:pt x="1159688" y="112319"/>
                  </a:cubicBezTo>
                  <a:cubicBezTo>
                    <a:pt x="1160247" y="112877"/>
                    <a:pt x="1161085" y="113716"/>
                    <a:pt x="1162202" y="114833"/>
                  </a:cubicBezTo>
                  <a:cubicBezTo>
                    <a:pt x="1163879" y="118186"/>
                    <a:pt x="1164717" y="120561"/>
                    <a:pt x="1164717" y="121958"/>
                  </a:cubicBezTo>
                  <a:cubicBezTo>
                    <a:pt x="1164717" y="123355"/>
                    <a:pt x="1165276" y="124752"/>
                    <a:pt x="1166393" y="126149"/>
                  </a:cubicBezTo>
                  <a:cubicBezTo>
                    <a:pt x="1167511" y="127546"/>
                    <a:pt x="1168489" y="129921"/>
                    <a:pt x="1169327" y="133274"/>
                  </a:cubicBezTo>
                  <a:cubicBezTo>
                    <a:pt x="1170165" y="136626"/>
                    <a:pt x="1170584" y="139281"/>
                    <a:pt x="1170584" y="141236"/>
                  </a:cubicBezTo>
                  <a:cubicBezTo>
                    <a:pt x="1170584" y="143192"/>
                    <a:pt x="1170026" y="145008"/>
                    <a:pt x="1168908" y="146685"/>
                  </a:cubicBezTo>
                  <a:cubicBezTo>
                    <a:pt x="1167790" y="148361"/>
                    <a:pt x="1166812" y="149479"/>
                    <a:pt x="1165974" y="150038"/>
                  </a:cubicBezTo>
                  <a:cubicBezTo>
                    <a:pt x="1165136" y="150596"/>
                    <a:pt x="1164717" y="151155"/>
                    <a:pt x="1164717" y="151714"/>
                  </a:cubicBezTo>
                  <a:cubicBezTo>
                    <a:pt x="1164717" y="152273"/>
                    <a:pt x="1164158" y="153390"/>
                    <a:pt x="1163041" y="155067"/>
                  </a:cubicBezTo>
                  <a:lnTo>
                    <a:pt x="1156335" y="160096"/>
                  </a:lnTo>
                  <a:lnTo>
                    <a:pt x="1155497" y="162611"/>
                  </a:lnTo>
                  <a:cubicBezTo>
                    <a:pt x="1153262" y="164287"/>
                    <a:pt x="1151306" y="165684"/>
                    <a:pt x="1149630" y="166802"/>
                  </a:cubicBezTo>
                  <a:lnTo>
                    <a:pt x="1147115" y="166802"/>
                  </a:lnTo>
                  <a:lnTo>
                    <a:pt x="1145438" y="168478"/>
                  </a:lnTo>
                  <a:cubicBezTo>
                    <a:pt x="1142086" y="170154"/>
                    <a:pt x="1139850" y="171132"/>
                    <a:pt x="1138733" y="171412"/>
                  </a:cubicBezTo>
                  <a:cubicBezTo>
                    <a:pt x="1137615" y="171691"/>
                    <a:pt x="1136218" y="172110"/>
                    <a:pt x="1134542" y="172669"/>
                  </a:cubicBezTo>
                  <a:cubicBezTo>
                    <a:pt x="1132865" y="173228"/>
                    <a:pt x="1127278" y="175184"/>
                    <a:pt x="1117778" y="178536"/>
                  </a:cubicBezTo>
                  <a:cubicBezTo>
                    <a:pt x="1108278" y="181889"/>
                    <a:pt x="1102131" y="184264"/>
                    <a:pt x="1099337" y="185661"/>
                  </a:cubicBezTo>
                  <a:cubicBezTo>
                    <a:pt x="1096544" y="187058"/>
                    <a:pt x="1094308" y="187757"/>
                    <a:pt x="1092632" y="187757"/>
                  </a:cubicBezTo>
                  <a:cubicBezTo>
                    <a:pt x="1090955" y="187757"/>
                    <a:pt x="1089698" y="188176"/>
                    <a:pt x="1088860" y="189014"/>
                  </a:cubicBezTo>
                  <a:cubicBezTo>
                    <a:pt x="1088022" y="189852"/>
                    <a:pt x="1086904" y="190551"/>
                    <a:pt x="1085507" y="191109"/>
                  </a:cubicBezTo>
                  <a:cubicBezTo>
                    <a:pt x="1084110" y="191668"/>
                    <a:pt x="1082015" y="192506"/>
                    <a:pt x="1079220" y="193624"/>
                  </a:cubicBezTo>
                  <a:lnTo>
                    <a:pt x="1077544" y="194462"/>
                  </a:lnTo>
                  <a:lnTo>
                    <a:pt x="1063295" y="201168"/>
                  </a:lnTo>
                  <a:lnTo>
                    <a:pt x="1061618" y="203682"/>
                  </a:lnTo>
                  <a:cubicBezTo>
                    <a:pt x="1058825" y="204800"/>
                    <a:pt x="1056729" y="205638"/>
                    <a:pt x="1055332" y="206197"/>
                  </a:cubicBezTo>
                  <a:cubicBezTo>
                    <a:pt x="1053935" y="206756"/>
                    <a:pt x="1052119" y="208013"/>
                    <a:pt x="1049884" y="209969"/>
                  </a:cubicBezTo>
                  <a:cubicBezTo>
                    <a:pt x="1047648" y="211925"/>
                    <a:pt x="1044016" y="213741"/>
                    <a:pt x="1038987" y="215417"/>
                  </a:cubicBezTo>
                  <a:cubicBezTo>
                    <a:pt x="1033958" y="217094"/>
                    <a:pt x="1030186" y="218630"/>
                    <a:pt x="1027671" y="220027"/>
                  </a:cubicBezTo>
                  <a:cubicBezTo>
                    <a:pt x="1025157" y="221424"/>
                    <a:pt x="1022502" y="222542"/>
                    <a:pt x="1019708" y="223380"/>
                  </a:cubicBezTo>
                  <a:cubicBezTo>
                    <a:pt x="1016914" y="224218"/>
                    <a:pt x="1013841" y="224637"/>
                    <a:pt x="1010488" y="224637"/>
                  </a:cubicBezTo>
                  <a:cubicBezTo>
                    <a:pt x="1007135" y="224637"/>
                    <a:pt x="1003503" y="224079"/>
                    <a:pt x="999591" y="222961"/>
                  </a:cubicBezTo>
                  <a:cubicBezTo>
                    <a:pt x="995680" y="221843"/>
                    <a:pt x="992886" y="220865"/>
                    <a:pt x="991209" y="220027"/>
                  </a:cubicBezTo>
                  <a:cubicBezTo>
                    <a:pt x="989533" y="219189"/>
                    <a:pt x="987577" y="218630"/>
                    <a:pt x="985342" y="218351"/>
                  </a:cubicBezTo>
                  <a:cubicBezTo>
                    <a:pt x="983107" y="218071"/>
                    <a:pt x="978357" y="215836"/>
                    <a:pt x="971093" y="211645"/>
                  </a:cubicBezTo>
                  <a:cubicBezTo>
                    <a:pt x="963828" y="207454"/>
                    <a:pt x="957542" y="203682"/>
                    <a:pt x="952233" y="200330"/>
                  </a:cubicBezTo>
                  <a:cubicBezTo>
                    <a:pt x="946925" y="196977"/>
                    <a:pt x="940359" y="192227"/>
                    <a:pt x="932536" y="186080"/>
                  </a:cubicBezTo>
                  <a:lnTo>
                    <a:pt x="924153" y="175184"/>
                  </a:lnTo>
                  <a:lnTo>
                    <a:pt x="915771" y="166802"/>
                  </a:lnTo>
                  <a:lnTo>
                    <a:pt x="913257" y="165125"/>
                  </a:lnTo>
                  <a:cubicBezTo>
                    <a:pt x="909904" y="162890"/>
                    <a:pt x="906551" y="160655"/>
                    <a:pt x="903198" y="158420"/>
                  </a:cubicBezTo>
                  <a:lnTo>
                    <a:pt x="904037" y="156743"/>
                  </a:lnTo>
                  <a:cubicBezTo>
                    <a:pt x="907390" y="157302"/>
                    <a:pt x="910044" y="157721"/>
                    <a:pt x="911999" y="158000"/>
                  </a:cubicBezTo>
                  <a:cubicBezTo>
                    <a:pt x="913955" y="158280"/>
                    <a:pt x="918007" y="157442"/>
                    <a:pt x="924153" y="155486"/>
                  </a:cubicBezTo>
                  <a:cubicBezTo>
                    <a:pt x="930300" y="153530"/>
                    <a:pt x="938682" y="149618"/>
                    <a:pt x="949299" y="143751"/>
                  </a:cubicBezTo>
                  <a:cubicBezTo>
                    <a:pt x="959917" y="137884"/>
                    <a:pt x="972210" y="131877"/>
                    <a:pt x="986180" y="125730"/>
                  </a:cubicBezTo>
                  <a:cubicBezTo>
                    <a:pt x="1000150" y="119583"/>
                    <a:pt x="1016495" y="113576"/>
                    <a:pt x="1035215" y="107708"/>
                  </a:cubicBezTo>
                  <a:cubicBezTo>
                    <a:pt x="1053935" y="101841"/>
                    <a:pt x="1064831" y="98069"/>
                    <a:pt x="1067905" y="96393"/>
                  </a:cubicBezTo>
                  <a:cubicBezTo>
                    <a:pt x="1070978" y="94716"/>
                    <a:pt x="1073633" y="93599"/>
                    <a:pt x="1075868" y="93040"/>
                  </a:cubicBezTo>
                  <a:cubicBezTo>
                    <a:pt x="1078103" y="92481"/>
                    <a:pt x="1081176" y="90246"/>
                    <a:pt x="1085088" y="86334"/>
                  </a:cubicBezTo>
                  <a:cubicBezTo>
                    <a:pt x="1089000" y="82423"/>
                    <a:pt x="1092073" y="80188"/>
                    <a:pt x="1094308" y="79629"/>
                  </a:cubicBezTo>
                  <a:cubicBezTo>
                    <a:pt x="1096544" y="79070"/>
                    <a:pt x="1099337" y="78232"/>
                    <a:pt x="1102690" y="77114"/>
                  </a:cubicBezTo>
                  <a:close/>
                  <a:moveTo>
                    <a:pt x="5259934" y="67894"/>
                  </a:moveTo>
                  <a:cubicBezTo>
                    <a:pt x="5261051" y="68453"/>
                    <a:pt x="5262029" y="68872"/>
                    <a:pt x="5262867" y="69151"/>
                  </a:cubicBezTo>
                  <a:cubicBezTo>
                    <a:pt x="5263706" y="69431"/>
                    <a:pt x="5264683" y="69431"/>
                    <a:pt x="5265801" y="69151"/>
                  </a:cubicBezTo>
                  <a:cubicBezTo>
                    <a:pt x="5266918" y="68872"/>
                    <a:pt x="5268595" y="68732"/>
                    <a:pt x="5270830" y="68732"/>
                  </a:cubicBezTo>
                  <a:cubicBezTo>
                    <a:pt x="5273065" y="68732"/>
                    <a:pt x="5275161" y="69710"/>
                    <a:pt x="5277116" y="71666"/>
                  </a:cubicBezTo>
                  <a:cubicBezTo>
                    <a:pt x="5279072" y="73622"/>
                    <a:pt x="5282565" y="75997"/>
                    <a:pt x="5287594" y="78791"/>
                  </a:cubicBezTo>
                  <a:lnTo>
                    <a:pt x="5289270" y="82982"/>
                  </a:lnTo>
                  <a:cubicBezTo>
                    <a:pt x="5291506" y="84099"/>
                    <a:pt x="5293322" y="84937"/>
                    <a:pt x="5294719" y="85496"/>
                  </a:cubicBezTo>
                  <a:cubicBezTo>
                    <a:pt x="5296116" y="86055"/>
                    <a:pt x="5297792" y="87173"/>
                    <a:pt x="5299748" y="88849"/>
                  </a:cubicBezTo>
                  <a:cubicBezTo>
                    <a:pt x="5301703" y="90525"/>
                    <a:pt x="5304079" y="91364"/>
                    <a:pt x="5306873" y="91364"/>
                  </a:cubicBezTo>
                  <a:cubicBezTo>
                    <a:pt x="5309666" y="91364"/>
                    <a:pt x="5312321" y="92761"/>
                    <a:pt x="5314836" y="95555"/>
                  </a:cubicBezTo>
                  <a:cubicBezTo>
                    <a:pt x="5317350" y="98349"/>
                    <a:pt x="5320424" y="100863"/>
                    <a:pt x="5324056" y="103098"/>
                  </a:cubicBezTo>
                  <a:cubicBezTo>
                    <a:pt x="5327688" y="105334"/>
                    <a:pt x="5330202" y="107289"/>
                    <a:pt x="5331600" y="108966"/>
                  </a:cubicBezTo>
                  <a:cubicBezTo>
                    <a:pt x="5332997" y="110642"/>
                    <a:pt x="5335371" y="112319"/>
                    <a:pt x="5338724" y="113995"/>
                  </a:cubicBezTo>
                  <a:cubicBezTo>
                    <a:pt x="5338724" y="116789"/>
                    <a:pt x="5339283" y="118745"/>
                    <a:pt x="5340401" y="119862"/>
                  </a:cubicBezTo>
                  <a:lnTo>
                    <a:pt x="5339563" y="121539"/>
                  </a:lnTo>
                  <a:lnTo>
                    <a:pt x="5342915" y="124892"/>
                  </a:lnTo>
                  <a:cubicBezTo>
                    <a:pt x="5343474" y="126568"/>
                    <a:pt x="5344033" y="127546"/>
                    <a:pt x="5344592" y="127825"/>
                  </a:cubicBezTo>
                  <a:cubicBezTo>
                    <a:pt x="5345151" y="128105"/>
                    <a:pt x="5345151" y="128663"/>
                    <a:pt x="5344592" y="129502"/>
                  </a:cubicBezTo>
                  <a:cubicBezTo>
                    <a:pt x="5344033" y="130340"/>
                    <a:pt x="5344033" y="131737"/>
                    <a:pt x="5344592" y="133693"/>
                  </a:cubicBezTo>
                  <a:cubicBezTo>
                    <a:pt x="5345151" y="135648"/>
                    <a:pt x="5344731" y="137185"/>
                    <a:pt x="5343334" y="138303"/>
                  </a:cubicBezTo>
                  <a:cubicBezTo>
                    <a:pt x="5341937" y="139420"/>
                    <a:pt x="5340960" y="142075"/>
                    <a:pt x="5340401" y="146266"/>
                  </a:cubicBezTo>
                  <a:cubicBezTo>
                    <a:pt x="5339842" y="150457"/>
                    <a:pt x="5339003" y="153390"/>
                    <a:pt x="5337886" y="155067"/>
                  </a:cubicBezTo>
                  <a:cubicBezTo>
                    <a:pt x="5336768" y="156743"/>
                    <a:pt x="5336210" y="158559"/>
                    <a:pt x="5336210" y="160515"/>
                  </a:cubicBezTo>
                  <a:cubicBezTo>
                    <a:pt x="5336210" y="162471"/>
                    <a:pt x="5334952" y="166103"/>
                    <a:pt x="5332438" y="171412"/>
                  </a:cubicBezTo>
                  <a:cubicBezTo>
                    <a:pt x="5329923" y="176720"/>
                    <a:pt x="5327688" y="180772"/>
                    <a:pt x="5325732" y="183566"/>
                  </a:cubicBezTo>
                  <a:cubicBezTo>
                    <a:pt x="5323776" y="186360"/>
                    <a:pt x="5322658" y="188455"/>
                    <a:pt x="5322379" y="189852"/>
                  </a:cubicBezTo>
                  <a:cubicBezTo>
                    <a:pt x="5322100" y="191249"/>
                    <a:pt x="5321680" y="192227"/>
                    <a:pt x="5321122" y="192786"/>
                  </a:cubicBezTo>
                  <a:cubicBezTo>
                    <a:pt x="5320563" y="193345"/>
                    <a:pt x="5320144" y="194183"/>
                    <a:pt x="5319865" y="195300"/>
                  </a:cubicBezTo>
                  <a:cubicBezTo>
                    <a:pt x="5319585" y="196418"/>
                    <a:pt x="5318886" y="198513"/>
                    <a:pt x="5317769" y="201587"/>
                  </a:cubicBezTo>
                  <a:cubicBezTo>
                    <a:pt x="5316652" y="204660"/>
                    <a:pt x="5315534" y="206756"/>
                    <a:pt x="5314416" y="207873"/>
                  </a:cubicBezTo>
                  <a:cubicBezTo>
                    <a:pt x="5313298" y="208991"/>
                    <a:pt x="5312880" y="209829"/>
                    <a:pt x="5313159" y="210388"/>
                  </a:cubicBezTo>
                  <a:cubicBezTo>
                    <a:pt x="5313439" y="210947"/>
                    <a:pt x="5313019" y="211925"/>
                    <a:pt x="5311902" y="213322"/>
                  </a:cubicBezTo>
                  <a:cubicBezTo>
                    <a:pt x="5310784" y="214719"/>
                    <a:pt x="5310085" y="216255"/>
                    <a:pt x="5309806" y="217932"/>
                  </a:cubicBezTo>
                  <a:cubicBezTo>
                    <a:pt x="5309527" y="219608"/>
                    <a:pt x="5308968" y="221285"/>
                    <a:pt x="5308130" y="222961"/>
                  </a:cubicBezTo>
                  <a:cubicBezTo>
                    <a:pt x="5307292" y="224637"/>
                    <a:pt x="5306313" y="225895"/>
                    <a:pt x="5305196" y="226733"/>
                  </a:cubicBezTo>
                  <a:cubicBezTo>
                    <a:pt x="5304079" y="227571"/>
                    <a:pt x="5303240" y="229108"/>
                    <a:pt x="5302682" y="231343"/>
                  </a:cubicBezTo>
                  <a:cubicBezTo>
                    <a:pt x="5302122" y="233578"/>
                    <a:pt x="5301843" y="235394"/>
                    <a:pt x="5301843" y="236791"/>
                  </a:cubicBezTo>
                  <a:cubicBezTo>
                    <a:pt x="5301843" y="238188"/>
                    <a:pt x="5301285" y="239725"/>
                    <a:pt x="5300167" y="241401"/>
                  </a:cubicBezTo>
                  <a:cubicBezTo>
                    <a:pt x="5299049" y="243078"/>
                    <a:pt x="5297792" y="245872"/>
                    <a:pt x="5296395" y="249783"/>
                  </a:cubicBezTo>
                  <a:cubicBezTo>
                    <a:pt x="5294998" y="253695"/>
                    <a:pt x="5294159" y="257187"/>
                    <a:pt x="5293880" y="260261"/>
                  </a:cubicBezTo>
                  <a:cubicBezTo>
                    <a:pt x="5293601" y="263334"/>
                    <a:pt x="5292763" y="266408"/>
                    <a:pt x="5291366" y="269481"/>
                  </a:cubicBezTo>
                  <a:cubicBezTo>
                    <a:pt x="5289968" y="272554"/>
                    <a:pt x="5289131" y="275907"/>
                    <a:pt x="5288851" y="279539"/>
                  </a:cubicBezTo>
                  <a:cubicBezTo>
                    <a:pt x="5288572" y="283172"/>
                    <a:pt x="5288013" y="285826"/>
                    <a:pt x="5287175" y="287502"/>
                  </a:cubicBezTo>
                  <a:cubicBezTo>
                    <a:pt x="5286337" y="289179"/>
                    <a:pt x="5285638" y="291414"/>
                    <a:pt x="5285079" y="294208"/>
                  </a:cubicBezTo>
                  <a:lnTo>
                    <a:pt x="5280888" y="295884"/>
                  </a:lnTo>
                  <a:lnTo>
                    <a:pt x="5280050" y="299237"/>
                  </a:lnTo>
                  <a:lnTo>
                    <a:pt x="5280888" y="300075"/>
                  </a:lnTo>
                  <a:lnTo>
                    <a:pt x="5279212" y="301752"/>
                  </a:lnTo>
                  <a:lnTo>
                    <a:pt x="5279212" y="300075"/>
                  </a:lnTo>
                  <a:lnTo>
                    <a:pt x="5277535" y="300075"/>
                  </a:lnTo>
                  <a:cubicBezTo>
                    <a:pt x="5277535" y="301193"/>
                    <a:pt x="5277675" y="302031"/>
                    <a:pt x="5277955" y="302590"/>
                  </a:cubicBezTo>
                  <a:cubicBezTo>
                    <a:pt x="5278234" y="303149"/>
                    <a:pt x="5277815" y="305105"/>
                    <a:pt x="5276697" y="308457"/>
                  </a:cubicBezTo>
                  <a:cubicBezTo>
                    <a:pt x="5275580" y="311810"/>
                    <a:pt x="5274741" y="315722"/>
                    <a:pt x="5274183" y="320192"/>
                  </a:cubicBezTo>
                  <a:lnTo>
                    <a:pt x="5276697" y="324383"/>
                  </a:lnTo>
                  <a:cubicBezTo>
                    <a:pt x="5279491" y="327177"/>
                    <a:pt x="5283124" y="328574"/>
                    <a:pt x="5287594" y="328574"/>
                  </a:cubicBezTo>
                  <a:lnTo>
                    <a:pt x="5295138" y="336118"/>
                  </a:lnTo>
                  <a:lnTo>
                    <a:pt x="5296814" y="336956"/>
                  </a:lnTo>
                  <a:lnTo>
                    <a:pt x="5300167" y="339471"/>
                  </a:lnTo>
                  <a:cubicBezTo>
                    <a:pt x="5301843" y="340030"/>
                    <a:pt x="5302961" y="340309"/>
                    <a:pt x="5303520" y="340309"/>
                  </a:cubicBezTo>
                  <a:cubicBezTo>
                    <a:pt x="5304079" y="340309"/>
                    <a:pt x="5304637" y="340728"/>
                    <a:pt x="5305196" y="341566"/>
                  </a:cubicBezTo>
                  <a:cubicBezTo>
                    <a:pt x="5305755" y="342404"/>
                    <a:pt x="5307012" y="342963"/>
                    <a:pt x="5308968" y="343243"/>
                  </a:cubicBezTo>
                  <a:cubicBezTo>
                    <a:pt x="5310924" y="343522"/>
                    <a:pt x="5312600" y="344081"/>
                    <a:pt x="5313997" y="344919"/>
                  </a:cubicBezTo>
                  <a:cubicBezTo>
                    <a:pt x="5315394" y="345757"/>
                    <a:pt x="5316791" y="346595"/>
                    <a:pt x="5318188" y="347434"/>
                  </a:cubicBezTo>
                  <a:cubicBezTo>
                    <a:pt x="5319585" y="348272"/>
                    <a:pt x="5321401" y="350088"/>
                    <a:pt x="5323637" y="352882"/>
                  </a:cubicBezTo>
                  <a:cubicBezTo>
                    <a:pt x="5324195" y="355676"/>
                    <a:pt x="5324894" y="357911"/>
                    <a:pt x="5325732" y="359588"/>
                  </a:cubicBezTo>
                  <a:cubicBezTo>
                    <a:pt x="5326570" y="361264"/>
                    <a:pt x="5326570" y="363359"/>
                    <a:pt x="5325732" y="365874"/>
                  </a:cubicBezTo>
                  <a:cubicBezTo>
                    <a:pt x="5324894" y="368389"/>
                    <a:pt x="5322239" y="372300"/>
                    <a:pt x="5317769" y="377609"/>
                  </a:cubicBezTo>
                  <a:cubicBezTo>
                    <a:pt x="5313298" y="382917"/>
                    <a:pt x="5310225" y="387388"/>
                    <a:pt x="5308549" y="391020"/>
                  </a:cubicBezTo>
                  <a:cubicBezTo>
                    <a:pt x="5306873" y="394652"/>
                    <a:pt x="5304777" y="397865"/>
                    <a:pt x="5302262" y="400659"/>
                  </a:cubicBezTo>
                  <a:cubicBezTo>
                    <a:pt x="5299748" y="403453"/>
                    <a:pt x="5298491" y="405409"/>
                    <a:pt x="5298491" y="406527"/>
                  </a:cubicBezTo>
                  <a:cubicBezTo>
                    <a:pt x="5298491" y="407644"/>
                    <a:pt x="5297931" y="408762"/>
                    <a:pt x="5296814" y="409880"/>
                  </a:cubicBezTo>
                  <a:cubicBezTo>
                    <a:pt x="5295697" y="410997"/>
                    <a:pt x="5294579" y="412534"/>
                    <a:pt x="5293461" y="414490"/>
                  </a:cubicBezTo>
                  <a:cubicBezTo>
                    <a:pt x="5292344" y="416445"/>
                    <a:pt x="5289829" y="419938"/>
                    <a:pt x="5285918" y="424967"/>
                  </a:cubicBezTo>
                  <a:lnTo>
                    <a:pt x="5283403" y="425805"/>
                  </a:lnTo>
                  <a:lnTo>
                    <a:pt x="5284241" y="426644"/>
                  </a:lnTo>
                  <a:lnTo>
                    <a:pt x="5280888" y="429996"/>
                  </a:lnTo>
                  <a:lnTo>
                    <a:pt x="5276697" y="434187"/>
                  </a:lnTo>
                  <a:lnTo>
                    <a:pt x="5276697" y="435864"/>
                  </a:lnTo>
                  <a:lnTo>
                    <a:pt x="5275021" y="435864"/>
                  </a:lnTo>
                  <a:lnTo>
                    <a:pt x="5273344" y="440893"/>
                  </a:lnTo>
                  <a:lnTo>
                    <a:pt x="5270830" y="439217"/>
                  </a:lnTo>
                  <a:lnTo>
                    <a:pt x="5269992" y="440893"/>
                  </a:lnTo>
                  <a:lnTo>
                    <a:pt x="5269992" y="443408"/>
                  </a:lnTo>
                  <a:lnTo>
                    <a:pt x="5264125" y="447599"/>
                  </a:lnTo>
                  <a:lnTo>
                    <a:pt x="5259934" y="452628"/>
                  </a:lnTo>
                  <a:lnTo>
                    <a:pt x="5255743" y="455142"/>
                  </a:lnTo>
                  <a:lnTo>
                    <a:pt x="5254066" y="456819"/>
                  </a:lnTo>
                  <a:cubicBezTo>
                    <a:pt x="5252389" y="457936"/>
                    <a:pt x="5251272" y="459054"/>
                    <a:pt x="5250713" y="460172"/>
                  </a:cubicBezTo>
                  <a:lnTo>
                    <a:pt x="5249037" y="460172"/>
                  </a:lnTo>
                  <a:lnTo>
                    <a:pt x="5249037" y="461010"/>
                  </a:lnTo>
                  <a:cubicBezTo>
                    <a:pt x="5248478" y="461010"/>
                    <a:pt x="5247919" y="460870"/>
                    <a:pt x="5247361" y="460591"/>
                  </a:cubicBezTo>
                  <a:cubicBezTo>
                    <a:pt x="5246801" y="460311"/>
                    <a:pt x="5245963" y="460451"/>
                    <a:pt x="5244846" y="461010"/>
                  </a:cubicBezTo>
                  <a:cubicBezTo>
                    <a:pt x="5243728" y="461569"/>
                    <a:pt x="5242052" y="462407"/>
                    <a:pt x="5239817" y="463524"/>
                  </a:cubicBezTo>
                  <a:lnTo>
                    <a:pt x="5234788" y="471068"/>
                  </a:lnTo>
                  <a:cubicBezTo>
                    <a:pt x="5238699" y="472186"/>
                    <a:pt x="5242191" y="472884"/>
                    <a:pt x="5245265" y="473164"/>
                  </a:cubicBezTo>
                  <a:cubicBezTo>
                    <a:pt x="5248338" y="473443"/>
                    <a:pt x="5257139" y="475818"/>
                    <a:pt x="5271668" y="480288"/>
                  </a:cubicBezTo>
                  <a:cubicBezTo>
                    <a:pt x="5286197" y="484759"/>
                    <a:pt x="5298211" y="488670"/>
                    <a:pt x="5307711" y="492023"/>
                  </a:cubicBezTo>
                  <a:cubicBezTo>
                    <a:pt x="5317210" y="495376"/>
                    <a:pt x="5326291" y="499148"/>
                    <a:pt x="5334952" y="503339"/>
                  </a:cubicBezTo>
                  <a:cubicBezTo>
                    <a:pt x="5343613" y="507530"/>
                    <a:pt x="5351576" y="512280"/>
                    <a:pt x="5358841" y="517588"/>
                  </a:cubicBezTo>
                  <a:cubicBezTo>
                    <a:pt x="5366105" y="522897"/>
                    <a:pt x="5371134" y="525831"/>
                    <a:pt x="5373928" y="526389"/>
                  </a:cubicBezTo>
                  <a:cubicBezTo>
                    <a:pt x="5376722" y="526948"/>
                    <a:pt x="5379097" y="528205"/>
                    <a:pt x="5381054" y="530161"/>
                  </a:cubicBezTo>
                  <a:cubicBezTo>
                    <a:pt x="5383009" y="532117"/>
                    <a:pt x="5387619" y="536168"/>
                    <a:pt x="5394884" y="542315"/>
                  </a:cubicBezTo>
                  <a:cubicBezTo>
                    <a:pt x="5402148" y="550138"/>
                    <a:pt x="5407736" y="555447"/>
                    <a:pt x="5411648" y="558241"/>
                  </a:cubicBezTo>
                  <a:cubicBezTo>
                    <a:pt x="5415559" y="561035"/>
                    <a:pt x="5419890" y="566204"/>
                    <a:pt x="5424640" y="573748"/>
                  </a:cubicBezTo>
                  <a:cubicBezTo>
                    <a:pt x="5429390" y="581291"/>
                    <a:pt x="5431764" y="586041"/>
                    <a:pt x="5431764" y="587997"/>
                  </a:cubicBezTo>
                  <a:cubicBezTo>
                    <a:pt x="5431764" y="589953"/>
                    <a:pt x="5432043" y="593166"/>
                    <a:pt x="5432603" y="597636"/>
                  </a:cubicBezTo>
                  <a:lnTo>
                    <a:pt x="5430926" y="599313"/>
                  </a:lnTo>
                  <a:cubicBezTo>
                    <a:pt x="5431485" y="600989"/>
                    <a:pt x="5431904" y="601967"/>
                    <a:pt x="5432184" y="602246"/>
                  </a:cubicBezTo>
                  <a:cubicBezTo>
                    <a:pt x="5432463" y="602526"/>
                    <a:pt x="5432323" y="603224"/>
                    <a:pt x="5431764" y="604342"/>
                  </a:cubicBezTo>
                  <a:cubicBezTo>
                    <a:pt x="5431205" y="605460"/>
                    <a:pt x="5430646" y="607136"/>
                    <a:pt x="5430088" y="609371"/>
                  </a:cubicBezTo>
                  <a:lnTo>
                    <a:pt x="5428412" y="611048"/>
                  </a:lnTo>
                  <a:cubicBezTo>
                    <a:pt x="5427852" y="612165"/>
                    <a:pt x="5427294" y="612864"/>
                    <a:pt x="5426735" y="613143"/>
                  </a:cubicBezTo>
                  <a:cubicBezTo>
                    <a:pt x="5426176" y="613422"/>
                    <a:pt x="5425897" y="614680"/>
                    <a:pt x="5425897" y="616915"/>
                  </a:cubicBezTo>
                  <a:cubicBezTo>
                    <a:pt x="5425897" y="619150"/>
                    <a:pt x="5425199" y="620966"/>
                    <a:pt x="5423802" y="622363"/>
                  </a:cubicBezTo>
                  <a:cubicBezTo>
                    <a:pt x="5422404" y="623760"/>
                    <a:pt x="5420588" y="626415"/>
                    <a:pt x="5418353" y="630326"/>
                  </a:cubicBezTo>
                  <a:cubicBezTo>
                    <a:pt x="5416118" y="630885"/>
                    <a:pt x="5414581" y="631444"/>
                    <a:pt x="5413743" y="632003"/>
                  </a:cubicBezTo>
                  <a:cubicBezTo>
                    <a:pt x="5412905" y="632561"/>
                    <a:pt x="5411927" y="633679"/>
                    <a:pt x="5410809" y="635355"/>
                  </a:cubicBezTo>
                  <a:cubicBezTo>
                    <a:pt x="5409692" y="637032"/>
                    <a:pt x="5407736" y="637870"/>
                    <a:pt x="5404942" y="637870"/>
                  </a:cubicBezTo>
                  <a:cubicBezTo>
                    <a:pt x="5402148" y="637870"/>
                    <a:pt x="5399075" y="636892"/>
                    <a:pt x="5395722" y="634936"/>
                  </a:cubicBezTo>
                  <a:cubicBezTo>
                    <a:pt x="5392369" y="632980"/>
                    <a:pt x="5389156" y="630606"/>
                    <a:pt x="5386082" y="627812"/>
                  </a:cubicBezTo>
                  <a:cubicBezTo>
                    <a:pt x="5383009" y="625018"/>
                    <a:pt x="5380913" y="623481"/>
                    <a:pt x="5379796" y="623201"/>
                  </a:cubicBezTo>
                  <a:cubicBezTo>
                    <a:pt x="5378678" y="622922"/>
                    <a:pt x="5377840" y="622503"/>
                    <a:pt x="5377281" y="621944"/>
                  </a:cubicBezTo>
                  <a:lnTo>
                    <a:pt x="5375605" y="620268"/>
                  </a:lnTo>
                  <a:cubicBezTo>
                    <a:pt x="5351018" y="594004"/>
                    <a:pt x="5330761" y="576402"/>
                    <a:pt x="5314836" y="567461"/>
                  </a:cubicBezTo>
                  <a:cubicBezTo>
                    <a:pt x="5298910" y="558520"/>
                    <a:pt x="5282984" y="549300"/>
                    <a:pt x="5267058" y="539801"/>
                  </a:cubicBezTo>
                  <a:cubicBezTo>
                    <a:pt x="5251132" y="530301"/>
                    <a:pt x="5240235" y="524434"/>
                    <a:pt x="5234368" y="522198"/>
                  </a:cubicBezTo>
                  <a:cubicBezTo>
                    <a:pt x="5228501" y="519963"/>
                    <a:pt x="5221376" y="517169"/>
                    <a:pt x="5212994" y="513816"/>
                  </a:cubicBezTo>
                  <a:cubicBezTo>
                    <a:pt x="5211877" y="515493"/>
                    <a:pt x="5210759" y="516890"/>
                    <a:pt x="5209641" y="518007"/>
                  </a:cubicBezTo>
                  <a:cubicBezTo>
                    <a:pt x="5208523" y="519125"/>
                    <a:pt x="5207686" y="521081"/>
                    <a:pt x="5207127" y="523875"/>
                  </a:cubicBezTo>
                  <a:cubicBezTo>
                    <a:pt x="5206568" y="526669"/>
                    <a:pt x="5205590" y="529742"/>
                    <a:pt x="5204193" y="533095"/>
                  </a:cubicBezTo>
                  <a:cubicBezTo>
                    <a:pt x="5202796" y="536448"/>
                    <a:pt x="5201538" y="538543"/>
                    <a:pt x="5200421" y="539381"/>
                  </a:cubicBezTo>
                  <a:cubicBezTo>
                    <a:pt x="5199304" y="540220"/>
                    <a:pt x="5198745" y="541198"/>
                    <a:pt x="5198745" y="542315"/>
                  </a:cubicBezTo>
                  <a:cubicBezTo>
                    <a:pt x="5198745" y="543433"/>
                    <a:pt x="5197907" y="544969"/>
                    <a:pt x="5196230" y="546925"/>
                  </a:cubicBezTo>
                  <a:cubicBezTo>
                    <a:pt x="5194554" y="548881"/>
                    <a:pt x="5193156" y="551256"/>
                    <a:pt x="5192039" y="554050"/>
                  </a:cubicBezTo>
                  <a:cubicBezTo>
                    <a:pt x="5190922" y="556844"/>
                    <a:pt x="5189384" y="559219"/>
                    <a:pt x="5187429" y="561175"/>
                  </a:cubicBezTo>
                  <a:cubicBezTo>
                    <a:pt x="5185473" y="563130"/>
                    <a:pt x="5184076" y="565366"/>
                    <a:pt x="5183238" y="567880"/>
                  </a:cubicBezTo>
                  <a:cubicBezTo>
                    <a:pt x="5182400" y="570395"/>
                    <a:pt x="5180444" y="573748"/>
                    <a:pt x="5177371" y="577939"/>
                  </a:cubicBezTo>
                  <a:cubicBezTo>
                    <a:pt x="5174297" y="582130"/>
                    <a:pt x="5172760" y="584505"/>
                    <a:pt x="5172760" y="585063"/>
                  </a:cubicBezTo>
                  <a:cubicBezTo>
                    <a:pt x="5172760" y="585622"/>
                    <a:pt x="5172760" y="586460"/>
                    <a:pt x="5172760" y="587578"/>
                  </a:cubicBezTo>
                  <a:lnTo>
                    <a:pt x="5170246" y="587578"/>
                  </a:lnTo>
                  <a:cubicBezTo>
                    <a:pt x="5170246" y="588137"/>
                    <a:pt x="5170386" y="588556"/>
                    <a:pt x="5170665" y="588835"/>
                  </a:cubicBezTo>
                  <a:cubicBezTo>
                    <a:pt x="5170944" y="589115"/>
                    <a:pt x="5170246" y="590931"/>
                    <a:pt x="5168569" y="594284"/>
                  </a:cubicBezTo>
                  <a:cubicBezTo>
                    <a:pt x="5166893" y="597636"/>
                    <a:pt x="5164239" y="600710"/>
                    <a:pt x="5160607" y="603504"/>
                  </a:cubicBezTo>
                  <a:cubicBezTo>
                    <a:pt x="5156974" y="606298"/>
                    <a:pt x="5155019" y="609231"/>
                    <a:pt x="5154739" y="612305"/>
                  </a:cubicBezTo>
                  <a:cubicBezTo>
                    <a:pt x="5154460" y="615378"/>
                    <a:pt x="5150968" y="619988"/>
                    <a:pt x="5144262" y="626135"/>
                  </a:cubicBezTo>
                  <a:cubicBezTo>
                    <a:pt x="5137556" y="632282"/>
                    <a:pt x="5134063" y="636054"/>
                    <a:pt x="5133784" y="637451"/>
                  </a:cubicBezTo>
                  <a:cubicBezTo>
                    <a:pt x="5133505" y="638848"/>
                    <a:pt x="5133086" y="640385"/>
                    <a:pt x="5132527" y="642061"/>
                  </a:cubicBezTo>
                  <a:lnTo>
                    <a:pt x="5103190" y="668045"/>
                  </a:lnTo>
                  <a:lnTo>
                    <a:pt x="5096484" y="675589"/>
                  </a:lnTo>
                  <a:lnTo>
                    <a:pt x="5090617" y="677265"/>
                  </a:lnTo>
                  <a:cubicBezTo>
                    <a:pt x="5090058" y="677265"/>
                    <a:pt x="5089499" y="676986"/>
                    <a:pt x="5088941" y="676427"/>
                  </a:cubicBezTo>
                  <a:cubicBezTo>
                    <a:pt x="5088381" y="675868"/>
                    <a:pt x="5086845" y="676008"/>
                    <a:pt x="5084330" y="676846"/>
                  </a:cubicBezTo>
                  <a:cubicBezTo>
                    <a:pt x="5081816" y="677684"/>
                    <a:pt x="5078742" y="676846"/>
                    <a:pt x="5075110" y="674332"/>
                  </a:cubicBezTo>
                  <a:cubicBezTo>
                    <a:pt x="5071478" y="671817"/>
                    <a:pt x="5067706" y="668883"/>
                    <a:pt x="5063794" y="665531"/>
                  </a:cubicBezTo>
                  <a:cubicBezTo>
                    <a:pt x="5059882" y="662178"/>
                    <a:pt x="5053457" y="656590"/>
                    <a:pt x="5044516" y="648767"/>
                  </a:cubicBezTo>
                  <a:lnTo>
                    <a:pt x="5046193" y="644576"/>
                  </a:lnTo>
                  <a:cubicBezTo>
                    <a:pt x="5045075" y="642340"/>
                    <a:pt x="5044097" y="640245"/>
                    <a:pt x="5043258" y="638289"/>
                  </a:cubicBezTo>
                  <a:cubicBezTo>
                    <a:pt x="5042421" y="636333"/>
                    <a:pt x="5041722" y="635076"/>
                    <a:pt x="5041163" y="634517"/>
                  </a:cubicBezTo>
                  <a:lnTo>
                    <a:pt x="5042002" y="633679"/>
                  </a:lnTo>
                  <a:cubicBezTo>
                    <a:pt x="5039766" y="630885"/>
                    <a:pt x="5038369" y="628789"/>
                    <a:pt x="5037811" y="627392"/>
                  </a:cubicBezTo>
                  <a:cubicBezTo>
                    <a:pt x="5037251" y="625995"/>
                    <a:pt x="5036972" y="624738"/>
                    <a:pt x="5036972" y="623621"/>
                  </a:cubicBezTo>
                  <a:cubicBezTo>
                    <a:pt x="5036972" y="622503"/>
                    <a:pt x="5037112" y="621665"/>
                    <a:pt x="5037391" y="621106"/>
                  </a:cubicBezTo>
                  <a:cubicBezTo>
                    <a:pt x="5037670" y="620547"/>
                    <a:pt x="5038649" y="619430"/>
                    <a:pt x="5040325" y="617753"/>
                  </a:cubicBezTo>
                  <a:cubicBezTo>
                    <a:pt x="5044795" y="613842"/>
                    <a:pt x="5050942" y="610489"/>
                    <a:pt x="5058766" y="607695"/>
                  </a:cubicBezTo>
                  <a:cubicBezTo>
                    <a:pt x="5060442" y="605460"/>
                    <a:pt x="5060442" y="602945"/>
                    <a:pt x="5058766" y="600151"/>
                  </a:cubicBezTo>
                  <a:cubicBezTo>
                    <a:pt x="5059324" y="599592"/>
                    <a:pt x="5059743" y="599313"/>
                    <a:pt x="5060023" y="599313"/>
                  </a:cubicBezTo>
                  <a:cubicBezTo>
                    <a:pt x="5060302" y="599313"/>
                    <a:pt x="5061000" y="598055"/>
                    <a:pt x="5062118" y="595541"/>
                  </a:cubicBezTo>
                  <a:cubicBezTo>
                    <a:pt x="5063236" y="593026"/>
                    <a:pt x="5063654" y="587159"/>
                    <a:pt x="5063375" y="577939"/>
                  </a:cubicBezTo>
                  <a:cubicBezTo>
                    <a:pt x="5063096" y="568718"/>
                    <a:pt x="5062538" y="558660"/>
                    <a:pt x="5061699" y="547763"/>
                  </a:cubicBezTo>
                  <a:cubicBezTo>
                    <a:pt x="5060861" y="536867"/>
                    <a:pt x="5060023" y="518147"/>
                    <a:pt x="5059184" y="491604"/>
                  </a:cubicBezTo>
                  <a:cubicBezTo>
                    <a:pt x="5058347" y="465061"/>
                    <a:pt x="5058206" y="440334"/>
                    <a:pt x="5058766" y="417423"/>
                  </a:cubicBezTo>
                  <a:cubicBezTo>
                    <a:pt x="5059324" y="394513"/>
                    <a:pt x="5060302" y="373697"/>
                    <a:pt x="5061699" y="354977"/>
                  </a:cubicBezTo>
                  <a:cubicBezTo>
                    <a:pt x="5063096" y="336258"/>
                    <a:pt x="5064772" y="322986"/>
                    <a:pt x="5066729" y="315163"/>
                  </a:cubicBezTo>
                  <a:cubicBezTo>
                    <a:pt x="5068684" y="307340"/>
                    <a:pt x="5069522" y="301053"/>
                    <a:pt x="5069243" y="296303"/>
                  </a:cubicBezTo>
                  <a:cubicBezTo>
                    <a:pt x="5068963" y="291554"/>
                    <a:pt x="5070081" y="282613"/>
                    <a:pt x="5072596" y="269481"/>
                  </a:cubicBezTo>
                  <a:cubicBezTo>
                    <a:pt x="5075110" y="256349"/>
                    <a:pt x="5076926" y="244894"/>
                    <a:pt x="5078044" y="235115"/>
                  </a:cubicBezTo>
                  <a:cubicBezTo>
                    <a:pt x="5079162" y="225336"/>
                    <a:pt x="5079720" y="218491"/>
                    <a:pt x="5079720" y="214579"/>
                  </a:cubicBezTo>
                  <a:cubicBezTo>
                    <a:pt x="5079720" y="210667"/>
                    <a:pt x="5078882" y="207594"/>
                    <a:pt x="5077206" y="205359"/>
                  </a:cubicBezTo>
                  <a:cubicBezTo>
                    <a:pt x="5075529" y="203124"/>
                    <a:pt x="5074412" y="201168"/>
                    <a:pt x="5073853" y="199491"/>
                  </a:cubicBezTo>
                  <a:cubicBezTo>
                    <a:pt x="5073294" y="197815"/>
                    <a:pt x="5072596" y="196418"/>
                    <a:pt x="5071757" y="195300"/>
                  </a:cubicBezTo>
                  <a:cubicBezTo>
                    <a:pt x="5070919" y="194183"/>
                    <a:pt x="5070500" y="193065"/>
                    <a:pt x="5070500" y="191948"/>
                  </a:cubicBezTo>
                  <a:cubicBezTo>
                    <a:pt x="5070500" y="190830"/>
                    <a:pt x="5070081" y="189712"/>
                    <a:pt x="5069243" y="188595"/>
                  </a:cubicBezTo>
                  <a:cubicBezTo>
                    <a:pt x="5068405" y="187477"/>
                    <a:pt x="5066588" y="185521"/>
                    <a:pt x="5063794" y="182727"/>
                  </a:cubicBezTo>
                  <a:cubicBezTo>
                    <a:pt x="5064353" y="182727"/>
                    <a:pt x="5065052" y="182588"/>
                    <a:pt x="5065890" y="182308"/>
                  </a:cubicBezTo>
                  <a:cubicBezTo>
                    <a:pt x="5066729" y="182029"/>
                    <a:pt x="5067566" y="182169"/>
                    <a:pt x="5068405" y="182727"/>
                  </a:cubicBezTo>
                  <a:cubicBezTo>
                    <a:pt x="5069243" y="183286"/>
                    <a:pt x="5070500" y="183845"/>
                    <a:pt x="5072176" y="184404"/>
                  </a:cubicBezTo>
                  <a:lnTo>
                    <a:pt x="5073015" y="182727"/>
                  </a:lnTo>
                  <a:cubicBezTo>
                    <a:pt x="5074132" y="182169"/>
                    <a:pt x="5075110" y="181749"/>
                    <a:pt x="5075948" y="181470"/>
                  </a:cubicBezTo>
                  <a:cubicBezTo>
                    <a:pt x="5076787" y="181191"/>
                    <a:pt x="5077904" y="181191"/>
                    <a:pt x="5079301" y="181470"/>
                  </a:cubicBezTo>
                  <a:cubicBezTo>
                    <a:pt x="5080698" y="181749"/>
                    <a:pt x="5082095" y="182588"/>
                    <a:pt x="5083492" y="183985"/>
                  </a:cubicBezTo>
                  <a:cubicBezTo>
                    <a:pt x="5084889" y="185382"/>
                    <a:pt x="5086426" y="186220"/>
                    <a:pt x="5088102" y="186499"/>
                  </a:cubicBezTo>
                  <a:cubicBezTo>
                    <a:pt x="5089779" y="186779"/>
                    <a:pt x="5092293" y="188315"/>
                    <a:pt x="5095646" y="191109"/>
                  </a:cubicBezTo>
                  <a:cubicBezTo>
                    <a:pt x="5098999" y="193903"/>
                    <a:pt x="5102911" y="196558"/>
                    <a:pt x="5107381" y="199072"/>
                  </a:cubicBezTo>
                  <a:cubicBezTo>
                    <a:pt x="5111851" y="201587"/>
                    <a:pt x="5117998" y="205638"/>
                    <a:pt x="5125821" y="211226"/>
                  </a:cubicBezTo>
                  <a:cubicBezTo>
                    <a:pt x="5130292" y="216255"/>
                    <a:pt x="5133784" y="219608"/>
                    <a:pt x="5136299" y="221285"/>
                  </a:cubicBezTo>
                  <a:cubicBezTo>
                    <a:pt x="5138814" y="222961"/>
                    <a:pt x="5140769" y="225336"/>
                    <a:pt x="5142166" y="228409"/>
                  </a:cubicBezTo>
                  <a:cubicBezTo>
                    <a:pt x="5143563" y="231483"/>
                    <a:pt x="5144262" y="234416"/>
                    <a:pt x="5144262" y="237210"/>
                  </a:cubicBezTo>
                  <a:cubicBezTo>
                    <a:pt x="5144262" y="240004"/>
                    <a:pt x="5144401" y="241820"/>
                    <a:pt x="5144681" y="242659"/>
                  </a:cubicBezTo>
                  <a:cubicBezTo>
                    <a:pt x="5144960" y="243497"/>
                    <a:pt x="5145379" y="244475"/>
                    <a:pt x="5145938" y="245592"/>
                  </a:cubicBezTo>
                  <a:cubicBezTo>
                    <a:pt x="5154320" y="241122"/>
                    <a:pt x="5161305" y="237769"/>
                    <a:pt x="5166893" y="235534"/>
                  </a:cubicBezTo>
                  <a:cubicBezTo>
                    <a:pt x="5172481" y="233299"/>
                    <a:pt x="5178768" y="229247"/>
                    <a:pt x="5185753" y="223380"/>
                  </a:cubicBezTo>
                  <a:cubicBezTo>
                    <a:pt x="5192737" y="217513"/>
                    <a:pt x="5197907" y="214579"/>
                    <a:pt x="5201259" y="214579"/>
                  </a:cubicBezTo>
                  <a:cubicBezTo>
                    <a:pt x="5204612" y="214579"/>
                    <a:pt x="5207267" y="215697"/>
                    <a:pt x="5209222" y="217932"/>
                  </a:cubicBezTo>
                  <a:cubicBezTo>
                    <a:pt x="5211178" y="220167"/>
                    <a:pt x="5213553" y="221983"/>
                    <a:pt x="5216347" y="223380"/>
                  </a:cubicBezTo>
                  <a:cubicBezTo>
                    <a:pt x="5219141" y="224777"/>
                    <a:pt x="5221376" y="225476"/>
                    <a:pt x="5223053" y="225476"/>
                  </a:cubicBezTo>
                  <a:cubicBezTo>
                    <a:pt x="5224729" y="225476"/>
                    <a:pt x="5226964" y="225476"/>
                    <a:pt x="5229758" y="225476"/>
                  </a:cubicBezTo>
                  <a:cubicBezTo>
                    <a:pt x="5230876" y="221564"/>
                    <a:pt x="5231854" y="218071"/>
                    <a:pt x="5232692" y="214998"/>
                  </a:cubicBezTo>
                  <a:cubicBezTo>
                    <a:pt x="5233530" y="211925"/>
                    <a:pt x="5236045" y="201587"/>
                    <a:pt x="5240235" y="183985"/>
                  </a:cubicBezTo>
                  <a:cubicBezTo>
                    <a:pt x="5244426" y="166382"/>
                    <a:pt x="5246522" y="156184"/>
                    <a:pt x="5246522" y="153390"/>
                  </a:cubicBezTo>
                  <a:cubicBezTo>
                    <a:pt x="5246522" y="150596"/>
                    <a:pt x="5246801" y="147244"/>
                    <a:pt x="5247361" y="143332"/>
                  </a:cubicBezTo>
                  <a:cubicBezTo>
                    <a:pt x="5245684" y="144450"/>
                    <a:pt x="5244287" y="145008"/>
                    <a:pt x="5243170" y="145008"/>
                  </a:cubicBezTo>
                  <a:cubicBezTo>
                    <a:pt x="5242052" y="145008"/>
                    <a:pt x="5239956" y="145707"/>
                    <a:pt x="5236883" y="147104"/>
                  </a:cubicBezTo>
                  <a:cubicBezTo>
                    <a:pt x="5233809" y="148501"/>
                    <a:pt x="5229898" y="150736"/>
                    <a:pt x="5225148" y="153809"/>
                  </a:cubicBezTo>
                  <a:cubicBezTo>
                    <a:pt x="5220398" y="156883"/>
                    <a:pt x="5217045" y="159118"/>
                    <a:pt x="5215090" y="160515"/>
                  </a:cubicBezTo>
                  <a:cubicBezTo>
                    <a:pt x="5213134" y="161912"/>
                    <a:pt x="5211038" y="162890"/>
                    <a:pt x="5208803" y="163449"/>
                  </a:cubicBezTo>
                  <a:cubicBezTo>
                    <a:pt x="5206568" y="164008"/>
                    <a:pt x="5204472" y="164846"/>
                    <a:pt x="5202517" y="165963"/>
                  </a:cubicBezTo>
                  <a:cubicBezTo>
                    <a:pt x="5200561" y="167081"/>
                    <a:pt x="5199164" y="167779"/>
                    <a:pt x="5198326" y="168059"/>
                  </a:cubicBezTo>
                  <a:cubicBezTo>
                    <a:pt x="5197487" y="168338"/>
                    <a:pt x="5195951" y="168757"/>
                    <a:pt x="5193716" y="169316"/>
                  </a:cubicBezTo>
                  <a:lnTo>
                    <a:pt x="5191201" y="171831"/>
                  </a:lnTo>
                  <a:cubicBezTo>
                    <a:pt x="5182260" y="176301"/>
                    <a:pt x="5175554" y="179375"/>
                    <a:pt x="5171084" y="181051"/>
                  </a:cubicBezTo>
                  <a:cubicBezTo>
                    <a:pt x="5166614" y="182727"/>
                    <a:pt x="5163261" y="184543"/>
                    <a:pt x="5161026" y="186499"/>
                  </a:cubicBezTo>
                  <a:cubicBezTo>
                    <a:pt x="5158790" y="188455"/>
                    <a:pt x="5156276" y="189154"/>
                    <a:pt x="5153482" y="188595"/>
                  </a:cubicBezTo>
                  <a:cubicBezTo>
                    <a:pt x="5150688" y="188036"/>
                    <a:pt x="5147754" y="187477"/>
                    <a:pt x="5144681" y="186918"/>
                  </a:cubicBezTo>
                  <a:cubicBezTo>
                    <a:pt x="5141607" y="186360"/>
                    <a:pt x="5138814" y="185382"/>
                    <a:pt x="5136299" y="183985"/>
                  </a:cubicBezTo>
                  <a:cubicBezTo>
                    <a:pt x="5133784" y="182588"/>
                    <a:pt x="5130292" y="179933"/>
                    <a:pt x="5125821" y="176022"/>
                  </a:cubicBezTo>
                  <a:lnTo>
                    <a:pt x="5121630" y="172669"/>
                  </a:lnTo>
                  <a:lnTo>
                    <a:pt x="5114087" y="165963"/>
                  </a:lnTo>
                  <a:lnTo>
                    <a:pt x="5106543" y="155905"/>
                  </a:lnTo>
                  <a:lnTo>
                    <a:pt x="5098999" y="150038"/>
                  </a:lnTo>
                  <a:lnTo>
                    <a:pt x="5088102" y="136626"/>
                  </a:lnTo>
                  <a:lnTo>
                    <a:pt x="5080559" y="130759"/>
                  </a:lnTo>
                  <a:lnTo>
                    <a:pt x="5081397" y="129921"/>
                  </a:lnTo>
                  <a:cubicBezTo>
                    <a:pt x="5084750" y="131038"/>
                    <a:pt x="5087823" y="131038"/>
                    <a:pt x="5090617" y="129921"/>
                  </a:cubicBezTo>
                  <a:lnTo>
                    <a:pt x="5090617" y="128244"/>
                  </a:lnTo>
                  <a:cubicBezTo>
                    <a:pt x="5089499" y="128803"/>
                    <a:pt x="5088381" y="128803"/>
                    <a:pt x="5087264" y="128244"/>
                  </a:cubicBezTo>
                  <a:lnTo>
                    <a:pt x="5088941" y="125730"/>
                  </a:lnTo>
                  <a:cubicBezTo>
                    <a:pt x="5090058" y="125730"/>
                    <a:pt x="5091176" y="126009"/>
                    <a:pt x="5092293" y="126568"/>
                  </a:cubicBezTo>
                  <a:cubicBezTo>
                    <a:pt x="5093411" y="127127"/>
                    <a:pt x="5095925" y="127406"/>
                    <a:pt x="5099837" y="127406"/>
                  </a:cubicBezTo>
                  <a:cubicBezTo>
                    <a:pt x="5103748" y="127406"/>
                    <a:pt x="5110035" y="125450"/>
                    <a:pt x="5118697" y="121539"/>
                  </a:cubicBezTo>
                  <a:cubicBezTo>
                    <a:pt x="5127358" y="117627"/>
                    <a:pt x="5134483" y="114274"/>
                    <a:pt x="5140071" y="111480"/>
                  </a:cubicBezTo>
                  <a:cubicBezTo>
                    <a:pt x="5145659" y="108686"/>
                    <a:pt x="5154460" y="105753"/>
                    <a:pt x="5166474" y="102679"/>
                  </a:cubicBezTo>
                  <a:cubicBezTo>
                    <a:pt x="5178488" y="99606"/>
                    <a:pt x="5202098" y="93599"/>
                    <a:pt x="5237302" y="84658"/>
                  </a:cubicBezTo>
                  <a:lnTo>
                    <a:pt x="5246522" y="73761"/>
                  </a:lnTo>
                  <a:cubicBezTo>
                    <a:pt x="5248757" y="73203"/>
                    <a:pt x="5250294" y="72644"/>
                    <a:pt x="5251132" y="72085"/>
                  </a:cubicBezTo>
                  <a:cubicBezTo>
                    <a:pt x="5251971" y="71526"/>
                    <a:pt x="5252948" y="70967"/>
                    <a:pt x="5254066" y="70409"/>
                  </a:cubicBezTo>
                  <a:cubicBezTo>
                    <a:pt x="5255183" y="69850"/>
                    <a:pt x="5256162" y="69570"/>
                    <a:pt x="5257000" y="69570"/>
                  </a:cubicBezTo>
                  <a:cubicBezTo>
                    <a:pt x="5257838" y="69570"/>
                    <a:pt x="5258397" y="69431"/>
                    <a:pt x="5258676" y="69151"/>
                  </a:cubicBezTo>
                  <a:cubicBezTo>
                    <a:pt x="5258955" y="68872"/>
                    <a:pt x="5259374" y="68453"/>
                    <a:pt x="5259934" y="67894"/>
                  </a:cubicBezTo>
                  <a:close/>
                  <a:moveTo>
                    <a:pt x="5697931" y="65379"/>
                  </a:moveTo>
                  <a:cubicBezTo>
                    <a:pt x="5700166" y="66497"/>
                    <a:pt x="5701843" y="67335"/>
                    <a:pt x="5702960" y="67894"/>
                  </a:cubicBezTo>
                  <a:cubicBezTo>
                    <a:pt x="5704077" y="68453"/>
                    <a:pt x="5705754" y="68732"/>
                    <a:pt x="5707989" y="68732"/>
                  </a:cubicBezTo>
                  <a:cubicBezTo>
                    <a:pt x="5710224" y="68732"/>
                    <a:pt x="5712320" y="69570"/>
                    <a:pt x="5714276" y="71247"/>
                  </a:cubicBezTo>
                  <a:cubicBezTo>
                    <a:pt x="5716231" y="72923"/>
                    <a:pt x="5718048" y="73342"/>
                    <a:pt x="5719724" y="72504"/>
                  </a:cubicBezTo>
                  <a:cubicBezTo>
                    <a:pt x="5721401" y="71666"/>
                    <a:pt x="5723216" y="72085"/>
                    <a:pt x="5725173" y="73761"/>
                  </a:cubicBezTo>
                  <a:cubicBezTo>
                    <a:pt x="5727128" y="75438"/>
                    <a:pt x="5729503" y="75717"/>
                    <a:pt x="5732297" y="74600"/>
                  </a:cubicBezTo>
                  <a:cubicBezTo>
                    <a:pt x="5735091" y="73482"/>
                    <a:pt x="5737327" y="73622"/>
                    <a:pt x="5739003" y="75019"/>
                  </a:cubicBezTo>
                  <a:cubicBezTo>
                    <a:pt x="5740679" y="76416"/>
                    <a:pt x="5742076" y="77394"/>
                    <a:pt x="5743194" y="77952"/>
                  </a:cubicBezTo>
                  <a:lnTo>
                    <a:pt x="5747385" y="83820"/>
                  </a:lnTo>
                  <a:cubicBezTo>
                    <a:pt x="5751296" y="86055"/>
                    <a:pt x="5754090" y="87871"/>
                    <a:pt x="5755767" y="89268"/>
                  </a:cubicBezTo>
                  <a:cubicBezTo>
                    <a:pt x="5757443" y="90665"/>
                    <a:pt x="5759399" y="91503"/>
                    <a:pt x="5761634" y="91783"/>
                  </a:cubicBezTo>
                  <a:cubicBezTo>
                    <a:pt x="5763869" y="92062"/>
                    <a:pt x="5766104" y="93180"/>
                    <a:pt x="5768340" y="95135"/>
                  </a:cubicBezTo>
                  <a:cubicBezTo>
                    <a:pt x="5770575" y="97091"/>
                    <a:pt x="5772950" y="98907"/>
                    <a:pt x="5775464" y="100584"/>
                  </a:cubicBezTo>
                  <a:cubicBezTo>
                    <a:pt x="5777979" y="102260"/>
                    <a:pt x="5782310" y="104775"/>
                    <a:pt x="5788457" y="108128"/>
                  </a:cubicBezTo>
                  <a:cubicBezTo>
                    <a:pt x="5792368" y="113157"/>
                    <a:pt x="5795302" y="116230"/>
                    <a:pt x="5797258" y="117348"/>
                  </a:cubicBezTo>
                  <a:cubicBezTo>
                    <a:pt x="5799213" y="118465"/>
                    <a:pt x="5800611" y="120281"/>
                    <a:pt x="5801449" y="122796"/>
                  </a:cubicBezTo>
                  <a:cubicBezTo>
                    <a:pt x="5802287" y="125311"/>
                    <a:pt x="5802566" y="128524"/>
                    <a:pt x="5802287" y="132435"/>
                  </a:cubicBezTo>
                  <a:cubicBezTo>
                    <a:pt x="5802008" y="136347"/>
                    <a:pt x="5802008" y="139560"/>
                    <a:pt x="5802287" y="142075"/>
                  </a:cubicBezTo>
                  <a:cubicBezTo>
                    <a:pt x="5802566" y="144589"/>
                    <a:pt x="5802147" y="146824"/>
                    <a:pt x="5801030" y="148780"/>
                  </a:cubicBezTo>
                  <a:cubicBezTo>
                    <a:pt x="5799912" y="150736"/>
                    <a:pt x="5798654" y="152412"/>
                    <a:pt x="5797258" y="153809"/>
                  </a:cubicBezTo>
                  <a:cubicBezTo>
                    <a:pt x="5795860" y="155206"/>
                    <a:pt x="5795022" y="156883"/>
                    <a:pt x="5794743" y="158839"/>
                  </a:cubicBezTo>
                  <a:cubicBezTo>
                    <a:pt x="5794464" y="160794"/>
                    <a:pt x="5793346" y="162890"/>
                    <a:pt x="5791390" y="165125"/>
                  </a:cubicBezTo>
                  <a:cubicBezTo>
                    <a:pt x="5789434" y="167360"/>
                    <a:pt x="5786221" y="171831"/>
                    <a:pt x="5781751" y="178536"/>
                  </a:cubicBezTo>
                  <a:lnTo>
                    <a:pt x="5778398" y="181889"/>
                  </a:lnTo>
                  <a:cubicBezTo>
                    <a:pt x="5776163" y="185242"/>
                    <a:pt x="5773928" y="188315"/>
                    <a:pt x="5771693" y="191109"/>
                  </a:cubicBezTo>
                  <a:lnTo>
                    <a:pt x="5770016" y="191948"/>
                  </a:lnTo>
                  <a:lnTo>
                    <a:pt x="5757443" y="207035"/>
                  </a:lnTo>
                  <a:lnTo>
                    <a:pt x="5754928" y="208712"/>
                  </a:lnTo>
                  <a:cubicBezTo>
                    <a:pt x="5753811" y="211506"/>
                    <a:pt x="5752414" y="213741"/>
                    <a:pt x="5750737" y="215417"/>
                  </a:cubicBezTo>
                  <a:cubicBezTo>
                    <a:pt x="5749061" y="216535"/>
                    <a:pt x="5747943" y="217233"/>
                    <a:pt x="5747385" y="217513"/>
                  </a:cubicBezTo>
                  <a:cubicBezTo>
                    <a:pt x="5746825" y="217792"/>
                    <a:pt x="5746267" y="217932"/>
                    <a:pt x="5745709" y="217932"/>
                  </a:cubicBezTo>
                  <a:cubicBezTo>
                    <a:pt x="5745149" y="217932"/>
                    <a:pt x="5744730" y="217932"/>
                    <a:pt x="5744451" y="217932"/>
                  </a:cubicBezTo>
                  <a:cubicBezTo>
                    <a:pt x="5744172" y="217932"/>
                    <a:pt x="5743752" y="218211"/>
                    <a:pt x="5743194" y="218770"/>
                  </a:cubicBezTo>
                  <a:lnTo>
                    <a:pt x="5746546" y="219608"/>
                  </a:lnTo>
                  <a:lnTo>
                    <a:pt x="5744032" y="221285"/>
                  </a:lnTo>
                  <a:lnTo>
                    <a:pt x="5744870" y="222123"/>
                  </a:lnTo>
                  <a:lnTo>
                    <a:pt x="5742355" y="222961"/>
                  </a:lnTo>
                  <a:cubicBezTo>
                    <a:pt x="5742355" y="225196"/>
                    <a:pt x="5741518" y="226873"/>
                    <a:pt x="5739841" y="227990"/>
                  </a:cubicBezTo>
                  <a:lnTo>
                    <a:pt x="5740679" y="228828"/>
                  </a:lnTo>
                  <a:lnTo>
                    <a:pt x="5739003" y="230505"/>
                  </a:lnTo>
                  <a:lnTo>
                    <a:pt x="5737327" y="230505"/>
                  </a:lnTo>
                  <a:lnTo>
                    <a:pt x="5738164" y="233019"/>
                  </a:lnTo>
                  <a:cubicBezTo>
                    <a:pt x="5737606" y="233019"/>
                    <a:pt x="5736488" y="233578"/>
                    <a:pt x="5734812" y="234696"/>
                  </a:cubicBezTo>
                  <a:cubicBezTo>
                    <a:pt x="5733136" y="235813"/>
                    <a:pt x="5732018" y="236372"/>
                    <a:pt x="5731459" y="236372"/>
                  </a:cubicBezTo>
                  <a:lnTo>
                    <a:pt x="5732297" y="240563"/>
                  </a:lnTo>
                  <a:lnTo>
                    <a:pt x="5730621" y="243078"/>
                  </a:lnTo>
                  <a:lnTo>
                    <a:pt x="5726430" y="243916"/>
                  </a:lnTo>
                  <a:cubicBezTo>
                    <a:pt x="5725871" y="245034"/>
                    <a:pt x="5725452" y="245872"/>
                    <a:pt x="5725173" y="246431"/>
                  </a:cubicBezTo>
                  <a:cubicBezTo>
                    <a:pt x="5724893" y="246989"/>
                    <a:pt x="5724334" y="247548"/>
                    <a:pt x="5723496" y="248107"/>
                  </a:cubicBezTo>
                  <a:cubicBezTo>
                    <a:pt x="5722658" y="248666"/>
                    <a:pt x="5722518" y="249225"/>
                    <a:pt x="5723077" y="249783"/>
                  </a:cubicBezTo>
                  <a:cubicBezTo>
                    <a:pt x="5723636" y="250342"/>
                    <a:pt x="5723775" y="250761"/>
                    <a:pt x="5723496" y="251041"/>
                  </a:cubicBezTo>
                  <a:cubicBezTo>
                    <a:pt x="5723216" y="251320"/>
                    <a:pt x="5722797" y="251739"/>
                    <a:pt x="5722239" y="252298"/>
                  </a:cubicBezTo>
                  <a:cubicBezTo>
                    <a:pt x="5721121" y="252298"/>
                    <a:pt x="5720003" y="252857"/>
                    <a:pt x="5718886" y="253974"/>
                  </a:cubicBezTo>
                  <a:lnTo>
                    <a:pt x="5719724" y="254813"/>
                  </a:lnTo>
                  <a:lnTo>
                    <a:pt x="5718886" y="256489"/>
                  </a:lnTo>
                  <a:lnTo>
                    <a:pt x="5716371" y="257327"/>
                  </a:lnTo>
                  <a:lnTo>
                    <a:pt x="5717210" y="259004"/>
                  </a:lnTo>
                  <a:lnTo>
                    <a:pt x="5714695" y="259842"/>
                  </a:lnTo>
                  <a:lnTo>
                    <a:pt x="5712180" y="263195"/>
                  </a:lnTo>
                  <a:lnTo>
                    <a:pt x="5710504" y="264871"/>
                  </a:lnTo>
                  <a:cubicBezTo>
                    <a:pt x="5708268" y="269341"/>
                    <a:pt x="5706732" y="272415"/>
                    <a:pt x="5705894" y="274091"/>
                  </a:cubicBezTo>
                  <a:cubicBezTo>
                    <a:pt x="5705056" y="275768"/>
                    <a:pt x="5704077" y="277304"/>
                    <a:pt x="5702960" y="278701"/>
                  </a:cubicBezTo>
                  <a:cubicBezTo>
                    <a:pt x="5701843" y="280098"/>
                    <a:pt x="5701284" y="281635"/>
                    <a:pt x="5701284" y="283311"/>
                  </a:cubicBezTo>
                  <a:lnTo>
                    <a:pt x="5699607" y="283311"/>
                  </a:lnTo>
                  <a:cubicBezTo>
                    <a:pt x="5697931" y="286105"/>
                    <a:pt x="5696534" y="288341"/>
                    <a:pt x="5695416" y="290017"/>
                  </a:cubicBezTo>
                  <a:lnTo>
                    <a:pt x="5696255" y="290855"/>
                  </a:lnTo>
                  <a:cubicBezTo>
                    <a:pt x="5712460" y="282473"/>
                    <a:pt x="5729503" y="275768"/>
                    <a:pt x="5747385" y="270738"/>
                  </a:cubicBezTo>
                  <a:cubicBezTo>
                    <a:pt x="5749620" y="267944"/>
                    <a:pt x="5751576" y="265430"/>
                    <a:pt x="5753252" y="263195"/>
                  </a:cubicBezTo>
                  <a:cubicBezTo>
                    <a:pt x="5754928" y="260959"/>
                    <a:pt x="5759399" y="254673"/>
                    <a:pt x="5766663" y="244335"/>
                  </a:cubicBezTo>
                  <a:cubicBezTo>
                    <a:pt x="5773928" y="233997"/>
                    <a:pt x="5778119" y="226314"/>
                    <a:pt x="5779236" y="221285"/>
                  </a:cubicBezTo>
                  <a:cubicBezTo>
                    <a:pt x="5780354" y="216255"/>
                    <a:pt x="5779934" y="212344"/>
                    <a:pt x="5777979" y="209550"/>
                  </a:cubicBezTo>
                  <a:cubicBezTo>
                    <a:pt x="5776023" y="206756"/>
                    <a:pt x="5774487" y="204660"/>
                    <a:pt x="5773369" y="203263"/>
                  </a:cubicBezTo>
                  <a:cubicBezTo>
                    <a:pt x="5772251" y="201866"/>
                    <a:pt x="5770854" y="200050"/>
                    <a:pt x="5769178" y="197815"/>
                  </a:cubicBezTo>
                  <a:cubicBezTo>
                    <a:pt x="5773090" y="200050"/>
                    <a:pt x="5777001" y="202146"/>
                    <a:pt x="5780913" y="204101"/>
                  </a:cubicBezTo>
                  <a:cubicBezTo>
                    <a:pt x="5784824" y="206057"/>
                    <a:pt x="5787897" y="207315"/>
                    <a:pt x="5790133" y="207873"/>
                  </a:cubicBezTo>
                  <a:cubicBezTo>
                    <a:pt x="5792368" y="208432"/>
                    <a:pt x="5794603" y="209410"/>
                    <a:pt x="5796839" y="210807"/>
                  </a:cubicBezTo>
                  <a:cubicBezTo>
                    <a:pt x="5799073" y="212204"/>
                    <a:pt x="5800470" y="213042"/>
                    <a:pt x="5801030" y="213322"/>
                  </a:cubicBezTo>
                  <a:cubicBezTo>
                    <a:pt x="5801588" y="213601"/>
                    <a:pt x="5802427" y="214020"/>
                    <a:pt x="5803544" y="214579"/>
                  </a:cubicBezTo>
                  <a:cubicBezTo>
                    <a:pt x="5808573" y="219049"/>
                    <a:pt x="5812066" y="222123"/>
                    <a:pt x="5814022" y="223799"/>
                  </a:cubicBezTo>
                  <a:cubicBezTo>
                    <a:pt x="5815977" y="225476"/>
                    <a:pt x="5818073" y="227711"/>
                    <a:pt x="5820308" y="230505"/>
                  </a:cubicBezTo>
                  <a:cubicBezTo>
                    <a:pt x="5822543" y="233299"/>
                    <a:pt x="5824359" y="235674"/>
                    <a:pt x="5825757" y="237629"/>
                  </a:cubicBezTo>
                  <a:cubicBezTo>
                    <a:pt x="5827153" y="239585"/>
                    <a:pt x="5830087" y="242798"/>
                    <a:pt x="5834557" y="247269"/>
                  </a:cubicBezTo>
                  <a:cubicBezTo>
                    <a:pt x="5839028" y="251739"/>
                    <a:pt x="5841822" y="255790"/>
                    <a:pt x="5842939" y="259423"/>
                  </a:cubicBezTo>
                  <a:cubicBezTo>
                    <a:pt x="5844057" y="263055"/>
                    <a:pt x="5844756" y="266268"/>
                    <a:pt x="5845035" y="269062"/>
                  </a:cubicBezTo>
                  <a:cubicBezTo>
                    <a:pt x="5845314" y="271856"/>
                    <a:pt x="5844197" y="274929"/>
                    <a:pt x="5841682" y="278282"/>
                  </a:cubicBezTo>
                  <a:cubicBezTo>
                    <a:pt x="5839167" y="281635"/>
                    <a:pt x="5834837" y="287223"/>
                    <a:pt x="5828690" y="295046"/>
                  </a:cubicBezTo>
                  <a:cubicBezTo>
                    <a:pt x="5822543" y="302869"/>
                    <a:pt x="5817095" y="309296"/>
                    <a:pt x="5812345" y="314325"/>
                  </a:cubicBezTo>
                  <a:cubicBezTo>
                    <a:pt x="5807595" y="319354"/>
                    <a:pt x="5801309" y="326339"/>
                    <a:pt x="5793486" y="335280"/>
                  </a:cubicBezTo>
                  <a:lnTo>
                    <a:pt x="5788457" y="338633"/>
                  </a:lnTo>
                  <a:lnTo>
                    <a:pt x="5781751" y="346176"/>
                  </a:lnTo>
                  <a:lnTo>
                    <a:pt x="5775045" y="351206"/>
                  </a:lnTo>
                  <a:cubicBezTo>
                    <a:pt x="5765546" y="360146"/>
                    <a:pt x="5757722" y="370205"/>
                    <a:pt x="5751576" y="381381"/>
                  </a:cubicBezTo>
                  <a:lnTo>
                    <a:pt x="5749899" y="382219"/>
                  </a:lnTo>
                  <a:cubicBezTo>
                    <a:pt x="5747664" y="384454"/>
                    <a:pt x="5746267" y="386969"/>
                    <a:pt x="5745709" y="389763"/>
                  </a:cubicBezTo>
                  <a:lnTo>
                    <a:pt x="5748223" y="388086"/>
                  </a:lnTo>
                  <a:lnTo>
                    <a:pt x="5748223" y="386410"/>
                  </a:lnTo>
                  <a:cubicBezTo>
                    <a:pt x="5749340" y="386410"/>
                    <a:pt x="5750039" y="386410"/>
                    <a:pt x="5750318" y="386410"/>
                  </a:cubicBezTo>
                  <a:cubicBezTo>
                    <a:pt x="5750598" y="386410"/>
                    <a:pt x="5751157" y="385851"/>
                    <a:pt x="5751995" y="384734"/>
                  </a:cubicBezTo>
                  <a:cubicBezTo>
                    <a:pt x="5752833" y="383616"/>
                    <a:pt x="5754090" y="383057"/>
                    <a:pt x="5755767" y="383057"/>
                  </a:cubicBezTo>
                  <a:cubicBezTo>
                    <a:pt x="5757443" y="383057"/>
                    <a:pt x="5758979" y="382219"/>
                    <a:pt x="5760377" y="380543"/>
                  </a:cubicBezTo>
                  <a:cubicBezTo>
                    <a:pt x="5761774" y="378866"/>
                    <a:pt x="5763450" y="378168"/>
                    <a:pt x="5765406" y="378447"/>
                  </a:cubicBezTo>
                  <a:cubicBezTo>
                    <a:pt x="5767361" y="378726"/>
                    <a:pt x="5768899" y="378447"/>
                    <a:pt x="5770016" y="377609"/>
                  </a:cubicBezTo>
                  <a:cubicBezTo>
                    <a:pt x="5771133" y="376771"/>
                    <a:pt x="5772391" y="376771"/>
                    <a:pt x="5773788" y="377609"/>
                  </a:cubicBezTo>
                  <a:cubicBezTo>
                    <a:pt x="5775185" y="378447"/>
                    <a:pt x="5776722" y="378866"/>
                    <a:pt x="5778398" y="378866"/>
                  </a:cubicBezTo>
                  <a:lnTo>
                    <a:pt x="5778398" y="377190"/>
                  </a:lnTo>
                  <a:cubicBezTo>
                    <a:pt x="5780075" y="378307"/>
                    <a:pt x="5781332" y="379146"/>
                    <a:pt x="5782170" y="379704"/>
                  </a:cubicBezTo>
                  <a:cubicBezTo>
                    <a:pt x="5783008" y="380263"/>
                    <a:pt x="5784266" y="380682"/>
                    <a:pt x="5785942" y="380962"/>
                  </a:cubicBezTo>
                  <a:cubicBezTo>
                    <a:pt x="5787618" y="381241"/>
                    <a:pt x="5789155" y="381241"/>
                    <a:pt x="5790552" y="380962"/>
                  </a:cubicBezTo>
                  <a:cubicBezTo>
                    <a:pt x="5791949" y="380682"/>
                    <a:pt x="5792927" y="380962"/>
                    <a:pt x="5793486" y="381800"/>
                  </a:cubicBezTo>
                  <a:cubicBezTo>
                    <a:pt x="5794045" y="382638"/>
                    <a:pt x="5795022" y="383057"/>
                    <a:pt x="5796419" y="383057"/>
                  </a:cubicBezTo>
                  <a:cubicBezTo>
                    <a:pt x="5797817" y="383057"/>
                    <a:pt x="5799353" y="383476"/>
                    <a:pt x="5801030" y="384314"/>
                  </a:cubicBezTo>
                  <a:cubicBezTo>
                    <a:pt x="5802706" y="385153"/>
                    <a:pt x="5804103" y="385991"/>
                    <a:pt x="5805221" y="386829"/>
                  </a:cubicBezTo>
                  <a:cubicBezTo>
                    <a:pt x="5806338" y="387667"/>
                    <a:pt x="5808014" y="388925"/>
                    <a:pt x="5810250" y="390601"/>
                  </a:cubicBezTo>
                  <a:cubicBezTo>
                    <a:pt x="5811926" y="393954"/>
                    <a:pt x="5813463" y="396189"/>
                    <a:pt x="5814860" y="397307"/>
                  </a:cubicBezTo>
                  <a:cubicBezTo>
                    <a:pt x="5816257" y="398424"/>
                    <a:pt x="5816815" y="400520"/>
                    <a:pt x="5816536" y="403593"/>
                  </a:cubicBezTo>
                  <a:cubicBezTo>
                    <a:pt x="5816257" y="406666"/>
                    <a:pt x="5815558" y="409740"/>
                    <a:pt x="5814440" y="412813"/>
                  </a:cubicBezTo>
                  <a:cubicBezTo>
                    <a:pt x="5813323" y="415887"/>
                    <a:pt x="5811367" y="418541"/>
                    <a:pt x="5808573" y="420776"/>
                  </a:cubicBezTo>
                  <a:cubicBezTo>
                    <a:pt x="5805779" y="423011"/>
                    <a:pt x="5804103" y="425666"/>
                    <a:pt x="5803544" y="428739"/>
                  </a:cubicBezTo>
                  <a:cubicBezTo>
                    <a:pt x="5802985" y="431812"/>
                    <a:pt x="5801868" y="434048"/>
                    <a:pt x="5800191" y="435445"/>
                  </a:cubicBezTo>
                  <a:cubicBezTo>
                    <a:pt x="5798515" y="436842"/>
                    <a:pt x="5795721" y="439217"/>
                    <a:pt x="5791809" y="442569"/>
                  </a:cubicBezTo>
                  <a:cubicBezTo>
                    <a:pt x="5787339" y="445363"/>
                    <a:pt x="5782449" y="448157"/>
                    <a:pt x="5777141" y="450951"/>
                  </a:cubicBezTo>
                  <a:cubicBezTo>
                    <a:pt x="5771832" y="453745"/>
                    <a:pt x="5765685" y="457517"/>
                    <a:pt x="5758700" y="462267"/>
                  </a:cubicBezTo>
                  <a:cubicBezTo>
                    <a:pt x="5751715" y="467017"/>
                    <a:pt x="5747524" y="469951"/>
                    <a:pt x="5746127" y="471068"/>
                  </a:cubicBezTo>
                  <a:cubicBezTo>
                    <a:pt x="5744730" y="472186"/>
                    <a:pt x="5742914" y="472745"/>
                    <a:pt x="5740679" y="472745"/>
                  </a:cubicBezTo>
                  <a:lnTo>
                    <a:pt x="5736488" y="476936"/>
                  </a:lnTo>
                  <a:cubicBezTo>
                    <a:pt x="5732576" y="479171"/>
                    <a:pt x="5730062" y="480707"/>
                    <a:pt x="5728945" y="481546"/>
                  </a:cubicBezTo>
                  <a:cubicBezTo>
                    <a:pt x="5727827" y="482384"/>
                    <a:pt x="5726290" y="483082"/>
                    <a:pt x="5724334" y="483641"/>
                  </a:cubicBezTo>
                  <a:cubicBezTo>
                    <a:pt x="5722378" y="484200"/>
                    <a:pt x="5717349" y="486295"/>
                    <a:pt x="5709247" y="489928"/>
                  </a:cubicBezTo>
                  <a:cubicBezTo>
                    <a:pt x="5701144" y="493560"/>
                    <a:pt x="5694298" y="497192"/>
                    <a:pt x="5688711" y="500824"/>
                  </a:cubicBezTo>
                  <a:cubicBezTo>
                    <a:pt x="5683122" y="504456"/>
                    <a:pt x="5678512" y="507111"/>
                    <a:pt x="5674880" y="508787"/>
                  </a:cubicBezTo>
                  <a:cubicBezTo>
                    <a:pt x="5671248" y="510464"/>
                    <a:pt x="5668734" y="511581"/>
                    <a:pt x="5667337" y="512140"/>
                  </a:cubicBezTo>
                  <a:cubicBezTo>
                    <a:pt x="5665940" y="512699"/>
                    <a:pt x="5664124" y="513816"/>
                    <a:pt x="5661888" y="515493"/>
                  </a:cubicBezTo>
                  <a:lnTo>
                    <a:pt x="5655183" y="512140"/>
                  </a:lnTo>
                  <a:cubicBezTo>
                    <a:pt x="5654624" y="510464"/>
                    <a:pt x="5654065" y="509346"/>
                    <a:pt x="5653506" y="508787"/>
                  </a:cubicBezTo>
                  <a:cubicBezTo>
                    <a:pt x="5652947" y="508228"/>
                    <a:pt x="5652249" y="507530"/>
                    <a:pt x="5651411" y="506692"/>
                  </a:cubicBezTo>
                  <a:cubicBezTo>
                    <a:pt x="5650573" y="505853"/>
                    <a:pt x="5650013" y="504736"/>
                    <a:pt x="5649734" y="503339"/>
                  </a:cubicBezTo>
                  <a:cubicBezTo>
                    <a:pt x="5649455" y="501942"/>
                    <a:pt x="5648756" y="500545"/>
                    <a:pt x="5647639" y="499148"/>
                  </a:cubicBezTo>
                  <a:cubicBezTo>
                    <a:pt x="5646521" y="497751"/>
                    <a:pt x="5644985" y="495097"/>
                    <a:pt x="5643029" y="491185"/>
                  </a:cubicBezTo>
                  <a:cubicBezTo>
                    <a:pt x="5641073" y="487273"/>
                    <a:pt x="5639676" y="482104"/>
                    <a:pt x="5638838" y="475678"/>
                  </a:cubicBezTo>
                  <a:cubicBezTo>
                    <a:pt x="5638000" y="469252"/>
                    <a:pt x="5637301" y="465340"/>
                    <a:pt x="5636743" y="463943"/>
                  </a:cubicBezTo>
                  <a:cubicBezTo>
                    <a:pt x="5636183" y="462546"/>
                    <a:pt x="5635625" y="461010"/>
                    <a:pt x="5635066" y="459333"/>
                  </a:cubicBezTo>
                  <a:lnTo>
                    <a:pt x="5631713" y="456819"/>
                  </a:lnTo>
                  <a:cubicBezTo>
                    <a:pt x="5631154" y="454025"/>
                    <a:pt x="5630595" y="452069"/>
                    <a:pt x="5630037" y="450951"/>
                  </a:cubicBezTo>
                  <a:cubicBezTo>
                    <a:pt x="5629478" y="449834"/>
                    <a:pt x="5629338" y="448297"/>
                    <a:pt x="5629617" y="446341"/>
                  </a:cubicBezTo>
                  <a:cubicBezTo>
                    <a:pt x="5629897" y="444385"/>
                    <a:pt x="5630735" y="442849"/>
                    <a:pt x="5632132" y="441731"/>
                  </a:cubicBezTo>
                  <a:cubicBezTo>
                    <a:pt x="5633529" y="440614"/>
                    <a:pt x="5634926" y="438797"/>
                    <a:pt x="5636323" y="436283"/>
                  </a:cubicBezTo>
                  <a:cubicBezTo>
                    <a:pt x="5637720" y="433768"/>
                    <a:pt x="5639816" y="431254"/>
                    <a:pt x="5642610" y="428739"/>
                  </a:cubicBezTo>
                  <a:cubicBezTo>
                    <a:pt x="5645404" y="426224"/>
                    <a:pt x="5646661" y="424548"/>
                    <a:pt x="5646382" y="423710"/>
                  </a:cubicBezTo>
                  <a:cubicBezTo>
                    <a:pt x="5646102" y="422872"/>
                    <a:pt x="5646241" y="422033"/>
                    <a:pt x="5646801" y="421195"/>
                  </a:cubicBezTo>
                  <a:cubicBezTo>
                    <a:pt x="5647359" y="420357"/>
                    <a:pt x="5647918" y="419100"/>
                    <a:pt x="5648477" y="417423"/>
                  </a:cubicBezTo>
                  <a:cubicBezTo>
                    <a:pt x="5651271" y="415747"/>
                    <a:pt x="5654065" y="413512"/>
                    <a:pt x="5656859" y="410718"/>
                  </a:cubicBezTo>
                  <a:cubicBezTo>
                    <a:pt x="5663006" y="401777"/>
                    <a:pt x="5667476" y="395490"/>
                    <a:pt x="5670270" y="391858"/>
                  </a:cubicBezTo>
                  <a:cubicBezTo>
                    <a:pt x="5673064" y="388226"/>
                    <a:pt x="5675300" y="385013"/>
                    <a:pt x="5676976" y="382219"/>
                  </a:cubicBezTo>
                  <a:cubicBezTo>
                    <a:pt x="5678652" y="379425"/>
                    <a:pt x="5679491" y="377469"/>
                    <a:pt x="5679491" y="376352"/>
                  </a:cubicBezTo>
                  <a:cubicBezTo>
                    <a:pt x="5679491" y="375234"/>
                    <a:pt x="5679491" y="373837"/>
                    <a:pt x="5679491" y="372161"/>
                  </a:cubicBezTo>
                  <a:cubicBezTo>
                    <a:pt x="5678931" y="372161"/>
                    <a:pt x="5673344" y="373138"/>
                    <a:pt x="5662726" y="375094"/>
                  </a:cubicBezTo>
                  <a:cubicBezTo>
                    <a:pt x="5652109" y="377050"/>
                    <a:pt x="5644985" y="379006"/>
                    <a:pt x="5641352" y="380962"/>
                  </a:cubicBezTo>
                  <a:cubicBezTo>
                    <a:pt x="5637720" y="382917"/>
                    <a:pt x="5634088" y="383895"/>
                    <a:pt x="5630456" y="383895"/>
                  </a:cubicBezTo>
                  <a:cubicBezTo>
                    <a:pt x="5626823" y="383895"/>
                    <a:pt x="5623471" y="382917"/>
                    <a:pt x="5620398" y="380962"/>
                  </a:cubicBezTo>
                  <a:cubicBezTo>
                    <a:pt x="5617324" y="379006"/>
                    <a:pt x="5614111" y="376072"/>
                    <a:pt x="5610758" y="372161"/>
                  </a:cubicBezTo>
                  <a:cubicBezTo>
                    <a:pt x="5607964" y="367131"/>
                    <a:pt x="5606148" y="363499"/>
                    <a:pt x="5605310" y="361264"/>
                  </a:cubicBezTo>
                  <a:cubicBezTo>
                    <a:pt x="5604472" y="359029"/>
                    <a:pt x="5603354" y="357213"/>
                    <a:pt x="5601957" y="355816"/>
                  </a:cubicBezTo>
                  <a:cubicBezTo>
                    <a:pt x="5600560" y="354419"/>
                    <a:pt x="5599163" y="352463"/>
                    <a:pt x="5597766" y="349948"/>
                  </a:cubicBezTo>
                  <a:cubicBezTo>
                    <a:pt x="5596369" y="347434"/>
                    <a:pt x="5595252" y="345757"/>
                    <a:pt x="5594413" y="344919"/>
                  </a:cubicBezTo>
                  <a:cubicBezTo>
                    <a:pt x="5593575" y="344081"/>
                    <a:pt x="5592597" y="342824"/>
                    <a:pt x="5591480" y="341147"/>
                  </a:cubicBezTo>
                  <a:cubicBezTo>
                    <a:pt x="5591480" y="340030"/>
                    <a:pt x="5591619" y="339191"/>
                    <a:pt x="5591899" y="338633"/>
                  </a:cubicBezTo>
                  <a:cubicBezTo>
                    <a:pt x="5592178" y="338074"/>
                    <a:pt x="5591759" y="337096"/>
                    <a:pt x="5590641" y="335699"/>
                  </a:cubicBezTo>
                  <a:cubicBezTo>
                    <a:pt x="5589523" y="334302"/>
                    <a:pt x="5589244" y="332765"/>
                    <a:pt x="5589803" y="331089"/>
                  </a:cubicBezTo>
                  <a:cubicBezTo>
                    <a:pt x="5590362" y="329412"/>
                    <a:pt x="5591061" y="328155"/>
                    <a:pt x="5591899" y="327317"/>
                  </a:cubicBezTo>
                  <a:cubicBezTo>
                    <a:pt x="5592737" y="326479"/>
                    <a:pt x="5593156" y="325501"/>
                    <a:pt x="5593156" y="324383"/>
                  </a:cubicBezTo>
                  <a:cubicBezTo>
                    <a:pt x="5593156" y="323266"/>
                    <a:pt x="5593435" y="321030"/>
                    <a:pt x="5593994" y="317678"/>
                  </a:cubicBezTo>
                  <a:cubicBezTo>
                    <a:pt x="5594553" y="314325"/>
                    <a:pt x="5595950" y="311251"/>
                    <a:pt x="5598185" y="308457"/>
                  </a:cubicBezTo>
                  <a:cubicBezTo>
                    <a:pt x="5600420" y="305663"/>
                    <a:pt x="5602096" y="302730"/>
                    <a:pt x="5603214" y="299656"/>
                  </a:cubicBezTo>
                  <a:cubicBezTo>
                    <a:pt x="5604332" y="296583"/>
                    <a:pt x="5606008" y="293789"/>
                    <a:pt x="5608244" y="291274"/>
                  </a:cubicBezTo>
                  <a:cubicBezTo>
                    <a:pt x="5610479" y="288760"/>
                    <a:pt x="5612993" y="284569"/>
                    <a:pt x="5615788" y="278701"/>
                  </a:cubicBezTo>
                  <a:cubicBezTo>
                    <a:pt x="5618581" y="272834"/>
                    <a:pt x="5622632" y="264592"/>
                    <a:pt x="5627941" y="253974"/>
                  </a:cubicBezTo>
                  <a:cubicBezTo>
                    <a:pt x="5633250" y="243357"/>
                    <a:pt x="5637022" y="236931"/>
                    <a:pt x="5639257" y="234696"/>
                  </a:cubicBezTo>
                  <a:cubicBezTo>
                    <a:pt x="5641492" y="232461"/>
                    <a:pt x="5643029" y="230225"/>
                    <a:pt x="5643867" y="227990"/>
                  </a:cubicBezTo>
                  <a:cubicBezTo>
                    <a:pt x="5644706" y="225755"/>
                    <a:pt x="5646102" y="223101"/>
                    <a:pt x="5648058" y="220027"/>
                  </a:cubicBezTo>
                  <a:cubicBezTo>
                    <a:pt x="5650013" y="216954"/>
                    <a:pt x="5651690" y="214160"/>
                    <a:pt x="5653088" y="211645"/>
                  </a:cubicBezTo>
                  <a:cubicBezTo>
                    <a:pt x="5654484" y="209131"/>
                    <a:pt x="5655881" y="206895"/>
                    <a:pt x="5657278" y="204940"/>
                  </a:cubicBezTo>
                  <a:cubicBezTo>
                    <a:pt x="5658675" y="202984"/>
                    <a:pt x="5659374" y="201447"/>
                    <a:pt x="5659374" y="200330"/>
                  </a:cubicBezTo>
                  <a:cubicBezTo>
                    <a:pt x="5659374" y="199212"/>
                    <a:pt x="5659932" y="198234"/>
                    <a:pt x="5661050" y="197396"/>
                  </a:cubicBezTo>
                  <a:cubicBezTo>
                    <a:pt x="5662167" y="196558"/>
                    <a:pt x="5663146" y="194881"/>
                    <a:pt x="5663984" y="192367"/>
                  </a:cubicBezTo>
                  <a:cubicBezTo>
                    <a:pt x="5664822" y="189852"/>
                    <a:pt x="5667476" y="184264"/>
                    <a:pt x="5671947" y="175603"/>
                  </a:cubicBezTo>
                  <a:cubicBezTo>
                    <a:pt x="5676417" y="166941"/>
                    <a:pt x="5679630" y="161772"/>
                    <a:pt x="5681586" y="160096"/>
                  </a:cubicBezTo>
                  <a:cubicBezTo>
                    <a:pt x="5683542" y="158420"/>
                    <a:pt x="5684520" y="157162"/>
                    <a:pt x="5684520" y="156324"/>
                  </a:cubicBezTo>
                  <a:cubicBezTo>
                    <a:pt x="5684520" y="155486"/>
                    <a:pt x="5684799" y="154508"/>
                    <a:pt x="5685358" y="153390"/>
                  </a:cubicBezTo>
                  <a:lnTo>
                    <a:pt x="5686196" y="151714"/>
                  </a:lnTo>
                  <a:cubicBezTo>
                    <a:pt x="5686755" y="150038"/>
                    <a:pt x="5687313" y="148780"/>
                    <a:pt x="5687873" y="147942"/>
                  </a:cubicBezTo>
                  <a:cubicBezTo>
                    <a:pt x="5688431" y="147104"/>
                    <a:pt x="5689409" y="145847"/>
                    <a:pt x="5690806" y="144170"/>
                  </a:cubicBezTo>
                  <a:cubicBezTo>
                    <a:pt x="5692203" y="142494"/>
                    <a:pt x="5693181" y="140678"/>
                    <a:pt x="5693740" y="138722"/>
                  </a:cubicBezTo>
                  <a:cubicBezTo>
                    <a:pt x="5694298" y="136766"/>
                    <a:pt x="5695556" y="134671"/>
                    <a:pt x="5697512" y="132435"/>
                  </a:cubicBezTo>
                  <a:cubicBezTo>
                    <a:pt x="5699467" y="130200"/>
                    <a:pt x="5702401" y="125450"/>
                    <a:pt x="5706313" y="118186"/>
                  </a:cubicBezTo>
                  <a:cubicBezTo>
                    <a:pt x="5710224" y="110922"/>
                    <a:pt x="5713298" y="104775"/>
                    <a:pt x="5715533" y="99746"/>
                  </a:cubicBezTo>
                  <a:cubicBezTo>
                    <a:pt x="5717768" y="94716"/>
                    <a:pt x="5718327" y="90805"/>
                    <a:pt x="5717210" y="88011"/>
                  </a:cubicBezTo>
                  <a:cubicBezTo>
                    <a:pt x="5716092" y="85217"/>
                    <a:pt x="5714276" y="82702"/>
                    <a:pt x="5711761" y="80467"/>
                  </a:cubicBezTo>
                  <a:cubicBezTo>
                    <a:pt x="5709247" y="78232"/>
                    <a:pt x="5704637" y="73203"/>
                    <a:pt x="5697931" y="65379"/>
                  </a:cubicBezTo>
                  <a:close/>
                  <a:moveTo>
                    <a:pt x="223799" y="57836"/>
                  </a:moveTo>
                  <a:cubicBezTo>
                    <a:pt x="227152" y="57836"/>
                    <a:pt x="230784" y="58394"/>
                    <a:pt x="234696" y="59512"/>
                  </a:cubicBezTo>
                  <a:lnTo>
                    <a:pt x="243078" y="69570"/>
                  </a:lnTo>
                  <a:cubicBezTo>
                    <a:pt x="248666" y="73482"/>
                    <a:pt x="255092" y="76555"/>
                    <a:pt x="262356" y="78791"/>
                  </a:cubicBezTo>
                  <a:lnTo>
                    <a:pt x="264033" y="81305"/>
                  </a:lnTo>
                  <a:cubicBezTo>
                    <a:pt x="264592" y="81305"/>
                    <a:pt x="265011" y="81305"/>
                    <a:pt x="265290" y="81305"/>
                  </a:cubicBezTo>
                  <a:cubicBezTo>
                    <a:pt x="265570" y="81305"/>
                    <a:pt x="266408" y="81585"/>
                    <a:pt x="267805" y="82143"/>
                  </a:cubicBezTo>
                  <a:cubicBezTo>
                    <a:pt x="269202" y="82702"/>
                    <a:pt x="270599" y="83680"/>
                    <a:pt x="271996" y="85077"/>
                  </a:cubicBezTo>
                  <a:cubicBezTo>
                    <a:pt x="273393" y="86474"/>
                    <a:pt x="275488" y="88570"/>
                    <a:pt x="278282" y="91364"/>
                  </a:cubicBezTo>
                  <a:cubicBezTo>
                    <a:pt x="280517" y="93599"/>
                    <a:pt x="282194" y="95415"/>
                    <a:pt x="283311" y="96812"/>
                  </a:cubicBezTo>
                  <a:cubicBezTo>
                    <a:pt x="284429" y="98209"/>
                    <a:pt x="285407" y="100025"/>
                    <a:pt x="286245" y="102260"/>
                  </a:cubicBezTo>
                  <a:cubicBezTo>
                    <a:pt x="287083" y="104495"/>
                    <a:pt x="287642" y="106591"/>
                    <a:pt x="287922" y="108547"/>
                  </a:cubicBezTo>
                  <a:cubicBezTo>
                    <a:pt x="288201" y="110502"/>
                    <a:pt x="287502" y="113017"/>
                    <a:pt x="285826" y="116090"/>
                  </a:cubicBezTo>
                  <a:cubicBezTo>
                    <a:pt x="284150" y="119164"/>
                    <a:pt x="282054" y="122377"/>
                    <a:pt x="279539" y="125730"/>
                  </a:cubicBezTo>
                  <a:cubicBezTo>
                    <a:pt x="277025" y="129083"/>
                    <a:pt x="274930" y="132016"/>
                    <a:pt x="273253" y="134531"/>
                  </a:cubicBezTo>
                  <a:cubicBezTo>
                    <a:pt x="271577" y="137045"/>
                    <a:pt x="270319" y="139420"/>
                    <a:pt x="269481" y="141656"/>
                  </a:cubicBezTo>
                  <a:cubicBezTo>
                    <a:pt x="268643" y="143891"/>
                    <a:pt x="267525" y="145567"/>
                    <a:pt x="266129" y="146685"/>
                  </a:cubicBezTo>
                  <a:cubicBezTo>
                    <a:pt x="264731" y="147802"/>
                    <a:pt x="263195" y="150177"/>
                    <a:pt x="261518" y="153809"/>
                  </a:cubicBezTo>
                  <a:cubicBezTo>
                    <a:pt x="259842" y="157442"/>
                    <a:pt x="258724" y="159817"/>
                    <a:pt x="258165" y="160934"/>
                  </a:cubicBezTo>
                  <a:cubicBezTo>
                    <a:pt x="257607" y="162052"/>
                    <a:pt x="256908" y="163030"/>
                    <a:pt x="256070" y="163868"/>
                  </a:cubicBezTo>
                  <a:cubicBezTo>
                    <a:pt x="255232" y="164706"/>
                    <a:pt x="254813" y="165824"/>
                    <a:pt x="254813" y="167221"/>
                  </a:cubicBezTo>
                  <a:cubicBezTo>
                    <a:pt x="254813" y="168618"/>
                    <a:pt x="254114" y="170154"/>
                    <a:pt x="252717" y="171831"/>
                  </a:cubicBezTo>
                  <a:cubicBezTo>
                    <a:pt x="251320" y="173507"/>
                    <a:pt x="249644" y="176161"/>
                    <a:pt x="247688" y="179794"/>
                  </a:cubicBezTo>
                  <a:cubicBezTo>
                    <a:pt x="245732" y="183426"/>
                    <a:pt x="243497" y="186779"/>
                    <a:pt x="240982" y="189852"/>
                  </a:cubicBezTo>
                  <a:cubicBezTo>
                    <a:pt x="238468" y="192925"/>
                    <a:pt x="236512" y="195999"/>
                    <a:pt x="235115" y="199072"/>
                  </a:cubicBezTo>
                  <a:cubicBezTo>
                    <a:pt x="233718" y="202146"/>
                    <a:pt x="231622" y="205219"/>
                    <a:pt x="228828" y="208292"/>
                  </a:cubicBezTo>
                  <a:cubicBezTo>
                    <a:pt x="226034" y="211366"/>
                    <a:pt x="224218" y="213601"/>
                    <a:pt x="223380" y="214998"/>
                  </a:cubicBezTo>
                  <a:cubicBezTo>
                    <a:pt x="222542" y="216395"/>
                    <a:pt x="221005" y="219049"/>
                    <a:pt x="218770" y="222961"/>
                  </a:cubicBezTo>
                  <a:lnTo>
                    <a:pt x="219608" y="223799"/>
                  </a:lnTo>
                  <a:lnTo>
                    <a:pt x="227152" y="225476"/>
                  </a:lnTo>
                  <a:cubicBezTo>
                    <a:pt x="228828" y="227152"/>
                    <a:pt x="230086" y="228130"/>
                    <a:pt x="230924" y="228409"/>
                  </a:cubicBezTo>
                  <a:cubicBezTo>
                    <a:pt x="231762" y="228689"/>
                    <a:pt x="232321" y="229806"/>
                    <a:pt x="232600" y="231762"/>
                  </a:cubicBezTo>
                  <a:cubicBezTo>
                    <a:pt x="232880" y="233718"/>
                    <a:pt x="234277" y="235674"/>
                    <a:pt x="236791" y="237629"/>
                  </a:cubicBezTo>
                  <a:cubicBezTo>
                    <a:pt x="239306" y="239585"/>
                    <a:pt x="241262" y="241960"/>
                    <a:pt x="242659" y="244754"/>
                  </a:cubicBezTo>
                  <a:cubicBezTo>
                    <a:pt x="244056" y="247548"/>
                    <a:pt x="245034" y="250202"/>
                    <a:pt x="245592" y="252717"/>
                  </a:cubicBezTo>
                  <a:cubicBezTo>
                    <a:pt x="246151" y="255232"/>
                    <a:pt x="246151" y="257048"/>
                    <a:pt x="245592" y="258165"/>
                  </a:cubicBezTo>
                  <a:cubicBezTo>
                    <a:pt x="245034" y="259283"/>
                    <a:pt x="245173" y="260540"/>
                    <a:pt x="246012" y="261937"/>
                  </a:cubicBezTo>
                  <a:cubicBezTo>
                    <a:pt x="246850" y="263334"/>
                    <a:pt x="246850" y="264592"/>
                    <a:pt x="246012" y="265709"/>
                  </a:cubicBezTo>
                  <a:cubicBezTo>
                    <a:pt x="245173" y="266827"/>
                    <a:pt x="244754" y="267805"/>
                    <a:pt x="244754" y="268643"/>
                  </a:cubicBezTo>
                  <a:cubicBezTo>
                    <a:pt x="244754" y="269481"/>
                    <a:pt x="244195" y="270319"/>
                    <a:pt x="243078" y="271157"/>
                  </a:cubicBezTo>
                  <a:cubicBezTo>
                    <a:pt x="241960" y="271996"/>
                    <a:pt x="240982" y="272974"/>
                    <a:pt x="240144" y="274091"/>
                  </a:cubicBezTo>
                  <a:cubicBezTo>
                    <a:pt x="239306" y="275209"/>
                    <a:pt x="238328" y="276885"/>
                    <a:pt x="237211" y="279120"/>
                  </a:cubicBezTo>
                  <a:cubicBezTo>
                    <a:pt x="233858" y="281914"/>
                    <a:pt x="230225" y="284429"/>
                    <a:pt x="226314" y="286664"/>
                  </a:cubicBezTo>
                  <a:cubicBezTo>
                    <a:pt x="218491" y="294487"/>
                    <a:pt x="211226" y="302869"/>
                    <a:pt x="204521" y="311810"/>
                  </a:cubicBezTo>
                  <a:lnTo>
                    <a:pt x="201168" y="314325"/>
                  </a:lnTo>
                  <a:cubicBezTo>
                    <a:pt x="188315" y="331089"/>
                    <a:pt x="179933" y="341427"/>
                    <a:pt x="176022" y="345338"/>
                  </a:cubicBezTo>
                  <a:cubicBezTo>
                    <a:pt x="172110" y="349250"/>
                    <a:pt x="169177" y="352742"/>
                    <a:pt x="167221" y="355816"/>
                  </a:cubicBezTo>
                  <a:cubicBezTo>
                    <a:pt x="165265" y="358889"/>
                    <a:pt x="161493" y="364617"/>
                    <a:pt x="155905" y="372999"/>
                  </a:cubicBezTo>
                  <a:lnTo>
                    <a:pt x="155905" y="373837"/>
                  </a:lnTo>
                  <a:cubicBezTo>
                    <a:pt x="163169" y="372161"/>
                    <a:pt x="169316" y="370764"/>
                    <a:pt x="174345" y="369646"/>
                  </a:cubicBezTo>
                  <a:cubicBezTo>
                    <a:pt x="179375" y="368528"/>
                    <a:pt x="185661" y="367830"/>
                    <a:pt x="193205" y="367550"/>
                  </a:cubicBezTo>
                  <a:cubicBezTo>
                    <a:pt x="200749" y="367271"/>
                    <a:pt x="207734" y="367690"/>
                    <a:pt x="214160" y="368808"/>
                  </a:cubicBezTo>
                  <a:cubicBezTo>
                    <a:pt x="220586" y="369925"/>
                    <a:pt x="226174" y="371043"/>
                    <a:pt x="230924" y="372161"/>
                  </a:cubicBezTo>
                  <a:cubicBezTo>
                    <a:pt x="235674" y="373278"/>
                    <a:pt x="239166" y="374396"/>
                    <a:pt x="241401" y="375513"/>
                  </a:cubicBezTo>
                  <a:cubicBezTo>
                    <a:pt x="243637" y="376631"/>
                    <a:pt x="246710" y="378028"/>
                    <a:pt x="250622" y="379704"/>
                  </a:cubicBezTo>
                  <a:lnTo>
                    <a:pt x="252298" y="383057"/>
                  </a:lnTo>
                  <a:lnTo>
                    <a:pt x="256489" y="385572"/>
                  </a:lnTo>
                  <a:cubicBezTo>
                    <a:pt x="257607" y="387807"/>
                    <a:pt x="258864" y="389483"/>
                    <a:pt x="260261" y="390601"/>
                  </a:cubicBezTo>
                  <a:cubicBezTo>
                    <a:pt x="261658" y="391719"/>
                    <a:pt x="263614" y="395071"/>
                    <a:pt x="266129" y="400659"/>
                  </a:cubicBezTo>
                  <a:cubicBezTo>
                    <a:pt x="268643" y="406247"/>
                    <a:pt x="270599" y="412394"/>
                    <a:pt x="271996" y="419100"/>
                  </a:cubicBezTo>
                  <a:cubicBezTo>
                    <a:pt x="273393" y="425805"/>
                    <a:pt x="274091" y="432511"/>
                    <a:pt x="274091" y="439217"/>
                  </a:cubicBezTo>
                  <a:cubicBezTo>
                    <a:pt x="274091" y="445922"/>
                    <a:pt x="274371" y="452488"/>
                    <a:pt x="274930" y="458914"/>
                  </a:cubicBezTo>
                  <a:cubicBezTo>
                    <a:pt x="275488" y="465340"/>
                    <a:pt x="276187" y="470370"/>
                    <a:pt x="277025" y="474002"/>
                  </a:cubicBezTo>
                  <a:cubicBezTo>
                    <a:pt x="277863" y="477634"/>
                    <a:pt x="278282" y="481685"/>
                    <a:pt x="278282" y="486156"/>
                  </a:cubicBezTo>
                  <a:cubicBezTo>
                    <a:pt x="278282" y="490626"/>
                    <a:pt x="277584" y="497471"/>
                    <a:pt x="276187" y="506692"/>
                  </a:cubicBezTo>
                  <a:cubicBezTo>
                    <a:pt x="274790" y="515912"/>
                    <a:pt x="273113" y="524014"/>
                    <a:pt x="271158" y="530999"/>
                  </a:cubicBezTo>
                  <a:cubicBezTo>
                    <a:pt x="269202" y="537984"/>
                    <a:pt x="267665" y="544411"/>
                    <a:pt x="266547" y="550278"/>
                  </a:cubicBezTo>
                  <a:cubicBezTo>
                    <a:pt x="265430" y="556145"/>
                    <a:pt x="263893" y="562572"/>
                    <a:pt x="261937" y="569557"/>
                  </a:cubicBezTo>
                  <a:cubicBezTo>
                    <a:pt x="259982" y="576542"/>
                    <a:pt x="258026" y="581990"/>
                    <a:pt x="256070" y="585902"/>
                  </a:cubicBezTo>
                  <a:cubicBezTo>
                    <a:pt x="254114" y="589813"/>
                    <a:pt x="252717" y="593725"/>
                    <a:pt x="251879" y="597636"/>
                  </a:cubicBezTo>
                  <a:cubicBezTo>
                    <a:pt x="251041" y="601548"/>
                    <a:pt x="248945" y="606018"/>
                    <a:pt x="245592" y="611048"/>
                  </a:cubicBezTo>
                  <a:cubicBezTo>
                    <a:pt x="242240" y="616077"/>
                    <a:pt x="238747" y="620687"/>
                    <a:pt x="235115" y="624878"/>
                  </a:cubicBezTo>
                  <a:cubicBezTo>
                    <a:pt x="231483" y="629069"/>
                    <a:pt x="228410" y="632701"/>
                    <a:pt x="225895" y="635774"/>
                  </a:cubicBezTo>
                  <a:cubicBezTo>
                    <a:pt x="223380" y="638848"/>
                    <a:pt x="221564" y="640943"/>
                    <a:pt x="220446" y="642061"/>
                  </a:cubicBezTo>
                  <a:cubicBezTo>
                    <a:pt x="219329" y="643179"/>
                    <a:pt x="218351" y="644156"/>
                    <a:pt x="217513" y="644995"/>
                  </a:cubicBezTo>
                  <a:cubicBezTo>
                    <a:pt x="216675" y="645833"/>
                    <a:pt x="214858" y="647928"/>
                    <a:pt x="212064" y="651281"/>
                  </a:cubicBezTo>
                  <a:cubicBezTo>
                    <a:pt x="209829" y="654075"/>
                    <a:pt x="208153" y="655752"/>
                    <a:pt x="207035" y="656310"/>
                  </a:cubicBezTo>
                  <a:cubicBezTo>
                    <a:pt x="205918" y="656869"/>
                    <a:pt x="204940" y="657149"/>
                    <a:pt x="204102" y="657149"/>
                  </a:cubicBezTo>
                  <a:cubicBezTo>
                    <a:pt x="203263" y="657149"/>
                    <a:pt x="202425" y="657428"/>
                    <a:pt x="201587" y="657987"/>
                  </a:cubicBezTo>
                  <a:cubicBezTo>
                    <a:pt x="200749" y="658546"/>
                    <a:pt x="199212" y="658965"/>
                    <a:pt x="196977" y="659244"/>
                  </a:cubicBezTo>
                  <a:cubicBezTo>
                    <a:pt x="194742" y="659523"/>
                    <a:pt x="192506" y="659663"/>
                    <a:pt x="190271" y="659663"/>
                  </a:cubicBezTo>
                  <a:lnTo>
                    <a:pt x="188595" y="658825"/>
                  </a:lnTo>
                  <a:cubicBezTo>
                    <a:pt x="186360" y="658825"/>
                    <a:pt x="184683" y="658965"/>
                    <a:pt x="183566" y="659244"/>
                  </a:cubicBezTo>
                  <a:cubicBezTo>
                    <a:pt x="182448" y="659523"/>
                    <a:pt x="180772" y="659803"/>
                    <a:pt x="178536" y="660082"/>
                  </a:cubicBezTo>
                  <a:cubicBezTo>
                    <a:pt x="176301" y="660362"/>
                    <a:pt x="174625" y="660082"/>
                    <a:pt x="173507" y="659244"/>
                  </a:cubicBezTo>
                  <a:cubicBezTo>
                    <a:pt x="172390" y="658406"/>
                    <a:pt x="171132" y="658266"/>
                    <a:pt x="169735" y="658825"/>
                  </a:cubicBezTo>
                  <a:cubicBezTo>
                    <a:pt x="168338" y="659384"/>
                    <a:pt x="166662" y="659244"/>
                    <a:pt x="164706" y="658406"/>
                  </a:cubicBezTo>
                  <a:cubicBezTo>
                    <a:pt x="162750" y="657568"/>
                    <a:pt x="160375" y="657149"/>
                    <a:pt x="157582" y="657149"/>
                  </a:cubicBezTo>
                  <a:cubicBezTo>
                    <a:pt x="154787" y="657149"/>
                    <a:pt x="152273" y="657149"/>
                    <a:pt x="150038" y="657149"/>
                  </a:cubicBezTo>
                  <a:cubicBezTo>
                    <a:pt x="147802" y="657149"/>
                    <a:pt x="145986" y="656590"/>
                    <a:pt x="144589" y="655472"/>
                  </a:cubicBezTo>
                  <a:cubicBezTo>
                    <a:pt x="143192" y="654355"/>
                    <a:pt x="141376" y="653935"/>
                    <a:pt x="139141" y="654215"/>
                  </a:cubicBezTo>
                  <a:cubicBezTo>
                    <a:pt x="136906" y="654494"/>
                    <a:pt x="135090" y="654215"/>
                    <a:pt x="133693" y="653377"/>
                  </a:cubicBezTo>
                  <a:cubicBezTo>
                    <a:pt x="132296" y="652538"/>
                    <a:pt x="130759" y="651700"/>
                    <a:pt x="129083" y="650862"/>
                  </a:cubicBezTo>
                  <a:cubicBezTo>
                    <a:pt x="127406" y="650024"/>
                    <a:pt x="126009" y="649744"/>
                    <a:pt x="124892" y="650024"/>
                  </a:cubicBezTo>
                  <a:cubicBezTo>
                    <a:pt x="123774" y="650303"/>
                    <a:pt x="122517" y="650024"/>
                    <a:pt x="121120" y="649186"/>
                  </a:cubicBezTo>
                  <a:cubicBezTo>
                    <a:pt x="119723" y="648347"/>
                    <a:pt x="118186" y="647789"/>
                    <a:pt x="116510" y="647509"/>
                  </a:cubicBezTo>
                  <a:cubicBezTo>
                    <a:pt x="114833" y="647230"/>
                    <a:pt x="113017" y="646531"/>
                    <a:pt x="111062" y="645414"/>
                  </a:cubicBezTo>
                  <a:cubicBezTo>
                    <a:pt x="109106" y="644296"/>
                    <a:pt x="107289" y="643737"/>
                    <a:pt x="105613" y="643737"/>
                  </a:cubicBezTo>
                  <a:cubicBezTo>
                    <a:pt x="103937" y="643737"/>
                    <a:pt x="102679" y="643179"/>
                    <a:pt x="101841" y="642061"/>
                  </a:cubicBezTo>
                  <a:cubicBezTo>
                    <a:pt x="101003" y="640943"/>
                    <a:pt x="96672" y="639546"/>
                    <a:pt x="88849" y="637870"/>
                  </a:cubicBezTo>
                  <a:cubicBezTo>
                    <a:pt x="81026" y="636194"/>
                    <a:pt x="76416" y="634657"/>
                    <a:pt x="75019" y="633260"/>
                  </a:cubicBezTo>
                  <a:cubicBezTo>
                    <a:pt x="73622" y="631863"/>
                    <a:pt x="72225" y="631025"/>
                    <a:pt x="70828" y="630745"/>
                  </a:cubicBezTo>
                  <a:cubicBezTo>
                    <a:pt x="69431" y="630466"/>
                    <a:pt x="67615" y="629907"/>
                    <a:pt x="65379" y="629069"/>
                  </a:cubicBezTo>
                  <a:cubicBezTo>
                    <a:pt x="63144" y="628231"/>
                    <a:pt x="60211" y="627392"/>
                    <a:pt x="56578" y="626554"/>
                  </a:cubicBezTo>
                  <a:cubicBezTo>
                    <a:pt x="52946" y="625716"/>
                    <a:pt x="49454" y="625157"/>
                    <a:pt x="46101" y="624878"/>
                  </a:cubicBezTo>
                  <a:cubicBezTo>
                    <a:pt x="42748" y="624598"/>
                    <a:pt x="39256" y="624179"/>
                    <a:pt x="35623" y="623621"/>
                  </a:cubicBezTo>
                  <a:cubicBezTo>
                    <a:pt x="31991" y="623062"/>
                    <a:pt x="29477" y="622503"/>
                    <a:pt x="28080" y="621944"/>
                  </a:cubicBezTo>
                  <a:cubicBezTo>
                    <a:pt x="26682" y="621385"/>
                    <a:pt x="25146" y="620547"/>
                    <a:pt x="23469" y="619430"/>
                  </a:cubicBezTo>
                  <a:cubicBezTo>
                    <a:pt x="23469" y="617753"/>
                    <a:pt x="23190" y="616636"/>
                    <a:pt x="22631" y="616077"/>
                  </a:cubicBezTo>
                  <a:cubicBezTo>
                    <a:pt x="23190" y="616636"/>
                    <a:pt x="26682" y="617474"/>
                    <a:pt x="33109" y="618591"/>
                  </a:cubicBezTo>
                  <a:cubicBezTo>
                    <a:pt x="39535" y="619709"/>
                    <a:pt x="47917" y="620547"/>
                    <a:pt x="58255" y="621106"/>
                  </a:cubicBezTo>
                  <a:cubicBezTo>
                    <a:pt x="68593" y="621665"/>
                    <a:pt x="77813" y="621665"/>
                    <a:pt x="85915" y="621106"/>
                  </a:cubicBezTo>
                  <a:cubicBezTo>
                    <a:pt x="94018" y="620547"/>
                    <a:pt x="101422" y="619430"/>
                    <a:pt x="108128" y="617753"/>
                  </a:cubicBezTo>
                  <a:cubicBezTo>
                    <a:pt x="114833" y="616077"/>
                    <a:pt x="122238" y="613842"/>
                    <a:pt x="130340" y="611048"/>
                  </a:cubicBezTo>
                  <a:cubicBezTo>
                    <a:pt x="138443" y="608254"/>
                    <a:pt x="147104" y="604482"/>
                    <a:pt x="156324" y="599732"/>
                  </a:cubicBezTo>
                  <a:cubicBezTo>
                    <a:pt x="165544" y="594982"/>
                    <a:pt x="171551" y="592048"/>
                    <a:pt x="174345" y="590931"/>
                  </a:cubicBezTo>
                  <a:cubicBezTo>
                    <a:pt x="189433" y="569696"/>
                    <a:pt x="198514" y="555447"/>
                    <a:pt x="201587" y="548183"/>
                  </a:cubicBezTo>
                  <a:cubicBezTo>
                    <a:pt x="204660" y="540918"/>
                    <a:pt x="207454" y="532955"/>
                    <a:pt x="209969" y="524294"/>
                  </a:cubicBezTo>
                  <a:cubicBezTo>
                    <a:pt x="212483" y="515632"/>
                    <a:pt x="214998" y="506552"/>
                    <a:pt x="217513" y="497052"/>
                  </a:cubicBezTo>
                  <a:cubicBezTo>
                    <a:pt x="220027" y="487553"/>
                    <a:pt x="221704" y="478053"/>
                    <a:pt x="222542" y="468554"/>
                  </a:cubicBezTo>
                  <a:cubicBezTo>
                    <a:pt x="223380" y="459054"/>
                    <a:pt x="223799" y="449834"/>
                    <a:pt x="223799" y="440893"/>
                  </a:cubicBezTo>
                  <a:cubicBezTo>
                    <a:pt x="223799" y="431952"/>
                    <a:pt x="223380" y="426224"/>
                    <a:pt x="222542" y="423710"/>
                  </a:cubicBezTo>
                  <a:cubicBezTo>
                    <a:pt x="221704" y="421195"/>
                    <a:pt x="221005" y="418262"/>
                    <a:pt x="220446" y="414909"/>
                  </a:cubicBezTo>
                  <a:cubicBezTo>
                    <a:pt x="218770" y="414350"/>
                    <a:pt x="217652" y="413791"/>
                    <a:pt x="217094" y="413232"/>
                  </a:cubicBezTo>
                  <a:cubicBezTo>
                    <a:pt x="216535" y="412674"/>
                    <a:pt x="214858" y="412394"/>
                    <a:pt x="212064" y="412394"/>
                  </a:cubicBezTo>
                  <a:cubicBezTo>
                    <a:pt x="209270" y="412394"/>
                    <a:pt x="206057" y="412674"/>
                    <a:pt x="202425" y="413232"/>
                  </a:cubicBezTo>
                  <a:cubicBezTo>
                    <a:pt x="198793" y="413791"/>
                    <a:pt x="194742" y="415328"/>
                    <a:pt x="190271" y="417842"/>
                  </a:cubicBezTo>
                  <a:cubicBezTo>
                    <a:pt x="185801" y="420357"/>
                    <a:pt x="180213" y="424408"/>
                    <a:pt x="173507" y="429996"/>
                  </a:cubicBezTo>
                  <a:cubicBezTo>
                    <a:pt x="166802" y="435584"/>
                    <a:pt x="159397" y="440614"/>
                    <a:pt x="151295" y="445084"/>
                  </a:cubicBezTo>
                  <a:cubicBezTo>
                    <a:pt x="143192" y="449554"/>
                    <a:pt x="135090" y="454304"/>
                    <a:pt x="126987" y="459333"/>
                  </a:cubicBezTo>
                  <a:cubicBezTo>
                    <a:pt x="118885" y="464363"/>
                    <a:pt x="112598" y="468554"/>
                    <a:pt x="108128" y="471906"/>
                  </a:cubicBezTo>
                  <a:cubicBezTo>
                    <a:pt x="103657" y="475259"/>
                    <a:pt x="97231" y="480009"/>
                    <a:pt x="88849" y="486156"/>
                  </a:cubicBezTo>
                  <a:cubicBezTo>
                    <a:pt x="87731" y="487832"/>
                    <a:pt x="86893" y="489089"/>
                    <a:pt x="86334" y="489928"/>
                  </a:cubicBezTo>
                  <a:cubicBezTo>
                    <a:pt x="85776" y="490766"/>
                    <a:pt x="85357" y="492163"/>
                    <a:pt x="85077" y="494119"/>
                  </a:cubicBezTo>
                  <a:cubicBezTo>
                    <a:pt x="84798" y="496074"/>
                    <a:pt x="84099" y="497471"/>
                    <a:pt x="82982" y="498310"/>
                  </a:cubicBezTo>
                  <a:cubicBezTo>
                    <a:pt x="81864" y="499148"/>
                    <a:pt x="80746" y="500964"/>
                    <a:pt x="79629" y="503758"/>
                  </a:cubicBezTo>
                  <a:cubicBezTo>
                    <a:pt x="77394" y="504876"/>
                    <a:pt x="75578" y="505853"/>
                    <a:pt x="74181" y="506692"/>
                  </a:cubicBezTo>
                  <a:cubicBezTo>
                    <a:pt x="72784" y="507530"/>
                    <a:pt x="71107" y="507949"/>
                    <a:pt x="69152" y="507949"/>
                  </a:cubicBezTo>
                  <a:cubicBezTo>
                    <a:pt x="67196" y="507949"/>
                    <a:pt x="65659" y="508089"/>
                    <a:pt x="64541" y="508368"/>
                  </a:cubicBezTo>
                  <a:cubicBezTo>
                    <a:pt x="63424" y="508647"/>
                    <a:pt x="62027" y="508647"/>
                    <a:pt x="60350" y="508368"/>
                  </a:cubicBezTo>
                  <a:cubicBezTo>
                    <a:pt x="58674" y="508089"/>
                    <a:pt x="56159" y="507949"/>
                    <a:pt x="52806" y="507949"/>
                  </a:cubicBezTo>
                  <a:cubicBezTo>
                    <a:pt x="50571" y="505155"/>
                    <a:pt x="48755" y="503059"/>
                    <a:pt x="47358" y="501662"/>
                  </a:cubicBezTo>
                  <a:cubicBezTo>
                    <a:pt x="45961" y="500265"/>
                    <a:pt x="44424" y="497751"/>
                    <a:pt x="42748" y="494119"/>
                  </a:cubicBezTo>
                  <a:cubicBezTo>
                    <a:pt x="41072" y="490486"/>
                    <a:pt x="40094" y="486715"/>
                    <a:pt x="39814" y="482803"/>
                  </a:cubicBezTo>
                  <a:cubicBezTo>
                    <a:pt x="39535" y="478891"/>
                    <a:pt x="38278" y="476097"/>
                    <a:pt x="36042" y="474421"/>
                  </a:cubicBezTo>
                  <a:cubicBezTo>
                    <a:pt x="33807" y="472745"/>
                    <a:pt x="32550" y="470649"/>
                    <a:pt x="32271" y="468134"/>
                  </a:cubicBezTo>
                  <a:cubicBezTo>
                    <a:pt x="31991" y="465620"/>
                    <a:pt x="31293" y="463664"/>
                    <a:pt x="30175" y="462267"/>
                  </a:cubicBezTo>
                  <a:cubicBezTo>
                    <a:pt x="29058" y="460870"/>
                    <a:pt x="28359" y="459613"/>
                    <a:pt x="28080" y="458495"/>
                  </a:cubicBezTo>
                  <a:cubicBezTo>
                    <a:pt x="27800" y="457378"/>
                    <a:pt x="27660" y="456400"/>
                    <a:pt x="27660" y="455561"/>
                  </a:cubicBezTo>
                  <a:cubicBezTo>
                    <a:pt x="27660" y="454723"/>
                    <a:pt x="27940" y="453466"/>
                    <a:pt x="28499" y="451790"/>
                  </a:cubicBezTo>
                  <a:cubicBezTo>
                    <a:pt x="27940" y="450672"/>
                    <a:pt x="26962" y="449135"/>
                    <a:pt x="25565" y="447179"/>
                  </a:cubicBezTo>
                  <a:cubicBezTo>
                    <a:pt x="24168" y="445224"/>
                    <a:pt x="23609" y="443128"/>
                    <a:pt x="23889" y="440893"/>
                  </a:cubicBezTo>
                  <a:cubicBezTo>
                    <a:pt x="24168" y="438658"/>
                    <a:pt x="24447" y="437121"/>
                    <a:pt x="24727" y="436283"/>
                  </a:cubicBezTo>
                  <a:cubicBezTo>
                    <a:pt x="25006" y="435445"/>
                    <a:pt x="25425" y="434746"/>
                    <a:pt x="25984" y="434187"/>
                  </a:cubicBezTo>
                  <a:lnTo>
                    <a:pt x="28499" y="433349"/>
                  </a:lnTo>
                  <a:lnTo>
                    <a:pt x="30175" y="431673"/>
                  </a:lnTo>
                  <a:lnTo>
                    <a:pt x="34366" y="429996"/>
                  </a:lnTo>
                  <a:lnTo>
                    <a:pt x="40234" y="420776"/>
                  </a:lnTo>
                  <a:cubicBezTo>
                    <a:pt x="45263" y="419100"/>
                    <a:pt x="49454" y="417423"/>
                    <a:pt x="52806" y="415747"/>
                  </a:cubicBezTo>
                  <a:lnTo>
                    <a:pt x="56159" y="411556"/>
                  </a:lnTo>
                  <a:lnTo>
                    <a:pt x="56997" y="411556"/>
                  </a:lnTo>
                  <a:cubicBezTo>
                    <a:pt x="60909" y="405968"/>
                    <a:pt x="63563" y="402336"/>
                    <a:pt x="64960" y="400659"/>
                  </a:cubicBezTo>
                  <a:cubicBezTo>
                    <a:pt x="66357" y="398983"/>
                    <a:pt x="67894" y="397446"/>
                    <a:pt x="69570" y="396049"/>
                  </a:cubicBezTo>
                  <a:cubicBezTo>
                    <a:pt x="71247" y="394652"/>
                    <a:pt x="72784" y="392836"/>
                    <a:pt x="74181" y="390601"/>
                  </a:cubicBezTo>
                  <a:cubicBezTo>
                    <a:pt x="75578" y="388366"/>
                    <a:pt x="76695" y="386410"/>
                    <a:pt x="77533" y="384734"/>
                  </a:cubicBezTo>
                  <a:cubicBezTo>
                    <a:pt x="78372" y="383057"/>
                    <a:pt x="79629" y="380543"/>
                    <a:pt x="81305" y="377190"/>
                  </a:cubicBezTo>
                  <a:cubicBezTo>
                    <a:pt x="80746" y="377190"/>
                    <a:pt x="80467" y="377050"/>
                    <a:pt x="80467" y="376771"/>
                  </a:cubicBezTo>
                  <a:cubicBezTo>
                    <a:pt x="80467" y="376491"/>
                    <a:pt x="79489" y="377050"/>
                    <a:pt x="77533" y="378447"/>
                  </a:cubicBezTo>
                  <a:cubicBezTo>
                    <a:pt x="75578" y="379844"/>
                    <a:pt x="72784" y="380682"/>
                    <a:pt x="69152" y="380962"/>
                  </a:cubicBezTo>
                  <a:cubicBezTo>
                    <a:pt x="65519" y="381241"/>
                    <a:pt x="61608" y="380822"/>
                    <a:pt x="57417" y="379704"/>
                  </a:cubicBezTo>
                  <a:cubicBezTo>
                    <a:pt x="53226" y="378587"/>
                    <a:pt x="49314" y="376771"/>
                    <a:pt x="45682" y="374256"/>
                  </a:cubicBezTo>
                  <a:cubicBezTo>
                    <a:pt x="42049" y="371741"/>
                    <a:pt x="38138" y="368249"/>
                    <a:pt x="33947" y="363779"/>
                  </a:cubicBezTo>
                  <a:cubicBezTo>
                    <a:pt x="29756" y="359308"/>
                    <a:pt x="26543" y="356374"/>
                    <a:pt x="24308" y="354977"/>
                  </a:cubicBezTo>
                  <a:cubicBezTo>
                    <a:pt x="22072" y="353580"/>
                    <a:pt x="18999" y="351485"/>
                    <a:pt x="15087" y="348691"/>
                  </a:cubicBezTo>
                  <a:cubicBezTo>
                    <a:pt x="15087" y="347573"/>
                    <a:pt x="15087" y="346176"/>
                    <a:pt x="15087" y="344500"/>
                  </a:cubicBezTo>
                  <a:lnTo>
                    <a:pt x="9220" y="339471"/>
                  </a:lnTo>
                  <a:cubicBezTo>
                    <a:pt x="9220" y="337794"/>
                    <a:pt x="9080" y="336677"/>
                    <a:pt x="8801" y="336118"/>
                  </a:cubicBezTo>
                  <a:cubicBezTo>
                    <a:pt x="8522" y="335559"/>
                    <a:pt x="7683" y="334442"/>
                    <a:pt x="6286" y="332765"/>
                  </a:cubicBezTo>
                  <a:cubicBezTo>
                    <a:pt x="4890" y="331089"/>
                    <a:pt x="4331" y="329831"/>
                    <a:pt x="4610" y="328993"/>
                  </a:cubicBezTo>
                  <a:cubicBezTo>
                    <a:pt x="4890" y="328155"/>
                    <a:pt x="5029" y="327177"/>
                    <a:pt x="5029" y="326060"/>
                  </a:cubicBezTo>
                  <a:cubicBezTo>
                    <a:pt x="2794" y="324383"/>
                    <a:pt x="1117" y="322707"/>
                    <a:pt x="0" y="321030"/>
                  </a:cubicBezTo>
                  <a:cubicBezTo>
                    <a:pt x="559" y="319913"/>
                    <a:pt x="978" y="318795"/>
                    <a:pt x="1257" y="317678"/>
                  </a:cubicBezTo>
                  <a:cubicBezTo>
                    <a:pt x="1537" y="316560"/>
                    <a:pt x="2794" y="314884"/>
                    <a:pt x="5029" y="312648"/>
                  </a:cubicBezTo>
                  <a:cubicBezTo>
                    <a:pt x="7264" y="310413"/>
                    <a:pt x="8661" y="308597"/>
                    <a:pt x="9220" y="307200"/>
                  </a:cubicBezTo>
                  <a:cubicBezTo>
                    <a:pt x="9779" y="305803"/>
                    <a:pt x="9779" y="304406"/>
                    <a:pt x="9220" y="303009"/>
                  </a:cubicBezTo>
                  <a:cubicBezTo>
                    <a:pt x="8661" y="301612"/>
                    <a:pt x="7823" y="299237"/>
                    <a:pt x="6705" y="295884"/>
                  </a:cubicBezTo>
                  <a:cubicBezTo>
                    <a:pt x="8382" y="297561"/>
                    <a:pt x="9639" y="298678"/>
                    <a:pt x="10477" y="299237"/>
                  </a:cubicBezTo>
                  <a:cubicBezTo>
                    <a:pt x="11316" y="299796"/>
                    <a:pt x="12573" y="301053"/>
                    <a:pt x="14249" y="303009"/>
                  </a:cubicBezTo>
                  <a:cubicBezTo>
                    <a:pt x="15926" y="304965"/>
                    <a:pt x="17462" y="306082"/>
                    <a:pt x="18859" y="306362"/>
                  </a:cubicBezTo>
                  <a:cubicBezTo>
                    <a:pt x="20257" y="306641"/>
                    <a:pt x="21374" y="307200"/>
                    <a:pt x="22212" y="308038"/>
                  </a:cubicBezTo>
                  <a:cubicBezTo>
                    <a:pt x="23050" y="308876"/>
                    <a:pt x="24308" y="309854"/>
                    <a:pt x="25984" y="310972"/>
                  </a:cubicBezTo>
                  <a:cubicBezTo>
                    <a:pt x="27660" y="312090"/>
                    <a:pt x="30454" y="312090"/>
                    <a:pt x="34366" y="310972"/>
                  </a:cubicBezTo>
                  <a:cubicBezTo>
                    <a:pt x="38278" y="309854"/>
                    <a:pt x="47498" y="305105"/>
                    <a:pt x="62027" y="296723"/>
                  </a:cubicBezTo>
                  <a:cubicBezTo>
                    <a:pt x="76555" y="288341"/>
                    <a:pt x="85636" y="283311"/>
                    <a:pt x="89268" y="281635"/>
                  </a:cubicBezTo>
                  <a:cubicBezTo>
                    <a:pt x="92900" y="279959"/>
                    <a:pt x="96672" y="277723"/>
                    <a:pt x="100584" y="274929"/>
                  </a:cubicBezTo>
                  <a:cubicBezTo>
                    <a:pt x="101701" y="272135"/>
                    <a:pt x="102400" y="270180"/>
                    <a:pt x="102679" y="269062"/>
                  </a:cubicBezTo>
                  <a:cubicBezTo>
                    <a:pt x="102959" y="267944"/>
                    <a:pt x="104356" y="265709"/>
                    <a:pt x="106871" y="262356"/>
                  </a:cubicBezTo>
                  <a:cubicBezTo>
                    <a:pt x="109385" y="259004"/>
                    <a:pt x="112598" y="254393"/>
                    <a:pt x="116510" y="248526"/>
                  </a:cubicBezTo>
                  <a:cubicBezTo>
                    <a:pt x="120421" y="242659"/>
                    <a:pt x="123076" y="238188"/>
                    <a:pt x="124473" y="235115"/>
                  </a:cubicBezTo>
                  <a:cubicBezTo>
                    <a:pt x="125870" y="232041"/>
                    <a:pt x="127686" y="227711"/>
                    <a:pt x="129921" y="222123"/>
                  </a:cubicBezTo>
                  <a:cubicBezTo>
                    <a:pt x="127127" y="221005"/>
                    <a:pt x="125171" y="220167"/>
                    <a:pt x="124053" y="219608"/>
                  </a:cubicBezTo>
                  <a:cubicBezTo>
                    <a:pt x="122936" y="219049"/>
                    <a:pt x="121818" y="218910"/>
                    <a:pt x="120701" y="219189"/>
                  </a:cubicBezTo>
                  <a:cubicBezTo>
                    <a:pt x="119583" y="219468"/>
                    <a:pt x="116091" y="218491"/>
                    <a:pt x="110223" y="216255"/>
                  </a:cubicBezTo>
                  <a:cubicBezTo>
                    <a:pt x="104356" y="214020"/>
                    <a:pt x="100025" y="211645"/>
                    <a:pt x="97231" y="209131"/>
                  </a:cubicBezTo>
                  <a:cubicBezTo>
                    <a:pt x="94437" y="206616"/>
                    <a:pt x="91364" y="204101"/>
                    <a:pt x="88011" y="201587"/>
                  </a:cubicBezTo>
                  <a:cubicBezTo>
                    <a:pt x="84658" y="199072"/>
                    <a:pt x="81305" y="196837"/>
                    <a:pt x="77953" y="194881"/>
                  </a:cubicBezTo>
                  <a:cubicBezTo>
                    <a:pt x="74600" y="192925"/>
                    <a:pt x="71666" y="190970"/>
                    <a:pt x="69152" y="189014"/>
                  </a:cubicBezTo>
                  <a:cubicBezTo>
                    <a:pt x="66637" y="187058"/>
                    <a:pt x="63424" y="183845"/>
                    <a:pt x="59512" y="179375"/>
                  </a:cubicBezTo>
                  <a:cubicBezTo>
                    <a:pt x="57277" y="176581"/>
                    <a:pt x="55461" y="174345"/>
                    <a:pt x="54064" y="172669"/>
                  </a:cubicBezTo>
                  <a:cubicBezTo>
                    <a:pt x="52667" y="170993"/>
                    <a:pt x="51410" y="168059"/>
                    <a:pt x="50292" y="163868"/>
                  </a:cubicBezTo>
                  <a:cubicBezTo>
                    <a:pt x="49174" y="159677"/>
                    <a:pt x="47498" y="156324"/>
                    <a:pt x="45263" y="153809"/>
                  </a:cubicBezTo>
                  <a:cubicBezTo>
                    <a:pt x="43027" y="151295"/>
                    <a:pt x="39954" y="147802"/>
                    <a:pt x="36042" y="143332"/>
                  </a:cubicBezTo>
                  <a:lnTo>
                    <a:pt x="31851" y="139979"/>
                  </a:lnTo>
                  <a:lnTo>
                    <a:pt x="29337" y="136626"/>
                  </a:lnTo>
                  <a:cubicBezTo>
                    <a:pt x="31013" y="136626"/>
                    <a:pt x="32131" y="136626"/>
                    <a:pt x="32690" y="136626"/>
                  </a:cubicBezTo>
                  <a:cubicBezTo>
                    <a:pt x="33248" y="136626"/>
                    <a:pt x="33947" y="136487"/>
                    <a:pt x="34785" y="136207"/>
                  </a:cubicBezTo>
                  <a:cubicBezTo>
                    <a:pt x="35623" y="135928"/>
                    <a:pt x="36601" y="135928"/>
                    <a:pt x="37719" y="136207"/>
                  </a:cubicBezTo>
                  <a:cubicBezTo>
                    <a:pt x="38836" y="136487"/>
                    <a:pt x="40513" y="136626"/>
                    <a:pt x="42748" y="136626"/>
                  </a:cubicBezTo>
                  <a:cubicBezTo>
                    <a:pt x="44983" y="136626"/>
                    <a:pt x="46660" y="136207"/>
                    <a:pt x="47777" y="135369"/>
                  </a:cubicBezTo>
                  <a:cubicBezTo>
                    <a:pt x="48895" y="134531"/>
                    <a:pt x="50012" y="134251"/>
                    <a:pt x="51130" y="134531"/>
                  </a:cubicBezTo>
                  <a:cubicBezTo>
                    <a:pt x="52248" y="134810"/>
                    <a:pt x="53784" y="134671"/>
                    <a:pt x="55740" y="134112"/>
                  </a:cubicBezTo>
                  <a:cubicBezTo>
                    <a:pt x="57696" y="133553"/>
                    <a:pt x="59931" y="132296"/>
                    <a:pt x="62446" y="130340"/>
                  </a:cubicBezTo>
                  <a:cubicBezTo>
                    <a:pt x="64960" y="128384"/>
                    <a:pt x="68034" y="126987"/>
                    <a:pt x="71666" y="126149"/>
                  </a:cubicBezTo>
                  <a:cubicBezTo>
                    <a:pt x="75298" y="125311"/>
                    <a:pt x="77673" y="124333"/>
                    <a:pt x="78791" y="123215"/>
                  </a:cubicBezTo>
                  <a:cubicBezTo>
                    <a:pt x="79908" y="122098"/>
                    <a:pt x="81445" y="121259"/>
                    <a:pt x="83401" y="120701"/>
                  </a:cubicBezTo>
                  <a:cubicBezTo>
                    <a:pt x="85357" y="120142"/>
                    <a:pt x="87312" y="119024"/>
                    <a:pt x="89268" y="117348"/>
                  </a:cubicBezTo>
                  <a:cubicBezTo>
                    <a:pt x="91224" y="115671"/>
                    <a:pt x="93739" y="114274"/>
                    <a:pt x="96812" y="113157"/>
                  </a:cubicBezTo>
                  <a:cubicBezTo>
                    <a:pt x="99885" y="112039"/>
                    <a:pt x="104216" y="110223"/>
                    <a:pt x="109804" y="107708"/>
                  </a:cubicBezTo>
                  <a:cubicBezTo>
                    <a:pt x="115392" y="105194"/>
                    <a:pt x="121399" y="102260"/>
                    <a:pt x="127825" y="98907"/>
                  </a:cubicBezTo>
                  <a:cubicBezTo>
                    <a:pt x="134252" y="95555"/>
                    <a:pt x="139840" y="93180"/>
                    <a:pt x="144589" y="91783"/>
                  </a:cubicBezTo>
                  <a:cubicBezTo>
                    <a:pt x="149339" y="90386"/>
                    <a:pt x="153530" y="88430"/>
                    <a:pt x="157162" y="85915"/>
                  </a:cubicBezTo>
                  <a:cubicBezTo>
                    <a:pt x="160795" y="83401"/>
                    <a:pt x="163868" y="82004"/>
                    <a:pt x="166383" y="81724"/>
                  </a:cubicBezTo>
                  <a:cubicBezTo>
                    <a:pt x="168897" y="81445"/>
                    <a:pt x="170434" y="81026"/>
                    <a:pt x="170993" y="80467"/>
                  </a:cubicBezTo>
                  <a:cubicBezTo>
                    <a:pt x="171551" y="79908"/>
                    <a:pt x="172669" y="79629"/>
                    <a:pt x="174345" y="79629"/>
                  </a:cubicBezTo>
                  <a:cubicBezTo>
                    <a:pt x="176022" y="79629"/>
                    <a:pt x="177698" y="79070"/>
                    <a:pt x="179375" y="77952"/>
                  </a:cubicBezTo>
                  <a:cubicBezTo>
                    <a:pt x="181051" y="76835"/>
                    <a:pt x="183147" y="75857"/>
                    <a:pt x="185661" y="75019"/>
                  </a:cubicBezTo>
                  <a:cubicBezTo>
                    <a:pt x="188176" y="74180"/>
                    <a:pt x="190691" y="73203"/>
                    <a:pt x="193205" y="72085"/>
                  </a:cubicBezTo>
                  <a:cubicBezTo>
                    <a:pt x="195720" y="70967"/>
                    <a:pt x="197256" y="70409"/>
                    <a:pt x="197815" y="70409"/>
                  </a:cubicBezTo>
                  <a:cubicBezTo>
                    <a:pt x="198374" y="70409"/>
                    <a:pt x="199072" y="70129"/>
                    <a:pt x="199910" y="69570"/>
                  </a:cubicBezTo>
                  <a:cubicBezTo>
                    <a:pt x="200749" y="69012"/>
                    <a:pt x="202565" y="68453"/>
                    <a:pt x="205359" y="67894"/>
                  </a:cubicBezTo>
                  <a:cubicBezTo>
                    <a:pt x="206476" y="66776"/>
                    <a:pt x="207594" y="65379"/>
                    <a:pt x="208712" y="63703"/>
                  </a:cubicBezTo>
                  <a:cubicBezTo>
                    <a:pt x="209270" y="62585"/>
                    <a:pt x="209690" y="61887"/>
                    <a:pt x="209969" y="61607"/>
                  </a:cubicBezTo>
                  <a:cubicBezTo>
                    <a:pt x="210248" y="61328"/>
                    <a:pt x="211506" y="60909"/>
                    <a:pt x="213741" y="60350"/>
                  </a:cubicBezTo>
                  <a:cubicBezTo>
                    <a:pt x="215976" y="59791"/>
                    <a:pt x="219329" y="58953"/>
                    <a:pt x="223799" y="57836"/>
                  </a:cubicBezTo>
                  <a:close/>
                  <a:moveTo>
                    <a:pt x="3548672" y="34366"/>
                  </a:moveTo>
                  <a:cubicBezTo>
                    <a:pt x="3551186" y="33807"/>
                    <a:pt x="3553282" y="33947"/>
                    <a:pt x="3554958" y="34785"/>
                  </a:cubicBezTo>
                  <a:cubicBezTo>
                    <a:pt x="3556635" y="35623"/>
                    <a:pt x="3558451" y="35763"/>
                    <a:pt x="3560406" y="35204"/>
                  </a:cubicBezTo>
                  <a:cubicBezTo>
                    <a:pt x="3562362" y="34645"/>
                    <a:pt x="3564597" y="34645"/>
                    <a:pt x="3567112" y="35204"/>
                  </a:cubicBezTo>
                  <a:cubicBezTo>
                    <a:pt x="3569627" y="35763"/>
                    <a:pt x="3571443" y="36601"/>
                    <a:pt x="3572560" y="37719"/>
                  </a:cubicBezTo>
                  <a:cubicBezTo>
                    <a:pt x="3573678" y="38836"/>
                    <a:pt x="3575075" y="40513"/>
                    <a:pt x="3576751" y="42748"/>
                  </a:cubicBezTo>
                  <a:lnTo>
                    <a:pt x="3578428" y="44424"/>
                  </a:lnTo>
                  <a:cubicBezTo>
                    <a:pt x="3578987" y="44424"/>
                    <a:pt x="3579546" y="44424"/>
                    <a:pt x="3580104" y="44424"/>
                  </a:cubicBezTo>
                  <a:cubicBezTo>
                    <a:pt x="3580663" y="44424"/>
                    <a:pt x="3581641" y="44843"/>
                    <a:pt x="3583038" y="45682"/>
                  </a:cubicBezTo>
                  <a:cubicBezTo>
                    <a:pt x="3584435" y="46520"/>
                    <a:pt x="3585553" y="47358"/>
                    <a:pt x="3586391" y="48196"/>
                  </a:cubicBezTo>
                  <a:cubicBezTo>
                    <a:pt x="3587229" y="49034"/>
                    <a:pt x="3588347" y="49593"/>
                    <a:pt x="3589744" y="49873"/>
                  </a:cubicBezTo>
                  <a:cubicBezTo>
                    <a:pt x="3591141" y="50152"/>
                    <a:pt x="3592538" y="50851"/>
                    <a:pt x="3593935" y="51968"/>
                  </a:cubicBezTo>
                  <a:cubicBezTo>
                    <a:pt x="3595332" y="53086"/>
                    <a:pt x="3597427" y="54762"/>
                    <a:pt x="3600221" y="56997"/>
                  </a:cubicBezTo>
                  <a:cubicBezTo>
                    <a:pt x="3603574" y="61468"/>
                    <a:pt x="3606228" y="64401"/>
                    <a:pt x="3608184" y="65798"/>
                  </a:cubicBezTo>
                  <a:cubicBezTo>
                    <a:pt x="3610140" y="67195"/>
                    <a:pt x="3611677" y="69151"/>
                    <a:pt x="3612794" y="71666"/>
                  </a:cubicBezTo>
                  <a:cubicBezTo>
                    <a:pt x="3613912" y="74180"/>
                    <a:pt x="3614470" y="76416"/>
                    <a:pt x="3614470" y="78371"/>
                  </a:cubicBezTo>
                  <a:cubicBezTo>
                    <a:pt x="3614470" y="80327"/>
                    <a:pt x="3614750" y="82143"/>
                    <a:pt x="3615309" y="83820"/>
                  </a:cubicBezTo>
                  <a:cubicBezTo>
                    <a:pt x="3615868" y="85496"/>
                    <a:pt x="3616147" y="87312"/>
                    <a:pt x="3616147" y="89268"/>
                  </a:cubicBezTo>
                  <a:cubicBezTo>
                    <a:pt x="3616147" y="91224"/>
                    <a:pt x="3615728" y="93180"/>
                    <a:pt x="3614889" y="95135"/>
                  </a:cubicBezTo>
                  <a:cubicBezTo>
                    <a:pt x="3614051" y="97091"/>
                    <a:pt x="3613493" y="99326"/>
                    <a:pt x="3613213" y="101841"/>
                  </a:cubicBezTo>
                  <a:cubicBezTo>
                    <a:pt x="3612934" y="104356"/>
                    <a:pt x="3611816" y="107569"/>
                    <a:pt x="3609860" y="111480"/>
                  </a:cubicBezTo>
                  <a:cubicBezTo>
                    <a:pt x="3607905" y="115392"/>
                    <a:pt x="3606648" y="118326"/>
                    <a:pt x="3606089" y="120281"/>
                  </a:cubicBezTo>
                  <a:cubicBezTo>
                    <a:pt x="3605530" y="122237"/>
                    <a:pt x="3604971" y="123495"/>
                    <a:pt x="3604412" y="124053"/>
                  </a:cubicBezTo>
                  <a:cubicBezTo>
                    <a:pt x="3603853" y="124612"/>
                    <a:pt x="3603714" y="125311"/>
                    <a:pt x="3603993" y="126149"/>
                  </a:cubicBezTo>
                  <a:cubicBezTo>
                    <a:pt x="3604272" y="126987"/>
                    <a:pt x="3603015" y="129921"/>
                    <a:pt x="3600221" y="134950"/>
                  </a:cubicBezTo>
                  <a:cubicBezTo>
                    <a:pt x="3597427" y="139979"/>
                    <a:pt x="3592817" y="148920"/>
                    <a:pt x="3586391" y="161772"/>
                  </a:cubicBezTo>
                  <a:cubicBezTo>
                    <a:pt x="3579965" y="174625"/>
                    <a:pt x="3576612" y="181889"/>
                    <a:pt x="3576332" y="183566"/>
                  </a:cubicBezTo>
                  <a:cubicBezTo>
                    <a:pt x="3576053" y="185242"/>
                    <a:pt x="3575494" y="186220"/>
                    <a:pt x="3574656" y="186499"/>
                  </a:cubicBezTo>
                  <a:cubicBezTo>
                    <a:pt x="3573818" y="186779"/>
                    <a:pt x="3573399" y="187477"/>
                    <a:pt x="3573399" y="188595"/>
                  </a:cubicBezTo>
                  <a:cubicBezTo>
                    <a:pt x="3573399" y="189712"/>
                    <a:pt x="3572840" y="190830"/>
                    <a:pt x="3571722" y="191948"/>
                  </a:cubicBezTo>
                  <a:cubicBezTo>
                    <a:pt x="3570605" y="193065"/>
                    <a:pt x="3569906" y="194322"/>
                    <a:pt x="3569627" y="195719"/>
                  </a:cubicBezTo>
                  <a:cubicBezTo>
                    <a:pt x="3569347" y="197116"/>
                    <a:pt x="3568788" y="198234"/>
                    <a:pt x="3567950" y="199072"/>
                  </a:cubicBezTo>
                  <a:cubicBezTo>
                    <a:pt x="3567112" y="199910"/>
                    <a:pt x="3566693" y="200888"/>
                    <a:pt x="3566693" y="202006"/>
                  </a:cubicBezTo>
                  <a:cubicBezTo>
                    <a:pt x="3566693" y="203124"/>
                    <a:pt x="3566414" y="204660"/>
                    <a:pt x="3565855" y="206616"/>
                  </a:cubicBezTo>
                  <a:cubicBezTo>
                    <a:pt x="3565296" y="208572"/>
                    <a:pt x="3564458" y="210248"/>
                    <a:pt x="3563340" y="211645"/>
                  </a:cubicBezTo>
                  <a:cubicBezTo>
                    <a:pt x="3562223" y="213042"/>
                    <a:pt x="3561664" y="214579"/>
                    <a:pt x="3561664" y="216255"/>
                  </a:cubicBezTo>
                  <a:cubicBezTo>
                    <a:pt x="3561664" y="217932"/>
                    <a:pt x="3561385" y="219189"/>
                    <a:pt x="3560826" y="220027"/>
                  </a:cubicBezTo>
                  <a:cubicBezTo>
                    <a:pt x="3560267" y="220865"/>
                    <a:pt x="3559708" y="222123"/>
                    <a:pt x="3559149" y="223799"/>
                  </a:cubicBezTo>
                  <a:cubicBezTo>
                    <a:pt x="3560267" y="224917"/>
                    <a:pt x="3561105" y="225615"/>
                    <a:pt x="3561664" y="225895"/>
                  </a:cubicBezTo>
                  <a:cubicBezTo>
                    <a:pt x="3562223" y="226174"/>
                    <a:pt x="3562782" y="227571"/>
                    <a:pt x="3563340" y="230086"/>
                  </a:cubicBezTo>
                  <a:cubicBezTo>
                    <a:pt x="3563899" y="232600"/>
                    <a:pt x="3564318" y="235394"/>
                    <a:pt x="3564597" y="238468"/>
                  </a:cubicBezTo>
                  <a:cubicBezTo>
                    <a:pt x="3564877" y="241541"/>
                    <a:pt x="3565436" y="244335"/>
                    <a:pt x="3566274" y="246850"/>
                  </a:cubicBezTo>
                  <a:cubicBezTo>
                    <a:pt x="3567112" y="249364"/>
                    <a:pt x="3567392" y="252438"/>
                    <a:pt x="3567112" y="256070"/>
                  </a:cubicBezTo>
                  <a:cubicBezTo>
                    <a:pt x="3566833" y="259702"/>
                    <a:pt x="3566414" y="263893"/>
                    <a:pt x="3565855" y="268643"/>
                  </a:cubicBezTo>
                  <a:cubicBezTo>
                    <a:pt x="3565296" y="273393"/>
                    <a:pt x="3564738" y="281076"/>
                    <a:pt x="3564178" y="291693"/>
                  </a:cubicBezTo>
                  <a:cubicBezTo>
                    <a:pt x="3565296" y="291693"/>
                    <a:pt x="3566414" y="291693"/>
                    <a:pt x="3567531" y="291693"/>
                  </a:cubicBezTo>
                  <a:cubicBezTo>
                    <a:pt x="3568649" y="291693"/>
                    <a:pt x="3571583" y="290855"/>
                    <a:pt x="3576332" y="289179"/>
                  </a:cubicBezTo>
                  <a:cubicBezTo>
                    <a:pt x="3581083" y="287502"/>
                    <a:pt x="3584156" y="286245"/>
                    <a:pt x="3585553" y="285407"/>
                  </a:cubicBezTo>
                  <a:cubicBezTo>
                    <a:pt x="3586950" y="284569"/>
                    <a:pt x="3588486" y="283591"/>
                    <a:pt x="3590163" y="282473"/>
                  </a:cubicBezTo>
                  <a:cubicBezTo>
                    <a:pt x="3592957" y="279120"/>
                    <a:pt x="3594913" y="276606"/>
                    <a:pt x="3596030" y="274929"/>
                  </a:cubicBezTo>
                  <a:cubicBezTo>
                    <a:pt x="3597148" y="273253"/>
                    <a:pt x="3598545" y="271437"/>
                    <a:pt x="3600221" y="269481"/>
                  </a:cubicBezTo>
                  <a:cubicBezTo>
                    <a:pt x="3601898" y="267525"/>
                    <a:pt x="3603574" y="265011"/>
                    <a:pt x="3605250" y="261937"/>
                  </a:cubicBezTo>
                  <a:cubicBezTo>
                    <a:pt x="3606927" y="258864"/>
                    <a:pt x="3608324" y="255232"/>
                    <a:pt x="3609441" y="251041"/>
                  </a:cubicBezTo>
                  <a:cubicBezTo>
                    <a:pt x="3610559" y="246850"/>
                    <a:pt x="3611537" y="244195"/>
                    <a:pt x="3612375" y="243078"/>
                  </a:cubicBezTo>
                  <a:cubicBezTo>
                    <a:pt x="3613213" y="241960"/>
                    <a:pt x="3613912" y="240284"/>
                    <a:pt x="3614470" y="238049"/>
                  </a:cubicBezTo>
                  <a:cubicBezTo>
                    <a:pt x="3615030" y="235813"/>
                    <a:pt x="3616985" y="231203"/>
                    <a:pt x="3620338" y="224218"/>
                  </a:cubicBezTo>
                  <a:cubicBezTo>
                    <a:pt x="3623691" y="217233"/>
                    <a:pt x="3625507" y="213042"/>
                    <a:pt x="3625786" y="211645"/>
                  </a:cubicBezTo>
                  <a:cubicBezTo>
                    <a:pt x="3626066" y="210248"/>
                    <a:pt x="3626205" y="208432"/>
                    <a:pt x="3626205" y="206197"/>
                  </a:cubicBezTo>
                  <a:lnTo>
                    <a:pt x="3628720" y="205359"/>
                  </a:lnTo>
                  <a:cubicBezTo>
                    <a:pt x="3632632" y="195300"/>
                    <a:pt x="3635705" y="188315"/>
                    <a:pt x="3637940" y="184404"/>
                  </a:cubicBezTo>
                  <a:cubicBezTo>
                    <a:pt x="3640175" y="180492"/>
                    <a:pt x="3641014" y="177558"/>
                    <a:pt x="3640455" y="175603"/>
                  </a:cubicBezTo>
                  <a:cubicBezTo>
                    <a:pt x="3639896" y="173647"/>
                    <a:pt x="3639616" y="170993"/>
                    <a:pt x="3639616" y="167640"/>
                  </a:cubicBezTo>
                  <a:cubicBezTo>
                    <a:pt x="3636264" y="165405"/>
                    <a:pt x="3633610" y="163588"/>
                    <a:pt x="3631654" y="162191"/>
                  </a:cubicBezTo>
                  <a:cubicBezTo>
                    <a:pt x="3629698" y="160794"/>
                    <a:pt x="3626764" y="159817"/>
                    <a:pt x="3622852" y="159258"/>
                  </a:cubicBezTo>
                  <a:cubicBezTo>
                    <a:pt x="3618941" y="158699"/>
                    <a:pt x="3616007" y="158140"/>
                    <a:pt x="3614051" y="157581"/>
                  </a:cubicBezTo>
                  <a:cubicBezTo>
                    <a:pt x="3612096" y="157023"/>
                    <a:pt x="3610419" y="156464"/>
                    <a:pt x="3609022" y="155905"/>
                  </a:cubicBezTo>
                  <a:cubicBezTo>
                    <a:pt x="3607625" y="155346"/>
                    <a:pt x="3605530" y="154508"/>
                    <a:pt x="3602736" y="153390"/>
                  </a:cubicBezTo>
                  <a:lnTo>
                    <a:pt x="3608603" y="150038"/>
                  </a:lnTo>
                  <a:lnTo>
                    <a:pt x="3611956" y="147523"/>
                  </a:lnTo>
                  <a:cubicBezTo>
                    <a:pt x="3614750" y="145288"/>
                    <a:pt x="3616845" y="143332"/>
                    <a:pt x="3618242" y="141656"/>
                  </a:cubicBezTo>
                  <a:cubicBezTo>
                    <a:pt x="3619640" y="139979"/>
                    <a:pt x="3623412" y="137744"/>
                    <a:pt x="3629558" y="134950"/>
                  </a:cubicBezTo>
                  <a:cubicBezTo>
                    <a:pt x="3635705" y="132156"/>
                    <a:pt x="3639337" y="130759"/>
                    <a:pt x="3640455" y="130759"/>
                  </a:cubicBezTo>
                  <a:cubicBezTo>
                    <a:pt x="3641572" y="130759"/>
                    <a:pt x="3642690" y="130480"/>
                    <a:pt x="3643807" y="129921"/>
                  </a:cubicBezTo>
                  <a:lnTo>
                    <a:pt x="3646322" y="125730"/>
                  </a:lnTo>
                  <a:lnTo>
                    <a:pt x="3650513" y="124053"/>
                  </a:lnTo>
                  <a:cubicBezTo>
                    <a:pt x="3651631" y="121818"/>
                    <a:pt x="3653028" y="119862"/>
                    <a:pt x="3654704" y="118186"/>
                  </a:cubicBezTo>
                  <a:cubicBezTo>
                    <a:pt x="3658057" y="118186"/>
                    <a:pt x="3660432" y="117767"/>
                    <a:pt x="3661829" y="116929"/>
                  </a:cubicBezTo>
                  <a:cubicBezTo>
                    <a:pt x="3663226" y="116090"/>
                    <a:pt x="3665042" y="116090"/>
                    <a:pt x="3667277" y="116929"/>
                  </a:cubicBezTo>
                  <a:cubicBezTo>
                    <a:pt x="3669513" y="117767"/>
                    <a:pt x="3671468" y="118745"/>
                    <a:pt x="3673144" y="119862"/>
                  </a:cubicBezTo>
                  <a:cubicBezTo>
                    <a:pt x="3674821" y="120980"/>
                    <a:pt x="3676777" y="121818"/>
                    <a:pt x="3679012" y="122377"/>
                  </a:cubicBezTo>
                  <a:cubicBezTo>
                    <a:pt x="3681247" y="122936"/>
                    <a:pt x="3683902" y="124752"/>
                    <a:pt x="3686975" y="127825"/>
                  </a:cubicBezTo>
                  <a:cubicBezTo>
                    <a:pt x="3690049" y="130899"/>
                    <a:pt x="3694099" y="133553"/>
                    <a:pt x="3699128" y="135788"/>
                  </a:cubicBezTo>
                  <a:cubicBezTo>
                    <a:pt x="3704158" y="138023"/>
                    <a:pt x="3707651" y="139281"/>
                    <a:pt x="3709606" y="139560"/>
                  </a:cubicBezTo>
                  <a:cubicBezTo>
                    <a:pt x="3711562" y="139839"/>
                    <a:pt x="3714077" y="141516"/>
                    <a:pt x="3717150" y="144589"/>
                  </a:cubicBezTo>
                  <a:cubicBezTo>
                    <a:pt x="3720224" y="147663"/>
                    <a:pt x="3723996" y="151714"/>
                    <a:pt x="3728466" y="156743"/>
                  </a:cubicBezTo>
                  <a:cubicBezTo>
                    <a:pt x="3729583" y="158420"/>
                    <a:pt x="3730561" y="159817"/>
                    <a:pt x="3731399" y="160934"/>
                  </a:cubicBezTo>
                  <a:cubicBezTo>
                    <a:pt x="3732238" y="162052"/>
                    <a:pt x="3732517" y="164287"/>
                    <a:pt x="3732238" y="167640"/>
                  </a:cubicBezTo>
                  <a:cubicBezTo>
                    <a:pt x="3731958" y="170993"/>
                    <a:pt x="3731679" y="173507"/>
                    <a:pt x="3731399" y="175184"/>
                  </a:cubicBezTo>
                  <a:cubicBezTo>
                    <a:pt x="3731120" y="176860"/>
                    <a:pt x="3730980" y="178536"/>
                    <a:pt x="3730980" y="180213"/>
                  </a:cubicBezTo>
                  <a:cubicBezTo>
                    <a:pt x="3730980" y="181889"/>
                    <a:pt x="3730561" y="184124"/>
                    <a:pt x="3729723" y="186918"/>
                  </a:cubicBezTo>
                  <a:cubicBezTo>
                    <a:pt x="3728885" y="189712"/>
                    <a:pt x="3727907" y="192227"/>
                    <a:pt x="3726789" y="194462"/>
                  </a:cubicBezTo>
                  <a:cubicBezTo>
                    <a:pt x="3725672" y="196697"/>
                    <a:pt x="3724834" y="198793"/>
                    <a:pt x="3724275" y="200749"/>
                  </a:cubicBezTo>
                  <a:cubicBezTo>
                    <a:pt x="3723716" y="202704"/>
                    <a:pt x="3722738" y="204521"/>
                    <a:pt x="3721341" y="206197"/>
                  </a:cubicBezTo>
                  <a:cubicBezTo>
                    <a:pt x="3719944" y="207873"/>
                    <a:pt x="3717569" y="211226"/>
                    <a:pt x="3714216" y="216255"/>
                  </a:cubicBezTo>
                  <a:lnTo>
                    <a:pt x="3710025" y="220446"/>
                  </a:lnTo>
                  <a:lnTo>
                    <a:pt x="3707511" y="222961"/>
                  </a:lnTo>
                  <a:lnTo>
                    <a:pt x="3702481" y="225476"/>
                  </a:lnTo>
                  <a:lnTo>
                    <a:pt x="3700805" y="227152"/>
                  </a:lnTo>
                  <a:lnTo>
                    <a:pt x="3702481" y="227152"/>
                  </a:lnTo>
                  <a:lnTo>
                    <a:pt x="3697452" y="233019"/>
                  </a:lnTo>
                  <a:lnTo>
                    <a:pt x="3703320" y="235534"/>
                  </a:lnTo>
                  <a:lnTo>
                    <a:pt x="3705834" y="234696"/>
                  </a:lnTo>
                  <a:lnTo>
                    <a:pt x="3702481" y="231343"/>
                  </a:lnTo>
                  <a:cubicBezTo>
                    <a:pt x="3704717" y="232461"/>
                    <a:pt x="3706393" y="233159"/>
                    <a:pt x="3707511" y="233438"/>
                  </a:cubicBezTo>
                  <a:cubicBezTo>
                    <a:pt x="3708628" y="233718"/>
                    <a:pt x="3710444" y="233858"/>
                    <a:pt x="3712959" y="233858"/>
                  </a:cubicBezTo>
                  <a:cubicBezTo>
                    <a:pt x="3715473" y="233858"/>
                    <a:pt x="3719106" y="234696"/>
                    <a:pt x="3723855" y="236372"/>
                  </a:cubicBezTo>
                  <a:cubicBezTo>
                    <a:pt x="3728605" y="238049"/>
                    <a:pt x="3732238" y="239585"/>
                    <a:pt x="3734752" y="240982"/>
                  </a:cubicBezTo>
                  <a:cubicBezTo>
                    <a:pt x="3737267" y="242379"/>
                    <a:pt x="3739502" y="243497"/>
                    <a:pt x="3741458" y="244335"/>
                  </a:cubicBezTo>
                  <a:cubicBezTo>
                    <a:pt x="3743414" y="245173"/>
                    <a:pt x="3744950" y="246151"/>
                    <a:pt x="3746068" y="247269"/>
                  </a:cubicBezTo>
                  <a:cubicBezTo>
                    <a:pt x="3747185" y="248386"/>
                    <a:pt x="3749141" y="249783"/>
                    <a:pt x="3751935" y="251460"/>
                  </a:cubicBezTo>
                  <a:cubicBezTo>
                    <a:pt x="3751935" y="252577"/>
                    <a:pt x="3751935" y="253416"/>
                    <a:pt x="3751935" y="253974"/>
                  </a:cubicBezTo>
                  <a:cubicBezTo>
                    <a:pt x="3751935" y="254533"/>
                    <a:pt x="3752215" y="255232"/>
                    <a:pt x="3752773" y="256070"/>
                  </a:cubicBezTo>
                  <a:cubicBezTo>
                    <a:pt x="3753332" y="256908"/>
                    <a:pt x="3753891" y="257886"/>
                    <a:pt x="3754450" y="259004"/>
                  </a:cubicBezTo>
                  <a:cubicBezTo>
                    <a:pt x="3755009" y="260121"/>
                    <a:pt x="3756126" y="261518"/>
                    <a:pt x="3757803" y="263195"/>
                  </a:cubicBezTo>
                  <a:cubicBezTo>
                    <a:pt x="3759479" y="264871"/>
                    <a:pt x="3760457" y="266966"/>
                    <a:pt x="3760736" y="269481"/>
                  </a:cubicBezTo>
                  <a:cubicBezTo>
                    <a:pt x="3761016" y="271996"/>
                    <a:pt x="3760736" y="273672"/>
                    <a:pt x="3759898" y="274510"/>
                  </a:cubicBezTo>
                  <a:cubicBezTo>
                    <a:pt x="3759060" y="275348"/>
                    <a:pt x="3758641" y="276466"/>
                    <a:pt x="3758641" y="277863"/>
                  </a:cubicBezTo>
                  <a:cubicBezTo>
                    <a:pt x="3758641" y="279260"/>
                    <a:pt x="3757943" y="281076"/>
                    <a:pt x="3756545" y="283311"/>
                  </a:cubicBezTo>
                  <a:cubicBezTo>
                    <a:pt x="3755148" y="285547"/>
                    <a:pt x="3753612" y="287502"/>
                    <a:pt x="3751935" y="289179"/>
                  </a:cubicBezTo>
                  <a:cubicBezTo>
                    <a:pt x="3750259" y="290855"/>
                    <a:pt x="3747465" y="293929"/>
                    <a:pt x="3743553" y="298399"/>
                  </a:cubicBezTo>
                  <a:cubicBezTo>
                    <a:pt x="3737965" y="302311"/>
                    <a:pt x="3733914" y="305105"/>
                    <a:pt x="3731399" y="306781"/>
                  </a:cubicBezTo>
                  <a:cubicBezTo>
                    <a:pt x="3728885" y="308457"/>
                    <a:pt x="3725811" y="309715"/>
                    <a:pt x="3722179" y="310553"/>
                  </a:cubicBezTo>
                  <a:cubicBezTo>
                    <a:pt x="3718547" y="311391"/>
                    <a:pt x="3716033" y="311531"/>
                    <a:pt x="3714635" y="310972"/>
                  </a:cubicBezTo>
                  <a:cubicBezTo>
                    <a:pt x="3713238" y="310413"/>
                    <a:pt x="3711562" y="310413"/>
                    <a:pt x="3709606" y="310972"/>
                  </a:cubicBezTo>
                  <a:cubicBezTo>
                    <a:pt x="3707651" y="311531"/>
                    <a:pt x="3705695" y="312369"/>
                    <a:pt x="3703739" y="313487"/>
                  </a:cubicBezTo>
                  <a:cubicBezTo>
                    <a:pt x="3701783" y="314604"/>
                    <a:pt x="3700386" y="315163"/>
                    <a:pt x="3699548" y="315163"/>
                  </a:cubicBezTo>
                  <a:cubicBezTo>
                    <a:pt x="3698710" y="315163"/>
                    <a:pt x="3697732" y="314884"/>
                    <a:pt x="3696614" y="314325"/>
                  </a:cubicBezTo>
                  <a:lnTo>
                    <a:pt x="3696614" y="316839"/>
                  </a:lnTo>
                  <a:lnTo>
                    <a:pt x="3694099" y="316839"/>
                  </a:lnTo>
                  <a:lnTo>
                    <a:pt x="3694099" y="318516"/>
                  </a:lnTo>
                  <a:cubicBezTo>
                    <a:pt x="3691864" y="320192"/>
                    <a:pt x="3689629" y="320751"/>
                    <a:pt x="3687394" y="320192"/>
                  </a:cubicBezTo>
                  <a:lnTo>
                    <a:pt x="3686556" y="321030"/>
                  </a:lnTo>
                  <a:lnTo>
                    <a:pt x="3680688" y="323545"/>
                  </a:lnTo>
                  <a:lnTo>
                    <a:pt x="3681526" y="325221"/>
                  </a:lnTo>
                  <a:lnTo>
                    <a:pt x="3687394" y="329412"/>
                  </a:lnTo>
                  <a:lnTo>
                    <a:pt x="3689070" y="331089"/>
                  </a:lnTo>
                  <a:cubicBezTo>
                    <a:pt x="3689629" y="331089"/>
                    <a:pt x="3690188" y="331089"/>
                    <a:pt x="3690747" y="331089"/>
                  </a:cubicBezTo>
                  <a:cubicBezTo>
                    <a:pt x="3691306" y="331089"/>
                    <a:pt x="3691725" y="331228"/>
                    <a:pt x="3692004" y="331508"/>
                  </a:cubicBezTo>
                  <a:cubicBezTo>
                    <a:pt x="3692284" y="331787"/>
                    <a:pt x="3692702" y="332206"/>
                    <a:pt x="3693261" y="332765"/>
                  </a:cubicBezTo>
                  <a:cubicBezTo>
                    <a:pt x="3695497" y="336677"/>
                    <a:pt x="3698570" y="340309"/>
                    <a:pt x="3702481" y="343662"/>
                  </a:cubicBezTo>
                  <a:cubicBezTo>
                    <a:pt x="3703599" y="343662"/>
                    <a:pt x="3704437" y="343522"/>
                    <a:pt x="3704996" y="343243"/>
                  </a:cubicBezTo>
                  <a:cubicBezTo>
                    <a:pt x="3705555" y="342963"/>
                    <a:pt x="3709187" y="343103"/>
                    <a:pt x="3715893" y="343662"/>
                  </a:cubicBezTo>
                  <a:cubicBezTo>
                    <a:pt x="3722598" y="344221"/>
                    <a:pt x="3726370" y="344779"/>
                    <a:pt x="3727208" y="345338"/>
                  </a:cubicBezTo>
                  <a:cubicBezTo>
                    <a:pt x="3728046" y="345897"/>
                    <a:pt x="3729025" y="346735"/>
                    <a:pt x="3730142" y="347853"/>
                  </a:cubicBezTo>
                  <a:lnTo>
                    <a:pt x="3730980" y="350367"/>
                  </a:lnTo>
                  <a:lnTo>
                    <a:pt x="3730980" y="352044"/>
                  </a:lnTo>
                  <a:lnTo>
                    <a:pt x="3735171" y="356235"/>
                  </a:lnTo>
                  <a:lnTo>
                    <a:pt x="3739362" y="361264"/>
                  </a:lnTo>
                  <a:cubicBezTo>
                    <a:pt x="3737686" y="366852"/>
                    <a:pt x="3736708" y="371043"/>
                    <a:pt x="3736429" y="373837"/>
                  </a:cubicBezTo>
                  <a:cubicBezTo>
                    <a:pt x="3736149" y="376631"/>
                    <a:pt x="3735171" y="378587"/>
                    <a:pt x="3733495" y="379704"/>
                  </a:cubicBezTo>
                  <a:cubicBezTo>
                    <a:pt x="3731818" y="380822"/>
                    <a:pt x="3730142" y="382778"/>
                    <a:pt x="3728466" y="385572"/>
                  </a:cubicBezTo>
                  <a:lnTo>
                    <a:pt x="3723436" y="387248"/>
                  </a:lnTo>
                  <a:lnTo>
                    <a:pt x="3722598" y="392277"/>
                  </a:lnTo>
                  <a:cubicBezTo>
                    <a:pt x="3716452" y="394513"/>
                    <a:pt x="3710584" y="397586"/>
                    <a:pt x="3704996" y="401498"/>
                  </a:cubicBezTo>
                  <a:cubicBezTo>
                    <a:pt x="3704437" y="407644"/>
                    <a:pt x="3703040" y="413512"/>
                    <a:pt x="3700805" y="419100"/>
                  </a:cubicBezTo>
                  <a:lnTo>
                    <a:pt x="3702481" y="420776"/>
                  </a:lnTo>
                  <a:cubicBezTo>
                    <a:pt x="3706393" y="420217"/>
                    <a:pt x="3711282" y="419659"/>
                    <a:pt x="3717150" y="419100"/>
                  </a:cubicBezTo>
                  <a:cubicBezTo>
                    <a:pt x="3723017" y="418541"/>
                    <a:pt x="3727069" y="418681"/>
                    <a:pt x="3729304" y="419519"/>
                  </a:cubicBezTo>
                  <a:cubicBezTo>
                    <a:pt x="3731539" y="420357"/>
                    <a:pt x="3733216" y="421056"/>
                    <a:pt x="3734333" y="421614"/>
                  </a:cubicBezTo>
                  <a:cubicBezTo>
                    <a:pt x="3735451" y="422173"/>
                    <a:pt x="3737127" y="423011"/>
                    <a:pt x="3739362" y="424129"/>
                  </a:cubicBezTo>
                  <a:cubicBezTo>
                    <a:pt x="3739362" y="427482"/>
                    <a:pt x="3740759" y="430276"/>
                    <a:pt x="3743553" y="432511"/>
                  </a:cubicBezTo>
                  <a:cubicBezTo>
                    <a:pt x="3744671" y="432511"/>
                    <a:pt x="3745509" y="432511"/>
                    <a:pt x="3746068" y="432511"/>
                  </a:cubicBezTo>
                  <a:lnTo>
                    <a:pt x="3752773" y="440893"/>
                  </a:lnTo>
                  <a:cubicBezTo>
                    <a:pt x="3752215" y="442569"/>
                    <a:pt x="3751935" y="445363"/>
                    <a:pt x="3751935" y="449275"/>
                  </a:cubicBezTo>
                  <a:cubicBezTo>
                    <a:pt x="3751935" y="453187"/>
                    <a:pt x="3751516" y="455701"/>
                    <a:pt x="3750678" y="456819"/>
                  </a:cubicBezTo>
                  <a:cubicBezTo>
                    <a:pt x="3749840" y="457936"/>
                    <a:pt x="3748862" y="459054"/>
                    <a:pt x="3747744" y="460172"/>
                  </a:cubicBezTo>
                  <a:cubicBezTo>
                    <a:pt x="3744391" y="461848"/>
                    <a:pt x="3742156" y="463105"/>
                    <a:pt x="3741039" y="463943"/>
                  </a:cubicBezTo>
                  <a:cubicBezTo>
                    <a:pt x="3739921" y="464782"/>
                    <a:pt x="3738245" y="465201"/>
                    <a:pt x="3736009" y="465201"/>
                  </a:cubicBezTo>
                  <a:cubicBezTo>
                    <a:pt x="3733774" y="465201"/>
                    <a:pt x="3731120" y="466179"/>
                    <a:pt x="3728046" y="468134"/>
                  </a:cubicBezTo>
                  <a:cubicBezTo>
                    <a:pt x="3724973" y="470090"/>
                    <a:pt x="3721341" y="471068"/>
                    <a:pt x="3717150" y="471068"/>
                  </a:cubicBezTo>
                  <a:cubicBezTo>
                    <a:pt x="3712959" y="471068"/>
                    <a:pt x="3709606" y="471627"/>
                    <a:pt x="3707092" y="472745"/>
                  </a:cubicBezTo>
                  <a:cubicBezTo>
                    <a:pt x="3704577" y="473862"/>
                    <a:pt x="3703180" y="474421"/>
                    <a:pt x="3702901" y="474421"/>
                  </a:cubicBezTo>
                  <a:cubicBezTo>
                    <a:pt x="3702621" y="474421"/>
                    <a:pt x="3702202" y="474142"/>
                    <a:pt x="3701643" y="473583"/>
                  </a:cubicBezTo>
                  <a:cubicBezTo>
                    <a:pt x="3699408" y="474700"/>
                    <a:pt x="3697452" y="475818"/>
                    <a:pt x="3695776" y="476936"/>
                  </a:cubicBezTo>
                  <a:cubicBezTo>
                    <a:pt x="3694658" y="481965"/>
                    <a:pt x="3693122" y="487692"/>
                    <a:pt x="3691166" y="494119"/>
                  </a:cubicBezTo>
                  <a:cubicBezTo>
                    <a:pt x="3689210" y="500545"/>
                    <a:pt x="3688093" y="504876"/>
                    <a:pt x="3687813" y="507111"/>
                  </a:cubicBezTo>
                  <a:cubicBezTo>
                    <a:pt x="3687534" y="509346"/>
                    <a:pt x="3687254" y="511581"/>
                    <a:pt x="3686975" y="513816"/>
                  </a:cubicBezTo>
                  <a:cubicBezTo>
                    <a:pt x="3686696" y="516052"/>
                    <a:pt x="3686416" y="517728"/>
                    <a:pt x="3686137" y="518846"/>
                  </a:cubicBezTo>
                  <a:cubicBezTo>
                    <a:pt x="3685858" y="519963"/>
                    <a:pt x="3685438" y="520801"/>
                    <a:pt x="3684879" y="521360"/>
                  </a:cubicBezTo>
                  <a:cubicBezTo>
                    <a:pt x="3684321" y="521919"/>
                    <a:pt x="3684041" y="522617"/>
                    <a:pt x="3684041" y="523456"/>
                  </a:cubicBezTo>
                  <a:cubicBezTo>
                    <a:pt x="3684041" y="524294"/>
                    <a:pt x="3683762" y="525272"/>
                    <a:pt x="3683203" y="526389"/>
                  </a:cubicBezTo>
                  <a:cubicBezTo>
                    <a:pt x="3683762" y="526948"/>
                    <a:pt x="3684460" y="527228"/>
                    <a:pt x="3685298" y="527228"/>
                  </a:cubicBezTo>
                  <a:cubicBezTo>
                    <a:pt x="3686137" y="527228"/>
                    <a:pt x="3690188" y="526808"/>
                    <a:pt x="3697452" y="525970"/>
                  </a:cubicBezTo>
                  <a:cubicBezTo>
                    <a:pt x="3704717" y="525132"/>
                    <a:pt x="3708908" y="524294"/>
                    <a:pt x="3710025" y="523456"/>
                  </a:cubicBezTo>
                  <a:cubicBezTo>
                    <a:pt x="3711143" y="522617"/>
                    <a:pt x="3712121" y="522198"/>
                    <a:pt x="3712959" y="522198"/>
                  </a:cubicBezTo>
                  <a:cubicBezTo>
                    <a:pt x="3713797" y="522198"/>
                    <a:pt x="3715055" y="521919"/>
                    <a:pt x="3716731" y="521360"/>
                  </a:cubicBezTo>
                  <a:lnTo>
                    <a:pt x="3718407" y="518846"/>
                  </a:lnTo>
                  <a:cubicBezTo>
                    <a:pt x="3720084" y="518846"/>
                    <a:pt x="3721341" y="518706"/>
                    <a:pt x="3722179" y="518426"/>
                  </a:cubicBezTo>
                  <a:cubicBezTo>
                    <a:pt x="3723017" y="518147"/>
                    <a:pt x="3723855" y="518147"/>
                    <a:pt x="3724694" y="518426"/>
                  </a:cubicBezTo>
                  <a:cubicBezTo>
                    <a:pt x="3725532" y="518706"/>
                    <a:pt x="3726789" y="519125"/>
                    <a:pt x="3728466" y="519684"/>
                  </a:cubicBezTo>
                  <a:cubicBezTo>
                    <a:pt x="3730142" y="520243"/>
                    <a:pt x="3731958" y="520243"/>
                    <a:pt x="3733914" y="519684"/>
                  </a:cubicBezTo>
                  <a:cubicBezTo>
                    <a:pt x="3735870" y="519125"/>
                    <a:pt x="3737546" y="518706"/>
                    <a:pt x="3738943" y="518426"/>
                  </a:cubicBezTo>
                  <a:cubicBezTo>
                    <a:pt x="3740341" y="518147"/>
                    <a:pt x="3741598" y="518566"/>
                    <a:pt x="3742715" y="519684"/>
                  </a:cubicBezTo>
                  <a:cubicBezTo>
                    <a:pt x="3743833" y="520801"/>
                    <a:pt x="3745509" y="521220"/>
                    <a:pt x="3747744" y="520941"/>
                  </a:cubicBezTo>
                  <a:cubicBezTo>
                    <a:pt x="3749980" y="520662"/>
                    <a:pt x="3752075" y="520941"/>
                    <a:pt x="3754031" y="521779"/>
                  </a:cubicBezTo>
                  <a:cubicBezTo>
                    <a:pt x="3755987" y="522617"/>
                    <a:pt x="3758501" y="522897"/>
                    <a:pt x="3761574" y="522617"/>
                  </a:cubicBezTo>
                  <a:cubicBezTo>
                    <a:pt x="3764648" y="522338"/>
                    <a:pt x="3768001" y="523316"/>
                    <a:pt x="3771633" y="525551"/>
                  </a:cubicBezTo>
                  <a:cubicBezTo>
                    <a:pt x="3775265" y="527786"/>
                    <a:pt x="3778199" y="529183"/>
                    <a:pt x="3780434" y="529742"/>
                  </a:cubicBezTo>
                  <a:cubicBezTo>
                    <a:pt x="3780434" y="531419"/>
                    <a:pt x="3780714" y="532396"/>
                    <a:pt x="3781272" y="532676"/>
                  </a:cubicBezTo>
                  <a:cubicBezTo>
                    <a:pt x="3781831" y="532955"/>
                    <a:pt x="3781971" y="533654"/>
                    <a:pt x="3781691" y="534771"/>
                  </a:cubicBezTo>
                  <a:cubicBezTo>
                    <a:pt x="3781412" y="535889"/>
                    <a:pt x="3781691" y="536727"/>
                    <a:pt x="3782530" y="537286"/>
                  </a:cubicBezTo>
                  <a:cubicBezTo>
                    <a:pt x="3783368" y="537845"/>
                    <a:pt x="3784346" y="538823"/>
                    <a:pt x="3785463" y="540220"/>
                  </a:cubicBezTo>
                  <a:cubicBezTo>
                    <a:pt x="3786581" y="541617"/>
                    <a:pt x="3787000" y="543153"/>
                    <a:pt x="3786721" y="544830"/>
                  </a:cubicBezTo>
                  <a:cubicBezTo>
                    <a:pt x="3786441" y="546506"/>
                    <a:pt x="3786721" y="548183"/>
                    <a:pt x="3787559" y="549859"/>
                  </a:cubicBezTo>
                  <a:cubicBezTo>
                    <a:pt x="3788397" y="551535"/>
                    <a:pt x="3788257" y="553072"/>
                    <a:pt x="3787140" y="554469"/>
                  </a:cubicBezTo>
                  <a:cubicBezTo>
                    <a:pt x="3786022" y="555866"/>
                    <a:pt x="3785882" y="557542"/>
                    <a:pt x="3786721" y="559498"/>
                  </a:cubicBezTo>
                  <a:cubicBezTo>
                    <a:pt x="3787559" y="561454"/>
                    <a:pt x="3787559" y="563270"/>
                    <a:pt x="3786721" y="564947"/>
                  </a:cubicBezTo>
                  <a:cubicBezTo>
                    <a:pt x="3785882" y="566623"/>
                    <a:pt x="3785463" y="567880"/>
                    <a:pt x="3785463" y="568718"/>
                  </a:cubicBezTo>
                  <a:cubicBezTo>
                    <a:pt x="3785463" y="569557"/>
                    <a:pt x="3784905" y="570535"/>
                    <a:pt x="3783787" y="571652"/>
                  </a:cubicBezTo>
                  <a:cubicBezTo>
                    <a:pt x="3782670" y="572770"/>
                    <a:pt x="3781971" y="573887"/>
                    <a:pt x="3781691" y="575005"/>
                  </a:cubicBezTo>
                  <a:cubicBezTo>
                    <a:pt x="3781412" y="576123"/>
                    <a:pt x="3780993" y="577799"/>
                    <a:pt x="3780434" y="580034"/>
                  </a:cubicBezTo>
                  <a:cubicBezTo>
                    <a:pt x="3779317" y="581152"/>
                    <a:pt x="3777640" y="582130"/>
                    <a:pt x="3775405" y="582968"/>
                  </a:cubicBezTo>
                  <a:cubicBezTo>
                    <a:pt x="3773170" y="583806"/>
                    <a:pt x="3771493" y="584085"/>
                    <a:pt x="3770376" y="583806"/>
                  </a:cubicBezTo>
                  <a:cubicBezTo>
                    <a:pt x="3769258" y="583527"/>
                    <a:pt x="3768001" y="583946"/>
                    <a:pt x="3766604" y="585063"/>
                  </a:cubicBezTo>
                  <a:cubicBezTo>
                    <a:pt x="3765207" y="586181"/>
                    <a:pt x="3762413" y="586879"/>
                    <a:pt x="3758222" y="587159"/>
                  </a:cubicBezTo>
                  <a:cubicBezTo>
                    <a:pt x="3754031" y="587438"/>
                    <a:pt x="3751237" y="586600"/>
                    <a:pt x="3749840" y="584644"/>
                  </a:cubicBezTo>
                  <a:cubicBezTo>
                    <a:pt x="3748443" y="582688"/>
                    <a:pt x="3746627" y="581990"/>
                    <a:pt x="3744391" y="582549"/>
                  </a:cubicBezTo>
                  <a:cubicBezTo>
                    <a:pt x="3742156" y="583108"/>
                    <a:pt x="3739921" y="582968"/>
                    <a:pt x="3737686" y="582130"/>
                  </a:cubicBezTo>
                  <a:cubicBezTo>
                    <a:pt x="3735451" y="581291"/>
                    <a:pt x="3733216" y="580034"/>
                    <a:pt x="3730980" y="578358"/>
                  </a:cubicBezTo>
                  <a:cubicBezTo>
                    <a:pt x="3728745" y="576681"/>
                    <a:pt x="3724694" y="575564"/>
                    <a:pt x="3718826" y="575005"/>
                  </a:cubicBezTo>
                  <a:cubicBezTo>
                    <a:pt x="3712959" y="574446"/>
                    <a:pt x="3704996" y="574027"/>
                    <a:pt x="3694938" y="573748"/>
                  </a:cubicBezTo>
                  <a:cubicBezTo>
                    <a:pt x="3684879" y="573468"/>
                    <a:pt x="3674262" y="574306"/>
                    <a:pt x="3663086" y="576262"/>
                  </a:cubicBezTo>
                  <a:cubicBezTo>
                    <a:pt x="3651910" y="578218"/>
                    <a:pt x="3643947" y="579196"/>
                    <a:pt x="3639197" y="579196"/>
                  </a:cubicBezTo>
                  <a:cubicBezTo>
                    <a:pt x="3634448" y="579196"/>
                    <a:pt x="3630396" y="579056"/>
                    <a:pt x="3627043" y="578777"/>
                  </a:cubicBezTo>
                  <a:cubicBezTo>
                    <a:pt x="3623691" y="578497"/>
                    <a:pt x="3618522" y="579056"/>
                    <a:pt x="3611537" y="580453"/>
                  </a:cubicBezTo>
                  <a:cubicBezTo>
                    <a:pt x="3604552" y="581850"/>
                    <a:pt x="3599104" y="582549"/>
                    <a:pt x="3595192" y="582549"/>
                  </a:cubicBezTo>
                  <a:cubicBezTo>
                    <a:pt x="3591280" y="582549"/>
                    <a:pt x="3587648" y="582828"/>
                    <a:pt x="3584295" y="583387"/>
                  </a:cubicBezTo>
                  <a:cubicBezTo>
                    <a:pt x="3580942" y="583946"/>
                    <a:pt x="3576891" y="583806"/>
                    <a:pt x="3572141" y="582968"/>
                  </a:cubicBezTo>
                  <a:cubicBezTo>
                    <a:pt x="3567392" y="582130"/>
                    <a:pt x="3564039" y="581990"/>
                    <a:pt x="3562083" y="582549"/>
                  </a:cubicBezTo>
                  <a:cubicBezTo>
                    <a:pt x="3560127" y="583108"/>
                    <a:pt x="3558311" y="583108"/>
                    <a:pt x="3556635" y="582549"/>
                  </a:cubicBezTo>
                  <a:cubicBezTo>
                    <a:pt x="3554958" y="581990"/>
                    <a:pt x="3553142" y="580593"/>
                    <a:pt x="3551186" y="578358"/>
                  </a:cubicBezTo>
                  <a:cubicBezTo>
                    <a:pt x="3549231" y="576123"/>
                    <a:pt x="3547973" y="575145"/>
                    <a:pt x="3547414" y="575424"/>
                  </a:cubicBezTo>
                  <a:cubicBezTo>
                    <a:pt x="3546856" y="575703"/>
                    <a:pt x="3546297" y="575564"/>
                    <a:pt x="3545738" y="575005"/>
                  </a:cubicBezTo>
                  <a:cubicBezTo>
                    <a:pt x="3545738" y="578917"/>
                    <a:pt x="3545878" y="581990"/>
                    <a:pt x="3546157" y="584225"/>
                  </a:cubicBezTo>
                  <a:cubicBezTo>
                    <a:pt x="3546437" y="586460"/>
                    <a:pt x="3546576" y="591070"/>
                    <a:pt x="3546576" y="598055"/>
                  </a:cubicBezTo>
                  <a:cubicBezTo>
                    <a:pt x="3546576" y="605040"/>
                    <a:pt x="3546716" y="611746"/>
                    <a:pt x="3546995" y="618172"/>
                  </a:cubicBezTo>
                  <a:cubicBezTo>
                    <a:pt x="3547275" y="624598"/>
                    <a:pt x="3547554" y="631025"/>
                    <a:pt x="3547834" y="637451"/>
                  </a:cubicBezTo>
                  <a:cubicBezTo>
                    <a:pt x="3548113" y="643877"/>
                    <a:pt x="3548113" y="648487"/>
                    <a:pt x="3547834" y="651281"/>
                  </a:cubicBezTo>
                  <a:cubicBezTo>
                    <a:pt x="3547554" y="654075"/>
                    <a:pt x="3547973" y="657428"/>
                    <a:pt x="3549091" y="661340"/>
                  </a:cubicBezTo>
                  <a:cubicBezTo>
                    <a:pt x="3550209" y="665251"/>
                    <a:pt x="3550348" y="668604"/>
                    <a:pt x="3549510" y="671398"/>
                  </a:cubicBezTo>
                  <a:cubicBezTo>
                    <a:pt x="3548672" y="674192"/>
                    <a:pt x="3548672" y="676986"/>
                    <a:pt x="3549510" y="679780"/>
                  </a:cubicBezTo>
                  <a:cubicBezTo>
                    <a:pt x="3550348" y="682574"/>
                    <a:pt x="3550348" y="685927"/>
                    <a:pt x="3549510" y="689838"/>
                  </a:cubicBezTo>
                  <a:cubicBezTo>
                    <a:pt x="3548672" y="693750"/>
                    <a:pt x="3548253" y="697662"/>
                    <a:pt x="3548253" y="701573"/>
                  </a:cubicBezTo>
                  <a:cubicBezTo>
                    <a:pt x="3548253" y="705485"/>
                    <a:pt x="3547694" y="709396"/>
                    <a:pt x="3546576" y="713308"/>
                  </a:cubicBezTo>
                  <a:cubicBezTo>
                    <a:pt x="3545459" y="717220"/>
                    <a:pt x="3544760" y="720572"/>
                    <a:pt x="3544481" y="723366"/>
                  </a:cubicBezTo>
                  <a:cubicBezTo>
                    <a:pt x="3544202" y="726160"/>
                    <a:pt x="3543503" y="728535"/>
                    <a:pt x="3542385" y="730491"/>
                  </a:cubicBezTo>
                  <a:cubicBezTo>
                    <a:pt x="3541268" y="732447"/>
                    <a:pt x="3539312" y="736219"/>
                    <a:pt x="3536518" y="741807"/>
                  </a:cubicBezTo>
                  <a:lnTo>
                    <a:pt x="3536518" y="743483"/>
                  </a:lnTo>
                  <a:cubicBezTo>
                    <a:pt x="3535959" y="744601"/>
                    <a:pt x="3535261" y="745579"/>
                    <a:pt x="3534422" y="746417"/>
                  </a:cubicBezTo>
                  <a:cubicBezTo>
                    <a:pt x="3533584" y="747255"/>
                    <a:pt x="3531768" y="747395"/>
                    <a:pt x="3528974" y="746836"/>
                  </a:cubicBezTo>
                  <a:cubicBezTo>
                    <a:pt x="3526180" y="746277"/>
                    <a:pt x="3524504" y="745858"/>
                    <a:pt x="3523945" y="745579"/>
                  </a:cubicBezTo>
                  <a:cubicBezTo>
                    <a:pt x="3523386" y="745299"/>
                    <a:pt x="3522268" y="744601"/>
                    <a:pt x="3520592" y="743483"/>
                  </a:cubicBezTo>
                  <a:cubicBezTo>
                    <a:pt x="3519475" y="741807"/>
                    <a:pt x="3518637" y="740689"/>
                    <a:pt x="3518077" y="740130"/>
                  </a:cubicBezTo>
                  <a:cubicBezTo>
                    <a:pt x="3517519" y="739572"/>
                    <a:pt x="3516401" y="737755"/>
                    <a:pt x="3514725" y="734682"/>
                  </a:cubicBezTo>
                  <a:cubicBezTo>
                    <a:pt x="3513048" y="731609"/>
                    <a:pt x="3511093" y="728675"/>
                    <a:pt x="3508857" y="725881"/>
                  </a:cubicBezTo>
                  <a:cubicBezTo>
                    <a:pt x="3506622" y="723087"/>
                    <a:pt x="3504806" y="719874"/>
                    <a:pt x="3503409" y="716242"/>
                  </a:cubicBezTo>
                  <a:cubicBezTo>
                    <a:pt x="3502012" y="712609"/>
                    <a:pt x="3501314" y="708698"/>
                    <a:pt x="3501314" y="704507"/>
                  </a:cubicBezTo>
                  <a:cubicBezTo>
                    <a:pt x="3501314" y="700316"/>
                    <a:pt x="3500755" y="696404"/>
                    <a:pt x="3499637" y="692772"/>
                  </a:cubicBezTo>
                  <a:cubicBezTo>
                    <a:pt x="3498520" y="689140"/>
                    <a:pt x="3497402" y="684390"/>
                    <a:pt x="3496284" y="678523"/>
                  </a:cubicBezTo>
                  <a:cubicBezTo>
                    <a:pt x="3495167" y="672655"/>
                    <a:pt x="3494887" y="667347"/>
                    <a:pt x="3495446" y="662597"/>
                  </a:cubicBezTo>
                  <a:cubicBezTo>
                    <a:pt x="3496005" y="657847"/>
                    <a:pt x="3497123" y="652678"/>
                    <a:pt x="3498799" y="647090"/>
                  </a:cubicBezTo>
                  <a:cubicBezTo>
                    <a:pt x="3500475" y="641502"/>
                    <a:pt x="3500755" y="632422"/>
                    <a:pt x="3499637" y="619849"/>
                  </a:cubicBezTo>
                  <a:cubicBezTo>
                    <a:pt x="3498520" y="607276"/>
                    <a:pt x="3498659" y="592188"/>
                    <a:pt x="3500056" y="574586"/>
                  </a:cubicBezTo>
                  <a:cubicBezTo>
                    <a:pt x="3501453" y="556984"/>
                    <a:pt x="3502152" y="532257"/>
                    <a:pt x="3502152" y="500405"/>
                  </a:cubicBezTo>
                  <a:cubicBezTo>
                    <a:pt x="3502152" y="468554"/>
                    <a:pt x="3502850" y="439915"/>
                    <a:pt x="3504247" y="414490"/>
                  </a:cubicBezTo>
                  <a:cubicBezTo>
                    <a:pt x="3505644" y="389064"/>
                    <a:pt x="3507600" y="364617"/>
                    <a:pt x="3510114" y="341147"/>
                  </a:cubicBezTo>
                  <a:cubicBezTo>
                    <a:pt x="3512629" y="317678"/>
                    <a:pt x="3513747" y="305663"/>
                    <a:pt x="3513467" y="305105"/>
                  </a:cubicBezTo>
                  <a:cubicBezTo>
                    <a:pt x="3513188" y="304546"/>
                    <a:pt x="3513048" y="303987"/>
                    <a:pt x="3513048" y="303428"/>
                  </a:cubicBezTo>
                  <a:cubicBezTo>
                    <a:pt x="3509137" y="309016"/>
                    <a:pt x="3506343" y="313067"/>
                    <a:pt x="3504666" y="315582"/>
                  </a:cubicBezTo>
                  <a:cubicBezTo>
                    <a:pt x="3502990" y="318097"/>
                    <a:pt x="3500894" y="320472"/>
                    <a:pt x="3498380" y="322707"/>
                  </a:cubicBezTo>
                  <a:cubicBezTo>
                    <a:pt x="3495865" y="324942"/>
                    <a:pt x="3493630" y="327317"/>
                    <a:pt x="3491674" y="329831"/>
                  </a:cubicBezTo>
                  <a:cubicBezTo>
                    <a:pt x="3489719" y="332346"/>
                    <a:pt x="3488601" y="334162"/>
                    <a:pt x="3488321" y="335280"/>
                  </a:cubicBezTo>
                  <a:cubicBezTo>
                    <a:pt x="3488042" y="336397"/>
                    <a:pt x="3487343" y="337515"/>
                    <a:pt x="3486226" y="338633"/>
                  </a:cubicBezTo>
                  <a:cubicBezTo>
                    <a:pt x="3485108" y="339750"/>
                    <a:pt x="3484549" y="340588"/>
                    <a:pt x="3484549" y="341147"/>
                  </a:cubicBezTo>
                  <a:cubicBezTo>
                    <a:pt x="3473932" y="352323"/>
                    <a:pt x="3462756" y="362661"/>
                    <a:pt x="3451022" y="372161"/>
                  </a:cubicBezTo>
                  <a:lnTo>
                    <a:pt x="3454374" y="367970"/>
                  </a:lnTo>
                  <a:lnTo>
                    <a:pt x="3451860" y="366293"/>
                  </a:lnTo>
                  <a:cubicBezTo>
                    <a:pt x="3448507" y="367970"/>
                    <a:pt x="3445154" y="369087"/>
                    <a:pt x="3441801" y="369646"/>
                  </a:cubicBezTo>
                  <a:lnTo>
                    <a:pt x="3440125" y="367970"/>
                  </a:lnTo>
                  <a:cubicBezTo>
                    <a:pt x="3437331" y="369087"/>
                    <a:pt x="3435236" y="370065"/>
                    <a:pt x="3433838" y="370903"/>
                  </a:cubicBezTo>
                  <a:cubicBezTo>
                    <a:pt x="3432442" y="371741"/>
                    <a:pt x="3431045" y="372161"/>
                    <a:pt x="3429647" y="372161"/>
                  </a:cubicBezTo>
                  <a:cubicBezTo>
                    <a:pt x="3428251" y="372161"/>
                    <a:pt x="3426434" y="371881"/>
                    <a:pt x="3424199" y="371322"/>
                  </a:cubicBezTo>
                  <a:lnTo>
                    <a:pt x="3423361" y="372999"/>
                  </a:lnTo>
                  <a:lnTo>
                    <a:pt x="3415817" y="372999"/>
                  </a:lnTo>
                  <a:cubicBezTo>
                    <a:pt x="3415817" y="370205"/>
                    <a:pt x="3415957" y="368109"/>
                    <a:pt x="3416236" y="366712"/>
                  </a:cubicBezTo>
                  <a:cubicBezTo>
                    <a:pt x="3416516" y="365315"/>
                    <a:pt x="3416655" y="363918"/>
                    <a:pt x="3416655" y="362521"/>
                  </a:cubicBezTo>
                  <a:cubicBezTo>
                    <a:pt x="3416655" y="361124"/>
                    <a:pt x="3416795" y="359727"/>
                    <a:pt x="3417074" y="358330"/>
                  </a:cubicBezTo>
                  <a:cubicBezTo>
                    <a:pt x="3417354" y="356933"/>
                    <a:pt x="3417214" y="355397"/>
                    <a:pt x="3416655" y="353720"/>
                  </a:cubicBezTo>
                  <a:lnTo>
                    <a:pt x="3414979" y="352882"/>
                  </a:lnTo>
                  <a:lnTo>
                    <a:pt x="3414979" y="348691"/>
                  </a:lnTo>
                  <a:lnTo>
                    <a:pt x="3413302" y="347853"/>
                  </a:lnTo>
                  <a:cubicBezTo>
                    <a:pt x="3412185" y="343382"/>
                    <a:pt x="3411906" y="338912"/>
                    <a:pt x="3412464" y="334442"/>
                  </a:cubicBezTo>
                  <a:lnTo>
                    <a:pt x="3414979" y="332765"/>
                  </a:lnTo>
                  <a:cubicBezTo>
                    <a:pt x="3414979" y="331648"/>
                    <a:pt x="3414979" y="330390"/>
                    <a:pt x="3414979" y="328993"/>
                  </a:cubicBezTo>
                  <a:cubicBezTo>
                    <a:pt x="3414979" y="327596"/>
                    <a:pt x="3419729" y="320472"/>
                    <a:pt x="3429228" y="307619"/>
                  </a:cubicBezTo>
                  <a:cubicBezTo>
                    <a:pt x="3438728" y="294767"/>
                    <a:pt x="3448507" y="280378"/>
                    <a:pt x="3458565" y="264452"/>
                  </a:cubicBezTo>
                  <a:cubicBezTo>
                    <a:pt x="3468624" y="248526"/>
                    <a:pt x="3477425" y="233019"/>
                    <a:pt x="3484969" y="217932"/>
                  </a:cubicBezTo>
                  <a:cubicBezTo>
                    <a:pt x="3492512" y="202844"/>
                    <a:pt x="3499777" y="187198"/>
                    <a:pt x="3506762" y="170993"/>
                  </a:cubicBezTo>
                  <a:cubicBezTo>
                    <a:pt x="3513747" y="154787"/>
                    <a:pt x="3521011" y="136487"/>
                    <a:pt x="3528555" y="116090"/>
                  </a:cubicBezTo>
                  <a:cubicBezTo>
                    <a:pt x="3536099" y="95694"/>
                    <a:pt x="3541268" y="82004"/>
                    <a:pt x="3544062" y="75019"/>
                  </a:cubicBezTo>
                  <a:cubicBezTo>
                    <a:pt x="3546856" y="68034"/>
                    <a:pt x="3547973" y="64122"/>
                    <a:pt x="3547414" y="63284"/>
                  </a:cubicBezTo>
                  <a:cubicBezTo>
                    <a:pt x="3546856" y="62446"/>
                    <a:pt x="3546576" y="61468"/>
                    <a:pt x="3546576" y="60350"/>
                  </a:cubicBezTo>
                  <a:cubicBezTo>
                    <a:pt x="3542665" y="57556"/>
                    <a:pt x="3539871" y="55600"/>
                    <a:pt x="3538194" y="54483"/>
                  </a:cubicBezTo>
                  <a:cubicBezTo>
                    <a:pt x="3536518" y="53365"/>
                    <a:pt x="3534422" y="52527"/>
                    <a:pt x="3531908" y="51968"/>
                  </a:cubicBezTo>
                  <a:cubicBezTo>
                    <a:pt x="3529393" y="51409"/>
                    <a:pt x="3527438" y="50711"/>
                    <a:pt x="3526040" y="49873"/>
                  </a:cubicBezTo>
                  <a:cubicBezTo>
                    <a:pt x="3524644" y="49034"/>
                    <a:pt x="3523107" y="48057"/>
                    <a:pt x="3521430" y="46939"/>
                  </a:cubicBezTo>
                  <a:lnTo>
                    <a:pt x="3523945" y="46101"/>
                  </a:lnTo>
                  <a:lnTo>
                    <a:pt x="3521430" y="41910"/>
                  </a:lnTo>
                  <a:cubicBezTo>
                    <a:pt x="3525901" y="40792"/>
                    <a:pt x="3529533" y="40094"/>
                    <a:pt x="3532327" y="39814"/>
                  </a:cubicBezTo>
                  <a:cubicBezTo>
                    <a:pt x="3535121" y="39535"/>
                    <a:pt x="3537915" y="38697"/>
                    <a:pt x="3540709" y="37300"/>
                  </a:cubicBezTo>
                  <a:cubicBezTo>
                    <a:pt x="3543503" y="35903"/>
                    <a:pt x="3546157" y="34925"/>
                    <a:pt x="3548672" y="34366"/>
                  </a:cubicBezTo>
                  <a:close/>
                  <a:moveTo>
                    <a:pt x="4388586" y="23469"/>
                  </a:moveTo>
                  <a:cubicBezTo>
                    <a:pt x="4390263" y="23469"/>
                    <a:pt x="4391660" y="23469"/>
                    <a:pt x="4392777" y="23469"/>
                  </a:cubicBezTo>
                  <a:cubicBezTo>
                    <a:pt x="4393895" y="23469"/>
                    <a:pt x="4395851" y="24028"/>
                    <a:pt x="4398645" y="25146"/>
                  </a:cubicBezTo>
                  <a:cubicBezTo>
                    <a:pt x="4401439" y="26263"/>
                    <a:pt x="4404931" y="26822"/>
                    <a:pt x="4409122" y="26822"/>
                  </a:cubicBezTo>
                  <a:cubicBezTo>
                    <a:pt x="4413313" y="26822"/>
                    <a:pt x="4416526" y="27381"/>
                    <a:pt x="4418761" y="28499"/>
                  </a:cubicBezTo>
                  <a:cubicBezTo>
                    <a:pt x="4420997" y="29616"/>
                    <a:pt x="4424350" y="31572"/>
                    <a:pt x="4428820" y="34366"/>
                  </a:cubicBezTo>
                  <a:lnTo>
                    <a:pt x="4433011" y="40233"/>
                  </a:lnTo>
                  <a:lnTo>
                    <a:pt x="4430496" y="41910"/>
                  </a:lnTo>
                  <a:cubicBezTo>
                    <a:pt x="4434967" y="44704"/>
                    <a:pt x="4439158" y="47498"/>
                    <a:pt x="4443069" y="50292"/>
                  </a:cubicBezTo>
                  <a:cubicBezTo>
                    <a:pt x="4444746" y="54203"/>
                    <a:pt x="4446143" y="56718"/>
                    <a:pt x="4447260" y="57836"/>
                  </a:cubicBezTo>
                  <a:cubicBezTo>
                    <a:pt x="4448378" y="58953"/>
                    <a:pt x="4449356" y="60630"/>
                    <a:pt x="4450194" y="62865"/>
                  </a:cubicBezTo>
                  <a:cubicBezTo>
                    <a:pt x="4451032" y="65100"/>
                    <a:pt x="4451591" y="68034"/>
                    <a:pt x="4451870" y="71666"/>
                  </a:cubicBezTo>
                  <a:cubicBezTo>
                    <a:pt x="4452150" y="75298"/>
                    <a:pt x="4451032" y="80746"/>
                    <a:pt x="4448518" y="88011"/>
                  </a:cubicBezTo>
                  <a:cubicBezTo>
                    <a:pt x="4446003" y="95275"/>
                    <a:pt x="4444606" y="99885"/>
                    <a:pt x="4444327" y="101841"/>
                  </a:cubicBezTo>
                  <a:cubicBezTo>
                    <a:pt x="4444047" y="103797"/>
                    <a:pt x="4442930" y="106172"/>
                    <a:pt x="4440974" y="108966"/>
                  </a:cubicBezTo>
                  <a:cubicBezTo>
                    <a:pt x="4439018" y="111760"/>
                    <a:pt x="4437621" y="114833"/>
                    <a:pt x="4436783" y="118186"/>
                  </a:cubicBezTo>
                  <a:cubicBezTo>
                    <a:pt x="4435945" y="121539"/>
                    <a:pt x="4433989" y="125730"/>
                    <a:pt x="4430915" y="130759"/>
                  </a:cubicBezTo>
                  <a:cubicBezTo>
                    <a:pt x="4427842" y="135788"/>
                    <a:pt x="4425886" y="138862"/>
                    <a:pt x="4425048" y="139979"/>
                  </a:cubicBezTo>
                  <a:cubicBezTo>
                    <a:pt x="4424210" y="141097"/>
                    <a:pt x="4423651" y="142075"/>
                    <a:pt x="4423372" y="142913"/>
                  </a:cubicBezTo>
                  <a:cubicBezTo>
                    <a:pt x="4423093" y="143751"/>
                    <a:pt x="4422533" y="144450"/>
                    <a:pt x="4421695" y="145008"/>
                  </a:cubicBezTo>
                  <a:cubicBezTo>
                    <a:pt x="4420857" y="145567"/>
                    <a:pt x="4420159" y="146545"/>
                    <a:pt x="4419600" y="147942"/>
                  </a:cubicBezTo>
                  <a:cubicBezTo>
                    <a:pt x="4419041" y="149339"/>
                    <a:pt x="4418482" y="150317"/>
                    <a:pt x="4417923" y="150876"/>
                  </a:cubicBezTo>
                  <a:cubicBezTo>
                    <a:pt x="4417365" y="151435"/>
                    <a:pt x="4416806" y="152552"/>
                    <a:pt x="4416247" y="154229"/>
                  </a:cubicBezTo>
                  <a:cubicBezTo>
                    <a:pt x="4415688" y="155905"/>
                    <a:pt x="4414431" y="157721"/>
                    <a:pt x="4412475" y="159677"/>
                  </a:cubicBezTo>
                  <a:cubicBezTo>
                    <a:pt x="4410519" y="161633"/>
                    <a:pt x="4407306" y="165684"/>
                    <a:pt x="4402836" y="171831"/>
                  </a:cubicBezTo>
                  <a:lnTo>
                    <a:pt x="4399483" y="174345"/>
                  </a:lnTo>
                  <a:cubicBezTo>
                    <a:pt x="4399483" y="174904"/>
                    <a:pt x="4399204" y="175323"/>
                    <a:pt x="4398645" y="175603"/>
                  </a:cubicBezTo>
                  <a:cubicBezTo>
                    <a:pt x="4398086" y="175882"/>
                    <a:pt x="4396270" y="177419"/>
                    <a:pt x="4393196" y="180213"/>
                  </a:cubicBezTo>
                  <a:cubicBezTo>
                    <a:pt x="4390123" y="183007"/>
                    <a:pt x="4385234" y="188595"/>
                    <a:pt x="4378528" y="196977"/>
                  </a:cubicBezTo>
                  <a:cubicBezTo>
                    <a:pt x="4380204" y="198094"/>
                    <a:pt x="4381322" y="198933"/>
                    <a:pt x="4381881" y="199491"/>
                  </a:cubicBezTo>
                  <a:cubicBezTo>
                    <a:pt x="4382440" y="200050"/>
                    <a:pt x="4384814" y="200609"/>
                    <a:pt x="4389005" y="201168"/>
                  </a:cubicBezTo>
                  <a:cubicBezTo>
                    <a:pt x="4393196" y="201727"/>
                    <a:pt x="4396130" y="202704"/>
                    <a:pt x="4397807" y="204101"/>
                  </a:cubicBezTo>
                  <a:cubicBezTo>
                    <a:pt x="4399483" y="205498"/>
                    <a:pt x="4401159" y="206197"/>
                    <a:pt x="4402836" y="206197"/>
                  </a:cubicBezTo>
                  <a:cubicBezTo>
                    <a:pt x="4404512" y="206197"/>
                    <a:pt x="4406049" y="206756"/>
                    <a:pt x="4407446" y="207873"/>
                  </a:cubicBezTo>
                  <a:cubicBezTo>
                    <a:pt x="4408843" y="208991"/>
                    <a:pt x="4410659" y="210667"/>
                    <a:pt x="4412894" y="212903"/>
                  </a:cubicBezTo>
                  <a:lnTo>
                    <a:pt x="4411218" y="214579"/>
                  </a:lnTo>
                  <a:cubicBezTo>
                    <a:pt x="4411777" y="216255"/>
                    <a:pt x="4412335" y="217373"/>
                    <a:pt x="4412894" y="217932"/>
                  </a:cubicBezTo>
                  <a:cubicBezTo>
                    <a:pt x="4413453" y="218491"/>
                    <a:pt x="4413593" y="219049"/>
                    <a:pt x="4413313" y="219608"/>
                  </a:cubicBezTo>
                  <a:cubicBezTo>
                    <a:pt x="4413034" y="220167"/>
                    <a:pt x="4412056" y="221005"/>
                    <a:pt x="4410379" y="222123"/>
                  </a:cubicBezTo>
                  <a:lnTo>
                    <a:pt x="4412894" y="223799"/>
                  </a:lnTo>
                  <a:lnTo>
                    <a:pt x="4411218" y="227990"/>
                  </a:lnTo>
                  <a:lnTo>
                    <a:pt x="4407865" y="231343"/>
                  </a:lnTo>
                  <a:cubicBezTo>
                    <a:pt x="4407306" y="233019"/>
                    <a:pt x="4407027" y="234137"/>
                    <a:pt x="4407027" y="234696"/>
                  </a:cubicBezTo>
                  <a:cubicBezTo>
                    <a:pt x="4407027" y="235255"/>
                    <a:pt x="4406748" y="235953"/>
                    <a:pt x="4406189" y="236791"/>
                  </a:cubicBezTo>
                  <a:cubicBezTo>
                    <a:pt x="4405630" y="237629"/>
                    <a:pt x="4405211" y="238607"/>
                    <a:pt x="4404931" y="239725"/>
                  </a:cubicBezTo>
                  <a:cubicBezTo>
                    <a:pt x="4404652" y="240843"/>
                    <a:pt x="4404652" y="241681"/>
                    <a:pt x="4404931" y="242240"/>
                  </a:cubicBezTo>
                  <a:cubicBezTo>
                    <a:pt x="4405211" y="242798"/>
                    <a:pt x="4405350" y="243357"/>
                    <a:pt x="4405350" y="243916"/>
                  </a:cubicBezTo>
                  <a:lnTo>
                    <a:pt x="4401159" y="246431"/>
                  </a:lnTo>
                  <a:lnTo>
                    <a:pt x="4396130" y="257327"/>
                  </a:lnTo>
                  <a:cubicBezTo>
                    <a:pt x="4393337" y="259004"/>
                    <a:pt x="4390961" y="260540"/>
                    <a:pt x="4389005" y="261937"/>
                  </a:cubicBezTo>
                  <a:cubicBezTo>
                    <a:pt x="4387050" y="263334"/>
                    <a:pt x="4382999" y="265011"/>
                    <a:pt x="4376851" y="266966"/>
                  </a:cubicBezTo>
                  <a:cubicBezTo>
                    <a:pt x="4370705" y="268922"/>
                    <a:pt x="4367492" y="269900"/>
                    <a:pt x="4367212" y="269900"/>
                  </a:cubicBezTo>
                  <a:cubicBezTo>
                    <a:pt x="4366933" y="269900"/>
                    <a:pt x="4366514" y="269900"/>
                    <a:pt x="4365955" y="269900"/>
                  </a:cubicBezTo>
                  <a:cubicBezTo>
                    <a:pt x="4365396" y="270459"/>
                    <a:pt x="4364698" y="271018"/>
                    <a:pt x="4363860" y="271577"/>
                  </a:cubicBezTo>
                  <a:cubicBezTo>
                    <a:pt x="4363021" y="272135"/>
                    <a:pt x="4359389" y="273253"/>
                    <a:pt x="4352963" y="274929"/>
                  </a:cubicBezTo>
                  <a:cubicBezTo>
                    <a:pt x="4346537" y="276606"/>
                    <a:pt x="4341228" y="278003"/>
                    <a:pt x="4337037" y="279120"/>
                  </a:cubicBezTo>
                  <a:cubicBezTo>
                    <a:pt x="4332846" y="280238"/>
                    <a:pt x="4327957" y="281635"/>
                    <a:pt x="4322368" y="283311"/>
                  </a:cubicBezTo>
                  <a:cubicBezTo>
                    <a:pt x="4316781" y="284988"/>
                    <a:pt x="4308538" y="288061"/>
                    <a:pt x="4297642" y="292532"/>
                  </a:cubicBezTo>
                  <a:cubicBezTo>
                    <a:pt x="4286745" y="297002"/>
                    <a:pt x="4277665" y="300355"/>
                    <a:pt x="4270400" y="302590"/>
                  </a:cubicBezTo>
                  <a:cubicBezTo>
                    <a:pt x="4263136" y="304825"/>
                    <a:pt x="4258386" y="306781"/>
                    <a:pt x="4256151" y="308457"/>
                  </a:cubicBezTo>
                  <a:cubicBezTo>
                    <a:pt x="4253916" y="310134"/>
                    <a:pt x="4250842" y="311251"/>
                    <a:pt x="4246931" y="311810"/>
                  </a:cubicBezTo>
                  <a:cubicBezTo>
                    <a:pt x="4243019" y="312369"/>
                    <a:pt x="4240085" y="313067"/>
                    <a:pt x="4238129" y="313906"/>
                  </a:cubicBezTo>
                  <a:cubicBezTo>
                    <a:pt x="4236174" y="314744"/>
                    <a:pt x="4234917" y="315303"/>
                    <a:pt x="4234358" y="315582"/>
                  </a:cubicBezTo>
                  <a:cubicBezTo>
                    <a:pt x="4233799" y="315861"/>
                    <a:pt x="4232402" y="316001"/>
                    <a:pt x="4230167" y="316001"/>
                  </a:cubicBezTo>
                  <a:lnTo>
                    <a:pt x="4229328" y="316839"/>
                  </a:lnTo>
                  <a:lnTo>
                    <a:pt x="4214241" y="318516"/>
                  </a:lnTo>
                  <a:cubicBezTo>
                    <a:pt x="4213123" y="320192"/>
                    <a:pt x="4212006" y="321589"/>
                    <a:pt x="4210888" y="322707"/>
                  </a:cubicBezTo>
                  <a:cubicBezTo>
                    <a:pt x="4209771" y="323824"/>
                    <a:pt x="4208513" y="326479"/>
                    <a:pt x="4207116" y="330670"/>
                  </a:cubicBezTo>
                  <a:cubicBezTo>
                    <a:pt x="4205719" y="334861"/>
                    <a:pt x="4204881" y="337934"/>
                    <a:pt x="4204602" y="339890"/>
                  </a:cubicBezTo>
                  <a:cubicBezTo>
                    <a:pt x="4204322" y="341846"/>
                    <a:pt x="4203624" y="344779"/>
                    <a:pt x="4202506" y="348691"/>
                  </a:cubicBezTo>
                  <a:cubicBezTo>
                    <a:pt x="4203624" y="348691"/>
                    <a:pt x="4204602" y="348691"/>
                    <a:pt x="4205440" y="348691"/>
                  </a:cubicBezTo>
                  <a:cubicBezTo>
                    <a:pt x="4206278" y="348691"/>
                    <a:pt x="4214520" y="347992"/>
                    <a:pt x="4230167" y="346595"/>
                  </a:cubicBezTo>
                  <a:cubicBezTo>
                    <a:pt x="4245813" y="345198"/>
                    <a:pt x="4260063" y="344500"/>
                    <a:pt x="4272915" y="344500"/>
                  </a:cubicBezTo>
                  <a:cubicBezTo>
                    <a:pt x="4285767" y="344500"/>
                    <a:pt x="4298480" y="344640"/>
                    <a:pt x="4311053" y="344919"/>
                  </a:cubicBezTo>
                  <a:cubicBezTo>
                    <a:pt x="4323626" y="345198"/>
                    <a:pt x="4337037" y="346316"/>
                    <a:pt x="4351286" y="348272"/>
                  </a:cubicBezTo>
                  <a:cubicBezTo>
                    <a:pt x="4365536" y="350228"/>
                    <a:pt x="4378807" y="353301"/>
                    <a:pt x="4391101" y="357492"/>
                  </a:cubicBezTo>
                  <a:cubicBezTo>
                    <a:pt x="4403395" y="361683"/>
                    <a:pt x="4413174" y="362801"/>
                    <a:pt x="4420438" y="360845"/>
                  </a:cubicBezTo>
                  <a:cubicBezTo>
                    <a:pt x="4427702" y="358889"/>
                    <a:pt x="4440695" y="361124"/>
                    <a:pt x="4459414" y="367550"/>
                  </a:cubicBezTo>
                  <a:cubicBezTo>
                    <a:pt x="4478134" y="373977"/>
                    <a:pt x="4489031" y="377749"/>
                    <a:pt x="4492104" y="378866"/>
                  </a:cubicBezTo>
                  <a:cubicBezTo>
                    <a:pt x="4495178" y="379984"/>
                    <a:pt x="4497971" y="380822"/>
                    <a:pt x="4500486" y="381381"/>
                  </a:cubicBezTo>
                  <a:cubicBezTo>
                    <a:pt x="4503000" y="381940"/>
                    <a:pt x="4508170" y="383616"/>
                    <a:pt x="4515993" y="386410"/>
                  </a:cubicBezTo>
                  <a:cubicBezTo>
                    <a:pt x="4523816" y="389204"/>
                    <a:pt x="4532897" y="392696"/>
                    <a:pt x="4543234" y="396887"/>
                  </a:cubicBezTo>
                  <a:cubicBezTo>
                    <a:pt x="4553572" y="401078"/>
                    <a:pt x="4564608" y="406666"/>
                    <a:pt x="4576343" y="413651"/>
                  </a:cubicBezTo>
                  <a:cubicBezTo>
                    <a:pt x="4588078" y="420636"/>
                    <a:pt x="4597578" y="426644"/>
                    <a:pt x="4604842" y="431673"/>
                  </a:cubicBezTo>
                  <a:cubicBezTo>
                    <a:pt x="4612107" y="436702"/>
                    <a:pt x="4617834" y="440614"/>
                    <a:pt x="4622025" y="443408"/>
                  </a:cubicBezTo>
                  <a:cubicBezTo>
                    <a:pt x="4626216" y="446202"/>
                    <a:pt x="4632502" y="451790"/>
                    <a:pt x="4640885" y="460172"/>
                  </a:cubicBezTo>
                  <a:lnTo>
                    <a:pt x="4645914" y="465201"/>
                  </a:lnTo>
                  <a:lnTo>
                    <a:pt x="4650943" y="470230"/>
                  </a:lnTo>
                  <a:cubicBezTo>
                    <a:pt x="4655414" y="475259"/>
                    <a:pt x="4658627" y="478612"/>
                    <a:pt x="4660582" y="480288"/>
                  </a:cubicBezTo>
                  <a:cubicBezTo>
                    <a:pt x="4662538" y="481965"/>
                    <a:pt x="4663516" y="483641"/>
                    <a:pt x="4663516" y="485318"/>
                  </a:cubicBezTo>
                  <a:cubicBezTo>
                    <a:pt x="4663516" y="486994"/>
                    <a:pt x="4663795" y="488112"/>
                    <a:pt x="4664354" y="488670"/>
                  </a:cubicBezTo>
                  <a:cubicBezTo>
                    <a:pt x="4664913" y="489229"/>
                    <a:pt x="4665891" y="490486"/>
                    <a:pt x="4667288" y="492442"/>
                  </a:cubicBezTo>
                  <a:cubicBezTo>
                    <a:pt x="4668685" y="494398"/>
                    <a:pt x="4669104" y="497611"/>
                    <a:pt x="4668545" y="502082"/>
                  </a:cubicBezTo>
                  <a:cubicBezTo>
                    <a:pt x="4667986" y="506552"/>
                    <a:pt x="4667148" y="509625"/>
                    <a:pt x="4666030" y="511302"/>
                  </a:cubicBezTo>
                  <a:cubicBezTo>
                    <a:pt x="4664913" y="512978"/>
                    <a:pt x="4664075" y="515213"/>
                    <a:pt x="4663516" y="518007"/>
                  </a:cubicBezTo>
                  <a:cubicBezTo>
                    <a:pt x="4662957" y="520801"/>
                    <a:pt x="4662399" y="522897"/>
                    <a:pt x="4661840" y="524294"/>
                  </a:cubicBezTo>
                  <a:cubicBezTo>
                    <a:pt x="4661281" y="525691"/>
                    <a:pt x="4661001" y="526808"/>
                    <a:pt x="4661001" y="527647"/>
                  </a:cubicBezTo>
                  <a:cubicBezTo>
                    <a:pt x="4661001" y="528485"/>
                    <a:pt x="4660862" y="529044"/>
                    <a:pt x="4660582" y="529323"/>
                  </a:cubicBezTo>
                  <a:cubicBezTo>
                    <a:pt x="4660303" y="529602"/>
                    <a:pt x="4659884" y="530022"/>
                    <a:pt x="4659325" y="530580"/>
                  </a:cubicBezTo>
                  <a:lnTo>
                    <a:pt x="4655134" y="533095"/>
                  </a:lnTo>
                  <a:lnTo>
                    <a:pt x="4652619" y="536448"/>
                  </a:lnTo>
                  <a:cubicBezTo>
                    <a:pt x="4651502" y="537007"/>
                    <a:pt x="4650524" y="537146"/>
                    <a:pt x="4649686" y="536867"/>
                  </a:cubicBezTo>
                  <a:cubicBezTo>
                    <a:pt x="4648847" y="536587"/>
                    <a:pt x="4647870" y="536587"/>
                    <a:pt x="4646752" y="536867"/>
                  </a:cubicBezTo>
                  <a:cubicBezTo>
                    <a:pt x="4645635" y="537146"/>
                    <a:pt x="4644098" y="537146"/>
                    <a:pt x="4642142" y="536867"/>
                  </a:cubicBezTo>
                  <a:cubicBezTo>
                    <a:pt x="4640186" y="536587"/>
                    <a:pt x="4638929" y="536727"/>
                    <a:pt x="4638370" y="537286"/>
                  </a:cubicBezTo>
                  <a:cubicBezTo>
                    <a:pt x="4637811" y="537845"/>
                    <a:pt x="4636973" y="538404"/>
                    <a:pt x="4635855" y="538962"/>
                  </a:cubicBezTo>
                  <a:cubicBezTo>
                    <a:pt x="4631944" y="538404"/>
                    <a:pt x="4628311" y="536448"/>
                    <a:pt x="4624959" y="533095"/>
                  </a:cubicBezTo>
                  <a:lnTo>
                    <a:pt x="4619091" y="526389"/>
                  </a:lnTo>
                  <a:cubicBezTo>
                    <a:pt x="4618533" y="525831"/>
                    <a:pt x="4617974" y="525272"/>
                    <a:pt x="4617415" y="524713"/>
                  </a:cubicBezTo>
                  <a:cubicBezTo>
                    <a:pt x="4616856" y="524154"/>
                    <a:pt x="4614900" y="521919"/>
                    <a:pt x="4611548" y="518007"/>
                  </a:cubicBezTo>
                  <a:cubicBezTo>
                    <a:pt x="4608195" y="514096"/>
                    <a:pt x="4604423" y="511721"/>
                    <a:pt x="4600232" y="510883"/>
                  </a:cubicBezTo>
                  <a:cubicBezTo>
                    <a:pt x="4596041" y="510044"/>
                    <a:pt x="4593247" y="509067"/>
                    <a:pt x="4591850" y="507949"/>
                  </a:cubicBezTo>
                  <a:cubicBezTo>
                    <a:pt x="4590453" y="506831"/>
                    <a:pt x="4589196" y="506412"/>
                    <a:pt x="4588078" y="506692"/>
                  </a:cubicBezTo>
                  <a:cubicBezTo>
                    <a:pt x="4586960" y="506971"/>
                    <a:pt x="4585563" y="506412"/>
                    <a:pt x="4583887" y="505015"/>
                  </a:cubicBezTo>
                  <a:cubicBezTo>
                    <a:pt x="4582210" y="503618"/>
                    <a:pt x="4578019" y="502501"/>
                    <a:pt x="4571314" y="501662"/>
                  </a:cubicBezTo>
                  <a:cubicBezTo>
                    <a:pt x="4564608" y="500824"/>
                    <a:pt x="4558043" y="499427"/>
                    <a:pt x="4551616" y="497471"/>
                  </a:cubicBezTo>
                  <a:cubicBezTo>
                    <a:pt x="4545190" y="495516"/>
                    <a:pt x="4540720" y="493700"/>
                    <a:pt x="4538205" y="492023"/>
                  </a:cubicBezTo>
                  <a:cubicBezTo>
                    <a:pt x="4535690" y="490347"/>
                    <a:pt x="4533455" y="489648"/>
                    <a:pt x="4531499" y="489928"/>
                  </a:cubicBezTo>
                  <a:cubicBezTo>
                    <a:pt x="4529544" y="490207"/>
                    <a:pt x="4528007" y="489788"/>
                    <a:pt x="4526889" y="488670"/>
                  </a:cubicBezTo>
                  <a:cubicBezTo>
                    <a:pt x="4525772" y="487553"/>
                    <a:pt x="4524654" y="486854"/>
                    <a:pt x="4523536" y="486575"/>
                  </a:cubicBezTo>
                  <a:cubicBezTo>
                    <a:pt x="4522419" y="486295"/>
                    <a:pt x="4520184" y="485318"/>
                    <a:pt x="4516831" y="483641"/>
                  </a:cubicBezTo>
                  <a:cubicBezTo>
                    <a:pt x="4517949" y="484200"/>
                    <a:pt x="4519206" y="484479"/>
                    <a:pt x="4520603" y="484479"/>
                  </a:cubicBezTo>
                  <a:cubicBezTo>
                    <a:pt x="4522000" y="484479"/>
                    <a:pt x="4524934" y="485038"/>
                    <a:pt x="4529404" y="486156"/>
                  </a:cubicBezTo>
                  <a:cubicBezTo>
                    <a:pt x="4533874" y="487273"/>
                    <a:pt x="4539323" y="488391"/>
                    <a:pt x="4545749" y="489509"/>
                  </a:cubicBezTo>
                  <a:cubicBezTo>
                    <a:pt x="4552175" y="490626"/>
                    <a:pt x="4557903" y="491045"/>
                    <a:pt x="4562932" y="490766"/>
                  </a:cubicBezTo>
                  <a:cubicBezTo>
                    <a:pt x="4567961" y="490486"/>
                    <a:pt x="4571593" y="490067"/>
                    <a:pt x="4573828" y="489509"/>
                  </a:cubicBezTo>
                  <a:cubicBezTo>
                    <a:pt x="4576064" y="488950"/>
                    <a:pt x="4578579" y="488112"/>
                    <a:pt x="4581372" y="486994"/>
                  </a:cubicBezTo>
                  <a:cubicBezTo>
                    <a:pt x="4578579" y="483641"/>
                    <a:pt x="4575924" y="480987"/>
                    <a:pt x="4573410" y="479031"/>
                  </a:cubicBezTo>
                  <a:cubicBezTo>
                    <a:pt x="4570895" y="477075"/>
                    <a:pt x="4565586" y="472884"/>
                    <a:pt x="4557483" y="466458"/>
                  </a:cubicBezTo>
                  <a:cubicBezTo>
                    <a:pt x="4549381" y="460032"/>
                    <a:pt x="4541139" y="454304"/>
                    <a:pt x="4532757" y="449275"/>
                  </a:cubicBezTo>
                  <a:cubicBezTo>
                    <a:pt x="4524375" y="444246"/>
                    <a:pt x="4515574" y="439775"/>
                    <a:pt x="4506353" y="435864"/>
                  </a:cubicBezTo>
                  <a:cubicBezTo>
                    <a:pt x="4497133" y="431952"/>
                    <a:pt x="4484840" y="427621"/>
                    <a:pt x="4469473" y="422872"/>
                  </a:cubicBezTo>
                  <a:cubicBezTo>
                    <a:pt x="4454106" y="418122"/>
                    <a:pt x="4438180" y="412534"/>
                    <a:pt x="4421695" y="406108"/>
                  </a:cubicBezTo>
                  <a:cubicBezTo>
                    <a:pt x="4405211" y="399681"/>
                    <a:pt x="4389005" y="394093"/>
                    <a:pt x="4373080" y="389344"/>
                  </a:cubicBezTo>
                  <a:cubicBezTo>
                    <a:pt x="4357154" y="384594"/>
                    <a:pt x="4342904" y="381241"/>
                    <a:pt x="4330331" y="379285"/>
                  </a:cubicBezTo>
                  <a:cubicBezTo>
                    <a:pt x="4317758" y="377329"/>
                    <a:pt x="4309237" y="375513"/>
                    <a:pt x="4304766" y="373837"/>
                  </a:cubicBezTo>
                  <a:cubicBezTo>
                    <a:pt x="4300296" y="372161"/>
                    <a:pt x="4295406" y="370903"/>
                    <a:pt x="4290098" y="370065"/>
                  </a:cubicBezTo>
                  <a:cubicBezTo>
                    <a:pt x="4284789" y="369227"/>
                    <a:pt x="4274032" y="368109"/>
                    <a:pt x="4257827" y="366712"/>
                  </a:cubicBezTo>
                  <a:cubicBezTo>
                    <a:pt x="4241622" y="365315"/>
                    <a:pt x="4228071" y="364477"/>
                    <a:pt x="4217174" y="364198"/>
                  </a:cubicBezTo>
                  <a:cubicBezTo>
                    <a:pt x="4206278" y="363918"/>
                    <a:pt x="4200690" y="364198"/>
                    <a:pt x="4200411" y="365036"/>
                  </a:cubicBezTo>
                  <a:cubicBezTo>
                    <a:pt x="4200131" y="365874"/>
                    <a:pt x="4199433" y="366573"/>
                    <a:pt x="4198315" y="367131"/>
                  </a:cubicBezTo>
                  <a:cubicBezTo>
                    <a:pt x="4197756" y="368249"/>
                    <a:pt x="4196499" y="373138"/>
                    <a:pt x="4194543" y="381800"/>
                  </a:cubicBezTo>
                  <a:cubicBezTo>
                    <a:pt x="4192587" y="390461"/>
                    <a:pt x="4191051" y="396329"/>
                    <a:pt x="4189933" y="399402"/>
                  </a:cubicBezTo>
                  <a:cubicBezTo>
                    <a:pt x="4188816" y="402475"/>
                    <a:pt x="4188117" y="405409"/>
                    <a:pt x="4187837" y="408203"/>
                  </a:cubicBezTo>
                  <a:cubicBezTo>
                    <a:pt x="4187558" y="410997"/>
                    <a:pt x="4186301" y="416166"/>
                    <a:pt x="4184066" y="423710"/>
                  </a:cubicBezTo>
                  <a:cubicBezTo>
                    <a:pt x="4181831" y="431254"/>
                    <a:pt x="4179176" y="438378"/>
                    <a:pt x="4176103" y="445084"/>
                  </a:cubicBezTo>
                  <a:cubicBezTo>
                    <a:pt x="4173029" y="451790"/>
                    <a:pt x="4171353" y="456539"/>
                    <a:pt x="4171073" y="459333"/>
                  </a:cubicBezTo>
                  <a:cubicBezTo>
                    <a:pt x="4170794" y="462127"/>
                    <a:pt x="4169956" y="464223"/>
                    <a:pt x="4168559" y="465620"/>
                  </a:cubicBezTo>
                  <a:cubicBezTo>
                    <a:pt x="4167162" y="467017"/>
                    <a:pt x="4165765" y="470090"/>
                    <a:pt x="4164368" y="474840"/>
                  </a:cubicBezTo>
                  <a:cubicBezTo>
                    <a:pt x="4162971" y="479590"/>
                    <a:pt x="4160037" y="485876"/>
                    <a:pt x="4155567" y="493700"/>
                  </a:cubicBezTo>
                  <a:cubicBezTo>
                    <a:pt x="4151097" y="501523"/>
                    <a:pt x="4147464" y="507390"/>
                    <a:pt x="4144670" y="511302"/>
                  </a:cubicBezTo>
                  <a:cubicBezTo>
                    <a:pt x="4141876" y="515213"/>
                    <a:pt x="4139362" y="519404"/>
                    <a:pt x="4137126" y="523875"/>
                  </a:cubicBezTo>
                  <a:cubicBezTo>
                    <a:pt x="4134891" y="528345"/>
                    <a:pt x="4130840" y="534492"/>
                    <a:pt x="4124972" y="542315"/>
                  </a:cubicBezTo>
                  <a:cubicBezTo>
                    <a:pt x="4119105" y="550138"/>
                    <a:pt x="4113377" y="556984"/>
                    <a:pt x="4107789" y="562851"/>
                  </a:cubicBezTo>
                  <a:cubicBezTo>
                    <a:pt x="4102201" y="568718"/>
                    <a:pt x="4098150" y="572909"/>
                    <a:pt x="4095636" y="575424"/>
                  </a:cubicBezTo>
                  <a:cubicBezTo>
                    <a:pt x="4093121" y="577939"/>
                    <a:pt x="4089070" y="581431"/>
                    <a:pt x="4083482" y="585902"/>
                  </a:cubicBezTo>
                  <a:cubicBezTo>
                    <a:pt x="4077894" y="590931"/>
                    <a:pt x="4073423" y="594423"/>
                    <a:pt x="4070070" y="596379"/>
                  </a:cubicBezTo>
                  <a:cubicBezTo>
                    <a:pt x="4066718" y="598335"/>
                    <a:pt x="4062946" y="600291"/>
                    <a:pt x="4058755" y="602246"/>
                  </a:cubicBezTo>
                  <a:cubicBezTo>
                    <a:pt x="4054564" y="604202"/>
                    <a:pt x="4050373" y="605320"/>
                    <a:pt x="4046182" y="605599"/>
                  </a:cubicBezTo>
                  <a:cubicBezTo>
                    <a:pt x="4041991" y="605879"/>
                    <a:pt x="4039197" y="605879"/>
                    <a:pt x="4037800" y="605599"/>
                  </a:cubicBezTo>
                  <a:cubicBezTo>
                    <a:pt x="4036403" y="605320"/>
                    <a:pt x="4033469" y="605599"/>
                    <a:pt x="4028999" y="606437"/>
                  </a:cubicBezTo>
                  <a:cubicBezTo>
                    <a:pt x="4024529" y="607276"/>
                    <a:pt x="4020896" y="607136"/>
                    <a:pt x="4018102" y="606018"/>
                  </a:cubicBezTo>
                  <a:cubicBezTo>
                    <a:pt x="4015308" y="604901"/>
                    <a:pt x="4011815" y="604202"/>
                    <a:pt x="4007624" y="603923"/>
                  </a:cubicBezTo>
                  <a:cubicBezTo>
                    <a:pt x="4003433" y="603643"/>
                    <a:pt x="3999103" y="602945"/>
                    <a:pt x="3994632" y="601827"/>
                  </a:cubicBezTo>
                  <a:cubicBezTo>
                    <a:pt x="3990162" y="600710"/>
                    <a:pt x="3987228" y="599592"/>
                    <a:pt x="3985831" y="598475"/>
                  </a:cubicBezTo>
                  <a:cubicBezTo>
                    <a:pt x="3984434" y="597357"/>
                    <a:pt x="3982618" y="596379"/>
                    <a:pt x="3980383" y="595541"/>
                  </a:cubicBezTo>
                  <a:cubicBezTo>
                    <a:pt x="3978148" y="594703"/>
                    <a:pt x="3975913" y="594423"/>
                    <a:pt x="3973677" y="594703"/>
                  </a:cubicBezTo>
                  <a:cubicBezTo>
                    <a:pt x="3971442" y="594982"/>
                    <a:pt x="3969067" y="594703"/>
                    <a:pt x="3966553" y="593864"/>
                  </a:cubicBezTo>
                  <a:cubicBezTo>
                    <a:pt x="3964038" y="593026"/>
                    <a:pt x="3960266" y="592048"/>
                    <a:pt x="3955237" y="590931"/>
                  </a:cubicBezTo>
                  <a:lnTo>
                    <a:pt x="3951884" y="586740"/>
                  </a:lnTo>
                  <a:lnTo>
                    <a:pt x="3949369" y="585063"/>
                  </a:lnTo>
                  <a:cubicBezTo>
                    <a:pt x="3946017" y="581152"/>
                    <a:pt x="3943782" y="578497"/>
                    <a:pt x="3942664" y="577100"/>
                  </a:cubicBezTo>
                  <a:cubicBezTo>
                    <a:pt x="3941547" y="575703"/>
                    <a:pt x="3940987" y="574306"/>
                    <a:pt x="3940987" y="572909"/>
                  </a:cubicBezTo>
                  <a:cubicBezTo>
                    <a:pt x="3940987" y="571512"/>
                    <a:pt x="3940429" y="569417"/>
                    <a:pt x="3939311" y="566623"/>
                  </a:cubicBezTo>
                  <a:cubicBezTo>
                    <a:pt x="3938194" y="563829"/>
                    <a:pt x="3937356" y="561314"/>
                    <a:pt x="3936796" y="559079"/>
                  </a:cubicBezTo>
                  <a:cubicBezTo>
                    <a:pt x="3936238" y="556844"/>
                    <a:pt x="3935679" y="555168"/>
                    <a:pt x="3935120" y="554050"/>
                  </a:cubicBezTo>
                  <a:cubicBezTo>
                    <a:pt x="3934561" y="552932"/>
                    <a:pt x="3934422" y="551675"/>
                    <a:pt x="3934701" y="550278"/>
                  </a:cubicBezTo>
                  <a:cubicBezTo>
                    <a:pt x="3934980" y="548881"/>
                    <a:pt x="3934841" y="547763"/>
                    <a:pt x="3934282" y="546925"/>
                  </a:cubicBezTo>
                  <a:cubicBezTo>
                    <a:pt x="3933723" y="546087"/>
                    <a:pt x="3933165" y="544830"/>
                    <a:pt x="3932606" y="543153"/>
                  </a:cubicBezTo>
                  <a:lnTo>
                    <a:pt x="3951046" y="568299"/>
                  </a:lnTo>
                  <a:cubicBezTo>
                    <a:pt x="3954958" y="571093"/>
                    <a:pt x="3959428" y="574167"/>
                    <a:pt x="3964457" y="577520"/>
                  </a:cubicBezTo>
                  <a:cubicBezTo>
                    <a:pt x="3969486" y="580872"/>
                    <a:pt x="3973398" y="582688"/>
                    <a:pt x="3976192" y="582968"/>
                  </a:cubicBezTo>
                  <a:cubicBezTo>
                    <a:pt x="3978986" y="583247"/>
                    <a:pt x="3980942" y="582828"/>
                    <a:pt x="3982059" y="581711"/>
                  </a:cubicBezTo>
                  <a:cubicBezTo>
                    <a:pt x="3983177" y="580593"/>
                    <a:pt x="3984853" y="579196"/>
                    <a:pt x="3987089" y="577520"/>
                  </a:cubicBezTo>
                  <a:cubicBezTo>
                    <a:pt x="3989324" y="578078"/>
                    <a:pt x="3991419" y="578358"/>
                    <a:pt x="3993375" y="578358"/>
                  </a:cubicBezTo>
                  <a:cubicBezTo>
                    <a:pt x="3995331" y="578358"/>
                    <a:pt x="4002037" y="575424"/>
                    <a:pt x="4013492" y="569557"/>
                  </a:cubicBezTo>
                  <a:cubicBezTo>
                    <a:pt x="4024947" y="563689"/>
                    <a:pt x="4032351" y="559359"/>
                    <a:pt x="4035704" y="556565"/>
                  </a:cubicBezTo>
                  <a:cubicBezTo>
                    <a:pt x="4039057" y="553771"/>
                    <a:pt x="4043527" y="550418"/>
                    <a:pt x="4049115" y="546506"/>
                  </a:cubicBezTo>
                  <a:cubicBezTo>
                    <a:pt x="4058056" y="538683"/>
                    <a:pt x="4065600" y="530022"/>
                    <a:pt x="4071747" y="520522"/>
                  </a:cubicBezTo>
                  <a:lnTo>
                    <a:pt x="4070070" y="518007"/>
                  </a:lnTo>
                  <a:lnTo>
                    <a:pt x="4071747" y="517169"/>
                  </a:lnTo>
                  <a:lnTo>
                    <a:pt x="4074261" y="515493"/>
                  </a:lnTo>
                  <a:lnTo>
                    <a:pt x="4075938" y="515493"/>
                  </a:lnTo>
                  <a:cubicBezTo>
                    <a:pt x="4075938" y="514375"/>
                    <a:pt x="4076078" y="513537"/>
                    <a:pt x="4076357" y="512978"/>
                  </a:cubicBezTo>
                  <a:cubicBezTo>
                    <a:pt x="4076636" y="512419"/>
                    <a:pt x="4077195" y="511721"/>
                    <a:pt x="4078033" y="510883"/>
                  </a:cubicBezTo>
                  <a:cubicBezTo>
                    <a:pt x="4078871" y="510044"/>
                    <a:pt x="4080408" y="508508"/>
                    <a:pt x="4082643" y="506273"/>
                  </a:cubicBezTo>
                  <a:lnTo>
                    <a:pt x="4081805" y="503758"/>
                  </a:lnTo>
                  <a:lnTo>
                    <a:pt x="4085158" y="496214"/>
                  </a:lnTo>
                  <a:lnTo>
                    <a:pt x="4087673" y="495376"/>
                  </a:lnTo>
                  <a:cubicBezTo>
                    <a:pt x="4087673" y="494817"/>
                    <a:pt x="4087812" y="494398"/>
                    <a:pt x="4088092" y="494119"/>
                  </a:cubicBezTo>
                  <a:cubicBezTo>
                    <a:pt x="4088371" y="493839"/>
                    <a:pt x="4088790" y="493280"/>
                    <a:pt x="4089349" y="492442"/>
                  </a:cubicBezTo>
                  <a:cubicBezTo>
                    <a:pt x="4089908" y="491604"/>
                    <a:pt x="4090606" y="490207"/>
                    <a:pt x="4091444" y="488251"/>
                  </a:cubicBezTo>
                  <a:cubicBezTo>
                    <a:pt x="4092283" y="486295"/>
                    <a:pt x="4093540" y="484060"/>
                    <a:pt x="4095216" y="481546"/>
                  </a:cubicBezTo>
                  <a:cubicBezTo>
                    <a:pt x="4096893" y="479031"/>
                    <a:pt x="4098709" y="475958"/>
                    <a:pt x="4100665" y="472325"/>
                  </a:cubicBezTo>
                  <a:cubicBezTo>
                    <a:pt x="4102621" y="468693"/>
                    <a:pt x="4104297" y="464502"/>
                    <a:pt x="4105694" y="459752"/>
                  </a:cubicBezTo>
                  <a:cubicBezTo>
                    <a:pt x="4107091" y="455003"/>
                    <a:pt x="4108627" y="451929"/>
                    <a:pt x="4110304" y="450532"/>
                  </a:cubicBezTo>
                  <a:cubicBezTo>
                    <a:pt x="4111980" y="449135"/>
                    <a:pt x="4113098" y="447319"/>
                    <a:pt x="4113657" y="445084"/>
                  </a:cubicBezTo>
                  <a:cubicBezTo>
                    <a:pt x="4114216" y="442849"/>
                    <a:pt x="4116032" y="438378"/>
                    <a:pt x="4119105" y="431673"/>
                  </a:cubicBezTo>
                  <a:cubicBezTo>
                    <a:pt x="4122179" y="424967"/>
                    <a:pt x="4124972" y="417703"/>
                    <a:pt x="4127487" y="409880"/>
                  </a:cubicBezTo>
                  <a:cubicBezTo>
                    <a:pt x="4130002" y="402056"/>
                    <a:pt x="4134612" y="386131"/>
                    <a:pt x="4141317" y="362102"/>
                  </a:cubicBezTo>
                  <a:lnTo>
                    <a:pt x="4138803" y="360426"/>
                  </a:lnTo>
                  <a:lnTo>
                    <a:pt x="4141317" y="359588"/>
                  </a:lnTo>
                  <a:cubicBezTo>
                    <a:pt x="4141876" y="355117"/>
                    <a:pt x="4142575" y="351904"/>
                    <a:pt x="4143413" y="349948"/>
                  </a:cubicBezTo>
                  <a:cubicBezTo>
                    <a:pt x="4144251" y="347992"/>
                    <a:pt x="4145089" y="344919"/>
                    <a:pt x="4145928" y="340728"/>
                  </a:cubicBezTo>
                  <a:cubicBezTo>
                    <a:pt x="4146766" y="336537"/>
                    <a:pt x="4147744" y="333045"/>
                    <a:pt x="4148861" y="330251"/>
                  </a:cubicBezTo>
                  <a:cubicBezTo>
                    <a:pt x="4149979" y="327457"/>
                    <a:pt x="4150537" y="325082"/>
                    <a:pt x="4150537" y="323126"/>
                  </a:cubicBezTo>
                  <a:cubicBezTo>
                    <a:pt x="4150537" y="321170"/>
                    <a:pt x="4152633" y="311950"/>
                    <a:pt x="4156824" y="295465"/>
                  </a:cubicBezTo>
                  <a:cubicBezTo>
                    <a:pt x="4161015" y="278981"/>
                    <a:pt x="4166603" y="252438"/>
                    <a:pt x="4173588" y="215836"/>
                  </a:cubicBezTo>
                  <a:cubicBezTo>
                    <a:pt x="4180573" y="179235"/>
                    <a:pt x="4184205" y="159397"/>
                    <a:pt x="4184485" y="156324"/>
                  </a:cubicBezTo>
                  <a:cubicBezTo>
                    <a:pt x="4184764" y="153251"/>
                    <a:pt x="4184904" y="150038"/>
                    <a:pt x="4184904" y="146685"/>
                  </a:cubicBezTo>
                  <a:cubicBezTo>
                    <a:pt x="4184345" y="146126"/>
                    <a:pt x="4183926" y="145707"/>
                    <a:pt x="4183646" y="145427"/>
                  </a:cubicBezTo>
                  <a:cubicBezTo>
                    <a:pt x="4183367" y="145148"/>
                    <a:pt x="4182389" y="144310"/>
                    <a:pt x="4180713" y="142913"/>
                  </a:cubicBezTo>
                  <a:cubicBezTo>
                    <a:pt x="4179036" y="141516"/>
                    <a:pt x="4176103" y="139141"/>
                    <a:pt x="4171912" y="135788"/>
                  </a:cubicBezTo>
                  <a:cubicBezTo>
                    <a:pt x="4167721" y="132435"/>
                    <a:pt x="4164508" y="129641"/>
                    <a:pt x="4162272" y="127406"/>
                  </a:cubicBezTo>
                  <a:cubicBezTo>
                    <a:pt x="4161714" y="125730"/>
                    <a:pt x="4161015" y="124472"/>
                    <a:pt x="4160177" y="123634"/>
                  </a:cubicBezTo>
                  <a:cubicBezTo>
                    <a:pt x="4159339" y="122796"/>
                    <a:pt x="4157802" y="120701"/>
                    <a:pt x="4155567" y="117348"/>
                  </a:cubicBezTo>
                  <a:cubicBezTo>
                    <a:pt x="4153332" y="113995"/>
                    <a:pt x="4151795" y="111201"/>
                    <a:pt x="4150957" y="108966"/>
                  </a:cubicBezTo>
                  <a:cubicBezTo>
                    <a:pt x="4150119" y="106731"/>
                    <a:pt x="4148302" y="103937"/>
                    <a:pt x="4145508" y="100584"/>
                  </a:cubicBezTo>
                  <a:cubicBezTo>
                    <a:pt x="4142715" y="97231"/>
                    <a:pt x="4139920" y="93878"/>
                    <a:pt x="4137126" y="90525"/>
                  </a:cubicBezTo>
                  <a:cubicBezTo>
                    <a:pt x="4141038" y="94437"/>
                    <a:pt x="4145508" y="95555"/>
                    <a:pt x="4150537" y="93878"/>
                  </a:cubicBezTo>
                  <a:lnTo>
                    <a:pt x="4147185" y="90525"/>
                  </a:lnTo>
                  <a:lnTo>
                    <a:pt x="4148023" y="88849"/>
                  </a:lnTo>
                  <a:cubicBezTo>
                    <a:pt x="4148582" y="88849"/>
                    <a:pt x="4151376" y="89827"/>
                    <a:pt x="4156405" y="91783"/>
                  </a:cubicBezTo>
                  <a:cubicBezTo>
                    <a:pt x="4161434" y="93738"/>
                    <a:pt x="4165625" y="94996"/>
                    <a:pt x="4168978" y="95555"/>
                  </a:cubicBezTo>
                  <a:cubicBezTo>
                    <a:pt x="4172331" y="96113"/>
                    <a:pt x="4175125" y="95974"/>
                    <a:pt x="4177360" y="95135"/>
                  </a:cubicBezTo>
                  <a:cubicBezTo>
                    <a:pt x="4179596" y="94297"/>
                    <a:pt x="4182669" y="93319"/>
                    <a:pt x="4186580" y="92202"/>
                  </a:cubicBezTo>
                  <a:cubicBezTo>
                    <a:pt x="4186580" y="90525"/>
                    <a:pt x="4186720" y="89408"/>
                    <a:pt x="4186999" y="88849"/>
                  </a:cubicBezTo>
                  <a:cubicBezTo>
                    <a:pt x="4187279" y="88290"/>
                    <a:pt x="4186999" y="87452"/>
                    <a:pt x="4186161" y="86334"/>
                  </a:cubicBezTo>
                  <a:cubicBezTo>
                    <a:pt x="4185323" y="85217"/>
                    <a:pt x="4184345" y="83820"/>
                    <a:pt x="4183227" y="82143"/>
                  </a:cubicBezTo>
                  <a:lnTo>
                    <a:pt x="4184904" y="79629"/>
                  </a:lnTo>
                  <a:lnTo>
                    <a:pt x="4190771" y="74600"/>
                  </a:lnTo>
                  <a:cubicBezTo>
                    <a:pt x="4193007" y="75158"/>
                    <a:pt x="4195800" y="75438"/>
                    <a:pt x="4199153" y="75438"/>
                  </a:cubicBezTo>
                  <a:cubicBezTo>
                    <a:pt x="4202506" y="75438"/>
                    <a:pt x="4205020" y="75997"/>
                    <a:pt x="4206697" y="77114"/>
                  </a:cubicBezTo>
                  <a:cubicBezTo>
                    <a:pt x="4208373" y="78232"/>
                    <a:pt x="4210329" y="79349"/>
                    <a:pt x="4212564" y="80467"/>
                  </a:cubicBezTo>
                  <a:cubicBezTo>
                    <a:pt x="4214800" y="79349"/>
                    <a:pt x="4228351" y="73761"/>
                    <a:pt x="4253217" y="63703"/>
                  </a:cubicBezTo>
                  <a:cubicBezTo>
                    <a:pt x="4278084" y="53645"/>
                    <a:pt x="4298061" y="45821"/>
                    <a:pt x="4313148" y="40233"/>
                  </a:cubicBezTo>
                  <a:cubicBezTo>
                    <a:pt x="4328236" y="34645"/>
                    <a:pt x="4339552" y="31432"/>
                    <a:pt x="4347095" y="30594"/>
                  </a:cubicBezTo>
                  <a:cubicBezTo>
                    <a:pt x="4354639" y="29756"/>
                    <a:pt x="4360087" y="28499"/>
                    <a:pt x="4363440" y="26822"/>
                  </a:cubicBezTo>
                  <a:cubicBezTo>
                    <a:pt x="4366793" y="25146"/>
                    <a:pt x="4369448" y="24727"/>
                    <a:pt x="4371403" y="25565"/>
                  </a:cubicBezTo>
                  <a:cubicBezTo>
                    <a:pt x="4373359" y="26403"/>
                    <a:pt x="4374896" y="26263"/>
                    <a:pt x="4376013" y="25146"/>
                  </a:cubicBezTo>
                  <a:cubicBezTo>
                    <a:pt x="4377131" y="24028"/>
                    <a:pt x="4378947" y="23609"/>
                    <a:pt x="4381462" y="23888"/>
                  </a:cubicBezTo>
                  <a:cubicBezTo>
                    <a:pt x="4383976" y="24168"/>
                    <a:pt x="4385653" y="24308"/>
                    <a:pt x="4386491" y="24308"/>
                  </a:cubicBezTo>
                  <a:cubicBezTo>
                    <a:pt x="4387329" y="24308"/>
                    <a:pt x="4388028" y="24028"/>
                    <a:pt x="4388586" y="23469"/>
                  </a:cubicBezTo>
                  <a:close/>
                  <a:moveTo>
                    <a:pt x="1735150" y="16764"/>
                  </a:moveTo>
                  <a:cubicBezTo>
                    <a:pt x="1739062" y="17323"/>
                    <a:pt x="1741716" y="17602"/>
                    <a:pt x="1743113" y="17602"/>
                  </a:cubicBezTo>
                  <a:cubicBezTo>
                    <a:pt x="1744510" y="17602"/>
                    <a:pt x="1745907" y="17742"/>
                    <a:pt x="1747304" y="18021"/>
                  </a:cubicBezTo>
                  <a:cubicBezTo>
                    <a:pt x="1748701" y="18300"/>
                    <a:pt x="1750517" y="18440"/>
                    <a:pt x="1752752" y="18440"/>
                  </a:cubicBezTo>
                  <a:cubicBezTo>
                    <a:pt x="1754988" y="18440"/>
                    <a:pt x="1758340" y="19139"/>
                    <a:pt x="1762811" y="20536"/>
                  </a:cubicBezTo>
                  <a:cubicBezTo>
                    <a:pt x="1767281" y="21933"/>
                    <a:pt x="1770773" y="23330"/>
                    <a:pt x="1773288" y="24727"/>
                  </a:cubicBezTo>
                  <a:cubicBezTo>
                    <a:pt x="1775803" y="26124"/>
                    <a:pt x="1779295" y="27940"/>
                    <a:pt x="1783766" y="30175"/>
                  </a:cubicBezTo>
                  <a:cubicBezTo>
                    <a:pt x="1786560" y="33528"/>
                    <a:pt x="1788655" y="35903"/>
                    <a:pt x="1790052" y="37300"/>
                  </a:cubicBezTo>
                  <a:cubicBezTo>
                    <a:pt x="1791449" y="38697"/>
                    <a:pt x="1792707" y="41072"/>
                    <a:pt x="1793824" y="44424"/>
                  </a:cubicBezTo>
                  <a:cubicBezTo>
                    <a:pt x="1794942" y="47777"/>
                    <a:pt x="1795920" y="50851"/>
                    <a:pt x="1796758" y="53645"/>
                  </a:cubicBezTo>
                  <a:cubicBezTo>
                    <a:pt x="1797596" y="56439"/>
                    <a:pt x="1798015" y="59652"/>
                    <a:pt x="1798015" y="63284"/>
                  </a:cubicBezTo>
                  <a:cubicBezTo>
                    <a:pt x="1798015" y="66916"/>
                    <a:pt x="1797736" y="71945"/>
                    <a:pt x="1797177" y="78371"/>
                  </a:cubicBezTo>
                  <a:cubicBezTo>
                    <a:pt x="1796618" y="84798"/>
                    <a:pt x="1796618" y="88570"/>
                    <a:pt x="1797177" y="89687"/>
                  </a:cubicBezTo>
                  <a:cubicBezTo>
                    <a:pt x="1800530" y="89687"/>
                    <a:pt x="1803184" y="89687"/>
                    <a:pt x="1805140" y="89687"/>
                  </a:cubicBezTo>
                  <a:cubicBezTo>
                    <a:pt x="1807096" y="89687"/>
                    <a:pt x="1808213" y="89547"/>
                    <a:pt x="1808493" y="89268"/>
                  </a:cubicBezTo>
                  <a:cubicBezTo>
                    <a:pt x="1808772" y="88989"/>
                    <a:pt x="1809470" y="88570"/>
                    <a:pt x="1810588" y="88011"/>
                  </a:cubicBezTo>
                  <a:lnTo>
                    <a:pt x="1812264" y="84658"/>
                  </a:lnTo>
                  <a:cubicBezTo>
                    <a:pt x="1813941" y="85776"/>
                    <a:pt x="1815338" y="86055"/>
                    <a:pt x="1816455" y="85496"/>
                  </a:cubicBezTo>
                  <a:lnTo>
                    <a:pt x="1818132" y="87173"/>
                  </a:lnTo>
                  <a:cubicBezTo>
                    <a:pt x="1819250" y="87731"/>
                    <a:pt x="1819948" y="88290"/>
                    <a:pt x="1820228" y="88849"/>
                  </a:cubicBezTo>
                  <a:cubicBezTo>
                    <a:pt x="1820507" y="89408"/>
                    <a:pt x="1821205" y="89547"/>
                    <a:pt x="1822323" y="89268"/>
                  </a:cubicBezTo>
                  <a:cubicBezTo>
                    <a:pt x="1823441" y="88989"/>
                    <a:pt x="1824698" y="89408"/>
                    <a:pt x="1826095" y="90525"/>
                  </a:cubicBezTo>
                  <a:cubicBezTo>
                    <a:pt x="1827492" y="91643"/>
                    <a:pt x="1829168" y="92341"/>
                    <a:pt x="1831124" y="92621"/>
                  </a:cubicBezTo>
                  <a:cubicBezTo>
                    <a:pt x="1833080" y="92900"/>
                    <a:pt x="1835455" y="93878"/>
                    <a:pt x="1838249" y="95555"/>
                  </a:cubicBezTo>
                  <a:cubicBezTo>
                    <a:pt x="1841043" y="97231"/>
                    <a:pt x="1843837" y="98488"/>
                    <a:pt x="1846631" y="99326"/>
                  </a:cubicBezTo>
                  <a:cubicBezTo>
                    <a:pt x="1849425" y="100165"/>
                    <a:pt x="1851800" y="101422"/>
                    <a:pt x="1853755" y="103098"/>
                  </a:cubicBezTo>
                  <a:cubicBezTo>
                    <a:pt x="1855711" y="104775"/>
                    <a:pt x="1858924" y="107289"/>
                    <a:pt x="1863395" y="110642"/>
                  </a:cubicBezTo>
                  <a:cubicBezTo>
                    <a:pt x="1866189" y="115113"/>
                    <a:pt x="1868284" y="118046"/>
                    <a:pt x="1869681" y="119443"/>
                  </a:cubicBezTo>
                  <a:cubicBezTo>
                    <a:pt x="1871078" y="120840"/>
                    <a:pt x="1872056" y="123075"/>
                    <a:pt x="1872615" y="126149"/>
                  </a:cubicBezTo>
                  <a:cubicBezTo>
                    <a:pt x="1873174" y="129222"/>
                    <a:pt x="1873034" y="132715"/>
                    <a:pt x="1872196" y="136626"/>
                  </a:cubicBezTo>
                  <a:cubicBezTo>
                    <a:pt x="1871358" y="140538"/>
                    <a:pt x="1869961" y="144589"/>
                    <a:pt x="1868005" y="148780"/>
                  </a:cubicBezTo>
                  <a:cubicBezTo>
                    <a:pt x="1866049" y="152971"/>
                    <a:pt x="1863814" y="156045"/>
                    <a:pt x="1861299" y="158000"/>
                  </a:cubicBezTo>
                  <a:cubicBezTo>
                    <a:pt x="1858785" y="159956"/>
                    <a:pt x="1855013" y="163728"/>
                    <a:pt x="1849984" y="169316"/>
                  </a:cubicBezTo>
                  <a:cubicBezTo>
                    <a:pt x="1839366" y="176581"/>
                    <a:pt x="1829028" y="183566"/>
                    <a:pt x="1818970" y="190271"/>
                  </a:cubicBezTo>
                  <a:lnTo>
                    <a:pt x="1816455" y="192786"/>
                  </a:lnTo>
                  <a:cubicBezTo>
                    <a:pt x="1817573" y="192227"/>
                    <a:pt x="1818412" y="191808"/>
                    <a:pt x="1818970" y="191528"/>
                  </a:cubicBezTo>
                  <a:cubicBezTo>
                    <a:pt x="1819529" y="191249"/>
                    <a:pt x="1821764" y="192227"/>
                    <a:pt x="1825676" y="194462"/>
                  </a:cubicBezTo>
                  <a:cubicBezTo>
                    <a:pt x="1829587" y="196697"/>
                    <a:pt x="1832800" y="198094"/>
                    <a:pt x="1835315" y="198653"/>
                  </a:cubicBezTo>
                  <a:cubicBezTo>
                    <a:pt x="1837830" y="199212"/>
                    <a:pt x="1839646" y="199771"/>
                    <a:pt x="1840763" y="200330"/>
                  </a:cubicBezTo>
                  <a:cubicBezTo>
                    <a:pt x="1841881" y="200888"/>
                    <a:pt x="1842859" y="201307"/>
                    <a:pt x="1843697" y="201587"/>
                  </a:cubicBezTo>
                  <a:cubicBezTo>
                    <a:pt x="1844535" y="201866"/>
                    <a:pt x="1845793" y="202006"/>
                    <a:pt x="1847469" y="202006"/>
                  </a:cubicBezTo>
                  <a:cubicBezTo>
                    <a:pt x="1848028" y="201447"/>
                    <a:pt x="1848587" y="201028"/>
                    <a:pt x="1849145" y="200749"/>
                  </a:cubicBezTo>
                  <a:cubicBezTo>
                    <a:pt x="1849704" y="200469"/>
                    <a:pt x="1850402" y="200330"/>
                    <a:pt x="1851241" y="200330"/>
                  </a:cubicBezTo>
                  <a:cubicBezTo>
                    <a:pt x="1852079" y="200330"/>
                    <a:pt x="1853057" y="200888"/>
                    <a:pt x="1854174" y="202006"/>
                  </a:cubicBezTo>
                  <a:cubicBezTo>
                    <a:pt x="1855292" y="203124"/>
                    <a:pt x="1856410" y="203682"/>
                    <a:pt x="1857527" y="203682"/>
                  </a:cubicBezTo>
                  <a:cubicBezTo>
                    <a:pt x="1858645" y="203682"/>
                    <a:pt x="1859623" y="203962"/>
                    <a:pt x="1860461" y="204521"/>
                  </a:cubicBezTo>
                  <a:cubicBezTo>
                    <a:pt x="1861299" y="205079"/>
                    <a:pt x="1862836" y="205918"/>
                    <a:pt x="1865071" y="207035"/>
                  </a:cubicBezTo>
                  <a:cubicBezTo>
                    <a:pt x="1866189" y="209270"/>
                    <a:pt x="1867446" y="210947"/>
                    <a:pt x="1868843" y="212064"/>
                  </a:cubicBezTo>
                  <a:cubicBezTo>
                    <a:pt x="1870240" y="213182"/>
                    <a:pt x="1870939" y="214719"/>
                    <a:pt x="1870939" y="216674"/>
                  </a:cubicBezTo>
                  <a:cubicBezTo>
                    <a:pt x="1870939" y="218630"/>
                    <a:pt x="1870799" y="221005"/>
                    <a:pt x="1870519" y="223799"/>
                  </a:cubicBezTo>
                  <a:cubicBezTo>
                    <a:pt x="1870240" y="226593"/>
                    <a:pt x="1869542" y="229108"/>
                    <a:pt x="1868424" y="231343"/>
                  </a:cubicBezTo>
                  <a:cubicBezTo>
                    <a:pt x="1867306" y="233578"/>
                    <a:pt x="1866328" y="235255"/>
                    <a:pt x="1865490" y="236372"/>
                  </a:cubicBezTo>
                  <a:cubicBezTo>
                    <a:pt x="1864652" y="237490"/>
                    <a:pt x="1863395" y="239166"/>
                    <a:pt x="1861718" y="241401"/>
                  </a:cubicBezTo>
                  <a:cubicBezTo>
                    <a:pt x="1859483" y="242519"/>
                    <a:pt x="1857807" y="243357"/>
                    <a:pt x="1856689" y="243916"/>
                  </a:cubicBezTo>
                  <a:cubicBezTo>
                    <a:pt x="1855572" y="244475"/>
                    <a:pt x="1854454" y="244754"/>
                    <a:pt x="1853336" y="244754"/>
                  </a:cubicBezTo>
                  <a:cubicBezTo>
                    <a:pt x="1852219" y="244754"/>
                    <a:pt x="1851241" y="245034"/>
                    <a:pt x="1850402" y="245592"/>
                  </a:cubicBezTo>
                  <a:cubicBezTo>
                    <a:pt x="1849564" y="246151"/>
                    <a:pt x="1848307" y="246570"/>
                    <a:pt x="1846631" y="246850"/>
                  </a:cubicBezTo>
                  <a:cubicBezTo>
                    <a:pt x="1844954" y="247129"/>
                    <a:pt x="1843138" y="247129"/>
                    <a:pt x="1841182" y="246850"/>
                  </a:cubicBezTo>
                  <a:cubicBezTo>
                    <a:pt x="1839227" y="246570"/>
                    <a:pt x="1836572" y="246431"/>
                    <a:pt x="1833219" y="246431"/>
                  </a:cubicBezTo>
                  <a:lnTo>
                    <a:pt x="1831543" y="247269"/>
                  </a:lnTo>
                  <a:cubicBezTo>
                    <a:pt x="1799691" y="261239"/>
                    <a:pt x="1782927" y="268922"/>
                    <a:pt x="1781251" y="270319"/>
                  </a:cubicBezTo>
                  <a:cubicBezTo>
                    <a:pt x="1779575" y="271716"/>
                    <a:pt x="1777619" y="272974"/>
                    <a:pt x="1775384" y="274091"/>
                  </a:cubicBezTo>
                  <a:cubicBezTo>
                    <a:pt x="1772031" y="289179"/>
                    <a:pt x="1770634" y="303987"/>
                    <a:pt x="1771193" y="318516"/>
                  </a:cubicBezTo>
                  <a:cubicBezTo>
                    <a:pt x="1781810" y="315722"/>
                    <a:pt x="1789913" y="313626"/>
                    <a:pt x="1795500" y="312229"/>
                  </a:cubicBezTo>
                  <a:cubicBezTo>
                    <a:pt x="1801089" y="310832"/>
                    <a:pt x="1805978" y="309854"/>
                    <a:pt x="1810169" y="309296"/>
                  </a:cubicBezTo>
                  <a:cubicBezTo>
                    <a:pt x="1814360" y="308737"/>
                    <a:pt x="1817853" y="308038"/>
                    <a:pt x="1820647" y="307200"/>
                  </a:cubicBezTo>
                  <a:cubicBezTo>
                    <a:pt x="1823441" y="306362"/>
                    <a:pt x="1825815" y="305244"/>
                    <a:pt x="1827771" y="303847"/>
                  </a:cubicBezTo>
                  <a:cubicBezTo>
                    <a:pt x="1829727" y="302450"/>
                    <a:pt x="1831822" y="301752"/>
                    <a:pt x="1834058" y="301752"/>
                  </a:cubicBezTo>
                  <a:cubicBezTo>
                    <a:pt x="1836293" y="301752"/>
                    <a:pt x="1838528" y="302450"/>
                    <a:pt x="1840763" y="303847"/>
                  </a:cubicBezTo>
                  <a:cubicBezTo>
                    <a:pt x="1842998" y="305244"/>
                    <a:pt x="1845793" y="306362"/>
                    <a:pt x="1849145" y="307200"/>
                  </a:cubicBezTo>
                  <a:cubicBezTo>
                    <a:pt x="1852498" y="308038"/>
                    <a:pt x="1855432" y="308597"/>
                    <a:pt x="1857946" y="308876"/>
                  </a:cubicBezTo>
                  <a:cubicBezTo>
                    <a:pt x="1860461" y="309156"/>
                    <a:pt x="1863674" y="309296"/>
                    <a:pt x="1867586" y="309296"/>
                  </a:cubicBezTo>
                  <a:cubicBezTo>
                    <a:pt x="1883791" y="274650"/>
                    <a:pt x="1896643" y="247269"/>
                    <a:pt x="1906143" y="227152"/>
                  </a:cubicBezTo>
                  <a:cubicBezTo>
                    <a:pt x="1915643" y="207035"/>
                    <a:pt x="1924723" y="188455"/>
                    <a:pt x="1933384" y="171412"/>
                  </a:cubicBezTo>
                  <a:cubicBezTo>
                    <a:pt x="1942046" y="154368"/>
                    <a:pt x="1946935" y="144030"/>
                    <a:pt x="1948053" y="140398"/>
                  </a:cubicBezTo>
                  <a:cubicBezTo>
                    <a:pt x="1949171" y="136766"/>
                    <a:pt x="1949729" y="134251"/>
                    <a:pt x="1949729" y="132854"/>
                  </a:cubicBezTo>
                  <a:cubicBezTo>
                    <a:pt x="1949729" y="131457"/>
                    <a:pt x="1949729" y="129083"/>
                    <a:pt x="1949729" y="125730"/>
                  </a:cubicBezTo>
                  <a:cubicBezTo>
                    <a:pt x="1947494" y="124053"/>
                    <a:pt x="1945818" y="122656"/>
                    <a:pt x="1944700" y="121539"/>
                  </a:cubicBezTo>
                  <a:cubicBezTo>
                    <a:pt x="1943582" y="120421"/>
                    <a:pt x="1941627" y="119443"/>
                    <a:pt x="1938833" y="118605"/>
                  </a:cubicBezTo>
                  <a:cubicBezTo>
                    <a:pt x="1936039" y="117767"/>
                    <a:pt x="1931568" y="115951"/>
                    <a:pt x="1925421" y="113157"/>
                  </a:cubicBezTo>
                  <a:lnTo>
                    <a:pt x="1924583" y="112319"/>
                  </a:lnTo>
                  <a:lnTo>
                    <a:pt x="1927936" y="109804"/>
                  </a:lnTo>
                  <a:lnTo>
                    <a:pt x="1926260" y="108128"/>
                  </a:lnTo>
                  <a:lnTo>
                    <a:pt x="1929613" y="103937"/>
                  </a:lnTo>
                  <a:cubicBezTo>
                    <a:pt x="1934083" y="102819"/>
                    <a:pt x="1937436" y="101841"/>
                    <a:pt x="1939671" y="101003"/>
                  </a:cubicBezTo>
                  <a:cubicBezTo>
                    <a:pt x="1941906" y="100165"/>
                    <a:pt x="1944980" y="99606"/>
                    <a:pt x="1948891" y="99326"/>
                  </a:cubicBezTo>
                  <a:cubicBezTo>
                    <a:pt x="1952803" y="99047"/>
                    <a:pt x="1956994" y="99885"/>
                    <a:pt x="1961464" y="101841"/>
                  </a:cubicBezTo>
                  <a:cubicBezTo>
                    <a:pt x="1965935" y="103797"/>
                    <a:pt x="1970405" y="105194"/>
                    <a:pt x="1974875" y="106032"/>
                  </a:cubicBezTo>
                  <a:cubicBezTo>
                    <a:pt x="1979346" y="106870"/>
                    <a:pt x="1983397" y="108407"/>
                    <a:pt x="1987029" y="110642"/>
                  </a:cubicBezTo>
                  <a:cubicBezTo>
                    <a:pt x="1990662" y="112877"/>
                    <a:pt x="1993595" y="115113"/>
                    <a:pt x="1995830" y="117348"/>
                  </a:cubicBezTo>
                  <a:cubicBezTo>
                    <a:pt x="1998065" y="119583"/>
                    <a:pt x="2001418" y="122936"/>
                    <a:pt x="2005889" y="127406"/>
                  </a:cubicBezTo>
                  <a:cubicBezTo>
                    <a:pt x="2008124" y="131877"/>
                    <a:pt x="2009800" y="134810"/>
                    <a:pt x="2010918" y="136207"/>
                  </a:cubicBezTo>
                  <a:cubicBezTo>
                    <a:pt x="2012035" y="137604"/>
                    <a:pt x="2012874" y="140259"/>
                    <a:pt x="2013432" y="144170"/>
                  </a:cubicBezTo>
                  <a:cubicBezTo>
                    <a:pt x="2013991" y="148082"/>
                    <a:pt x="2013991" y="152832"/>
                    <a:pt x="2013432" y="158420"/>
                  </a:cubicBezTo>
                  <a:cubicBezTo>
                    <a:pt x="2012874" y="164008"/>
                    <a:pt x="2011896" y="168757"/>
                    <a:pt x="2010499" y="172669"/>
                  </a:cubicBezTo>
                  <a:cubicBezTo>
                    <a:pt x="2009102" y="176581"/>
                    <a:pt x="2007565" y="180492"/>
                    <a:pt x="2005889" y="184404"/>
                  </a:cubicBezTo>
                  <a:cubicBezTo>
                    <a:pt x="2004212" y="188315"/>
                    <a:pt x="2002256" y="192227"/>
                    <a:pt x="2000021" y="196139"/>
                  </a:cubicBezTo>
                  <a:cubicBezTo>
                    <a:pt x="1997786" y="200050"/>
                    <a:pt x="1996529" y="202565"/>
                    <a:pt x="1996249" y="203682"/>
                  </a:cubicBezTo>
                  <a:cubicBezTo>
                    <a:pt x="1995970" y="204800"/>
                    <a:pt x="1995411" y="205638"/>
                    <a:pt x="1994573" y="206197"/>
                  </a:cubicBezTo>
                  <a:cubicBezTo>
                    <a:pt x="1993735" y="206756"/>
                    <a:pt x="1992757" y="208432"/>
                    <a:pt x="1991639" y="211226"/>
                  </a:cubicBezTo>
                  <a:cubicBezTo>
                    <a:pt x="1990522" y="214020"/>
                    <a:pt x="1988147" y="218351"/>
                    <a:pt x="1984515" y="224218"/>
                  </a:cubicBezTo>
                  <a:cubicBezTo>
                    <a:pt x="1980882" y="230086"/>
                    <a:pt x="1978508" y="234835"/>
                    <a:pt x="1977390" y="238468"/>
                  </a:cubicBezTo>
                  <a:cubicBezTo>
                    <a:pt x="1976272" y="242100"/>
                    <a:pt x="1975015" y="244475"/>
                    <a:pt x="1973618" y="245592"/>
                  </a:cubicBezTo>
                  <a:cubicBezTo>
                    <a:pt x="1972221" y="246710"/>
                    <a:pt x="1970964" y="248805"/>
                    <a:pt x="1969846" y="251879"/>
                  </a:cubicBezTo>
                  <a:cubicBezTo>
                    <a:pt x="1968728" y="254952"/>
                    <a:pt x="1967331" y="257746"/>
                    <a:pt x="1965655" y="260261"/>
                  </a:cubicBezTo>
                  <a:cubicBezTo>
                    <a:pt x="1963978" y="262775"/>
                    <a:pt x="1962302" y="265849"/>
                    <a:pt x="1960626" y="269481"/>
                  </a:cubicBezTo>
                  <a:cubicBezTo>
                    <a:pt x="1958949" y="273113"/>
                    <a:pt x="1956994" y="276326"/>
                    <a:pt x="1954758" y="279120"/>
                  </a:cubicBezTo>
                  <a:cubicBezTo>
                    <a:pt x="1952523" y="281914"/>
                    <a:pt x="1951266" y="283591"/>
                    <a:pt x="1950986" y="284150"/>
                  </a:cubicBezTo>
                  <a:cubicBezTo>
                    <a:pt x="1950707" y="284708"/>
                    <a:pt x="1950567" y="285547"/>
                    <a:pt x="1950567" y="286664"/>
                  </a:cubicBezTo>
                  <a:cubicBezTo>
                    <a:pt x="1952803" y="285547"/>
                    <a:pt x="1954898" y="284569"/>
                    <a:pt x="1956854" y="283730"/>
                  </a:cubicBezTo>
                  <a:cubicBezTo>
                    <a:pt x="1958810" y="282892"/>
                    <a:pt x="1963001" y="280378"/>
                    <a:pt x="1969427" y="276187"/>
                  </a:cubicBezTo>
                  <a:cubicBezTo>
                    <a:pt x="1975853" y="271996"/>
                    <a:pt x="1983397" y="267525"/>
                    <a:pt x="1992058" y="262775"/>
                  </a:cubicBezTo>
                  <a:cubicBezTo>
                    <a:pt x="2000720" y="258026"/>
                    <a:pt x="2005889" y="255092"/>
                    <a:pt x="2007565" y="253974"/>
                  </a:cubicBezTo>
                  <a:cubicBezTo>
                    <a:pt x="2009241" y="252857"/>
                    <a:pt x="2011197" y="251739"/>
                    <a:pt x="2013432" y="250622"/>
                  </a:cubicBezTo>
                  <a:cubicBezTo>
                    <a:pt x="2013991" y="247828"/>
                    <a:pt x="2014410" y="245872"/>
                    <a:pt x="2014690" y="244754"/>
                  </a:cubicBezTo>
                  <a:cubicBezTo>
                    <a:pt x="2014969" y="243637"/>
                    <a:pt x="2015249" y="242938"/>
                    <a:pt x="2015528" y="242659"/>
                  </a:cubicBezTo>
                  <a:cubicBezTo>
                    <a:pt x="2015808" y="242379"/>
                    <a:pt x="2016506" y="241960"/>
                    <a:pt x="2017623" y="241401"/>
                  </a:cubicBezTo>
                  <a:lnTo>
                    <a:pt x="2026844" y="240563"/>
                  </a:lnTo>
                  <a:lnTo>
                    <a:pt x="2028520" y="238887"/>
                  </a:lnTo>
                  <a:lnTo>
                    <a:pt x="2032711" y="238049"/>
                  </a:lnTo>
                  <a:lnTo>
                    <a:pt x="2036064" y="232181"/>
                  </a:lnTo>
                  <a:cubicBezTo>
                    <a:pt x="2037740" y="232181"/>
                    <a:pt x="2038998" y="232181"/>
                    <a:pt x="2039836" y="232181"/>
                  </a:cubicBezTo>
                  <a:cubicBezTo>
                    <a:pt x="2040674" y="232181"/>
                    <a:pt x="2042490" y="231064"/>
                    <a:pt x="2045284" y="228828"/>
                  </a:cubicBezTo>
                  <a:cubicBezTo>
                    <a:pt x="2048078" y="226593"/>
                    <a:pt x="2050872" y="225615"/>
                    <a:pt x="2053666" y="225895"/>
                  </a:cubicBezTo>
                  <a:cubicBezTo>
                    <a:pt x="2056460" y="226174"/>
                    <a:pt x="2058556" y="225895"/>
                    <a:pt x="2059953" y="225056"/>
                  </a:cubicBezTo>
                  <a:cubicBezTo>
                    <a:pt x="2061350" y="224218"/>
                    <a:pt x="2062747" y="224358"/>
                    <a:pt x="2064144" y="225476"/>
                  </a:cubicBezTo>
                  <a:cubicBezTo>
                    <a:pt x="2065541" y="226593"/>
                    <a:pt x="2067636" y="227152"/>
                    <a:pt x="2070430" y="227152"/>
                  </a:cubicBezTo>
                  <a:cubicBezTo>
                    <a:pt x="2073224" y="227152"/>
                    <a:pt x="2076577" y="228409"/>
                    <a:pt x="2080488" y="230924"/>
                  </a:cubicBezTo>
                  <a:cubicBezTo>
                    <a:pt x="2084400" y="233438"/>
                    <a:pt x="2087893" y="234975"/>
                    <a:pt x="2090966" y="235534"/>
                  </a:cubicBezTo>
                  <a:cubicBezTo>
                    <a:pt x="2094039" y="236093"/>
                    <a:pt x="2096973" y="236791"/>
                    <a:pt x="2099767" y="237629"/>
                  </a:cubicBezTo>
                  <a:cubicBezTo>
                    <a:pt x="2102561" y="238468"/>
                    <a:pt x="2104377" y="239306"/>
                    <a:pt x="2105215" y="240144"/>
                  </a:cubicBezTo>
                  <a:cubicBezTo>
                    <a:pt x="2106053" y="240982"/>
                    <a:pt x="2107031" y="241960"/>
                    <a:pt x="2108149" y="243078"/>
                  </a:cubicBezTo>
                  <a:cubicBezTo>
                    <a:pt x="2108708" y="244195"/>
                    <a:pt x="2109127" y="245034"/>
                    <a:pt x="2109406" y="245592"/>
                  </a:cubicBezTo>
                  <a:cubicBezTo>
                    <a:pt x="2109686" y="246151"/>
                    <a:pt x="2110803" y="247688"/>
                    <a:pt x="2112759" y="250202"/>
                  </a:cubicBezTo>
                  <a:cubicBezTo>
                    <a:pt x="2114715" y="252717"/>
                    <a:pt x="2115414" y="254673"/>
                    <a:pt x="2114855" y="256070"/>
                  </a:cubicBezTo>
                  <a:cubicBezTo>
                    <a:pt x="2114296" y="257467"/>
                    <a:pt x="2114436" y="259004"/>
                    <a:pt x="2115274" y="260680"/>
                  </a:cubicBezTo>
                  <a:cubicBezTo>
                    <a:pt x="2116112" y="262356"/>
                    <a:pt x="2116391" y="264312"/>
                    <a:pt x="2116112" y="266547"/>
                  </a:cubicBezTo>
                  <a:cubicBezTo>
                    <a:pt x="2115832" y="268783"/>
                    <a:pt x="2114994" y="271716"/>
                    <a:pt x="2113597" y="275348"/>
                  </a:cubicBezTo>
                  <a:cubicBezTo>
                    <a:pt x="2112201" y="278981"/>
                    <a:pt x="2110943" y="281216"/>
                    <a:pt x="2109826" y="282054"/>
                  </a:cubicBezTo>
                  <a:cubicBezTo>
                    <a:pt x="2108708" y="282892"/>
                    <a:pt x="2107870" y="283591"/>
                    <a:pt x="2107311" y="284150"/>
                  </a:cubicBezTo>
                  <a:cubicBezTo>
                    <a:pt x="2106752" y="284708"/>
                    <a:pt x="2106193" y="285547"/>
                    <a:pt x="2105634" y="286664"/>
                  </a:cubicBezTo>
                  <a:cubicBezTo>
                    <a:pt x="2103399" y="288341"/>
                    <a:pt x="2101583" y="289318"/>
                    <a:pt x="2100186" y="289598"/>
                  </a:cubicBezTo>
                  <a:cubicBezTo>
                    <a:pt x="2098789" y="289877"/>
                    <a:pt x="2097252" y="290855"/>
                    <a:pt x="2095576" y="292532"/>
                  </a:cubicBezTo>
                  <a:cubicBezTo>
                    <a:pt x="2093900" y="294208"/>
                    <a:pt x="2092084" y="295326"/>
                    <a:pt x="2090128" y="295884"/>
                  </a:cubicBezTo>
                  <a:cubicBezTo>
                    <a:pt x="2088172" y="296443"/>
                    <a:pt x="2086496" y="297421"/>
                    <a:pt x="2085099" y="298818"/>
                  </a:cubicBezTo>
                  <a:cubicBezTo>
                    <a:pt x="2083702" y="300215"/>
                    <a:pt x="2082025" y="300914"/>
                    <a:pt x="2080069" y="300914"/>
                  </a:cubicBezTo>
                  <a:cubicBezTo>
                    <a:pt x="2078114" y="300914"/>
                    <a:pt x="2076297" y="301333"/>
                    <a:pt x="2074621" y="302171"/>
                  </a:cubicBezTo>
                  <a:cubicBezTo>
                    <a:pt x="2072945" y="303009"/>
                    <a:pt x="2071827" y="303568"/>
                    <a:pt x="2071268" y="303847"/>
                  </a:cubicBezTo>
                  <a:cubicBezTo>
                    <a:pt x="2070709" y="304127"/>
                    <a:pt x="2069592" y="304266"/>
                    <a:pt x="2067915" y="304266"/>
                  </a:cubicBezTo>
                  <a:lnTo>
                    <a:pt x="2067077" y="305105"/>
                  </a:lnTo>
                  <a:cubicBezTo>
                    <a:pt x="2063724" y="306781"/>
                    <a:pt x="2061070" y="308178"/>
                    <a:pt x="2059114" y="309296"/>
                  </a:cubicBezTo>
                  <a:cubicBezTo>
                    <a:pt x="2057159" y="310413"/>
                    <a:pt x="2053806" y="311810"/>
                    <a:pt x="2049056" y="313487"/>
                  </a:cubicBezTo>
                  <a:cubicBezTo>
                    <a:pt x="2044306" y="315163"/>
                    <a:pt x="2040953" y="316700"/>
                    <a:pt x="2038998" y="318097"/>
                  </a:cubicBezTo>
                  <a:cubicBezTo>
                    <a:pt x="2037042" y="319494"/>
                    <a:pt x="2035505" y="320332"/>
                    <a:pt x="2034387" y="320611"/>
                  </a:cubicBezTo>
                  <a:cubicBezTo>
                    <a:pt x="2033270" y="320891"/>
                    <a:pt x="2032152" y="321449"/>
                    <a:pt x="2031035" y="322288"/>
                  </a:cubicBezTo>
                  <a:cubicBezTo>
                    <a:pt x="2029917" y="323126"/>
                    <a:pt x="2015947" y="329692"/>
                    <a:pt x="1989125" y="341985"/>
                  </a:cubicBezTo>
                  <a:lnTo>
                    <a:pt x="1991639" y="346176"/>
                  </a:lnTo>
                  <a:cubicBezTo>
                    <a:pt x="1992757" y="346735"/>
                    <a:pt x="1993595" y="347015"/>
                    <a:pt x="1994154" y="347015"/>
                  </a:cubicBezTo>
                  <a:cubicBezTo>
                    <a:pt x="1994713" y="347015"/>
                    <a:pt x="1995830" y="347713"/>
                    <a:pt x="1997507" y="349110"/>
                  </a:cubicBezTo>
                  <a:cubicBezTo>
                    <a:pt x="1999183" y="350507"/>
                    <a:pt x="2001278" y="352044"/>
                    <a:pt x="2003793" y="353720"/>
                  </a:cubicBezTo>
                  <a:cubicBezTo>
                    <a:pt x="2006308" y="355397"/>
                    <a:pt x="2010359" y="358191"/>
                    <a:pt x="2015947" y="362102"/>
                  </a:cubicBezTo>
                  <a:cubicBezTo>
                    <a:pt x="2017623" y="364337"/>
                    <a:pt x="2018881" y="365874"/>
                    <a:pt x="2019719" y="366712"/>
                  </a:cubicBezTo>
                  <a:cubicBezTo>
                    <a:pt x="2020557" y="367550"/>
                    <a:pt x="2020976" y="369367"/>
                    <a:pt x="2020976" y="372161"/>
                  </a:cubicBezTo>
                  <a:cubicBezTo>
                    <a:pt x="2020976" y="374955"/>
                    <a:pt x="2022373" y="378447"/>
                    <a:pt x="2025167" y="382638"/>
                  </a:cubicBezTo>
                  <a:cubicBezTo>
                    <a:pt x="2027961" y="386829"/>
                    <a:pt x="2029498" y="391719"/>
                    <a:pt x="2029777" y="397307"/>
                  </a:cubicBezTo>
                  <a:cubicBezTo>
                    <a:pt x="2030057" y="402895"/>
                    <a:pt x="2029498" y="411416"/>
                    <a:pt x="2028101" y="422872"/>
                  </a:cubicBezTo>
                  <a:cubicBezTo>
                    <a:pt x="2026704" y="434327"/>
                    <a:pt x="2025726" y="441452"/>
                    <a:pt x="2025167" y="444246"/>
                  </a:cubicBezTo>
                  <a:cubicBezTo>
                    <a:pt x="2024609" y="447040"/>
                    <a:pt x="2024329" y="449694"/>
                    <a:pt x="2024329" y="452209"/>
                  </a:cubicBezTo>
                  <a:cubicBezTo>
                    <a:pt x="2024329" y="454723"/>
                    <a:pt x="2023351" y="459054"/>
                    <a:pt x="2021395" y="465201"/>
                  </a:cubicBezTo>
                  <a:cubicBezTo>
                    <a:pt x="2019439" y="471348"/>
                    <a:pt x="2017903" y="475818"/>
                    <a:pt x="2016785" y="478612"/>
                  </a:cubicBezTo>
                  <a:lnTo>
                    <a:pt x="2018462" y="481127"/>
                  </a:lnTo>
                  <a:cubicBezTo>
                    <a:pt x="2025167" y="487273"/>
                    <a:pt x="2030057" y="491464"/>
                    <a:pt x="2033130" y="493700"/>
                  </a:cubicBezTo>
                  <a:cubicBezTo>
                    <a:pt x="2036204" y="495935"/>
                    <a:pt x="2039976" y="499288"/>
                    <a:pt x="2044446" y="503758"/>
                  </a:cubicBezTo>
                  <a:cubicBezTo>
                    <a:pt x="2048916" y="508228"/>
                    <a:pt x="2054365" y="512978"/>
                    <a:pt x="2060791" y="518007"/>
                  </a:cubicBezTo>
                  <a:cubicBezTo>
                    <a:pt x="2067217" y="523037"/>
                    <a:pt x="2077275" y="531419"/>
                    <a:pt x="2090966" y="543153"/>
                  </a:cubicBezTo>
                  <a:cubicBezTo>
                    <a:pt x="2104657" y="554888"/>
                    <a:pt x="2116112" y="562851"/>
                    <a:pt x="2125332" y="567042"/>
                  </a:cubicBezTo>
                  <a:cubicBezTo>
                    <a:pt x="2134552" y="571233"/>
                    <a:pt x="2147265" y="575843"/>
                    <a:pt x="2163470" y="580872"/>
                  </a:cubicBezTo>
                  <a:cubicBezTo>
                    <a:pt x="2179676" y="585902"/>
                    <a:pt x="2192668" y="590232"/>
                    <a:pt x="2202447" y="593864"/>
                  </a:cubicBezTo>
                  <a:cubicBezTo>
                    <a:pt x="2212226" y="597497"/>
                    <a:pt x="2218791" y="600151"/>
                    <a:pt x="2222144" y="601827"/>
                  </a:cubicBezTo>
                  <a:cubicBezTo>
                    <a:pt x="2225497" y="603504"/>
                    <a:pt x="2230247" y="606018"/>
                    <a:pt x="2236394" y="609371"/>
                  </a:cubicBezTo>
                  <a:lnTo>
                    <a:pt x="2237232" y="611886"/>
                  </a:lnTo>
                  <a:cubicBezTo>
                    <a:pt x="2246173" y="616356"/>
                    <a:pt x="2255393" y="621385"/>
                    <a:pt x="2264892" y="626973"/>
                  </a:cubicBezTo>
                  <a:cubicBezTo>
                    <a:pt x="2264892" y="628650"/>
                    <a:pt x="2265032" y="630047"/>
                    <a:pt x="2265311" y="631164"/>
                  </a:cubicBezTo>
                  <a:cubicBezTo>
                    <a:pt x="2265591" y="632282"/>
                    <a:pt x="2266569" y="633679"/>
                    <a:pt x="2268245" y="635355"/>
                  </a:cubicBezTo>
                  <a:cubicBezTo>
                    <a:pt x="2269922" y="637032"/>
                    <a:pt x="2271179" y="639127"/>
                    <a:pt x="2272017" y="641642"/>
                  </a:cubicBezTo>
                  <a:cubicBezTo>
                    <a:pt x="2272855" y="644156"/>
                    <a:pt x="2273274" y="647090"/>
                    <a:pt x="2273274" y="650443"/>
                  </a:cubicBezTo>
                  <a:cubicBezTo>
                    <a:pt x="2273274" y="653796"/>
                    <a:pt x="2272296" y="656869"/>
                    <a:pt x="2270341" y="659663"/>
                  </a:cubicBezTo>
                  <a:cubicBezTo>
                    <a:pt x="2268385" y="662457"/>
                    <a:pt x="2267687" y="664832"/>
                    <a:pt x="2268245" y="666788"/>
                  </a:cubicBezTo>
                  <a:cubicBezTo>
                    <a:pt x="2268804" y="668744"/>
                    <a:pt x="2268664" y="670141"/>
                    <a:pt x="2267826" y="670979"/>
                  </a:cubicBezTo>
                  <a:cubicBezTo>
                    <a:pt x="2266988" y="671817"/>
                    <a:pt x="2266010" y="673074"/>
                    <a:pt x="2264892" y="674751"/>
                  </a:cubicBezTo>
                  <a:cubicBezTo>
                    <a:pt x="2260981" y="674751"/>
                    <a:pt x="2257907" y="674751"/>
                    <a:pt x="2255672" y="674751"/>
                  </a:cubicBezTo>
                  <a:cubicBezTo>
                    <a:pt x="2253437" y="674751"/>
                    <a:pt x="2250783" y="675310"/>
                    <a:pt x="2247709" y="676427"/>
                  </a:cubicBezTo>
                  <a:cubicBezTo>
                    <a:pt x="2244636" y="677545"/>
                    <a:pt x="2241563" y="677684"/>
                    <a:pt x="2238489" y="676846"/>
                  </a:cubicBezTo>
                  <a:cubicBezTo>
                    <a:pt x="2235416" y="676008"/>
                    <a:pt x="2232901" y="675729"/>
                    <a:pt x="2230945" y="676008"/>
                  </a:cubicBezTo>
                  <a:cubicBezTo>
                    <a:pt x="2228989" y="676287"/>
                    <a:pt x="2225777" y="676567"/>
                    <a:pt x="2221306" y="676846"/>
                  </a:cubicBezTo>
                  <a:cubicBezTo>
                    <a:pt x="2216836" y="677126"/>
                    <a:pt x="2213343" y="676846"/>
                    <a:pt x="2210828" y="676008"/>
                  </a:cubicBezTo>
                  <a:cubicBezTo>
                    <a:pt x="2208314" y="675170"/>
                    <a:pt x="2205520" y="675170"/>
                    <a:pt x="2202447" y="676008"/>
                  </a:cubicBezTo>
                  <a:cubicBezTo>
                    <a:pt x="2199373" y="676846"/>
                    <a:pt x="2191969" y="675868"/>
                    <a:pt x="2180234" y="673074"/>
                  </a:cubicBezTo>
                  <a:cubicBezTo>
                    <a:pt x="2168499" y="670280"/>
                    <a:pt x="2158860" y="668744"/>
                    <a:pt x="2151316" y="668464"/>
                  </a:cubicBezTo>
                  <a:cubicBezTo>
                    <a:pt x="2143773" y="668185"/>
                    <a:pt x="2136089" y="667347"/>
                    <a:pt x="2128266" y="665950"/>
                  </a:cubicBezTo>
                  <a:cubicBezTo>
                    <a:pt x="2120443" y="664553"/>
                    <a:pt x="2112620" y="662038"/>
                    <a:pt x="2104796" y="658406"/>
                  </a:cubicBezTo>
                  <a:cubicBezTo>
                    <a:pt x="2096973" y="654774"/>
                    <a:pt x="2091525" y="651700"/>
                    <a:pt x="2088451" y="649186"/>
                  </a:cubicBezTo>
                  <a:cubicBezTo>
                    <a:pt x="2085378" y="646671"/>
                    <a:pt x="2082584" y="645274"/>
                    <a:pt x="2080069" y="644995"/>
                  </a:cubicBezTo>
                  <a:cubicBezTo>
                    <a:pt x="2077555" y="644715"/>
                    <a:pt x="2073084" y="641782"/>
                    <a:pt x="2066658" y="636194"/>
                  </a:cubicBezTo>
                  <a:cubicBezTo>
                    <a:pt x="2060232" y="630606"/>
                    <a:pt x="2053945" y="624738"/>
                    <a:pt x="2047798" y="618591"/>
                  </a:cubicBezTo>
                  <a:cubicBezTo>
                    <a:pt x="2026564" y="595681"/>
                    <a:pt x="2005609" y="572770"/>
                    <a:pt x="1984934" y="549859"/>
                  </a:cubicBezTo>
                  <a:lnTo>
                    <a:pt x="1982419" y="549021"/>
                  </a:lnTo>
                  <a:lnTo>
                    <a:pt x="1974875" y="557403"/>
                  </a:lnTo>
                  <a:lnTo>
                    <a:pt x="1972361" y="558241"/>
                  </a:lnTo>
                  <a:lnTo>
                    <a:pt x="1973199" y="559079"/>
                  </a:lnTo>
                  <a:cubicBezTo>
                    <a:pt x="1968728" y="564108"/>
                    <a:pt x="1964258" y="568858"/>
                    <a:pt x="1959788" y="573329"/>
                  </a:cubicBezTo>
                  <a:cubicBezTo>
                    <a:pt x="1954200" y="578917"/>
                    <a:pt x="1950148" y="582828"/>
                    <a:pt x="1947634" y="585063"/>
                  </a:cubicBezTo>
                  <a:cubicBezTo>
                    <a:pt x="1945119" y="587299"/>
                    <a:pt x="1942325" y="589254"/>
                    <a:pt x="1939252" y="590931"/>
                  </a:cubicBezTo>
                  <a:cubicBezTo>
                    <a:pt x="1936179" y="592607"/>
                    <a:pt x="1934362" y="593445"/>
                    <a:pt x="1933803" y="593445"/>
                  </a:cubicBezTo>
                  <a:cubicBezTo>
                    <a:pt x="1933245" y="593445"/>
                    <a:pt x="1932686" y="593445"/>
                    <a:pt x="1932127" y="593445"/>
                  </a:cubicBezTo>
                  <a:cubicBezTo>
                    <a:pt x="1931568" y="594004"/>
                    <a:pt x="1927517" y="595681"/>
                    <a:pt x="1919973" y="598475"/>
                  </a:cubicBezTo>
                  <a:cubicBezTo>
                    <a:pt x="1912429" y="601269"/>
                    <a:pt x="1907680" y="602945"/>
                    <a:pt x="1905724" y="603504"/>
                  </a:cubicBezTo>
                  <a:cubicBezTo>
                    <a:pt x="1903768" y="604063"/>
                    <a:pt x="1902232" y="604202"/>
                    <a:pt x="1901114" y="603923"/>
                  </a:cubicBezTo>
                  <a:cubicBezTo>
                    <a:pt x="1899996" y="603643"/>
                    <a:pt x="1898739" y="603783"/>
                    <a:pt x="1897342" y="604342"/>
                  </a:cubicBezTo>
                  <a:cubicBezTo>
                    <a:pt x="1895945" y="604901"/>
                    <a:pt x="1894548" y="604901"/>
                    <a:pt x="1893151" y="604342"/>
                  </a:cubicBezTo>
                  <a:cubicBezTo>
                    <a:pt x="1891754" y="603783"/>
                    <a:pt x="1889938" y="604342"/>
                    <a:pt x="1887702" y="606018"/>
                  </a:cubicBezTo>
                  <a:cubicBezTo>
                    <a:pt x="1885467" y="607695"/>
                    <a:pt x="1883651" y="608393"/>
                    <a:pt x="1882254" y="608114"/>
                  </a:cubicBezTo>
                  <a:cubicBezTo>
                    <a:pt x="1880857" y="607834"/>
                    <a:pt x="1879879" y="607834"/>
                    <a:pt x="1879320" y="608114"/>
                  </a:cubicBezTo>
                  <a:cubicBezTo>
                    <a:pt x="1878762" y="608393"/>
                    <a:pt x="1877924" y="608533"/>
                    <a:pt x="1876806" y="608533"/>
                  </a:cubicBezTo>
                  <a:cubicBezTo>
                    <a:pt x="1877365" y="611886"/>
                    <a:pt x="1877225" y="614121"/>
                    <a:pt x="1876387" y="615239"/>
                  </a:cubicBezTo>
                  <a:cubicBezTo>
                    <a:pt x="1875549" y="616356"/>
                    <a:pt x="1875129" y="617893"/>
                    <a:pt x="1875129" y="619849"/>
                  </a:cubicBezTo>
                  <a:cubicBezTo>
                    <a:pt x="1875129" y="621804"/>
                    <a:pt x="1874990" y="623760"/>
                    <a:pt x="1874710" y="625716"/>
                  </a:cubicBezTo>
                  <a:cubicBezTo>
                    <a:pt x="1874431" y="627672"/>
                    <a:pt x="1873733" y="629488"/>
                    <a:pt x="1872615" y="631164"/>
                  </a:cubicBezTo>
                  <a:cubicBezTo>
                    <a:pt x="1871497" y="632841"/>
                    <a:pt x="1870659" y="634238"/>
                    <a:pt x="1870100" y="635355"/>
                  </a:cubicBezTo>
                  <a:cubicBezTo>
                    <a:pt x="1869542" y="636473"/>
                    <a:pt x="1868983" y="637311"/>
                    <a:pt x="1868424" y="637870"/>
                  </a:cubicBezTo>
                  <a:cubicBezTo>
                    <a:pt x="1867865" y="638429"/>
                    <a:pt x="1866748" y="639546"/>
                    <a:pt x="1865071" y="641223"/>
                  </a:cubicBezTo>
                  <a:cubicBezTo>
                    <a:pt x="1863954" y="641223"/>
                    <a:pt x="1862976" y="641502"/>
                    <a:pt x="1862137" y="642061"/>
                  </a:cubicBezTo>
                  <a:cubicBezTo>
                    <a:pt x="1861299" y="642620"/>
                    <a:pt x="1859483" y="643737"/>
                    <a:pt x="1856689" y="645414"/>
                  </a:cubicBezTo>
                  <a:cubicBezTo>
                    <a:pt x="1853895" y="647090"/>
                    <a:pt x="1851101" y="648208"/>
                    <a:pt x="1848307" y="648767"/>
                  </a:cubicBezTo>
                  <a:cubicBezTo>
                    <a:pt x="1845513" y="649325"/>
                    <a:pt x="1842859" y="649325"/>
                    <a:pt x="1840344" y="648767"/>
                  </a:cubicBezTo>
                  <a:cubicBezTo>
                    <a:pt x="1837830" y="648208"/>
                    <a:pt x="1836014" y="647370"/>
                    <a:pt x="1834896" y="646252"/>
                  </a:cubicBezTo>
                  <a:cubicBezTo>
                    <a:pt x="1833778" y="645134"/>
                    <a:pt x="1832521" y="644296"/>
                    <a:pt x="1831124" y="643737"/>
                  </a:cubicBezTo>
                  <a:cubicBezTo>
                    <a:pt x="1829727" y="643179"/>
                    <a:pt x="1827771" y="641642"/>
                    <a:pt x="1825257" y="639127"/>
                  </a:cubicBezTo>
                  <a:cubicBezTo>
                    <a:pt x="1822742" y="636613"/>
                    <a:pt x="1820786" y="634936"/>
                    <a:pt x="1819389" y="634098"/>
                  </a:cubicBezTo>
                  <a:cubicBezTo>
                    <a:pt x="1817992" y="633260"/>
                    <a:pt x="1816455" y="632003"/>
                    <a:pt x="1814779" y="630326"/>
                  </a:cubicBezTo>
                  <a:lnTo>
                    <a:pt x="1810588" y="626973"/>
                  </a:lnTo>
                  <a:lnTo>
                    <a:pt x="1807235" y="624459"/>
                  </a:lnTo>
                  <a:lnTo>
                    <a:pt x="1804721" y="621106"/>
                  </a:lnTo>
                  <a:lnTo>
                    <a:pt x="1797177" y="616077"/>
                  </a:lnTo>
                  <a:cubicBezTo>
                    <a:pt x="1797177" y="615518"/>
                    <a:pt x="1797317" y="614959"/>
                    <a:pt x="1797596" y="614400"/>
                  </a:cubicBezTo>
                  <a:cubicBezTo>
                    <a:pt x="1797875" y="613842"/>
                    <a:pt x="1797596" y="613143"/>
                    <a:pt x="1796758" y="612305"/>
                  </a:cubicBezTo>
                  <a:cubicBezTo>
                    <a:pt x="1795920" y="611467"/>
                    <a:pt x="1794942" y="610628"/>
                    <a:pt x="1793824" y="609790"/>
                  </a:cubicBezTo>
                  <a:cubicBezTo>
                    <a:pt x="1792707" y="608952"/>
                    <a:pt x="1792008" y="607974"/>
                    <a:pt x="1791728" y="606857"/>
                  </a:cubicBezTo>
                  <a:cubicBezTo>
                    <a:pt x="1791449" y="605739"/>
                    <a:pt x="1790751" y="604761"/>
                    <a:pt x="1789633" y="603923"/>
                  </a:cubicBezTo>
                  <a:cubicBezTo>
                    <a:pt x="1788516" y="603085"/>
                    <a:pt x="1787119" y="601548"/>
                    <a:pt x="1785442" y="599313"/>
                  </a:cubicBezTo>
                  <a:lnTo>
                    <a:pt x="1781251" y="598475"/>
                  </a:lnTo>
                  <a:cubicBezTo>
                    <a:pt x="1780134" y="599033"/>
                    <a:pt x="1779295" y="599592"/>
                    <a:pt x="1778736" y="600151"/>
                  </a:cubicBezTo>
                  <a:cubicBezTo>
                    <a:pt x="1778178" y="600710"/>
                    <a:pt x="1777340" y="601269"/>
                    <a:pt x="1776222" y="601827"/>
                  </a:cubicBezTo>
                  <a:cubicBezTo>
                    <a:pt x="1775104" y="602386"/>
                    <a:pt x="1773987" y="603085"/>
                    <a:pt x="1772869" y="603923"/>
                  </a:cubicBezTo>
                  <a:cubicBezTo>
                    <a:pt x="1771752" y="604761"/>
                    <a:pt x="1770494" y="605599"/>
                    <a:pt x="1769097" y="606437"/>
                  </a:cubicBezTo>
                  <a:cubicBezTo>
                    <a:pt x="1767700" y="607276"/>
                    <a:pt x="1766303" y="608114"/>
                    <a:pt x="1764906" y="608952"/>
                  </a:cubicBezTo>
                  <a:cubicBezTo>
                    <a:pt x="1763509" y="609790"/>
                    <a:pt x="1761134" y="610908"/>
                    <a:pt x="1757782" y="612305"/>
                  </a:cubicBezTo>
                  <a:cubicBezTo>
                    <a:pt x="1754429" y="613702"/>
                    <a:pt x="1751495" y="615378"/>
                    <a:pt x="1748980" y="617334"/>
                  </a:cubicBezTo>
                  <a:cubicBezTo>
                    <a:pt x="1746466" y="619290"/>
                    <a:pt x="1743532" y="620687"/>
                    <a:pt x="1740179" y="621525"/>
                  </a:cubicBezTo>
                  <a:cubicBezTo>
                    <a:pt x="1736826" y="622363"/>
                    <a:pt x="1734033" y="623481"/>
                    <a:pt x="1731797" y="624878"/>
                  </a:cubicBezTo>
                  <a:cubicBezTo>
                    <a:pt x="1729562" y="626275"/>
                    <a:pt x="1727048" y="627392"/>
                    <a:pt x="1724253" y="628231"/>
                  </a:cubicBezTo>
                  <a:cubicBezTo>
                    <a:pt x="1721460" y="629069"/>
                    <a:pt x="1718107" y="629767"/>
                    <a:pt x="1714195" y="630326"/>
                  </a:cubicBezTo>
                  <a:cubicBezTo>
                    <a:pt x="1710284" y="630885"/>
                    <a:pt x="1706093" y="631723"/>
                    <a:pt x="1701622" y="632841"/>
                  </a:cubicBezTo>
                  <a:cubicBezTo>
                    <a:pt x="1697152" y="633958"/>
                    <a:pt x="1693939" y="634517"/>
                    <a:pt x="1691983" y="634517"/>
                  </a:cubicBezTo>
                  <a:cubicBezTo>
                    <a:pt x="1690027" y="634517"/>
                    <a:pt x="1688351" y="634797"/>
                    <a:pt x="1686954" y="635355"/>
                  </a:cubicBezTo>
                  <a:cubicBezTo>
                    <a:pt x="1685557" y="635914"/>
                    <a:pt x="1684160" y="635635"/>
                    <a:pt x="1682763" y="634517"/>
                  </a:cubicBezTo>
                  <a:cubicBezTo>
                    <a:pt x="1681366" y="633400"/>
                    <a:pt x="1678851" y="633400"/>
                    <a:pt x="1675219" y="634517"/>
                  </a:cubicBezTo>
                  <a:cubicBezTo>
                    <a:pt x="1671587" y="635635"/>
                    <a:pt x="1667955" y="634936"/>
                    <a:pt x="1664322" y="632422"/>
                  </a:cubicBezTo>
                  <a:cubicBezTo>
                    <a:pt x="1660690" y="629907"/>
                    <a:pt x="1656359" y="628789"/>
                    <a:pt x="1651330" y="629069"/>
                  </a:cubicBezTo>
                  <a:cubicBezTo>
                    <a:pt x="1646301" y="629348"/>
                    <a:pt x="1642389" y="628929"/>
                    <a:pt x="1639595" y="627812"/>
                  </a:cubicBezTo>
                  <a:cubicBezTo>
                    <a:pt x="1636802" y="626694"/>
                    <a:pt x="1634427" y="626415"/>
                    <a:pt x="1632470" y="626973"/>
                  </a:cubicBezTo>
                  <a:cubicBezTo>
                    <a:pt x="1630515" y="627532"/>
                    <a:pt x="1628699" y="627392"/>
                    <a:pt x="1627022" y="626554"/>
                  </a:cubicBezTo>
                  <a:cubicBezTo>
                    <a:pt x="1625346" y="625716"/>
                    <a:pt x="1623250" y="625157"/>
                    <a:pt x="1620736" y="624878"/>
                  </a:cubicBezTo>
                  <a:cubicBezTo>
                    <a:pt x="1618221" y="624598"/>
                    <a:pt x="1616545" y="624179"/>
                    <a:pt x="1615706" y="623621"/>
                  </a:cubicBezTo>
                  <a:cubicBezTo>
                    <a:pt x="1614868" y="623062"/>
                    <a:pt x="1613891" y="622503"/>
                    <a:pt x="1612773" y="621944"/>
                  </a:cubicBezTo>
                  <a:cubicBezTo>
                    <a:pt x="1612214" y="620268"/>
                    <a:pt x="1612074" y="619010"/>
                    <a:pt x="1612354" y="618172"/>
                  </a:cubicBezTo>
                  <a:cubicBezTo>
                    <a:pt x="1612633" y="617334"/>
                    <a:pt x="1613052" y="616216"/>
                    <a:pt x="1613611" y="614819"/>
                  </a:cubicBezTo>
                  <a:cubicBezTo>
                    <a:pt x="1614170" y="613422"/>
                    <a:pt x="1614170" y="612165"/>
                    <a:pt x="1613611" y="611048"/>
                  </a:cubicBezTo>
                  <a:lnTo>
                    <a:pt x="1602715" y="607695"/>
                  </a:lnTo>
                  <a:cubicBezTo>
                    <a:pt x="1603832" y="607695"/>
                    <a:pt x="1604531" y="607555"/>
                    <a:pt x="1604810" y="607276"/>
                  </a:cubicBezTo>
                  <a:cubicBezTo>
                    <a:pt x="1605090" y="606996"/>
                    <a:pt x="1608023" y="607136"/>
                    <a:pt x="1613611" y="607695"/>
                  </a:cubicBezTo>
                  <a:cubicBezTo>
                    <a:pt x="1619199" y="608254"/>
                    <a:pt x="1625346" y="608673"/>
                    <a:pt x="1632052" y="608952"/>
                  </a:cubicBezTo>
                  <a:cubicBezTo>
                    <a:pt x="1638757" y="609231"/>
                    <a:pt x="1644904" y="609231"/>
                    <a:pt x="1650492" y="608952"/>
                  </a:cubicBezTo>
                  <a:cubicBezTo>
                    <a:pt x="1656080" y="608673"/>
                    <a:pt x="1661249" y="607834"/>
                    <a:pt x="1665999" y="606437"/>
                  </a:cubicBezTo>
                  <a:cubicBezTo>
                    <a:pt x="1670748" y="605040"/>
                    <a:pt x="1676057" y="603364"/>
                    <a:pt x="1681924" y="601408"/>
                  </a:cubicBezTo>
                  <a:cubicBezTo>
                    <a:pt x="1687792" y="599452"/>
                    <a:pt x="1694358" y="595960"/>
                    <a:pt x="1701622" y="590931"/>
                  </a:cubicBezTo>
                  <a:cubicBezTo>
                    <a:pt x="1708887" y="585902"/>
                    <a:pt x="1714614" y="581711"/>
                    <a:pt x="1718805" y="578358"/>
                  </a:cubicBezTo>
                  <a:cubicBezTo>
                    <a:pt x="1722996" y="575005"/>
                    <a:pt x="1728165" y="570255"/>
                    <a:pt x="1734312" y="564108"/>
                  </a:cubicBezTo>
                  <a:cubicBezTo>
                    <a:pt x="1732635" y="563550"/>
                    <a:pt x="1731099" y="562851"/>
                    <a:pt x="1729702" y="562013"/>
                  </a:cubicBezTo>
                  <a:cubicBezTo>
                    <a:pt x="1728305" y="561175"/>
                    <a:pt x="1724952" y="559778"/>
                    <a:pt x="1719643" y="557822"/>
                  </a:cubicBezTo>
                  <a:cubicBezTo>
                    <a:pt x="1714335" y="555866"/>
                    <a:pt x="1710284" y="554888"/>
                    <a:pt x="1707490" y="554888"/>
                  </a:cubicBezTo>
                  <a:cubicBezTo>
                    <a:pt x="1704696" y="554888"/>
                    <a:pt x="1701343" y="554609"/>
                    <a:pt x="1697431" y="554050"/>
                  </a:cubicBezTo>
                  <a:cubicBezTo>
                    <a:pt x="1694637" y="556285"/>
                    <a:pt x="1692681" y="557962"/>
                    <a:pt x="1691564" y="559079"/>
                  </a:cubicBezTo>
                  <a:cubicBezTo>
                    <a:pt x="1690446" y="560197"/>
                    <a:pt x="1689608" y="561035"/>
                    <a:pt x="1689049" y="561594"/>
                  </a:cubicBezTo>
                  <a:cubicBezTo>
                    <a:pt x="1688490" y="562153"/>
                    <a:pt x="1687373" y="562711"/>
                    <a:pt x="1685696" y="563270"/>
                  </a:cubicBezTo>
                  <a:lnTo>
                    <a:pt x="1679829" y="559079"/>
                  </a:lnTo>
                  <a:lnTo>
                    <a:pt x="1675638" y="563270"/>
                  </a:lnTo>
                  <a:lnTo>
                    <a:pt x="1672285" y="562432"/>
                  </a:lnTo>
                  <a:cubicBezTo>
                    <a:pt x="1670609" y="562991"/>
                    <a:pt x="1669351" y="563689"/>
                    <a:pt x="1668513" y="564527"/>
                  </a:cubicBezTo>
                  <a:cubicBezTo>
                    <a:pt x="1667675" y="565366"/>
                    <a:pt x="1666976" y="565785"/>
                    <a:pt x="1666418" y="565785"/>
                  </a:cubicBezTo>
                  <a:cubicBezTo>
                    <a:pt x="1665859" y="565785"/>
                    <a:pt x="1665021" y="565785"/>
                    <a:pt x="1663903" y="565785"/>
                  </a:cubicBezTo>
                  <a:lnTo>
                    <a:pt x="1665580" y="562432"/>
                  </a:lnTo>
                  <a:lnTo>
                    <a:pt x="1663065" y="559079"/>
                  </a:lnTo>
                  <a:lnTo>
                    <a:pt x="1659712" y="556565"/>
                  </a:lnTo>
                  <a:cubicBezTo>
                    <a:pt x="1659154" y="553771"/>
                    <a:pt x="1658874" y="551815"/>
                    <a:pt x="1658874" y="550697"/>
                  </a:cubicBezTo>
                  <a:cubicBezTo>
                    <a:pt x="1658874" y="549580"/>
                    <a:pt x="1658455" y="548043"/>
                    <a:pt x="1657617" y="546087"/>
                  </a:cubicBezTo>
                  <a:cubicBezTo>
                    <a:pt x="1656778" y="544131"/>
                    <a:pt x="1656639" y="542315"/>
                    <a:pt x="1657197" y="540639"/>
                  </a:cubicBezTo>
                  <a:cubicBezTo>
                    <a:pt x="1657756" y="538962"/>
                    <a:pt x="1657756" y="537426"/>
                    <a:pt x="1657197" y="536029"/>
                  </a:cubicBezTo>
                  <a:cubicBezTo>
                    <a:pt x="1656639" y="534632"/>
                    <a:pt x="1656359" y="533235"/>
                    <a:pt x="1656359" y="531838"/>
                  </a:cubicBezTo>
                  <a:cubicBezTo>
                    <a:pt x="1656359" y="530441"/>
                    <a:pt x="1656359" y="527786"/>
                    <a:pt x="1656359" y="523875"/>
                  </a:cubicBezTo>
                  <a:cubicBezTo>
                    <a:pt x="1654124" y="524992"/>
                    <a:pt x="1652168" y="525831"/>
                    <a:pt x="1650492" y="526389"/>
                  </a:cubicBezTo>
                  <a:cubicBezTo>
                    <a:pt x="1648815" y="526948"/>
                    <a:pt x="1639875" y="530860"/>
                    <a:pt x="1623669" y="538124"/>
                  </a:cubicBezTo>
                  <a:cubicBezTo>
                    <a:pt x="1607464" y="545389"/>
                    <a:pt x="1597965" y="549859"/>
                    <a:pt x="1595171" y="551535"/>
                  </a:cubicBezTo>
                  <a:cubicBezTo>
                    <a:pt x="1592377" y="553212"/>
                    <a:pt x="1589303" y="555168"/>
                    <a:pt x="1585951" y="557403"/>
                  </a:cubicBezTo>
                  <a:cubicBezTo>
                    <a:pt x="1584274" y="561314"/>
                    <a:pt x="1582039" y="564667"/>
                    <a:pt x="1579245" y="567461"/>
                  </a:cubicBezTo>
                  <a:cubicBezTo>
                    <a:pt x="1576451" y="568579"/>
                    <a:pt x="1574495" y="569417"/>
                    <a:pt x="1573378" y="569976"/>
                  </a:cubicBezTo>
                  <a:cubicBezTo>
                    <a:pt x="1572260" y="570535"/>
                    <a:pt x="1571142" y="571093"/>
                    <a:pt x="1570025" y="571652"/>
                  </a:cubicBezTo>
                  <a:cubicBezTo>
                    <a:pt x="1568907" y="572211"/>
                    <a:pt x="1567929" y="572630"/>
                    <a:pt x="1567091" y="572909"/>
                  </a:cubicBezTo>
                  <a:cubicBezTo>
                    <a:pt x="1566253" y="573189"/>
                    <a:pt x="1565275" y="573329"/>
                    <a:pt x="1564157" y="573329"/>
                  </a:cubicBezTo>
                  <a:cubicBezTo>
                    <a:pt x="1562481" y="570535"/>
                    <a:pt x="1561224" y="568718"/>
                    <a:pt x="1560386" y="567880"/>
                  </a:cubicBezTo>
                  <a:cubicBezTo>
                    <a:pt x="1559547" y="567042"/>
                    <a:pt x="1559268" y="565924"/>
                    <a:pt x="1559547" y="564527"/>
                  </a:cubicBezTo>
                  <a:cubicBezTo>
                    <a:pt x="1559827" y="563130"/>
                    <a:pt x="1559408" y="560895"/>
                    <a:pt x="1558290" y="557822"/>
                  </a:cubicBezTo>
                  <a:cubicBezTo>
                    <a:pt x="1557172" y="554748"/>
                    <a:pt x="1556334" y="551116"/>
                    <a:pt x="1555775" y="546925"/>
                  </a:cubicBezTo>
                  <a:cubicBezTo>
                    <a:pt x="1555217" y="542734"/>
                    <a:pt x="1555636" y="539521"/>
                    <a:pt x="1557033" y="537286"/>
                  </a:cubicBezTo>
                  <a:cubicBezTo>
                    <a:pt x="1558430" y="535051"/>
                    <a:pt x="1558849" y="532536"/>
                    <a:pt x="1558290" y="529742"/>
                  </a:cubicBezTo>
                  <a:cubicBezTo>
                    <a:pt x="1557731" y="526948"/>
                    <a:pt x="1558150" y="524573"/>
                    <a:pt x="1559547" y="522617"/>
                  </a:cubicBezTo>
                  <a:cubicBezTo>
                    <a:pt x="1560944" y="520662"/>
                    <a:pt x="1562481" y="518985"/>
                    <a:pt x="1564157" y="517588"/>
                  </a:cubicBezTo>
                  <a:cubicBezTo>
                    <a:pt x="1565834" y="516191"/>
                    <a:pt x="1567650" y="512978"/>
                    <a:pt x="1569606" y="507949"/>
                  </a:cubicBezTo>
                  <a:cubicBezTo>
                    <a:pt x="1571561" y="502920"/>
                    <a:pt x="1572679" y="499567"/>
                    <a:pt x="1572958" y="497891"/>
                  </a:cubicBezTo>
                  <a:cubicBezTo>
                    <a:pt x="1573238" y="496214"/>
                    <a:pt x="1573936" y="494258"/>
                    <a:pt x="1575054" y="492023"/>
                  </a:cubicBezTo>
                  <a:cubicBezTo>
                    <a:pt x="1575054" y="492582"/>
                    <a:pt x="1575613" y="493420"/>
                    <a:pt x="1576730" y="494538"/>
                  </a:cubicBezTo>
                  <a:cubicBezTo>
                    <a:pt x="1577848" y="495655"/>
                    <a:pt x="1578686" y="498030"/>
                    <a:pt x="1579245" y="501662"/>
                  </a:cubicBezTo>
                  <a:cubicBezTo>
                    <a:pt x="1579804" y="505295"/>
                    <a:pt x="1580083" y="508508"/>
                    <a:pt x="1580083" y="511302"/>
                  </a:cubicBezTo>
                  <a:cubicBezTo>
                    <a:pt x="1580083" y="514096"/>
                    <a:pt x="1580363" y="518287"/>
                    <a:pt x="1580921" y="523875"/>
                  </a:cubicBezTo>
                  <a:cubicBezTo>
                    <a:pt x="1582039" y="523875"/>
                    <a:pt x="1588186" y="521640"/>
                    <a:pt x="1599362" y="517169"/>
                  </a:cubicBezTo>
                  <a:cubicBezTo>
                    <a:pt x="1610538" y="512699"/>
                    <a:pt x="1641831" y="496773"/>
                    <a:pt x="1693240" y="469392"/>
                  </a:cubicBezTo>
                  <a:cubicBezTo>
                    <a:pt x="1711122" y="445363"/>
                    <a:pt x="1720342" y="432511"/>
                    <a:pt x="1720901" y="430835"/>
                  </a:cubicBezTo>
                  <a:cubicBezTo>
                    <a:pt x="1721460" y="429158"/>
                    <a:pt x="1721739" y="427482"/>
                    <a:pt x="1721739" y="425805"/>
                  </a:cubicBezTo>
                  <a:cubicBezTo>
                    <a:pt x="1721180" y="424688"/>
                    <a:pt x="1720761" y="423850"/>
                    <a:pt x="1720482" y="423291"/>
                  </a:cubicBezTo>
                  <a:cubicBezTo>
                    <a:pt x="1720202" y="422732"/>
                    <a:pt x="1720062" y="421894"/>
                    <a:pt x="1720062" y="420776"/>
                  </a:cubicBezTo>
                  <a:cubicBezTo>
                    <a:pt x="1720062" y="419659"/>
                    <a:pt x="1720482" y="418681"/>
                    <a:pt x="1721320" y="417842"/>
                  </a:cubicBezTo>
                  <a:cubicBezTo>
                    <a:pt x="1722158" y="417004"/>
                    <a:pt x="1722577" y="414909"/>
                    <a:pt x="1722577" y="411556"/>
                  </a:cubicBezTo>
                  <a:cubicBezTo>
                    <a:pt x="1722577" y="408203"/>
                    <a:pt x="1721739" y="395630"/>
                    <a:pt x="1720062" y="373837"/>
                  </a:cubicBezTo>
                  <a:cubicBezTo>
                    <a:pt x="1717827" y="373278"/>
                    <a:pt x="1716291" y="372719"/>
                    <a:pt x="1715452" y="372161"/>
                  </a:cubicBezTo>
                  <a:cubicBezTo>
                    <a:pt x="1714614" y="371602"/>
                    <a:pt x="1714056" y="371462"/>
                    <a:pt x="1713776" y="371741"/>
                  </a:cubicBezTo>
                  <a:cubicBezTo>
                    <a:pt x="1713497" y="372021"/>
                    <a:pt x="1712798" y="372161"/>
                    <a:pt x="1711681" y="372161"/>
                  </a:cubicBezTo>
                  <a:cubicBezTo>
                    <a:pt x="1707769" y="376631"/>
                    <a:pt x="1704696" y="379984"/>
                    <a:pt x="1702460" y="382219"/>
                  </a:cubicBezTo>
                  <a:cubicBezTo>
                    <a:pt x="1700225" y="384454"/>
                    <a:pt x="1696454" y="389204"/>
                    <a:pt x="1691144" y="396468"/>
                  </a:cubicBezTo>
                  <a:cubicBezTo>
                    <a:pt x="1685836" y="403733"/>
                    <a:pt x="1681785" y="408622"/>
                    <a:pt x="1678991" y="411137"/>
                  </a:cubicBezTo>
                  <a:cubicBezTo>
                    <a:pt x="1676197" y="413651"/>
                    <a:pt x="1674101" y="416585"/>
                    <a:pt x="1672704" y="419938"/>
                  </a:cubicBezTo>
                  <a:cubicBezTo>
                    <a:pt x="1671307" y="423291"/>
                    <a:pt x="1662785" y="433629"/>
                    <a:pt x="1647139" y="450951"/>
                  </a:cubicBezTo>
                  <a:lnTo>
                    <a:pt x="1644624" y="452628"/>
                  </a:lnTo>
                  <a:cubicBezTo>
                    <a:pt x="1641272" y="457657"/>
                    <a:pt x="1637640" y="462407"/>
                    <a:pt x="1633728" y="466877"/>
                  </a:cubicBezTo>
                  <a:cubicBezTo>
                    <a:pt x="1628699" y="470789"/>
                    <a:pt x="1625067" y="473583"/>
                    <a:pt x="1622831" y="475259"/>
                  </a:cubicBezTo>
                  <a:cubicBezTo>
                    <a:pt x="1620596" y="476936"/>
                    <a:pt x="1618501" y="478053"/>
                    <a:pt x="1616545" y="478612"/>
                  </a:cubicBezTo>
                  <a:cubicBezTo>
                    <a:pt x="1614589" y="479171"/>
                    <a:pt x="1612214" y="480568"/>
                    <a:pt x="1609420" y="482803"/>
                  </a:cubicBezTo>
                  <a:cubicBezTo>
                    <a:pt x="1606626" y="485038"/>
                    <a:pt x="1603553" y="485876"/>
                    <a:pt x="1600200" y="485318"/>
                  </a:cubicBezTo>
                  <a:cubicBezTo>
                    <a:pt x="1596847" y="484759"/>
                    <a:pt x="1594612" y="484479"/>
                    <a:pt x="1593494" y="484479"/>
                  </a:cubicBezTo>
                  <a:cubicBezTo>
                    <a:pt x="1592377" y="484479"/>
                    <a:pt x="1591539" y="484759"/>
                    <a:pt x="1590980" y="485318"/>
                  </a:cubicBezTo>
                  <a:cubicBezTo>
                    <a:pt x="1590421" y="485876"/>
                    <a:pt x="1589303" y="486435"/>
                    <a:pt x="1587627" y="486994"/>
                  </a:cubicBezTo>
                  <a:cubicBezTo>
                    <a:pt x="1585951" y="487553"/>
                    <a:pt x="1584833" y="487692"/>
                    <a:pt x="1584274" y="487413"/>
                  </a:cubicBezTo>
                  <a:cubicBezTo>
                    <a:pt x="1583716" y="487134"/>
                    <a:pt x="1582877" y="486715"/>
                    <a:pt x="1581760" y="486156"/>
                  </a:cubicBezTo>
                  <a:lnTo>
                    <a:pt x="1580921" y="480288"/>
                  </a:lnTo>
                  <a:lnTo>
                    <a:pt x="1575054" y="477774"/>
                  </a:lnTo>
                  <a:cubicBezTo>
                    <a:pt x="1574495" y="476097"/>
                    <a:pt x="1574076" y="474980"/>
                    <a:pt x="1573797" y="474421"/>
                  </a:cubicBezTo>
                  <a:cubicBezTo>
                    <a:pt x="1573517" y="473862"/>
                    <a:pt x="1572819" y="473164"/>
                    <a:pt x="1571701" y="472325"/>
                  </a:cubicBezTo>
                  <a:cubicBezTo>
                    <a:pt x="1570583" y="471487"/>
                    <a:pt x="1570025" y="469951"/>
                    <a:pt x="1570025" y="467715"/>
                  </a:cubicBezTo>
                  <a:cubicBezTo>
                    <a:pt x="1570025" y="465480"/>
                    <a:pt x="1569745" y="463943"/>
                    <a:pt x="1569187" y="463105"/>
                  </a:cubicBezTo>
                  <a:cubicBezTo>
                    <a:pt x="1568628" y="462267"/>
                    <a:pt x="1568488" y="461429"/>
                    <a:pt x="1568767" y="460591"/>
                  </a:cubicBezTo>
                  <a:cubicBezTo>
                    <a:pt x="1569047" y="459752"/>
                    <a:pt x="1568767" y="458495"/>
                    <a:pt x="1567929" y="456819"/>
                  </a:cubicBezTo>
                  <a:cubicBezTo>
                    <a:pt x="1567091" y="455142"/>
                    <a:pt x="1566672" y="453606"/>
                    <a:pt x="1566672" y="452209"/>
                  </a:cubicBezTo>
                  <a:cubicBezTo>
                    <a:pt x="1566672" y="450812"/>
                    <a:pt x="1566812" y="449694"/>
                    <a:pt x="1567091" y="448856"/>
                  </a:cubicBezTo>
                  <a:cubicBezTo>
                    <a:pt x="1567370" y="448018"/>
                    <a:pt x="1568069" y="446481"/>
                    <a:pt x="1569187" y="444246"/>
                  </a:cubicBezTo>
                  <a:lnTo>
                    <a:pt x="1575054" y="441731"/>
                  </a:lnTo>
                  <a:lnTo>
                    <a:pt x="1577569" y="437540"/>
                  </a:lnTo>
                  <a:lnTo>
                    <a:pt x="1585112" y="433349"/>
                  </a:lnTo>
                  <a:lnTo>
                    <a:pt x="1589303" y="427482"/>
                  </a:lnTo>
                  <a:lnTo>
                    <a:pt x="1594333" y="424967"/>
                  </a:lnTo>
                  <a:lnTo>
                    <a:pt x="1596847" y="420776"/>
                  </a:lnTo>
                  <a:lnTo>
                    <a:pt x="1599362" y="419938"/>
                  </a:lnTo>
                  <a:lnTo>
                    <a:pt x="1601038" y="417423"/>
                  </a:lnTo>
                  <a:lnTo>
                    <a:pt x="1606067" y="413232"/>
                  </a:lnTo>
                  <a:lnTo>
                    <a:pt x="1607744" y="410718"/>
                  </a:lnTo>
                  <a:lnTo>
                    <a:pt x="1609420" y="409041"/>
                  </a:lnTo>
                  <a:lnTo>
                    <a:pt x="1611097" y="406527"/>
                  </a:lnTo>
                  <a:cubicBezTo>
                    <a:pt x="1612773" y="406527"/>
                    <a:pt x="1614170" y="405689"/>
                    <a:pt x="1615288" y="404012"/>
                  </a:cubicBezTo>
                  <a:cubicBezTo>
                    <a:pt x="1616964" y="402336"/>
                    <a:pt x="1617942" y="401078"/>
                    <a:pt x="1618221" y="400240"/>
                  </a:cubicBezTo>
                  <a:cubicBezTo>
                    <a:pt x="1618501" y="399402"/>
                    <a:pt x="1619478" y="398005"/>
                    <a:pt x="1621155" y="396049"/>
                  </a:cubicBezTo>
                  <a:cubicBezTo>
                    <a:pt x="1622831" y="394093"/>
                    <a:pt x="1625346" y="391439"/>
                    <a:pt x="1628699" y="388086"/>
                  </a:cubicBezTo>
                  <a:cubicBezTo>
                    <a:pt x="1632052" y="384734"/>
                    <a:pt x="1634566" y="381940"/>
                    <a:pt x="1636242" y="379704"/>
                  </a:cubicBezTo>
                  <a:cubicBezTo>
                    <a:pt x="1637919" y="377469"/>
                    <a:pt x="1640154" y="374396"/>
                    <a:pt x="1642948" y="370484"/>
                  </a:cubicBezTo>
                  <a:lnTo>
                    <a:pt x="1647977" y="366293"/>
                  </a:lnTo>
                  <a:lnTo>
                    <a:pt x="1659712" y="349529"/>
                  </a:lnTo>
                  <a:lnTo>
                    <a:pt x="1662227" y="347853"/>
                  </a:lnTo>
                  <a:lnTo>
                    <a:pt x="1663065" y="345338"/>
                  </a:lnTo>
                  <a:lnTo>
                    <a:pt x="1665580" y="343662"/>
                  </a:lnTo>
                  <a:lnTo>
                    <a:pt x="1673961" y="331089"/>
                  </a:lnTo>
                  <a:cubicBezTo>
                    <a:pt x="1663903" y="336677"/>
                    <a:pt x="1656220" y="340728"/>
                    <a:pt x="1650911" y="343243"/>
                  </a:cubicBezTo>
                  <a:cubicBezTo>
                    <a:pt x="1645602" y="345757"/>
                    <a:pt x="1639176" y="349110"/>
                    <a:pt x="1631632" y="353301"/>
                  </a:cubicBezTo>
                  <a:cubicBezTo>
                    <a:pt x="1624089" y="357492"/>
                    <a:pt x="1616545" y="361823"/>
                    <a:pt x="1609001" y="366293"/>
                  </a:cubicBezTo>
                  <a:cubicBezTo>
                    <a:pt x="1601457" y="370764"/>
                    <a:pt x="1595730" y="373418"/>
                    <a:pt x="1591818" y="374256"/>
                  </a:cubicBezTo>
                  <a:cubicBezTo>
                    <a:pt x="1587907" y="375094"/>
                    <a:pt x="1585252" y="375374"/>
                    <a:pt x="1583855" y="375094"/>
                  </a:cubicBezTo>
                  <a:cubicBezTo>
                    <a:pt x="1582458" y="374815"/>
                    <a:pt x="1580083" y="374675"/>
                    <a:pt x="1576730" y="374675"/>
                  </a:cubicBezTo>
                  <a:cubicBezTo>
                    <a:pt x="1575054" y="372999"/>
                    <a:pt x="1573797" y="371741"/>
                    <a:pt x="1572958" y="370903"/>
                  </a:cubicBezTo>
                  <a:cubicBezTo>
                    <a:pt x="1572120" y="370065"/>
                    <a:pt x="1571701" y="369227"/>
                    <a:pt x="1571701" y="368389"/>
                  </a:cubicBezTo>
                  <a:cubicBezTo>
                    <a:pt x="1571701" y="367550"/>
                    <a:pt x="1571282" y="366154"/>
                    <a:pt x="1570444" y="364198"/>
                  </a:cubicBezTo>
                  <a:cubicBezTo>
                    <a:pt x="1569606" y="362242"/>
                    <a:pt x="1568069" y="360007"/>
                    <a:pt x="1565834" y="357492"/>
                  </a:cubicBezTo>
                  <a:cubicBezTo>
                    <a:pt x="1563599" y="354977"/>
                    <a:pt x="1559966" y="350088"/>
                    <a:pt x="1554937" y="342824"/>
                  </a:cubicBezTo>
                  <a:lnTo>
                    <a:pt x="1555775" y="341985"/>
                  </a:lnTo>
                  <a:lnTo>
                    <a:pt x="1550746" y="337794"/>
                  </a:lnTo>
                  <a:cubicBezTo>
                    <a:pt x="1549629" y="335559"/>
                    <a:pt x="1548790" y="334022"/>
                    <a:pt x="1548232" y="333184"/>
                  </a:cubicBezTo>
                  <a:cubicBezTo>
                    <a:pt x="1547673" y="332346"/>
                    <a:pt x="1547393" y="331648"/>
                    <a:pt x="1547393" y="331089"/>
                  </a:cubicBezTo>
                  <a:cubicBezTo>
                    <a:pt x="1547393" y="330530"/>
                    <a:pt x="1547393" y="329971"/>
                    <a:pt x="1547393" y="329412"/>
                  </a:cubicBezTo>
                  <a:lnTo>
                    <a:pt x="1549908" y="327736"/>
                  </a:lnTo>
                  <a:cubicBezTo>
                    <a:pt x="1551025" y="328295"/>
                    <a:pt x="1551724" y="328574"/>
                    <a:pt x="1552004" y="328574"/>
                  </a:cubicBezTo>
                  <a:cubicBezTo>
                    <a:pt x="1552283" y="328574"/>
                    <a:pt x="1553261" y="328434"/>
                    <a:pt x="1554937" y="328155"/>
                  </a:cubicBezTo>
                  <a:cubicBezTo>
                    <a:pt x="1556613" y="327876"/>
                    <a:pt x="1558011" y="328295"/>
                    <a:pt x="1559128" y="329412"/>
                  </a:cubicBezTo>
                  <a:cubicBezTo>
                    <a:pt x="1560246" y="330530"/>
                    <a:pt x="1561503" y="331228"/>
                    <a:pt x="1562900" y="331508"/>
                  </a:cubicBezTo>
                  <a:cubicBezTo>
                    <a:pt x="1564297" y="331787"/>
                    <a:pt x="1567510" y="330809"/>
                    <a:pt x="1572539" y="328574"/>
                  </a:cubicBezTo>
                  <a:cubicBezTo>
                    <a:pt x="1577569" y="326339"/>
                    <a:pt x="1590281" y="319913"/>
                    <a:pt x="1610677" y="309296"/>
                  </a:cubicBezTo>
                  <a:cubicBezTo>
                    <a:pt x="1631074" y="298678"/>
                    <a:pt x="1644066" y="291833"/>
                    <a:pt x="1649654" y="288760"/>
                  </a:cubicBezTo>
                  <a:cubicBezTo>
                    <a:pt x="1655242" y="285686"/>
                    <a:pt x="1661389" y="282194"/>
                    <a:pt x="1668094" y="278282"/>
                  </a:cubicBezTo>
                  <a:cubicBezTo>
                    <a:pt x="1665859" y="277723"/>
                    <a:pt x="1664183" y="277304"/>
                    <a:pt x="1663065" y="277025"/>
                  </a:cubicBezTo>
                  <a:cubicBezTo>
                    <a:pt x="1661947" y="276745"/>
                    <a:pt x="1660131" y="276187"/>
                    <a:pt x="1657617" y="275348"/>
                  </a:cubicBezTo>
                  <a:cubicBezTo>
                    <a:pt x="1655102" y="274510"/>
                    <a:pt x="1653286" y="273672"/>
                    <a:pt x="1652168" y="272834"/>
                  </a:cubicBezTo>
                  <a:cubicBezTo>
                    <a:pt x="1651051" y="271996"/>
                    <a:pt x="1649793" y="271437"/>
                    <a:pt x="1648396" y="271157"/>
                  </a:cubicBezTo>
                  <a:cubicBezTo>
                    <a:pt x="1647000" y="270878"/>
                    <a:pt x="1645742" y="270180"/>
                    <a:pt x="1644624" y="269062"/>
                  </a:cubicBezTo>
                  <a:cubicBezTo>
                    <a:pt x="1643507" y="267944"/>
                    <a:pt x="1641272" y="266268"/>
                    <a:pt x="1637919" y="264033"/>
                  </a:cubicBezTo>
                  <a:cubicBezTo>
                    <a:pt x="1636802" y="261239"/>
                    <a:pt x="1636103" y="259283"/>
                    <a:pt x="1635823" y="258165"/>
                  </a:cubicBezTo>
                  <a:cubicBezTo>
                    <a:pt x="1635544" y="257048"/>
                    <a:pt x="1634706" y="255930"/>
                    <a:pt x="1633309" y="254813"/>
                  </a:cubicBezTo>
                  <a:cubicBezTo>
                    <a:pt x="1631912" y="253695"/>
                    <a:pt x="1630794" y="251739"/>
                    <a:pt x="1629956" y="248945"/>
                  </a:cubicBezTo>
                  <a:cubicBezTo>
                    <a:pt x="1629118" y="246151"/>
                    <a:pt x="1627721" y="243497"/>
                    <a:pt x="1625765" y="240982"/>
                  </a:cubicBezTo>
                  <a:cubicBezTo>
                    <a:pt x="1623809" y="238468"/>
                    <a:pt x="1622692" y="235394"/>
                    <a:pt x="1622412" y="231762"/>
                  </a:cubicBezTo>
                  <a:cubicBezTo>
                    <a:pt x="1622133" y="228130"/>
                    <a:pt x="1620596" y="224498"/>
                    <a:pt x="1617802" y="220865"/>
                  </a:cubicBezTo>
                  <a:cubicBezTo>
                    <a:pt x="1615008" y="217233"/>
                    <a:pt x="1613472" y="213601"/>
                    <a:pt x="1613192" y="209969"/>
                  </a:cubicBezTo>
                  <a:cubicBezTo>
                    <a:pt x="1612913" y="206337"/>
                    <a:pt x="1613472" y="201587"/>
                    <a:pt x="1614868" y="195719"/>
                  </a:cubicBezTo>
                  <a:cubicBezTo>
                    <a:pt x="1616265" y="189852"/>
                    <a:pt x="1620456" y="182169"/>
                    <a:pt x="1627441" y="172669"/>
                  </a:cubicBezTo>
                  <a:cubicBezTo>
                    <a:pt x="1634427" y="163169"/>
                    <a:pt x="1638617" y="157861"/>
                    <a:pt x="1640014" y="156743"/>
                  </a:cubicBezTo>
                  <a:cubicBezTo>
                    <a:pt x="1641411" y="155626"/>
                    <a:pt x="1642110" y="154648"/>
                    <a:pt x="1642110" y="153809"/>
                  </a:cubicBezTo>
                  <a:cubicBezTo>
                    <a:pt x="1642110" y="152971"/>
                    <a:pt x="1642669" y="151714"/>
                    <a:pt x="1643786" y="150038"/>
                  </a:cubicBezTo>
                  <a:lnTo>
                    <a:pt x="1645463" y="150038"/>
                  </a:lnTo>
                  <a:cubicBezTo>
                    <a:pt x="1652727" y="161772"/>
                    <a:pt x="1658595" y="174345"/>
                    <a:pt x="1663065" y="187757"/>
                  </a:cubicBezTo>
                  <a:lnTo>
                    <a:pt x="1665580" y="186080"/>
                  </a:lnTo>
                  <a:lnTo>
                    <a:pt x="1688211" y="159258"/>
                  </a:lnTo>
                  <a:cubicBezTo>
                    <a:pt x="1687652" y="159817"/>
                    <a:pt x="1687373" y="160515"/>
                    <a:pt x="1687373" y="161353"/>
                  </a:cubicBezTo>
                  <a:cubicBezTo>
                    <a:pt x="1687373" y="162191"/>
                    <a:pt x="1686395" y="164008"/>
                    <a:pt x="1684439" y="166802"/>
                  </a:cubicBezTo>
                  <a:cubicBezTo>
                    <a:pt x="1682483" y="169596"/>
                    <a:pt x="1681226" y="171691"/>
                    <a:pt x="1680667" y="173088"/>
                  </a:cubicBezTo>
                  <a:cubicBezTo>
                    <a:pt x="1680108" y="174485"/>
                    <a:pt x="1679550" y="176301"/>
                    <a:pt x="1678991" y="178536"/>
                  </a:cubicBezTo>
                  <a:lnTo>
                    <a:pt x="1681505" y="180213"/>
                  </a:lnTo>
                  <a:cubicBezTo>
                    <a:pt x="1680947" y="181889"/>
                    <a:pt x="1680667" y="183705"/>
                    <a:pt x="1680667" y="185661"/>
                  </a:cubicBezTo>
                  <a:cubicBezTo>
                    <a:pt x="1680667" y="187617"/>
                    <a:pt x="1680108" y="189293"/>
                    <a:pt x="1678991" y="190690"/>
                  </a:cubicBezTo>
                  <a:cubicBezTo>
                    <a:pt x="1677873" y="192087"/>
                    <a:pt x="1677594" y="193345"/>
                    <a:pt x="1678152" y="194462"/>
                  </a:cubicBezTo>
                  <a:cubicBezTo>
                    <a:pt x="1678711" y="195580"/>
                    <a:pt x="1678572" y="196837"/>
                    <a:pt x="1677733" y="198234"/>
                  </a:cubicBezTo>
                  <a:cubicBezTo>
                    <a:pt x="1676895" y="199631"/>
                    <a:pt x="1676337" y="201028"/>
                    <a:pt x="1676057" y="202425"/>
                  </a:cubicBezTo>
                  <a:cubicBezTo>
                    <a:pt x="1675778" y="203822"/>
                    <a:pt x="1675359" y="204940"/>
                    <a:pt x="1674800" y="205778"/>
                  </a:cubicBezTo>
                  <a:cubicBezTo>
                    <a:pt x="1674241" y="206616"/>
                    <a:pt x="1673682" y="207873"/>
                    <a:pt x="1673123" y="209550"/>
                  </a:cubicBezTo>
                  <a:cubicBezTo>
                    <a:pt x="1672564" y="211226"/>
                    <a:pt x="1672425" y="213182"/>
                    <a:pt x="1672704" y="215417"/>
                  </a:cubicBezTo>
                  <a:cubicBezTo>
                    <a:pt x="1672984" y="217652"/>
                    <a:pt x="1674101" y="220307"/>
                    <a:pt x="1676057" y="223380"/>
                  </a:cubicBezTo>
                  <a:cubicBezTo>
                    <a:pt x="1678013" y="226453"/>
                    <a:pt x="1679130" y="229247"/>
                    <a:pt x="1679410" y="231762"/>
                  </a:cubicBezTo>
                  <a:cubicBezTo>
                    <a:pt x="1679689" y="234277"/>
                    <a:pt x="1680248" y="236512"/>
                    <a:pt x="1681086" y="238468"/>
                  </a:cubicBezTo>
                  <a:cubicBezTo>
                    <a:pt x="1681924" y="240423"/>
                    <a:pt x="1682623" y="242519"/>
                    <a:pt x="1683182" y="244754"/>
                  </a:cubicBezTo>
                  <a:cubicBezTo>
                    <a:pt x="1683740" y="246989"/>
                    <a:pt x="1684020" y="249364"/>
                    <a:pt x="1684020" y="251879"/>
                  </a:cubicBezTo>
                  <a:cubicBezTo>
                    <a:pt x="1684020" y="254393"/>
                    <a:pt x="1684299" y="259004"/>
                    <a:pt x="1684858" y="265709"/>
                  </a:cubicBezTo>
                  <a:cubicBezTo>
                    <a:pt x="1685976" y="265709"/>
                    <a:pt x="1686674" y="265569"/>
                    <a:pt x="1686954" y="265290"/>
                  </a:cubicBezTo>
                  <a:cubicBezTo>
                    <a:pt x="1687233" y="265011"/>
                    <a:pt x="1687373" y="265011"/>
                    <a:pt x="1687373" y="265290"/>
                  </a:cubicBezTo>
                  <a:cubicBezTo>
                    <a:pt x="1687373" y="265569"/>
                    <a:pt x="1687652" y="265709"/>
                    <a:pt x="1688211" y="265709"/>
                  </a:cubicBezTo>
                  <a:lnTo>
                    <a:pt x="1690726" y="264033"/>
                  </a:lnTo>
                  <a:lnTo>
                    <a:pt x="1689049" y="262356"/>
                  </a:lnTo>
                  <a:lnTo>
                    <a:pt x="1697431" y="252298"/>
                  </a:lnTo>
                  <a:lnTo>
                    <a:pt x="1697431" y="253136"/>
                  </a:lnTo>
                  <a:lnTo>
                    <a:pt x="1699107" y="252298"/>
                  </a:lnTo>
                  <a:lnTo>
                    <a:pt x="1698269" y="250622"/>
                  </a:lnTo>
                  <a:cubicBezTo>
                    <a:pt x="1699946" y="248386"/>
                    <a:pt x="1701063" y="246850"/>
                    <a:pt x="1701622" y="246011"/>
                  </a:cubicBezTo>
                  <a:cubicBezTo>
                    <a:pt x="1702181" y="245173"/>
                    <a:pt x="1703019" y="244475"/>
                    <a:pt x="1704137" y="243916"/>
                  </a:cubicBezTo>
                  <a:cubicBezTo>
                    <a:pt x="1705254" y="243357"/>
                    <a:pt x="1705673" y="242798"/>
                    <a:pt x="1705394" y="242240"/>
                  </a:cubicBezTo>
                  <a:cubicBezTo>
                    <a:pt x="1705115" y="241681"/>
                    <a:pt x="1704975" y="241122"/>
                    <a:pt x="1704975" y="240563"/>
                  </a:cubicBezTo>
                  <a:lnTo>
                    <a:pt x="1707490" y="239725"/>
                  </a:lnTo>
                  <a:cubicBezTo>
                    <a:pt x="1707490" y="238607"/>
                    <a:pt x="1707629" y="237769"/>
                    <a:pt x="1707909" y="237210"/>
                  </a:cubicBezTo>
                  <a:cubicBezTo>
                    <a:pt x="1708188" y="236652"/>
                    <a:pt x="1709166" y="235255"/>
                    <a:pt x="1710842" y="233019"/>
                  </a:cubicBezTo>
                  <a:cubicBezTo>
                    <a:pt x="1712519" y="230784"/>
                    <a:pt x="1713637" y="229108"/>
                    <a:pt x="1714195" y="227990"/>
                  </a:cubicBezTo>
                  <a:cubicBezTo>
                    <a:pt x="1714754" y="226873"/>
                    <a:pt x="1715871" y="224917"/>
                    <a:pt x="1717548" y="222123"/>
                  </a:cubicBezTo>
                  <a:lnTo>
                    <a:pt x="1720062" y="221285"/>
                  </a:lnTo>
                  <a:lnTo>
                    <a:pt x="1720062" y="219608"/>
                  </a:lnTo>
                  <a:cubicBezTo>
                    <a:pt x="1721739" y="216814"/>
                    <a:pt x="1723415" y="214020"/>
                    <a:pt x="1725092" y="211226"/>
                  </a:cubicBezTo>
                  <a:cubicBezTo>
                    <a:pt x="1726768" y="208432"/>
                    <a:pt x="1727467" y="196837"/>
                    <a:pt x="1727187" y="176441"/>
                  </a:cubicBezTo>
                  <a:cubicBezTo>
                    <a:pt x="1726908" y="156045"/>
                    <a:pt x="1728025" y="135229"/>
                    <a:pt x="1730540" y="113995"/>
                  </a:cubicBezTo>
                  <a:cubicBezTo>
                    <a:pt x="1733055" y="92761"/>
                    <a:pt x="1734172" y="80327"/>
                    <a:pt x="1733893" y="76695"/>
                  </a:cubicBezTo>
                  <a:cubicBezTo>
                    <a:pt x="1733614" y="73063"/>
                    <a:pt x="1733753" y="70129"/>
                    <a:pt x="1734312" y="67894"/>
                  </a:cubicBezTo>
                  <a:cubicBezTo>
                    <a:pt x="1734871" y="65659"/>
                    <a:pt x="1735430" y="60769"/>
                    <a:pt x="1735988" y="53225"/>
                  </a:cubicBezTo>
                  <a:cubicBezTo>
                    <a:pt x="1736547" y="45682"/>
                    <a:pt x="1736547" y="41072"/>
                    <a:pt x="1735988" y="39395"/>
                  </a:cubicBezTo>
                  <a:cubicBezTo>
                    <a:pt x="1735430" y="37719"/>
                    <a:pt x="1735150" y="35763"/>
                    <a:pt x="1735150" y="33528"/>
                  </a:cubicBezTo>
                  <a:lnTo>
                    <a:pt x="1728444" y="27660"/>
                  </a:lnTo>
                  <a:cubicBezTo>
                    <a:pt x="1727886" y="26543"/>
                    <a:pt x="1727746" y="25705"/>
                    <a:pt x="1728025" y="25146"/>
                  </a:cubicBezTo>
                  <a:cubicBezTo>
                    <a:pt x="1728305" y="24587"/>
                    <a:pt x="1728165" y="24028"/>
                    <a:pt x="1727606" y="23469"/>
                  </a:cubicBezTo>
                  <a:cubicBezTo>
                    <a:pt x="1727048" y="22911"/>
                    <a:pt x="1726209" y="22072"/>
                    <a:pt x="1725092" y="20955"/>
                  </a:cubicBezTo>
                  <a:cubicBezTo>
                    <a:pt x="1726209" y="19837"/>
                    <a:pt x="1727187" y="19139"/>
                    <a:pt x="1728025" y="18859"/>
                  </a:cubicBezTo>
                  <a:cubicBezTo>
                    <a:pt x="1728864" y="18580"/>
                    <a:pt x="1729841" y="18440"/>
                    <a:pt x="1730959" y="18440"/>
                  </a:cubicBezTo>
                  <a:cubicBezTo>
                    <a:pt x="1732077" y="18440"/>
                    <a:pt x="1732915" y="18300"/>
                    <a:pt x="1733474" y="18021"/>
                  </a:cubicBezTo>
                  <a:cubicBezTo>
                    <a:pt x="1734033" y="17742"/>
                    <a:pt x="1734591" y="17323"/>
                    <a:pt x="1735150" y="16764"/>
                  </a:cubicBezTo>
                  <a:close/>
                  <a:moveTo>
                    <a:pt x="2756535" y="0"/>
                  </a:moveTo>
                  <a:cubicBezTo>
                    <a:pt x="2756535" y="0"/>
                    <a:pt x="2758910" y="0"/>
                    <a:pt x="2763659" y="0"/>
                  </a:cubicBezTo>
                  <a:cubicBezTo>
                    <a:pt x="2768409" y="0"/>
                    <a:pt x="2773159" y="279"/>
                    <a:pt x="2777909" y="838"/>
                  </a:cubicBezTo>
                  <a:cubicBezTo>
                    <a:pt x="2782659" y="1397"/>
                    <a:pt x="2788247" y="2933"/>
                    <a:pt x="2794673" y="5448"/>
                  </a:cubicBezTo>
                  <a:cubicBezTo>
                    <a:pt x="2801099" y="7963"/>
                    <a:pt x="2808783" y="12852"/>
                    <a:pt x="2817724" y="20117"/>
                  </a:cubicBezTo>
                  <a:cubicBezTo>
                    <a:pt x="2826664" y="27381"/>
                    <a:pt x="2833090" y="32690"/>
                    <a:pt x="2837002" y="36042"/>
                  </a:cubicBezTo>
                  <a:cubicBezTo>
                    <a:pt x="2839796" y="39954"/>
                    <a:pt x="2841892" y="42608"/>
                    <a:pt x="2843289" y="44005"/>
                  </a:cubicBezTo>
                  <a:cubicBezTo>
                    <a:pt x="2844685" y="45402"/>
                    <a:pt x="2845803" y="47218"/>
                    <a:pt x="2846641" y="49454"/>
                  </a:cubicBezTo>
                  <a:cubicBezTo>
                    <a:pt x="2847480" y="51689"/>
                    <a:pt x="2848178" y="53924"/>
                    <a:pt x="2848737" y="56159"/>
                  </a:cubicBezTo>
                  <a:cubicBezTo>
                    <a:pt x="2849295" y="58394"/>
                    <a:pt x="2849435" y="60071"/>
                    <a:pt x="2849156" y="61188"/>
                  </a:cubicBezTo>
                  <a:cubicBezTo>
                    <a:pt x="2848876" y="62306"/>
                    <a:pt x="2848876" y="63424"/>
                    <a:pt x="2849156" y="64541"/>
                  </a:cubicBezTo>
                  <a:cubicBezTo>
                    <a:pt x="2849435" y="65659"/>
                    <a:pt x="2849156" y="66916"/>
                    <a:pt x="2848318" y="68313"/>
                  </a:cubicBezTo>
                  <a:cubicBezTo>
                    <a:pt x="2847480" y="69710"/>
                    <a:pt x="2847200" y="72225"/>
                    <a:pt x="2847480" y="75857"/>
                  </a:cubicBezTo>
                  <a:cubicBezTo>
                    <a:pt x="2847759" y="79489"/>
                    <a:pt x="2846921" y="84379"/>
                    <a:pt x="2844965" y="90525"/>
                  </a:cubicBezTo>
                  <a:cubicBezTo>
                    <a:pt x="2843009" y="96672"/>
                    <a:pt x="2840495" y="102959"/>
                    <a:pt x="2837421" y="109385"/>
                  </a:cubicBezTo>
                  <a:cubicBezTo>
                    <a:pt x="2834348" y="115811"/>
                    <a:pt x="2832811" y="119304"/>
                    <a:pt x="2832811" y="119862"/>
                  </a:cubicBezTo>
                  <a:cubicBezTo>
                    <a:pt x="2832811" y="120421"/>
                    <a:pt x="2832811" y="120980"/>
                    <a:pt x="2832811" y="121539"/>
                  </a:cubicBezTo>
                  <a:cubicBezTo>
                    <a:pt x="2835046" y="122098"/>
                    <a:pt x="2836862" y="122656"/>
                    <a:pt x="2838259" y="123215"/>
                  </a:cubicBezTo>
                  <a:cubicBezTo>
                    <a:pt x="2839656" y="123774"/>
                    <a:pt x="2842311" y="124193"/>
                    <a:pt x="2846222" y="124472"/>
                  </a:cubicBezTo>
                  <a:cubicBezTo>
                    <a:pt x="2850134" y="124752"/>
                    <a:pt x="2853067" y="125171"/>
                    <a:pt x="2855023" y="125730"/>
                  </a:cubicBezTo>
                  <a:cubicBezTo>
                    <a:pt x="2856979" y="126289"/>
                    <a:pt x="2859354" y="126847"/>
                    <a:pt x="2862148" y="127406"/>
                  </a:cubicBezTo>
                  <a:lnTo>
                    <a:pt x="2864663" y="132435"/>
                  </a:lnTo>
                  <a:cubicBezTo>
                    <a:pt x="2868016" y="132435"/>
                    <a:pt x="2871089" y="133274"/>
                    <a:pt x="2873883" y="134950"/>
                  </a:cubicBezTo>
                  <a:lnTo>
                    <a:pt x="2874721" y="138303"/>
                  </a:lnTo>
                  <a:cubicBezTo>
                    <a:pt x="2876398" y="138303"/>
                    <a:pt x="2877794" y="138303"/>
                    <a:pt x="2878912" y="138303"/>
                  </a:cubicBezTo>
                  <a:cubicBezTo>
                    <a:pt x="2880030" y="138303"/>
                    <a:pt x="2881008" y="138862"/>
                    <a:pt x="2881846" y="139979"/>
                  </a:cubicBezTo>
                  <a:cubicBezTo>
                    <a:pt x="2882684" y="141097"/>
                    <a:pt x="2884500" y="142494"/>
                    <a:pt x="2887294" y="144170"/>
                  </a:cubicBezTo>
                  <a:cubicBezTo>
                    <a:pt x="2887853" y="146405"/>
                    <a:pt x="2888412" y="148082"/>
                    <a:pt x="2888970" y="149199"/>
                  </a:cubicBezTo>
                  <a:cubicBezTo>
                    <a:pt x="2889529" y="150317"/>
                    <a:pt x="2890787" y="151854"/>
                    <a:pt x="2892742" y="153809"/>
                  </a:cubicBezTo>
                  <a:cubicBezTo>
                    <a:pt x="2894698" y="155765"/>
                    <a:pt x="2896095" y="158140"/>
                    <a:pt x="2896933" y="160934"/>
                  </a:cubicBezTo>
                  <a:cubicBezTo>
                    <a:pt x="2897772" y="163728"/>
                    <a:pt x="2898191" y="167081"/>
                    <a:pt x="2898191" y="170993"/>
                  </a:cubicBezTo>
                  <a:cubicBezTo>
                    <a:pt x="2898191" y="174904"/>
                    <a:pt x="2897911" y="178117"/>
                    <a:pt x="2897352" y="180632"/>
                  </a:cubicBezTo>
                  <a:cubicBezTo>
                    <a:pt x="2896794" y="183146"/>
                    <a:pt x="2896095" y="184823"/>
                    <a:pt x="2895257" y="185661"/>
                  </a:cubicBezTo>
                  <a:cubicBezTo>
                    <a:pt x="2894419" y="186499"/>
                    <a:pt x="2893441" y="188036"/>
                    <a:pt x="2892323" y="190271"/>
                  </a:cubicBezTo>
                  <a:lnTo>
                    <a:pt x="2890647" y="191109"/>
                  </a:lnTo>
                  <a:lnTo>
                    <a:pt x="2889809" y="192786"/>
                  </a:lnTo>
                  <a:lnTo>
                    <a:pt x="2886456" y="195300"/>
                  </a:lnTo>
                  <a:lnTo>
                    <a:pt x="2882265" y="199491"/>
                  </a:lnTo>
                  <a:cubicBezTo>
                    <a:pt x="2879471" y="200609"/>
                    <a:pt x="2877236" y="201587"/>
                    <a:pt x="2875559" y="202425"/>
                  </a:cubicBezTo>
                  <a:cubicBezTo>
                    <a:pt x="2873883" y="203263"/>
                    <a:pt x="2871787" y="203403"/>
                    <a:pt x="2869273" y="202844"/>
                  </a:cubicBezTo>
                  <a:cubicBezTo>
                    <a:pt x="2866758" y="202285"/>
                    <a:pt x="2864802" y="202425"/>
                    <a:pt x="2863405" y="203263"/>
                  </a:cubicBezTo>
                  <a:cubicBezTo>
                    <a:pt x="2862008" y="204101"/>
                    <a:pt x="2860472" y="204660"/>
                    <a:pt x="2858795" y="204940"/>
                  </a:cubicBezTo>
                  <a:cubicBezTo>
                    <a:pt x="2857119" y="205219"/>
                    <a:pt x="2854465" y="206057"/>
                    <a:pt x="2850832" y="207454"/>
                  </a:cubicBezTo>
                  <a:cubicBezTo>
                    <a:pt x="2847200" y="208851"/>
                    <a:pt x="2843847" y="209689"/>
                    <a:pt x="2840774" y="209969"/>
                  </a:cubicBezTo>
                  <a:cubicBezTo>
                    <a:pt x="2837701" y="210248"/>
                    <a:pt x="2834767" y="210807"/>
                    <a:pt x="2831973" y="211645"/>
                  </a:cubicBezTo>
                  <a:cubicBezTo>
                    <a:pt x="2829179" y="212483"/>
                    <a:pt x="2824988" y="213042"/>
                    <a:pt x="2819400" y="213322"/>
                  </a:cubicBezTo>
                  <a:cubicBezTo>
                    <a:pt x="2813812" y="213601"/>
                    <a:pt x="2808224" y="214020"/>
                    <a:pt x="2802636" y="214579"/>
                  </a:cubicBezTo>
                  <a:cubicBezTo>
                    <a:pt x="2797048" y="215138"/>
                    <a:pt x="2792158" y="215417"/>
                    <a:pt x="2787967" y="215417"/>
                  </a:cubicBezTo>
                  <a:cubicBezTo>
                    <a:pt x="2783777" y="215417"/>
                    <a:pt x="2780982" y="215417"/>
                    <a:pt x="2779585" y="215417"/>
                  </a:cubicBezTo>
                  <a:cubicBezTo>
                    <a:pt x="2778188" y="215417"/>
                    <a:pt x="2776652" y="215697"/>
                    <a:pt x="2774975" y="216255"/>
                  </a:cubicBezTo>
                  <a:cubicBezTo>
                    <a:pt x="2772181" y="221843"/>
                    <a:pt x="2769108" y="226873"/>
                    <a:pt x="2765755" y="231343"/>
                  </a:cubicBezTo>
                  <a:lnTo>
                    <a:pt x="2764079" y="231343"/>
                  </a:lnTo>
                  <a:lnTo>
                    <a:pt x="2766593" y="226314"/>
                  </a:lnTo>
                  <a:cubicBezTo>
                    <a:pt x="2764917" y="226873"/>
                    <a:pt x="2763241" y="226873"/>
                    <a:pt x="2761564" y="226314"/>
                  </a:cubicBezTo>
                  <a:lnTo>
                    <a:pt x="2762402" y="227990"/>
                  </a:lnTo>
                  <a:lnTo>
                    <a:pt x="2759888" y="228828"/>
                  </a:lnTo>
                  <a:lnTo>
                    <a:pt x="2759888" y="230505"/>
                  </a:lnTo>
                  <a:lnTo>
                    <a:pt x="2757373" y="231343"/>
                  </a:lnTo>
                  <a:cubicBezTo>
                    <a:pt x="2757373" y="231902"/>
                    <a:pt x="2757513" y="232321"/>
                    <a:pt x="2757792" y="232600"/>
                  </a:cubicBezTo>
                  <a:cubicBezTo>
                    <a:pt x="2758071" y="232880"/>
                    <a:pt x="2757653" y="233438"/>
                    <a:pt x="2756535" y="234277"/>
                  </a:cubicBezTo>
                  <a:cubicBezTo>
                    <a:pt x="2755417" y="235115"/>
                    <a:pt x="2754859" y="235813"/>
                    <a:pt x="2754859" y="236372"/>
                  </a:cubicBezTo>
                  <a:cubicBezTo>
                    <a:pt x="2754859" y="236931"/>
                    <a:pt x="2754719" y="237629"/>
                    <a:pt x="2754439" y="238468"/>
                  </a:cubicBezTo>
                  <a:cubicBezTo>
                    <a:pt x="2754160" y="239306"/>
                    <a:pt x="2753462" y="240144"/>
                    <a:pt x="2752344" y="240982"/>
                  </a:cubicBezTo>
                  <a:cubicBezTo>
                    <a:pt x="2751226" y="241820"/>
                    <a:pt x="2749829" y="243357"/>
                    <a:pt x="2748153" y="245592"/>
                  </a:cubicBezTo>
                  <a:cubicBezTo>
                    <a:pt x="2746476" y="247828"/>
                    <a:pt x="2745638" y="249225"/>
                    <a:pt x="2745638" y="249783"/>
                  </a:cubicBezTo>
                  <a:lnTo>
                    <a:pt x="2742285" y="251460"/>
                  </a:lnTo>
                  <a:lnTo>
                    <a:pt x="2741447" y="253974"/>
                  </a:lnTo>
                  <a:lnTo>
                    <a:pt x="2738094" y="255651"/>
                  </a:lnTo>
                  <a:cubicBezTo>
                    <a:pt x="2737536" y="257327"/>
                    <a:pt x="2737256" y="258724"/>
                    <a:pt x="2737256" y="259842"/>
                  </a:cubicBezTo>
                  <a:lnTo>
                    <a:pt x="2735580" y="261518"/>
                  </a:lnTo>
                  <a:lnTo>
                    <a:pt x="2733903" y="264033"/>
                  </a:lnTo>
                  <a:cubicBezTo>
                    <a:pt x="2732227" y="265150"/>
                    <a:pt x="2730551" y="266268"/>
                    <a:pt x="2728874" y="267386"/>
                  </a:cubicBezTo>
                  <a:cubicBezTo>
                    <a:pt x="2728315" y="267944"/>
                    <a:pt x="2727896" y="268503"/>
                    <a:pt x="2727617" y="269062"/>
                  </a:cubicBezTo>
                  <a:cubicBezTo>
                    <a:pt x="2727338" y="269621"/>
                    <a:pt x="2727198" y="270319"/>
                    <a:pt x="2727198" y="271157"/>
                  </a:cubicBezTo>
                  <a:cubicBezTo>
                    <a:pt x="2727198" y="271996"/>
                    <a:pt x="2726220" y="273253"/>
                    <a:pt x="2724264" y="274929"/>
                  </a:cubicBezTo>
                  <a:cubicBezTo>
                    <a:pt x="2722308" y="276606"/>
                    <a:pt x="2719375" y="279959"/>
                    <a:pt x="2715463" y="284988"/>
                  </a:cubicBezTo>
                  <a:lnTo>
                    <a:pt x="2712949" y="284988"/>
                  </a:lnTo>
                  <a:lnTo>
                    <a:pt x="2712110" y="286664"/>
                  </a:lnTo>
                  <a:lnTo>
                    <a:pt x="2712949" y="287502"/>
                  </a:lnTo>
                  <a:lnTo>
                    <a:pt x="2707919" y="292532"/>
                  </a:lnTo>
                  <a:cubicBezTo>
                    <a:pt x="2709037" y="294767"/>
                    <a:pt x="2710154" y="296303"/>
                    <a:pt x="2711272" y="297142"/>
                  </a:cubicBezTo>
                  <a:cubicBezTo>
                    <a:pt x="2712390" y="297980"/>
                    <a:pt x="2712949" y="299097"/>
                    <a:pt x="2712949" y="300494"/>
                  </a:cubicBezTo>
                  <a:cubicBezTo>
                    <a:pt x="2712949" y="301891"/>
                    <a:pt x="2713088" y="303009"/>
                    <a:pt x="2713367" y="303847"/>
                  </a:cubicBezTo>
                  <a:cubicBezTo>
                    <a:pt x="2713647" y="304685"/>
                    <a:pt x="2714066" y="305663"/>
                    <a:pt x="2714625" y="306781"/>
                  </a:cubicBezTo>
                  <a:cubicBezTo>
                    <a:pt x="2722448" y="304546"/>
                    <a:pt x="2728176" y="303009"/>
                    <a:pt x="2731808" y="302171"/>
                  </a:cubicBezTo>
                  <a:cubicBezTo>
                    <a:pt x="2735440" y="301333"/>
                    <a:pt x="2740050" y="299936"/>
                    <a:pt x="2745638" y="297980"/>
                  </a:cubicBezTo>
                  <a:cubicBezTo>
                    <a:pt x="2751226" y="296024"/>
                    <a:pt x="2759189" y="294068"/>
                    <a:pt x="2769527" y="292112"/>
                  </a:cubicBezTo>
                  <a:cubicBezTo>
                    <a:pt x="2779865" y="290157"/>
                    <a:pt x="2787269" y="289179"/>
                    <a:pt x="2791739" y="289179"/>
                  </a:cubicBezTo>
                  <a:cubicBezTo>
                    <a:pt x="2796209" y="289179"/>
                    <a:pt x="2799003" y="288899"/>
                    <a:pt x="2800121" y="288341"/>
                  </a:cubicBezTo>
                  <a:cubicBezTo>
                    <a:pt x="2801239" y="287782"/>
                    <a:pt x="2802636" y="287223"/>
                    <a:pt x="2804312" y="286664"/>
                  </a:cubicBezTo>
                  <a:lnTo>
                    <a:pt x="2805989" y="280797"/>
                  </a:lnTo>
                  <a:lnTo>
                    <a:pt x="2810180" y="278282"/>
                  </a:lnTo>
                  <a:lnTo>
                    <a:pt x="2811018" y="276606"/>
                  </a:lnTo>
                  <a:lnTo>
                    <a:pt x="2813533" y="276606"/>
                  </a:lnTo>
                  <a:lnTo>
                    <a:pt x="2814371" y="274091"/>
                  </a:lnTo>
                  <a:cubicBezTo>
                    <a:pt x="2818282" y="275768"/>
                    <a:pt x="2821356" y="277025"/>
                    <a:pt x="2823591" y="277863"/>
                  </a:cubicBezTo>
                  <a:cubicBezTo>
                    <a:pt x="2825826" y="278701"/>
                    <a:pt x="2828341" y="279819"/>
                    <a:pt x="2831135" y="281216"/>
                  </a:cubicBezTo>
                  <a:cubicBezTo>
                    <a:pt x="2833929" y="282613"/>
                    <a:pt x="2837142" y="284848"/>
                    <a:pt x="2840774" y="287921"/>
                  </a:cubicBezTo>
                  <a:cubicBezTo>
                    <a:pt x="2844406" y="290995"/>
                    <a:pt x="2850413" y="295884"/>
                    <a:pt x="2858795" y="302590"/>
                  </a:cubicBezTo>
                  <a:cubicBezTo>
                    <a:pt x="2861589" y="307619"/>
                    <a:pt x="2863685" y="310832"/>
                    <a:pt x="2865082" y="312229"/>
                  </a:cubicBezTo>
                  <a:cubicBezTo>
                    <a:pt x="2866479" y="313626"/>
                    <a:pt x="2867177" y="315303"/>
                    <a:pt x="2867177" y="317258"/>
                  </a:cubicBezTo>
                  <a:cubicBezTo>
                    <a:pt x="2867177" y="319214"/>
                    <a:pt x="2867736" y="321310"/>
                    <a:pt x="2868854" y="323545"/>
                  </a:cubicBezTo>
                  <a:cubicBezTo>
                    <a:pt x="2869971" y="325780"/>
                    <a:pt x="2870390" y="328854"/>
                    <a:pt x="2870111" y="332765"/>
                  </a:cubicBezTo>
                  <a:cubicBezTo>
                    <a:pt x="2869831" y="336677"/>
                    <a:pt x="2869412" y="340728"/>
                    <a:pt x="2868854" y="344919"/>
                  </a:cubicBezTo>
                  <a:cubicBezTo>
                    <a:pt x="2868295" y="349110"/>
                    <a:pt x="2867457" y="352184"/>
                    <a:pt x="2866339" y="354139"/>
                  </a:cubicBezTo>
                  <a:cubicBezTo>
                    <a:pt x="2865221" y="356095"/>
                    <a:pt x="2864383" y="357771"/>
                    <a:pt x="2863825" y="359168"/>
                  </a:cubicBezTo>
                  <a:cubicBezTo>
                    <a:pt x="2863266" y="360565"/>
                    <a:pt x="2862707" y="362102"/>
                    <a:pt x="2862148" y="363779"/>
                  </a:cubicBezTo>
                  <a:cubicBezTo>
                    <a:pt x="2861589" y="365455"/>
                    <a:pt x="2859913" y="368808"/>
                    <a:pt x="2857119" y="373837"/>
                  </a:cubicBezTo>
                  <a:cubicBezTo>
                    <a:pt x="2854325" y="378866"/>
                    <a:pt x="2851391" y="383337"/>
                    <a:pt x="2848318" y="387248"/>
                  </a:cubicBezTo>
                  <a:cubicBezTo>
                    <a:pt x="2845244" y="391160"/>
                    <a:pt x="2841333" y="396468"/>
                    <a:pt x="2836583" y="403174"/>
                  </a:cubicBezTo>
                  <a:cubicBezTo>
                    <a:pt x="2831833" y="409880"/>
                    <a:pt x="2828760" y="413791"/>
                    <a:pt x="2827363" y="414909"/>
                  </a:cubicBezTo>
                  <a:cubicBezTo>
                    <a:pt x="2825966" y="416026"/>
                    <a:pt x="2824988" y="417284"/>
                    <a:pt x="2824429" y="418681"/>
                  </a:cubicBezTo>
                  <a:cubicBezTo>
                    <a:pt x="2823870" y="420078"/>
                    <a:pt x="2821076" y="422872"/>
                    <a:pt x="2816047" y="427063"/>
                  </a:cubicBezTo>
                  <a:cubicBezTo>
                    <a:pt x="2811018" y="431254"/>
                    <a:pt x="2808503" y="434048"/>
                    <a:pt x="2808503" y="435445"/>
                  </a:cubicBezTo>
                  <a:cubicBezTo>
                    <a:pt x="2808503" y="436842"/>
                    <a:pt x="2808084" y="437820"/>
                    <a:pt x="2807246" y="438378"/>
                  </a:cubicBezTo>
                  <a:cubicBezTo>
                    <a:pt x="2806408" y="438937"/>
                    <a:pt x="2804592" y="440893"/>
                    <a:pt x="2801798" y="444246"/>
                  </a:cubicBezTo>
                  <a:lnTo>
                    <a:pt x="2800121" y="445084"/>
                  </a:lnTo>
                  <a:lnTo>
                    <a:pt x="2800121" y="446760"/>
                  </a:lnTo>
                  <a:cubicBezTo>
                    <a:pt x="2806827" y="445084"/>
                    <a:pt x="2812694" y="443827"/>
                    <a:pt x="2817724" y="442988"/>
                  </a:cubicBezTo>
                  <a:cubicBezTo>
                    <a:pt x="2822753" y="442150"/>
                    <a:pt x="2838678" y="440334"/>
                    <a:pt x="2865501" y="437540"/>
                  </a:cubicBezTo>
                  <a:lnTo>
                    <a:pt x="2868854" y="434187"/>
                  </a:lnTo>
                  <a:cubicBezTo>
                    <a:pt x="2871089" y="434187"/>
                    <a:pt x="2872905" y="434327"/>
                    <a:pt x="2874302" y="434606"/>
                  </a:cubicBezTo>
                  <a:cubicBezTo>
                    <a:pt x="2875699" y="434886"/>
                    <a:pt x="2876677" y="434746"/>
                    <a:pt x="2877236" y="434187"/>
                  </a:cubicBezTo>
                  <a:cubicBezTo>
                    <a:pt x="2877794" y="433629"/>
                    <a:pt x="2878633" y="433349"/>
                    <a:pt x="2879750" y="433349"/>
                  </a:cubicBezTo>
                  <a:cubicBezTo>
                    <a:pt x="2880868" y="433349"/>
                    <a:pt x="2881985" y="433349"/>
                    <a:pt x="2883103" y="433349"/>
                  </a:cubicBezTo>
                  <a:cubicBezTo>
                    <a:pt x="2884221" y="433349"/>
                    <a:pt x="2885199" y="433349"/>
                    <a:pt x="2886037" y="433349"/>
                  </a:cubicBezTo>
                  <a:cubicBezTo>
                    <a:pt x="2886875" y="433349"/>
                    <a:pt x="2887573" y="433349"/>
                    <a:pt x="2888132" y="433349"/>
                  </a:cubicBezTo>
                  <a:cubicBezTo>
                    <a:pt x="2888691" y="433349"/>
                    <a:pt x="2889250" y="433070"/>
                    <a:pt x="2889809" y="432511"/>
                  </a:cubicBezTo>
                  <a:lnTo>
                    <a:pt x="2891485" y="429996"/>
                  </a:lnTo>
                  <a:cubicBezTo>
                    <a:pt x="2894279" y="428320"/>
                    <a:pt x="2896514" y="426923"/>
                    <a:pt x="2898191" y="425805"/>
                  </a:cubicBezTo>
                  <a:cubicBezTo>
                    <a:pt x="2899867" y="424688"/>
                    <a:pt x="2902242" y="424269"/>
                    <a:pt x="2905315" y="424548"/>
                  </a:cubicBezTo>
                  <a:cubicBezTo>
                    <a:pt x="2908389" y="424827"/>
                    <a:pt x="2910624" y="424827"/>
                    <a:pt x="2912021" y="424548"/>
                  </a:cubicBezTo>
                  <a:cubicBezTo>
                    <a:pt x="2913418" y="424269"/>
                    <a:pt x="2915094" y="424548"/>
                    <a:pt x="2917050" y="425386"/>
                  </a:cubicBezTo>
                  <a:cubicBezTo>
                    <a:pt x="2919006" y="426224"/>
                    <a:pt x="2921520" y="427482"/>
                    <a:pt x="2924594" y="429158"/>
                  </a:cubicBezTo>
                  <a:cubicBezTo>
                    <a:pt x="2927667" y="430835"/>
                    <a:pt x="2930182" y="431952"/>
                    <a:pt x="2932138" y="432511"/>
                  </a:cubicBezTo>
                  <a:cubicBezTo>
                    <a:pt x="2934094" y="433070"/>
                    <a:pt x="2935630" y="433629"/>
                    <a:pt x="2936748" y="434187"/>
                  </a:cubicBezTo>
                  <a:cubicBezTo>
                    <a:pt x="2937865" y="434746"/>
                    <a:pt x="2939542" y="435864"/>
                    <a:pt x="2941777" y="437540"/>
                  </a:cubicBezTo>
                  <a:cubicBezTo>
                    <a:pt x="2942336" y="438658"/>
                    <a:pt x="2943034" y="439496"/>
                    <a:pt x="2943873" y="440055"/>
                  </a:cubicBezTo>
                  <a:cubicBezTo>
                    <a:pt x="2944711" y="440614"/>
                    <a:pt x="2945549" y="442849"/>
                    <a:pt x="2946387" y="446760"/>
                  </a:cubicBezTo>
                  <a:cubicBezTo>
                    <a:pt x="2947225" y="450672"/>
                    <a:pt x="2948203" y="453326"/>
                    <a:pt x="2949321" y="454723"/>
                  </a:cubicBezTo>
                  <a:cubicBezTo>
                    <a:pt x="2950438" y="456120"/>
                    <a:pt x="2950858" y="457657"/>
                    <a:pt x="2950578" y="459333"/>
                  </a:cubicBezTo>
                  <a:cubicBezTo>
                    <a:pt x="2950299" y="461010"/>
                    <a:pt x="2950438" y="463105"/>
                    <a:pt x="2950997" y="465620"/>
                  </a:cubicBezTo>
                  <a:cubicBezTo>
                    <a:pt x="2951556" y="468134"/>
                    <a:pt x="2951416" y="470230"/>
                    <a:pt x="2950578" y="471906"/>
                  </a:cubicBezTo>
                  <a:cubicBezTo>
                    <a:pt x="2949740" y="473583"/>
                    <a:pt x="2948902" y="474980"/>
                    <a:pt x="2948064" y="476097"/>
                  </a:cubicBezTo>
                  <a:cubicBezTo>
                    <a:pt x="2947225" y="477215"/>
                    <a:pt x="2945968" y="478612"/>
                    <a:pt x="2944292" y="480288"/>
                  </a:cubicBezTo>
                  <a:cubicBezTo>
                    <a:pt x="2942056" y="481965"/>
                    <a:pt x="2940380" y="483082"/>
                    <a:pt x="2939262" y="483641"/>
                  </a:cubicBezTo>
                  <a:cubicBezTo>
                    <a:pt x="2938145" y="484200"/>
                    <a:pt x="2937027" y="484340"/>
                    <a:pt x="2935910" y="484060"/>
                  </a:cubicBezTo>
                  <a:cubicBezTo>
                    <a:pt x="2934792" y="483781"/>
                    <a:pt x="2933814" y="484060"/>
                    <a:pt x="2932976" y="484898"/>
                  </a:cubicBezTo>
                  <a:cubicBezTo>
                    <a:pt x="2932138" y="485737"/>
                    <a:pt x="2930741" y="486435"/>
                    <a:pt x="2928785" y="486994"/>
                  </a:cubicBezTo>
                  <a:cubicBezTo>
                    <a:pt x="2926829" y="487553"/>
                    <a:pt x="2925153" y="487553"/>
                    <a:pt x="2923756" y="486994"/>
                  </a:cubicBezTo>
                  <a:cubicBezTo>
                    <a:pt x="2922359" y="486435"/>
                    <a:pt x="2921101" y="485876"/>
                    <a:pt x="2919984" y="485318"/>
                  </a:cubicBezTo>
                  <a:cubicBezTo>
                    <a:pt x="2918866" y="484759"/>
                    <a:pt x="2917888" y="484200"/>
                    <a:pt x="2917050" y="483641"/>
                  </a:cubicBezTo>
                  <a:cubicBezTo>
                    <a:pt x="2916212" y="483082"/>
                    <a:pt x="2915094" y="482663"/>
                    <a:pt x="2913697" y="482384"/>
                  </a:cubicBezTo>
                  <a:cubicBezTo>
                    <a:pt x="2912300" y="482104"/>
                    <a:pt x="2911322" y="481965"/>
                    <a:pt x="2910764" y="481965"/>
                  </a:cubicBezTo>
                  <a:lnTo>
                    <a:pt x="2911602" y="480288"/>
                  </a:lnTo>
                  <a:lnTo>
                    <a:pt x="2910764" y="479450"/>
                  </a:lnTo>
                  <a:cubicBezTo>
                    <a:pt x="2909646" y="480568"/>
                    <a:pt x="2908528" y="481406"/>
                    <a:pt x="2907411" y="481965"/>
                  </a:cubicBezTo>
                  <a:cubicBezTo>
                    <a:pt x="2905176" y="480847"/>
                    <a:pt x="2903220" y="479869"/>
                    <a:pt x="2901543" y="479031"/>
                  </a:cubicBezTo>
                  <a:cubicBezTo>
                    <a:pt x="2899867" y="478193"/>
                    <a:pt x="2897213" y="477355"/>
                    <a:pt x="2893581" y="476516"/>
                  </a:cubicBezTo>
                  <a:cubicBezTo>
                    <a:pt x="2889948" y="475678"/>
                    <a:pt x="2884779" y="475259"/>
                    <a:pt x="2878074" y="475259"/>
                  </a:cubicBezTo>
                  <a:cubicBezTo>
                    <a:pt x="2871368" y="475259"/>
                    <a:pt x="2862288" y="475818"/>
                    <a:pt x="2850832" y="476936"/>
                  </a:cubicBezTo>
                  <a:cubicBezTo>
                    <a:pt x="2839377" y="478053"/>
                    <a:pt x="2818841" y="481546"/>
                    <a:pt x="2789225" y="487413"/>
                  </a:cubicBezTo>
                  <a:cubicBezTo>
                    <a:pt x="2759608" y="493280"/>
                    <a:pt x="2743543" y="496913"/>
                    <a:pt x="2741028" y="498310"/>
                  </a:cubicBezTo>
                  <a:cubicBezTo>
                    <a:pt x="2738514" y="499707"/>
                    <a:pt x="2736418" y="501243"/>
                    <a:pt x="2734742" y="502920"/>
                  </a:cubicBezTo>
                  <a:lnTo>
                    <a:pt x="2733065" y="504596"/>
                  </a:lnTo>
                  <a:cubicBezTo>
                    <a:pt x="2729712" y="506273"/>
                    <a:pt x="2727338" y="507530"/>
                    <a:pt x="2725941" y="508368"/>
                  </a:cubicBezTo>
                  <a:cubicBezTo>
                    <a:pt x="2724544" y="509206"/>
                    <a:pt x="2722867" y="510324"/>
                    <a:pt x="2720911" y="511721"/>
                  </a:cubicBezTo>
                  <a:cubicBezTo>
                    <a:pt x="2718955" y="513118"/>
                    <a:pt x="2717279" y="514235"/>
                    <a:pt x="2715882" y="515074"/>
                  </a:cubicBezTo>
                  <a:cubicBezTo>
                    <a:pt x="2714485" y="515912"/>
                    <a:pt x="2713507" y="516191"/>
                    <a:pt x="2712949" y="515912"/>
                  </a:cubicBezTo>
                  <a:cubicBezTo>
                    <a:pt x="2712390" y="515632"/>
                    <a:pt x="2711132" y="515772"/>
                    <a:pt x="2709177" y="516331"/>
                  </a:cubicBezTo>
                  <a:cubicBezTo>
                    <a:pt x="2707221" y="516890"/>
                    <a:pt x="2705963" y="517169"/>
                    <a:pt x="2705405" y="517169"/>
                  </a:cubicBezTo>
                  <a:lnTo>
                    <a:pt x="2704567" y="518846"/>
                  </a:lnTo>
                  <a:lnTo>
                    <a:pt x="2702052" y="518846"/>
                  </a:lnTo>
                  <a:cubicBezTo>
                    <a:pt x="2698699" y="529463"/>
                    <a:pt x="2696743" y="536587"/>
                    <a:pt x="2696184" y="540220"/>
                  </a:cubicBezTo>
                  <a:cubicBezTo>
                    <a:pt x="2695626" y="543852"/>
                    <a:pt x="2694648" y="546506"/>
                    <a:pt x="2693251" y="548183"/>
                  </a:cubicBezTo>
                  <a:cubicBezTo>
                    <a:pt x="2691854" y="549859"/>
                    <a:pt x="2691155" y="551815"/>
                    <a:pt x="2691155" y="554050"/>
                  </a:cubicBezTo>
                  <a:cubicBezTo>
                    <a:pt x="2691155" y="556285"/>
                    <a:pt x="2690457" y="559359"/>
                    <a:pt x="2689060" y="563270"/>
                  </a:cubicBezTo>
                  <a:cubicBezTo>
                    <a:pt x="2687663" y="567182"/>
                    <a:pt x="2686266" y="570674"/>
                    <a:pt x="2684869" y="573748"/>
                  </a:cubicBezTo>
                  <a:cubicBezTo>
                    <a:pt x="2683472" y="576821"/>
                    <a:pt x="2682214" y="579755"/>
                    <a:pt x="2681097" y="582549"/>
                  </a:cubicBezTo>
                  <a:cubicBezTo>
                    <a:pt x="2679979" y="585343"/>
                    <a:pt x="2678443" y="588835"/>
                    <a:pt x="2676487" y="593026"/>
                  </a:cubicBezTo>
                  <a:cubicBezTo>
                    <a:pt x="2674531" y="597217"/>
                    <a:pt x="2671877" y="601967"/>
                    <a:pt x="2668524" y="607276"/>
                  </a:cubicBezTo>
                  <a:cubicBezTo>
                    <a:pt x="2665171" y="612584"/>
                    <a:pt x="2663075" y="615658"/>
                    <a:pt x="2662237" y="616496"/>
                  </a:cubicBezTo>
                  <a:cubicBezTo>
                    <a:pt x="2661399" y="617334"/>
                    <a:pt x="2660840" y="618172"/>
                    <a:pt x="2660561" y="619010"/>
                  </a:cubicBezTo>
                  <a:cubicBezTo>
                    <a:pt x="2660281" y="619849"/>
                    <a:pt x="2659304" y="621665"/>
                    <a:pt x="2657627" y="624459"/>
                  </a:cubicBezTo>
                  <a:lnTo>
                    <a:pt x="2655113" y="626135"/>
                  </a:lnTo>
                  <a:lnTo>
                    <a:pt x="2655951" y="627812"/>
                  </a:lnTo>
                  <a:cubicBezTo>
                    <a:pt x="2654275" y="628929"/>
                    <a:pt x="2653716" y="630047"/>
                    <a:pt x="2654275" y="631164"/>
                  </a:cubicBezTo>
                  <a:lnTo>
                    <a:pt x="2652598" y="632841"/>
                  </a:lnTo>
                  <a:cubicBezTo>
                    <a:pt x="2648687" y="637870"/>
                    <a:pt x="2644495" y="642620"/>
                    <a:pt x="2640025" y="647090"/>
                  </a:cubicBezTo>
                  <a:lnTo>
                    <a:pt x="2635834" y="649605"/>
                  </a:lnTo>
                  <a:lnTo>
                    <a:pt x="2632481" y="653796"/>
                  </a:lnTo>
                  <a:cubicBezTo>
                    <a:pt x="2630805" y="654355"/>
                    <a:pt x="2629408" y="655193"/>
                    <a:pt x="2628290" y="656310"/>
                  </a:cubicBezTo>
                  <a:lnTo>
                    <a:pt x="2629967" y="656310"/>
                  </a:lnTo>
                  <a:lnTo>
                    <a:pt x="2626614" y="657987"/>
                  </a:lnTo>
                  <a:lnTo>
                    <a:pt x="2624099" y="661340"/>
                  </a:lnTo>
                  <a:lnTo>
                    <a:pt x="2618232" y="663016"/>
                  </a:lnTo>
                  <a:lnTo>
                    <a:pt x="2617394" y="664692"/>
                  </a:lnTo>
                  <a:lnTo>
                    <a:pt x="2613203" y="668045"/>
                  </a:lnTo>
                  <a:lnTo>
                    <a:pt x="2612365" y="669722"/>
                  </a:lnTo>
                  <a:lnTo>
                    <a:pt x="2609850" y="669722"/>
                  </a:lnTo>
                  <a:lnTo>
                    <a:pt x="2606497" y="673913"/>
                  </a:lnTo>
                  <a:lnTo>
                    <a:pt x="2601468" y="676427"/>
                  </a:lnTo>
                  <a:lnTo>
                    <a:pt x="2601468" y="677265"/>
                  </a:lnTo>
                  <a:lnTo>
                    <a:pt x="2588057" y="683133"/>
                  </a:lnTo>
                  <a:lnTo>
                    <a:pt x="2588895" y="684809"/>
                  </a:lnTo>
                  <a:cubicBezTo>
                    <a:pt x="2587218" y="684809"/>
                    <a:pt x="2585682" y="685089"/>
                    <a:pt x="2584285" y="685647"/>
                  </a:cubicBezTo>
                  <a:cubicBezTo>
                    <a:pt x="2582888" y="686206"/>
                    <a:pt x="2581211" y="687184"/>
                    <a:pt x="2579256" y="688581"/>
                  </a:cubicBezTo>
                  <a:cubicBezTo>
                    <a:pt x="2577300" y="689978"/>
                    <a:pt x="2576042" y="690677"/>
                    <a:pt x="2575484" y="690677"/>
                  </a:cubicBezTo>
                  <a:cubicBezTo>
                    <a:pt x="2574925" y="690677"/>
                    <a:pt x="2574087" y="690677"/>
                    <a:pt x="2572969" y="690677"/>
                  </a:cubicBezTo>
                  <a:cubicBezTo>
                    <a:pt x="2573528" y="690118"/>
                    <a:pt x="2573807" y="689280"/>
                    <a:pt x="2573807" y="688162"/>
                  </a:cubicBezTo>
                  <a:cubicBezTo>
                    <a:pt x="2569337" y="689838"/>
                    <a:pt x="2564587" y="690956"/>
                    <a:pt x="2559558" y="691515"/>
                  </a:cubicBezTo>
                  <a:lnTo>
                    <a:pt x="2561234" y="692353"/>
                  </a:lnTo>
                  <a:lnTo>
                    <a:pt x="2554529" y="693191"/>
                  </a:lnTo>
                  <a:lnTo>
                    <a:pt x="2554529" y="692353"/>
                  </a:lnTo>
                  <a:lnTo>
                    <a:pt x="2557043" y="692353"/>
                  </a:lnTo>
                  <a:lnTo>
                    <a:pt x="2557882" y="691515"/>
                  </a:lnTo>
                  <a:cubicBezTo>
                    <a:pt x="2555646" y="690956"/>
                    <a:pt x="2553970" y="690677"/>
                    <a:pt x="2552852" y="690677"/>
                  </a:cubicBezTo>
                  <a:cubicBezTo>
                    <a:pt x="2551735" y="690677"/>
                    <a:pt x="2550896" y="690816"/>
                    <a:pt x="2550338" y="691096"/>
                  </a:cubicBezTo>
                  <a:cubicBezTo>
                    <a:pt x="2549779" y="691375"/>
                    <a:pt x="2549220" y="691794"/>
                    <a:pt x="2548661" y="692353"/>
                  </a:cubicBezTo>
                  <a:cubicBezTo>
                    <a:pt x="2548103" y="692353"/>
                    <a:pt x="2547683" y="692213"/>
                    <a:pt x="2547404" y="691934"/>
                  </a:cubicBezTo>
                  <a:cubicBezTo>
                    <a:pt x="2547124" y="691654"/>
                    <a:pt x="2546147" y="691654"/>
                    <a:pt x="2544470" y="691934"/>
                  </a:cubicBezTo>
                  <a:cubicBezTo>
                    <a:pt x="2542794" y="692213"/>
                    <a:pt x="2540279" y="692632"/>
                    <a:pt x="2536926" y="693191"/>
                  </a:cubicBezTo>
                  <a:lnTo>
                    <a:pt x="2536926" y="694868"/>
                  </a:lnTo>
                  <a:cubicBezTo>
                    <a:pt x="2534132" y="695426"/>
                    <a:pt x="2531618" y="695426"/>
                    <a:pt x="2529383" y="694868"/>
                  </a:cubicBezTo>
                  <a:lnTo>
                    <a:pt x="2531059" y="696544"/>
                  </a:lnTo>
                  <a:cubicBezTo>
                    <a:pt x="2529383" y="695985"/>
                    <a:pt x="2527986" y="695706"/>
                    <a:pt x="2526868" y="695706"/>
                  </a:cubicBezTo>
                  <a:cubicBezTo>
                    <a:pt x="2525750" y="695706"/>
                    <a:pt x="2524773" y="695706"/>
                    <a:pt x="2523934" y="695706"/>
                  </a:cubicBezTo>
                  <a:cubicBezTo>
                    <a:pt x="2523096" y="695706"/>
                    <a:pt x="2521979" y="695706"/>
                    <a:pt x="2520582" y="695706"/>
                  </a:cubicBezTo>
                  <a:cubicBezTo>
                    <a:pt x="2519185" y="695706"/>
                    <a:pt x="2517927" y="695985"/>
                    <a:pt x="2516810" y="696544"/>
                  </a:cubicBezTo>
                  <a:cubicBezTo>
                    <a:pt x="2515692" y="697103"/>
                    <a:pt x="2514295" y="697242"/>
                    <a:pt x="2512619" y="696963"/>
                  </a:cubicBezTo>
                  <a:cubicBezTo>
                    <a:pt x="2510942" y="696684"/>
                    <a:pt x="2509126" y="696684"/>
                    <a:pt x="2507170" y="696963"/>
                  </a:cubicBezTo>
                  <a:cubicBezTo>
                    <a:pt x="2505214" y="697242"/>
                    <a:pt x="2503259" y="697382"/>
                    <a:pt x="2501303" y="697382"/>
                  </a:cubicBezTo>
                  <a:cubicBezTo>
                    <a:pt x="2499347" y="697382"/>
                    <a:pt x="2497671" y="697382"/>
                    <a:pt x="2496274" y="697382"/>
                  </a:cubicBezTo>
                  <a:cubicBezTo>
                    <a:pt x="2494877" y="697382"/>
                    <a:pt x="2493620" y="697382"/>
                    <a:pt x="2492502" y="697382"/>
                  </a:cubicBezTo>
                  <a:lnTo>
                    <a:pt x="2491664" y="694868"/>
                  </a:lnTo>
                  <a:lnTo>
                    <a:pt x="2490826" y="696544"/>
                  </a:lnTo>
                  <a:cubicBezTo>
                    <a:pt x="2487473" y="697662"/>
                    <a:pt x="2485098" y="698360"/>
                    <a:pt x="2483701" y="698639"/>
                  </a:cubicBezTo>
                  <a:cubicBezTo>
                    <a:pt x="2482304" y="698919"/>
                    <a:pt x="2481186" y="699059"/>
                    <a:pt x="2480348" y="699059"/>
                  </a:cubicBezTo>
                  <a:cubicBezTo>
                    <a:pt x="2479510" y="699059"/>
                    <a:pt x="2478672" y="699338"/>
                    <a:pt x="2477833" y="699897"/>
                  </a:cubicBezTo>
                  <a:cubicBezTo>
                    <a:pt x="2476995" y="700456"/>
                    <a:pt x="2476296" y="700595"/>
                    <a:pt x="2475738" y="700316"/>
                  </a:cubicBezTo>
                  <a:cubicBezTo>
                    <a:pt x="2475179" y="700036"/>
                    <a:pt x="2474620" y="700036"/>
                    <a:pt x="2474061" y="700316"/>
                  </a:cubicBezTo>
                  <a:cubicBezTo>
                    <a:pt x="2473503" y="700595"/>
                    <a:pt x="2472385" y="701014"/>
                    <a:pt x="2470709" y="701573"/>
                  </a:cubicBezTo>
                  <a:lnTo>
                    <a:pt x="2472385" y="699897"/>
                  </a:lnTo>
                  <a:lnTo>
                    <a:pt x="2475738" y="699059"/>
                  </a:lnTo>
                  <a:lnTo>
                    <a:pt x="2477414" y="698220"/>
                  </a:lnTo>
                  <a:lnTo>
                    <a:pt x="2479929" y="696544"/>
                  </a:lnTo>
                  <a:lnTo>
                    <a:pt x="2475067" y="696544"/>
                  </a:lnTo>
                  <a:lnTo>
                    <a:pt x="2479091" y="694868"/>
                  </a:lnTo>
                  <a:lnTo>
                    <a:pt x="2479091" y="693191"/>
                  </a:lnTo>
                  <a:cubicBezTo>
                    <a:pt x="2487473" y="688721"/>
                    <a:pt x="2493340" y="685647"/>
                    <a:pt x="2496693" y="683971"/>
                  </a:cubicBezTo>
                  <a:cubicBezTo>
                    <a:pt x="2500046" y="682295"/>
                    <a:pt x="2503259" y="680339"/>
                    <a:pt x="2506332" y="678104"/>
                  </a:cubicBezTo>
                  <a:cubicBezTo>
                    <a:pt x="2509405" y="675868"/>
                    <a:pt x="2513038" y="673773"/>
                    <a:pt x="2517229" y="671817"/>
                  </a:cubicBezTo>
                  <a:cubicBezTo>
                    <a:pt x="2521420" y="669861"/>
                    <a:pt x="2528824" y="664832"/>
                    <a:pt x="2539441" y="656729"/>
                  </a:cubicBezTo>
                  <a:cubicBezTo>
                    <a:pt x="2550058" y="648627"/>
                    <a:pt x="2559278" y="641223"/>
                    <a:pt x="2567102" y="634517"/>
                  </a:cubicBezTo>
                  <a:cubicBezTo>
                    <a:pt x="2573248" y="627253"/>
                    <a:pt x="2577579" y="621944"/>
                    <a:pt x="2580094" y="618591"/>
                  </a:cubicBezTo>
                  <a:cubicBezTo>
                    <a:pt x="2582608" y="615239"/>
                    <a:pt x="2586380" y="611048"/>
                    <a:pt x="2591409" y="606018"/>
                  </a:cubicBezTo>
                  <a:cubicBezTo>
                    <a:pt x="2596439" y="600989"/>
                    <a:pt x="2601328" y="595401"/>
                    <a:pt x="2606078" y="589254"/>
                  </a:cubicBezTo>
                  <a:cubicBezTo>
                    <a:pt x="2610828" y="583108"/>
                    <a:pt x="2615019" y="576681"/>
                    <a:pt x="2618651" y="569976"/>
                  </a:cubicBezTo>
                  <a:cubicBezTo>
                    <a:pt x="2622283" y="563270"/>
                    <a:pt x="2625077" y="557682"/>
                    <a:pt x="2627033" y="553212"/>
                  </a:cubicBezTo>
                  <a:cubicBezTo>
                    <a:pt x="2628989" y="548741"/>
                    <a:pt x="2632202" y="541477"/>
                    <a:pt x="2636672" y="531419"/>
                  </a:cubicBezTo>
                  <a:cubicBezTo>
                    <a:pt x="2635554" y="531419"/>
                    <a:pt x="2632900" y="532257"/>
                    <a:pt x="2628709" y="533933"/>
                  </a:cubicBezTo>
                  <a:cubicBezTo>
                    <a:pt x="2624519" y="535610"/>
                    <a:pt x="2622143" y="536448"/>
                    <a:pt x="2621585" y="536448"/>
                  </a:cubicBezTo>
                  <a:lnTo>
                    <a:pt x="2619908" y="538124"/>
                  </a:lnTo>
                  <a:cubicBezTo>
                    <a:pt x="2619349" y="538124"/>
                    <a:pt x="2618791" y="537984"/>
                    <a:pt x="2618232" y="537705"/>
                  </a:cubicBezTo>
                  <a:cubicBezTo>
                    <a:pt x="2617673" y="537426"/>
                    <a:pt x="2616556" y="537845"/>
                    <a:pt x="2614879" y="538962"/>
                  </a:cubicBezTo>
                  <a:cubicBezTo>
                    <a:pt x="2613203" y="540080"/>
                    <a:pt x="2611386" y="540639"/>
                    <a:pt x="2609431" y="540639"/>
                  </a:cubicBezTo>
                  <a:cubicBezTo>
                    <a:pt x="2607475" y="540639"/>
                    <a:pt x="2605659" y="541337"/>
                    <a:pt x="2603983" y="542734"/>
                  </a:cubicBezTo>
                  <a:cubicBezTo>
                    <a:pt x="2602306" y="544131"/>
                    <a:pt x="2598534" y="545668"/>
                    <a:pt x="2592667" y="547344"/>
                  </a:cubicBezTo>
                  <a:cubicBezTo>
                    <a:pt x="2586799" y="549021"/>
                    <a:pt x="2583307" y="550278"/>
                    <a:pt x="2582189" y="551116"/>
                  </a:cubicBezTo>
                  <a:cubicBezTo>
                    <a:pt x="2581071" y="551954"/>
                    <a:pt x="2579954" y="552513"/>
                    <a:pt x="2578836" y="552793"/>
                  </a:cubicBezTo>
                  <a:cubicBezTo>
                    <a:pt x="2577719" y="553072"/>
                    <a:pt x="2575903" y="553631"/>
                    <a:pt x="2573388" y="554469"/>
                  </a:cubicBezTo>
                  <a:cubicBezTo>
                    <a:pt x="2570874" y="555307"/>
                    <a:pt x="2569197" y="556145"/>
                    <a:pt x="2568359" y="556984"/>
                  </a:cubicBezTo>
                  <a:cubicBezTo>
                    <a:pt x="2567521" y="557822"/>
                    <a:pt x="2566543" y="558241"/>
                    <a:pt x="2565425" y="558241"/>
                  </a:cubicBezTo>
                  <a:cubicBezTo>
                    <a:pt x="2564308" y="558241"/>
                    <a:pt x="2563330" y="558381"/>
                    <a:pt x="2562491" y="558660"/>
                  </a:cubicBezTo>
                  <a:cubicBezTo>
                    <a:pt x="2561653" y="558939"/>
                    <a:pt x="2560117" y="559359"/>
                    <a:pt x="2557882" y="559917"/>
                  </a:cubicBezTo>
                  <a:lnTo>
                    <a:pt x="2556205" y="561594"/>
                  </a:lnTo>
                  <a:cubicBezTo>
                    <a:pt x="2552852" y="562711"/>
                    <a:pt x="2549080" y="563969"/>
                    <a:pt x="2544889" y="565366"/>
                  </a:cubicBezTo>
                  <a:cubicBezTo>
                    <a:pt x="2540698" y="566763"/>
                    <a:pt x="2526868" y="572351"/>
                    <a:pt x="2503399" y="582130"/>
                  </a:cubicBezTo>
                  <a:cubicBezTo>
                    <a:pt x="2479929" y="591909"/>
                    <a:pt x="2464003" y="598754"/>
                    <a:pt x="2455621" y="602666"/>
                  </a:cubicBezTo>
                  <a:cubicBezTo>
                    <a:pt x="2447239" y="606577"/>
                    <a:pt x="2441232" y="609092"/>
                    <a:pt x="2437600" y="610209"/>
                  </a:cubicBezTo>
                  <a:cubicBezTo>
                    <a:pt x="2433967" y="611327"/>
                    <a:pt x="2427960" y="610349"/>
                    <a:pt x="2419578" y="607276"/>
                  </a:cubicBezTo>
                  <a:cubicBezTo>
                    <a:pt x="2411196" y="604202"/>
                    <a:pt x="2404630" y="600989"/>
                    <a:pt x="2399881" y="597636"/>
                  </a:cubicBezTo>
                  <a:cubicBezTo>
                    <a:pt x="2395131" y="594284"/>
                    <a:pt x="2390381" y="590791"/>
                    <a:pt x="2385631" y="587159"/>
                  </a:cubicBezTo>
                  <a:cubicBezTo>
                    <a:pt x="2380882" y="583527"/>
                    <a:pt x="2375154" y="578358"/>
                    <a:pt x="2368448" y="571652"/>
                  </a:cubicBezTo>
                  <a:lnTo>
                    <a:pt x="2361743" y="564947"/>
                  </a:lnTo>
                  <a:lnTo>
                    <a:pt x="2364257" y="564947"/>
                  </a:lnTo>
                  <a:lnTo>
                    <a:pt x="2363419" y="563270"/>
                  </a:lnTo>
                  <a:lnTo>
                    <a:pt x="2365934" y="564108"/>
                  </a:lnTo>
                  <a:lnTo>
                    <a:pt x="2362581" y="559917"/>
                  </a:lnTo>
                  <a:cubicBezTo>
                    <a:pt x="2364257" y="561035"/>
                    <a:pt x="2365654" y="561733"/>
                    <a:pt x="2366772" y="562013"/>
                  </a:cubicBezTo>
                  <a:cubicBezTo>
                    <a:pt x="2367889" y="562292"/>
                    <a:pt x="2369706" y="562572"/>
                    <a:pt x="2372220" y="562851"/>
                  </a:cubicBezTo>
                  <a:cubicBezTo>
                    <a:pt x="2374735" y="563130"/>
                    <a:pt x="2377808" y="563689"/>
                    <a:pt x="2381440" y="564527"/>
                  </a:cubicBezTo>
                  <a:cubicBezTo>
                    <a:pt x="2385072" y="565366"/>
                    <a:pt x="2388984" y="565785"/>
                    <a:pt x="2393175" y="565785"/>
                  </a:cubicBezTo>
                  <a:cubicBezTo>
                    <a:pt x="2397366" y="565785"/>
                    <a:pt x="2404910" y="563410"/>
                    <a:pt x="2415807" y="558660"/>
                  </a:cubicBezTo>
                  <a:cubicBezTo>
                    <a:pt x="2426703" y="553910"/>
                    <a:pt x="2432291" y="551675"/>
                    <a:pt x="2432571" y="551954"/>
                  </a:cubicBezTo>
                  <a:cubicBezTo>
                    <a:pt x="2432850" y="552234"/>
                    <a:pt x="2432990" y="552374"/>
                    <a:pt x="2432990" y="552374"/>
                  </a:cubicBezTo>
                  <a:lnTo>
                    <a:pt x="2433828" y="550697"/>
                  </a:lnTo>
                  <a:cubicBezTo>
                    <a:pt x="2441651" y="547903"/>
                    <a:pt x="2457716" y="542315"/>
                    <a:pt x="2482024" y="533933"/>
                  </a:cubicBezTo>
                  <a:cubicBezTo>
                    <a:pt x="2506332" y="525551"/>
                    <a:pt x="2526309" y="519125"/>
                    <a:pt x="2541956" y="514655"/>
                  </a:cubicBezTo>
                  <a:cubicBezTo>
                    <a:pt x="2557602" y="510184"/>
                    <a:pt x="2571013" y="505993"/>
                    <a:pt x="2582189" y="502082"/>
                  </a:cubicBezTo>
                  <a:cubicBezTo>
                    <a:pt x="2579954" y="497052"/>
                    <a:pt x="2575763" y="486854"/>
                    <a:pt x="2569616" y="471487"/>
                  </a:cubicBezTo>
                  <a:cubicBezTo>
                    <a:pt x="2563469" y="456120"/>
                    <a:pt x="2558720" y="442011"/>
                    <a:pt x="2555367" y="429158"/>
                  </a:cubicBezTo>
                  <a:cubicBezTo>
                    <a:pt x="2552014" y="416306"/>
                    <a:pt x="2549360" y="404012"/>
                    <a:pt x="2547404" y="392277"/>
                  </a:cubicBezTo>
                  <a:cubicBezTo>
                    <a:pt x="2545448" y="380543"/>
                    <a:pt x="2543632" y="370903"/>
                    <a:pt x="2541956" y="363359"/>
                  </a:cubicBezTo>
                  <a:cubicBezTo>
                    <a:pt x="2540279" y="355816"/>
                    <a:pt x="2538742" y="351206"/>
                    <a:pt x="2537346" y="349529"/>
                  </a:cubicBezTo>
                  <a:cubicBezTo>
                    <a:pt x="2535949" y="347853"/>
                    <a:pt x="2535390" y="346456"/>
                    <a:pt x="2535669" y="345338"/>
                  </a:cubicBezTo>
                  <a:cubicBezTo>
                    <a:pt x="2535949" y="344221"/>
                    <a:pt x="2535669" y="343382"/>
                    <a:pt x="2534831" y="342824"/>
                  </a:cubicBezTo>
                  <a:cubicBezTo>
                    <a:pt x="2533993" y="342265"/>
                    <a:pt x="2533294" y="341427"/>
                    <a:pt x="2532735" y="340309"/>
                  </a:cubicBezTo>
                  <a:lnTo>
                    <a:pt x="2533574" y="339471"/>
                  </a:lnTo>
                  <a:lnTo>
                    <a:pt x="2536088" y="336118"/>
                  </a:lnTo>
                  <a:lnTo>
                    <a:pt x="2531897" y="334442"/>
                  </a:lnTo>
                  <a:cubicBezTo>
                    <a:pt x="2533574" y="335000"/>
                    <a:pt x="2534970" y="334442"/>
                    <a:pt x="2536088" y="332765"/>
                  </a:cubicBezTo>
                  <a:lnTo>
                    <a:pt x="2534412" y="330251"/>
                  </a:lnTo>
                  <a:lnTo>
                    <a:pt x="2537765" y="328574"/>
                  </a:lnTo>
                  <a:cubicBezTo>
                    <a:pt x="2539441" y="329692"/>
                    <a:pt x="2541676" y="330251"/>
                    <a:pt x="2544470" y="330251"/>
                  </a:cubicBezTo>
                  <a:lnTo>
                    <a:pt x="2546147" y="331927"/>
                  </a:lnTo>
                  <a:cubicBezTo>
                    <a:pt x="2550617" y="333045"/>
                    <a:pt x="2553970" y="333883"/>
                    <a:pt x="2556205" y="334442"/>
                  </a:cubicBezTo>
                  <a:cubicBezTo>
                    <a:pt x="2558440" y="335000"/>
                    <a:pt x="2561234" y="336118"/>
                    <a:pt x="2564587" y="337794"/>
                  </a:cubicBezTo>
                  <a:cubicBezTo>
                    <a:pt x="2567940" y="339471"/>
                    <a:pt x="2570454" y="341147"/>
                    <a:pt x="2572131" y="342824"/>
                  </a:cubicBezTo>
                  <a:cubicBezTo>
                    <a:pt x="2573807" y="344500"/>
                    <a:pt x="2575204" y="345478"/>
                    <a:pt x="2576322" y="345757"/>
                  </a:cubicBezTo>
                  <a:cubicBezTo>
                    <a:pt x="2577439" y="346037"/>
                    <a:pt x="2578557" y="346595"/>
                    <a:pt x="2579675" y="347434"/>
                  </a:cubicBezTo>
                  <a:cubicBezTo>
                    <a:pt x="2580792" y="348272"/>
                    <a:pt x="2582469" y="349250"/>
                    <a:pt x="2584704" y="350367"/>
                  </a:cubicBezTo>
                  <a:lnTo>
                    <a:pt x="2586380" y="352882"/>
                  </a:lnTo>
                  <a:lnTo>
                    <a:pt x="2590571" y="353720"/>
                  </a:lnTo>
                  <a:lnTo>
                    <a:pt x="2592248" y="352882"/>
                  </a:lnTo>
                  <a:cubicBezTo>
                    <a:pt x="2597277" y="352323"/>
                    <a:pt x="2600909" y="352184"/>
                    <a:pt x="2603144" y="352463"/>
                  </a:cubicBezTo>
                  <a:cubicBezTo>
                    <a:pt x="2605379" y="352742"/>
                    <a:pt x="2607056" y="352184"/>
                    <a:pt x="2608174" y="350786"/>
                  </a:cubicBezTo>
                  <a:cubicBezTo>
                    <a:pt x="2609291" y="349389"/>
                    <a:pt x="2611107" y="348551"/>
                    <a:pt x="2613622" y="348272"/>
                  </a:cubicBezTo>
                  <a:cubicBezTo>
                    <a:pt x="2616136" y="347992"/>
                    <a:pt x="2632202" y="340309"/>
                    <a:pt x="2661818" y="325221"/>
                  </a:cubicBezTo>
                  <a:cubicBezTo>
                    <a:pt x="2660701" y="323545"/>
                    <a:pt x="2659304" y="320751"/>
                    <a:pt x="2657627" y="316839"/>
                  </a:cubicBezTo>
                  <a:cubicBezTo>
                    <a:pt x="2655951" y="312928"/>
                    <a:pt x="2654554" y="310413"/>
                    <a:pt x="2653436" y="309296"/>
                  </a:cubicBezTo>
                  <a:lnTo>
                    <a:pt x="2650084" y="309296"/>
                  </a:lnTo>
                  <a:lnTo>
                    <a:pt x="2652598" y="307619"/>
                  </a:lnTo>
                  <a:lnTo>
                    <a:pt x="2654275" y="305943"/>
                  </a:lnTo>
                  <a:lnTo>
                    <a:pt x="2650922" y="305105"/>
                  </a:lnTo>
                  <a:lnTo>
                    <a:pt x="2650922" y="301752"/>
                  </a:lnTo>
                  <a:cubicBezTo>
                    <a:pt x="2648128" y="300075"/>
                    <a:pt x="2645892" y="297840"/>
                    <a:pt x="2644216" y="295046"/>
                  </a:cubicBezTo>
                  <a:cubicBezTo>
                    <a:pt x="2641422" y="295605"/>
                    <a:pt x="2639326" y="296024"/>
                    <a:pt x="2637930" y="296303"/>
                  </a:cubicBezTo>
                  <a:cubicBezTo>
                    <a:pt x="2636533" y="296583"/>
                    <a:pt x="2635275" y="296862"/>
                    <a:pt x="2634158" y="297142"/>
                  </a:cubicBezTo>
                  <a:cubicBezTo>
                    <a:pt x="2633040" y="297421"/>
                    <a:pt x="2631503" y="297561"/>
                    <a:pt x="2629548" y="297561"/>
                  </a:cubicBezTo>
                  <a:cubicBezTo>
                    <a:pt x="2627592" y="297561"/>
                    <a:pt x="2625217" y="295884"/>
                    <a:pt x="2622423" y="292532"/>
                  </a:cubicBezTo>
                  <a:cubicBezTo>
                    <a:pt x="2619629" y="289179"/>
                    <a:pt x="2617254" y="287223"/>
                    <a:pt x="2615298" y="286664"/>
                  </a:cubicBezTo>
                  <a:cubicBezTo>
                    <a:pt x="2613342" y="286105"/>
                    <a:pt x="2611247" y="285267"/>
                    <a:pt x="2609012" y="284150"/>
                  </a:cubicBezTo>
                  <a:lnTo>
                    <a:pt x="2602306" y="272415"/>
                  </a:lnTo>
                  <a:lnTo>
                    <a:pt x="2599792" y="271577"/>
                  </a:lnTo>
                  <a:cubicBezTo>
                    <a:pt x="2599792" y="269900"/>
                    <a:pt x="2599931" y="268783"/>
                    <a:pt x="2600211" y="268224"/>
                  </a:cubicBezTo>
                  <a:cubicBezTo>
                    <a:pt x="2600490" y="267665"/>
                    <a:pt x="2600350" y="267246"/>
                    <a:pt x="2599792" y="266966"/>
                  </a:cubicBezTo>
                  <a:cubicBezTo>
                    <a:pt x="2599233" y="266687"/>
                    <a:pt x="2598395" y="265989"/>
                    <a:pt x="2597277" y="264871"/>
                  </a:cubicBezTo>
                  <a:lnTo>
                    <a:pt x="2593086" y="265709"/>
                  </a:lnTo>
                  <a:lnTo>
                    <a:pt x="2593086" y="268224"/>
                  </a:lnTo>
                  <a:lnTo>
                    <a:pt x="2594762" y="269062"/>
                  </a:lnTo>
                  <a:cubicBezTo>
                    <a:pt x="2591409" y="271297"/>
                    <a:pt x="2588755" y="272974"/>
                    <a:pt x="2586799" y="274091"/>
                  </a:cubicBezTo>
                  <a:cubicBezTo>
                    <a:pt x="2584843" y="275209"/>
                    <a:pt x="2583027" y="276047"/>
                    <a:pt x="2581351" y="276606"/>
                  </a:cubicBezTo>
                  <a:cubicBezTo>
                    <a:pt x="2579675" y="277165"/>
                    <a:pt x="2577579" y="278282"/>
                    <a:pt x="2575065" y="279959"/>
                  </a:cubicBezTo>
                  <a:cubicBezTo>
                    <a:pt x="2572550" y="281635"/>
                    <a:pt x="2568359" y="283870"/>
                    <a:pt x="2562491" y="286664"/>
                  </a:cubicBezTo>
                  <a:cubicBezTo>
                    <a:pt x="2556624" y="289458"/>
                    <a:pt x="2551595" y="291973"/>
                    <a:pt x="2547404" y="294208"/>
                  </a:cubicBezTo>
                  <a:cubicBezTo>
                    <a:pt x="2543213" y="296443"/>
                    <a:pt x="2539301" y="298259"/>
                    <a:pt x="2535669" y="299656"/>
                  </a:cubicBezTo>
                  <a:cubicBezTo>
                    <a:pt x="2532037" y="301053"/>
                    <a:pt x="2528684" y="301612"/>
                    <a:pt x="2525611" y="301333"/>
                  </a:cubicBezTo>
                  <a:cubicBezTo>
                    <a:pt x="2522537" y="301053"/>
                    <a:pt x="2520023" y="300355"/>
                    <a:pt x="2518067" y="299237"/>
                  </a:cubicBezTo>
                  <a:cubicBezTo>
                    <a:pt x="2516111" y="298120"/>
                    <a:pt x="2513876" y="296862"/>
                    <a:pt x="2511361" y="295465"/>
                  </a:cubicBezTo>
                  <a:cubicBezTo>
                    <a:pt x="2508847" y="294068"/>
                    <a:pt x="2506053" y="292252"/>
                    <a:pt x="2502979" y="290017"/>
                  </a:cubicBezTo>
                  <a:cubicBezTo>
                    <a:pt x="2499906" y="287782"/>
                    <a:pt x="2497252" y="285686"/>
                    <a:pt x="2495017" y="283730"/>
                  </a:cubicBezTo>
                  <a:cubicBezTo>
                    <a:pt x="2492781" y="281775"/>
                    <a:pt x="2489987" y="279120"/>
                    <a:pt x="2486634" y="275768"/>
                  </a:cubicBezTo>
                  <a:cubicBezTo>
                    <a:pt x="2486076" y="274091"/>
                    <a:pt x="2485657" y="272694"/>
                    <a:pt x="2485377" y="271577"/>
                  </a:cubicBezTo>
                  <a:cubicBezTo>
                    <a:pt x="2485098" y="270459"/>
                    <a:pt x="2483840" y="268922"/>
                    <a:pt x="2481605" y="266966"/>
                  </a:cubicBezTo>
                  <a:cubicBezTo>
                    <a:pt x="2479370" y="265011"/>
                    <a:pt x="2478113" y="262496"/>
                    <a:pt x="2477833" y="259423"/>
                  </a:cubicBezTo>
                  <a:cubicBezTo>
                    <a:pt x="2477554" y="256349"/>
                    <a:pt x="2476296" y="253695"/>
                    <a:pt x="2474061" y="251460"/>
                  </a:cubicBezTo>
                  <a:cubicBezTo>
                    <a:pt x="2471826" y="249225"/>
                    <a:pt x="2470709" y="247408"/>
                    <a:pt x="2470709" y="246011"/>
                  </a:cubicBezTo>
                  <a:cubicBezTo>
                    <a:pt x="2470709" y="244614"/>
                    <a:pt x="2470848" y="241820"/>
                    <a:pt x="2471128" y="237629"/>
                  </a:cubicBezTo>
                  <a:cubicBezTo>
                    <a:pt x="2471407" y="233438"/>
                    <a:pt x="2471966" y="230225"/>
                    <a:pt x="2472804" y="227990"/>
                  </a:cubicBezTo>
                  <a:cubicBezTo>
                    <a:pt x="2473642" y="225755"/>
                    <a:pt x="2474201" y="223659"/>
                    <a:pt x="2474481" y="221704"/>
                  </a:cubicBezTo>
                  <a:cubicBezTo>
                    <a:pt x="2474760" y="219748"/>
                    <a:pt x="2474900" y="216255"/>
                    <a:pt x="2474900" y="211226"/>
                  </a:cubicBezTo>
                  <a:cubicBezTo>
                    <a:pt x="2479370" y="217932"/>
                    <a:pt x="2484399" y="224079"/>
                    <a:pt x="2489987" y="229667"/>
                  </a:cubicBezTo>
                  <a:cubicBezTo>
                    <a:pt x="2492222" y="230225"/>
                    <a:pt x="2494038" y="230505"/>
                    <a:pt x="2495436" y="230505"/>
                  </a:cubicBezTo>
                  <a:cubicBezTo>
                    <a:pt x="2496832" y="230505"/>
                    <a:pt x="2499766" y="229946"/>
                    <a:pt x="2504237" y="228828"/>
                  </a:cubicBezTo>
                  <a:cubicBezTo>
                    <a:pt x="2508707" y="227711"/>
                    <a:pt x="2514435" y="225755"/>
                    <a:pt x="2521420" y="222961"/>
                  </a:cubicBezTo>
                  <a:cubicBezTo>
                    <a:pt x="2528405" y="220167"/>
                    <a:pt x="2534970" y="217233"/>
                    <a:pt x="2541117" y="214160"/>
                  </a:cubicBezTo>
                  <a:cubicBezTo>
                    <a:pt x="2547264" y="211086"/>
                    <a:pt x="2559558" y="205918"/>
                    <a:pt x="2577998" y="198653"/>
                  </a:cubicBezTo>
                  <a:cubicBezTo>
                    <a:pt x="2572969" y="161772"/>
                    <a:pt x="2568918" y="135229"/>
                    <a:pt x="2565844" y="119024"/>
                  </a:cubicBezTo>
                  <a:cubicBezTo>
                    <a:pt x="2562771" y="102819"/>
                    <a:pt x="2560256" y="92900"/>
                    <a:pt x="2558300" y="89268"/>
                  </a:cubicBezTo>
                  <a:cubicBezTo>
                    <a:pt x="2556345" y="85636"/>
                    <a:pt x="2555227" y="82004"/>
                    <a:pt x="2554948" y="78371"/>
                  </a:cubicBezTo>
                  <a:cubicBezTo>
                    <a:pt x="2554668" y="74739"/>
                    <a:pt x="2553830" y="71945"/>
                    <a:pt x="2552433" y="69989"/>
                  </a:cubicBezTo>
                  <a:cubicBezTo>
                    <a:pt x="2551036" y="68034"/>
                    <a:pt x="2549500" y="65100"/>
                    <a:pt x="2547823" y="61188"/>
                  </a:cubicBezTo>
                  <a:cubicBezTo>
                    <a:pt x="2548382" y="60630"/>
                    <a:pt x="2548801" y="60350"/>
                    <a:pt x="2549080" y="60350"/>
                  </a:cubicBezTo>
                  <a:cubicBezTo>
                    <a:pt x="2549360" y="60350"/>
                    <a:pt x="2549779" y="60490"/>
                    <a:pt x="2550338" y="60769"/>
                  </a:cubicBezTo>
                  <a:cubicBezTo>
                    <a:pt x="2550896" y="61049"/>
                    <a:pt x="2552014" y="61188"/>
                    <a:pt x="2553691" y="61188"/>
                  </a:cubicBezTo>
                  <a:lnTo>
                    <a:pt x="2554529" y="60350"/>
                  </a:lnTo>
                  <a:lnTo>
                    <a:pt x="2551176" y="56159"/>
                  </a:lnTo>
                  <a:cubicBezTo>
                    <a:pt x="2553411" y="56159"/>
                    <a:pt x="2555227" y="56159"/>
                    <a:pt x="2556624" y="56159"/>
                  </a:cubicBezTo>
                  <a:cubicBezTo>
                    <a:pt x="2558021" y="56159"/>
                    <a:pt x="2559418" y="56439"/>
                    <a:pt x="2560815" y="56997"/>
                  </a:cubicBezTo>
                  <a:cubicBezTo>
                    <a:pt x="2562212" y="57556"/>
                    <a:pt x="2564028" y="57836"/>
                    <a:pt x="2566263" y="57836"/>
                  </a:cubicBezTo>
                  <a:cubicBezTo>
                    <a:pt x="2568499" y="57836"/>
                    <a:pt x="2570175" y="57975"/>
                    <a:pt x="2571293" y="58255"/>
                  </a:cubicBezTo>
                  <a:cubicBezTo>
                    <a:pt x="2572410" y="58534"/>
                    <a:pt x="2574087" y="58534"/>
                    <a:pt x="2576322" y="58255"/>
                  </a:cubicBezTo>
                  <a:cubicBezTo>
                    <a:pt x="2578557" y="57975"/>
                    <a:pt x="2583586" y="60350"/>
                    <a:pt x="2591409" y="65379"/>
                  </a:cubicBezTo>
                  <a:cubicBezTo>
                    <a:pt x="2599233" y="70409"/>
                    <a:pt x="2604541" y="73482"/>
                    <a:pt x="2607335" y="74600"/>
                  </a:cubicBezTo>
                  <a:cubicBezTo>
                    <a:pt x="2610129" y="75717"/>
                    <a:pt x="2612923" y="77114"/>
                    <a:pt x="2615717" y="78791"/>
                  </a:cubicBezTo>
                  <a:lnTo>
                    <a:pt x="2623261" y="85496"/>
                  </a:lnTo>
                  <a:lnTo>
                    <a:pt x="2639187" y="98069"/>
                  </a:lnTo>
                  <a:cubicBezTo>
                    <a:pt x="2641422" y="101422"/>
                    <a:pt x="2643238" y="103937"/>
                    <a:pt x="2644635" y="105613"/>
                  </a:cubicBezTo>
                  <a:cubicBezTo>
                    <a:pt x="2646032" y="107289"/>
                    <a:pt x="2647429" y="109664"/>
                    <a:pt x="2648826" y="112738"/>
                  </a:cubicBezTo>
                  <a:cubicBezTo>
                    <a:pt x="2650223" y="115811"/>
                    <a:pt x="2650922" y="118745"/>
                    <a:pt x="2650922" y="121539"/>
                  </a:cubicBezTo>
                  <a:cubicBezTo>
                    <a:pt x="2650922" y="124333"/>
                    <a:pt x="2651480" y="127127"/>
                    <a:pt x="2652598" y="129921"/>
                  </a:cubicBezTo>
                  <a:cubicBezTo>
                    <a:pt x="2653716" y="132715"/>
                    <a:pt x="2654414" y="136207"/>
                    <a:pt x="2654694" y="140398"/>
                  </a:cubicBezTo>
                  <a:cubicBezTo>
                    <a:pt x="2654973" y="144589"/>
                    <a:pt x="2655252" y="148361"/>
                    <a:pt x="2655532" y="151714"/>
                  </a:cubicBezTo>
                  <a:cubicBezTo>
                    <a:pt x="2655811" y="155067"/>
                    <a:pt x="2655951" y="157442"/>
                    <a:pt x="2655951" y="158839"/>
                  </a:cubicBezTo>
                  <a:cubicBezTo>
                    <a:pt x="2655951" y="160236"/>
                    <a:pt x="2655951" y="162331"/>
                    <a:pt x="2655951" y="165125"/>
                  </a:cubicBezTo>
                  <a:lnTo>
                    <a:pt x="2657627" y="165963"/>
                  </a:lnTo>
                  <a:cubicBezTo>
                    <a:pt x="2659862" y="164287"/>
                    <a:pt x="2661259" y="163030"/>
                    <a:pt x="2661818" y="162191"/>
                  </a:cubicBezTo>
                  <a:cubicBezTo>
                    <a:pt x="2662377" y="161353"/>
                    <a:pt x="2663215" y="161074"/>
                    <a:pt x="2664333" y="161353"/>
                  </a:cubicBezTo>
                  <a:cubicBezTo>
                    <a:pt x="2665450" y="161633"/>
                    <a:pt x="2666708" y="161074"/>
                    <a:pt x="2668105" y="159677"/>
                  </a:cubicBezTo>
                  <a:cubicBezTo>
                    <a:pt x="2669502" y="158280"/>
                    <a:pt x="2672156" y="156464"/>
                    <a:pt x="2676068" y="154229"/>
                  </a:cubicBezTo>
                  <a:lnTo>
                    <a:pt x="2685288" y="145008"/>
                  </a:lnTo>
                  <a:lnTo>
                    <a:pt x="2686126" y="145847"/>
                  </a:lnTo>
                  <a:cubicBezTo>
                    <a:pt x="2685567" y="146405"/>
                    <a:pt x="2685428" y="147244"/>
                    <a:pt x="2685707" y="148361"/>
                  </a:cubicBezTo>
                  <a:cubicBezTo>
                    <a:pt x="2685986" y="149479"/>
                    <a:pt x="2684869" y="151155"/>
                    <a:pt x="2682354" y="153390"/>
                  </a:cubicBezTo>
                  <a:cubicBezTo>
                    <a:pt x="2679840" y="155626"/>
                    <a:pt x="2678582" y="157162"/>
                    <a:pt x="2678582" y="158000"/>
                  </a:cubicBezTo>
                  <a:cubicBezTo>
                    <a:pt x="2678582" y="158839"/>
                    <a:pt x="2678443" y="159537"/>
                    <a:pt x="2678163" y="160096"/>
                  </a:cubicBezTo>
                  <a:cubicBezTo>
                    <a:pt x="2677884" y="160655"/>
                    <a:pt x="2677185" y="161493"/>
                    <a:pt x="2676068" y="162611"/>
                  </a:cubicBezTo>
                  <a:lnTo>
                    <a:pt x="2673553" y="163449"/>
                  </a:lnTo>
                  <a:cubicBezTo>
                    <a:pt x="2673553" y="163449"/>
                    <a:pt x="2673553" y="163728"/>
                    <a:pt x="2673553" y="164287"/>
                  </a:cubicBezTo>
                  <a:cubicBezTo>
                    <a:pt x="2673553" y="164846"/>
                    <a:pt x="2672575" y="165963"/>
                    <a:pt x="2670619" y="167640"/>
                  </a:cubicBezTo>
                  <a:cubicBezTo>
                    <a:pt x="2668663" y="169316"/>
                    <a:pt x="2666568" y="171412"/>
                    <a:pt x="2664333" y="173926"/>
                  </a:cubicBezTo>
                  <a:cubicBezTo>
                    <a:pt x="2662098" y="176441"/>
                    <a:pt x="2660980" y="178397"/>
                    <a:pt x="2660980" y="179794"/>
                  </a:cubicBezTo>
                  <a:cubicBezTo>
                    <a:pt x="2660980" y="181191"/>
                    <a:pt x="2660701" y="183007"/>
                    <a:pt x="2660142" y="185242"/>
                  </a:cubicBezTo>
                  <a:lnTo>
                    <a:pt x="2658466" y="182727"/>
                  </a:lnTo>
                  <a:lnTo>
                    <a:pt x="2658466" y="185242"/>
                  </a:lnTo>
                  <a:lnTo>
                    <a:pt x="2657627" y="186080"/>
                  </a:lnTo>
                  <a:lnTo>
                    <a:pt x="2658466" y="186918"/>
                  </a:lnTo>
                  <a:lnTo>
                    <a:pt x="2657627" y="188595"/>
                  </a:lnTo>
                  <a:lnTo>
                    <a:pt x="2657627" y="189433"/>
                  </a:lnTo>
                  <a:cubicBezTo>
                    <a:pt x="2657627" y="190551"/>
                    <a:pt x="2657627" y="191389"/>
                    <a:pt x="2657627" y="191948"/>
                  </a:cubicBezTo>
                  <a:cubicBezTo>
                    <a:pt x="2657627" y="192506"/>
                    <a:pt x="2657487" y="193345"/>
                    <a:pt x="2657208" y="194462"/>
                  </a:cubicBezTo>
                  <a:cubicBezTo>
                    <a:pt x="2656929" y="195580"/>
                    <a:pt x="2656789" y="196558"/>
                    <a:pt x="2656789" y="197396"/>
                  </a:cubicBezTo>
                  <a:cubicBezTo>
                    <a:pt x="2656789" y="198234"/>
                    <a:pt x="2656510" y="199491"/>
                    <a:pt x="2655951" y="201168"/>
                  </a:cubicBezTo>
                  <a:cubicBezTo>
                    <a:pt x="2655951" y="201168"/>
                    <a:pt x="2656230" y="201307"/>
                    <a:pt x="2656789" y="201587"/>
                  </a:cubicBezTo>
                  <a:cubicBezTo>
                    <a:pt x="2657348" y="201866"/>
                    <a:pt x="2657348" y="203263"/>
                    <a:pt x="2656789" y="205778"/>
                  </a:cubicBezTo>
                  <a:cubicBezTo>
                    <a:pt x="2656230" y="208292"/>
                    <a:pt x="2655671" y="209689"/>
                    <a:pt x="2655113" y="209969"/>
                  </a:cubicBezTo>
                  <a:cubicBezTo>
                    <a:pt x="2654554" y="210248"/>
                    <a:pt x="2653995" y="210947"/>
                    <a:pt x="2653436" y="212064"/>
                  </a:cubicBezTo>
                  <a:lnTo>
                    <a:pt x="2654275" y="212903"/>
                  </a:lnTo>
                  <a:cubicBezTo>
                    <a:pt x="2653716" y="214020"/>
                    <a:pt x="2653296" y="214998"/>
                    <a:pt x="2653017" y="215836"/>
                  </a:cubicBezTo>
                  <a:cubicBezTo>
                    <a:pt x="2652738" y="216674"/>
                    <a:pt x="2652598" y="218071"/>
                    <a:pt x="2652598" y="220027"/>
                  </a:cubicBezTo>
                  <a:cubicBezTo>
                    <a:pt x="2652598" y="221983"/>
                    <a:pt x="2652319" y="223659"/>
                    <a:pt x="2651760" y="225056"/>
                  </a:cubicBezTo>
                  <a:cubicBezTo>
                    <a:pt x="2651201" y="226453"/>
                    <a:pt x="2650922" y="230505"/>
                    <a:pt x="2650922" y="237210"/>
                  </a:cubicBezTo>
                  <a:cubicBezTo>
                    <a:pt x="2650922" y="243916"/>
                    <a:pt x="2651201" y="248107"/>
                    <a:pt x="2651760" y="249783"/>
                  </a:cubicBezTo>
                  <a:cubicBezTo>
                    <a:pt x="2652319" y="251460"/>
                    <a:pt x="2652458" y="252996"/>
                    <a:pt x="2652179" y="254393"/>
                  </a:cubicBezTo>
                  <a:cubicBezTo>
                    <a:pt x="2651899" y="255790"/>
                    <a:pt x="2651760" y="257746"/>
                    <a:pt x="2651760" y="260261"/>
                  </a:cubicBezTo>
                  <a:cubicBezTo>
                    <a:pt x="2651760" y="262775"/>
                    <a:pt x="2651620" y="265430"/>
                    <a:pt x="2651341" y="268224"/>
                  </a:cubicBezTo>
                  <a:cubicBezTo>
                    <a:pt x="2651061" y="271018"/>
                    <a:pt x="2651201" y="272694"/>
                    <a:pt x="2651760" y="273253"/>
                  </a:cubicBezTo>
                  <a:cubicBezTo>
                    <a:pt x="2652319" y="273812"/>
                    <a:pt x="2652878" y="274650"/>
                    <a:pt x="2653436" y="275768"/>
                  </a:cubicBezTo>
                  <a:cubicBezTo>
                    <a:pt x="2655671" y="275768"/>
                    <a:pt x="2657208" y="275488"/>
                    <a:pt x="2658046" y="274929"/>
                  </a:cubicBezTo>
                  <a:cubicBezTo>
                    <a:pt x="2658884" y="274371"/>
                    <a:pt x="2660002" y="274091"/>
                    <a:pt x="2661399" y="274091"/>
                  </a:cubicBezTo>
                  <a:cubicBezTo>
                    <a:pt x="2662796" y="274091"/>
                    <a:pt x="2664053" y="273812"/>
                    <a:pt x="2665171" y="273253"/>
                  </a:cubicBezTo>
                  <a:cubicBezTo>
                    <a:pt x="2666289" y="272694"/>
                    <a:pt x="2667965" y="272415"/>
                    <a:pt x="2670200" y="272415"/>
                  </a:cubicBezTo>
                  <a:cubicBezTo>
                    <a:pt x="2672994" y="266827"/>
                    <a:pt x="2675090" y="262217"/>
                    <a:pt x="2676487" y="258584"/>
                  </a:cubicBezTo>
                  <a:cubicBezTo>
                    <a:pt x="2677884" y="254952"/>
                    <a:pt x="2680957" y="248666"/>
                    <a:pt x="2685707" y="239725"/>
                  </a:cubicBezTo>
                  <a:cubicBezTo>
                    <a:pt x="2690457" y="230784"/>
                    <a:pt x="2699258" y="212344"/>
                    <a:pt x="2712110" y="184404"/>
                  </a:cubicBezTo>
                  <a:lnTo>
                    <a:pt x="2702052" y="174345"/>
                  </a:lnTo>
                  <a:lnTo>
                    <a:pt x="2692832" y="166802"/>
                  </a:lnTo>
                  <a:lnTo>
                    <a:pt x="2695346" y="165963"/>
                  </a:lnTo>
                  <a:lnTo>
                    <a:pt x="2693670" y="163449"/>
                  </a:lnTo>
                  <a:lnTo>
                    <a:pt x="2698699" y="165125"/>
                  </a:lnTo>
                  <a:lnTo>
                    <a:pt x="2697861" y="163449"/>
                  </a:lnTo>
                  <a:lnTo>
                    <a:pt x="2701214" y="165125"/>
                  </a:lnTo>
                  <a:lnTo>
                    <a:pt x="2696184" y="159258"/>
                  </a:lnTo>
                  <a:cubicBezTo>
                    <a:pt x="2696743" y="159817"/>
                    <a:pt x="2698839" y="160655"/>
                    <a:pt x="2702471" y="161772"/>
                  </a:cubicBezTo>
                  <a:cubicBezTo>
                    <a:pt x="2706103" y="162890"/>
                    <a:pt x="2709177" y="163030"/>
                    <a:pt x="2711691" y="162191"/>
                  </a:cubicBezTo>
                  <a:cubicBezTo>
                    <a:pt x="2714206" y="161353"/>
                    <a:pt x="2717698" y="160375"/>
                    <a:pt x="2722169" y="159258"/>
                  </a:cubicBezTo>
                  <a:cubicBezTo>
                    <a:pt x="2736138" y="120701"/>
                    <a:pt x="2744800" y="99885"/>
                    <a:pt x="2748153" y="96812"/>
                  </a:cubicBezTo>
                  <a:cubicBezTo>
                    <a:pt x="2751506" y="93738"/>
                    <a:pt x="2753601" y="89827"/>
                    <a:pt x="2754439" y="85077"/>
                  </a:cubicBezTo>
                  <a:cubicBezTo>
                    <a:pt x="2755278" y="80327"/>
                    <a:pt x="2758211" y="72225"/>
                    <a:pt x="2763241" y="60769"/>
                  </a:cubicBezTo>
                  <a:cubicBezTo>
                    <a:pt x="2768270" y="49314"/>
                    <a:pt x="2771483" y="41211"/>
                    <a:pt x="2772880" y="36461"/>
                  </a:cubicBezTo>
                  <a:cubicBezTo>
                    <a:pt x="2774277" y="31712"/>
                    <a:pt x="2774696" y="28359"/>
                    <a:pt x="2774137" y="26403"/>
                  </a:cubicBezTo>
                  <a:cubicBezTo>
                    <a:pt x="2773578" y="24447"/>
                    <a:pt x="2772880" y="23050"/>
                    <a:pt x="2772041" y="22212"/>
                  </a:cubicBezTo>
                  <a:cubicBezTo>
                    <a:pt x="2771203" y="21374"/>
                    <a:pt x="2769946" y="19837"/>
                    <a:pt x="2768270" y="17602"/>
                  </a:cubicBezTo>
                  <a:cubicBezTo>
                    <a:pt x="2764358" y="14249"/>
                    <a:pt x="2761564" y="11874"/>
                    <a:pt x="2759888" y="10477"/>
                  </a:cubicBezTo>
                  <a:cubicBezTo>
                    <a:pt x="2758211" y="9080"/>
                    <a:pt x="2756255" y="8102"/>
                    <a:pt x="2754020" y="7544"/>
                  </a:cubicBezTo>
                  <a:cubicBezTo>
                    <a:pt x="2751785" y="6985"/>
                    <a:pt x="2750109" y="6426"/>
                    <a:pt x="2748991" y="5867"/>
                  </a:cubicBezTo>
                  <a:cubicBezTo>
                    <a:pt x="2747873" y="5308"/>
                    <a:pt x="2746197" y="4750"/>
                    <a:pt x="2743962" y="4191"/>
                  </a:cubicBezTo>
                  <a:cubicBezTo>
                    <a:pt x="2748432" y="4191"/>
                    <a:pt x="2752903" y="3632"/>
                    <a:pt x="2757373" y="2514"/>
                  </a:cubicBezTo>
                  <a:lnTo>
                    <a:pt x="2757373" y="167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600" spc="-300" dirty="0">
                <a:solidFill>
                  <a:schemeClr val="bg1"/>
                </a:solidFill>
                <a:latin typeface="汉仪许静行楷W" panose="00020600040101010101" pitchFamily="18" charset="-122"/>
                <a:ea typeface="汉仪许静行楷W" panose="00020600040101010101" pitchFamily="18" charset="-122"/>
              </a:endParaRPr>
            </a:p>
          </p:txBody>
        </p:sp>
      </p:grpSp>
    </p:spTree>
    <p:extLst>
      <p:ext uri="{BB962C8B-B14F-4D97-AF65-F5344CB8AC3E}">
        <p14:creationId xmlns:p14="http://schemas.microsoft.com/office/powerpoint/2010/main" val="272635266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
  <a:themeElements>
    <a:clrScheme name="Office">
      <a:dk1>
        <a:srgbClr val="000000"/>
      </a:dk1>
      <a:lt1>
        <a:srgbClr val="FFFFFF"/>
      </a:lt1>
      <a:dk2>
        <a:srgbClr val="44546A"/>
      </a:dk2>
      <a:lt2>
        <a:srgbClr val="E7E6E6"/>
      </a:lt2>
      <a:accent1>
        <a:srgbClr val="D7363B"/>
      </a:accent1>
      <a:accent2>
        <a:srgbClr val="831717"/>
      </a:accent2>
      <a:accent3>
        <a:srgbClr val="D7363B"/>
      </a:accent3>
      <a:accent4>
        <a:srgbClr val="831717"/>
      </a:accent4>
      <a:accent5>
        <a:srgbClr val="D7363B"/>
      </a:accent5>
      <a:accent6>
        <a:srgbClr val="831717"/>
      </a:accent6>
      <a:hlink>
        <a:srgbClr val="0563C1"/>
      </a:hlink>
      <a:folHlink>
        <a:srgbClr val="954F72"/>
      </a:folHlink>
    </a:clrScheme>
    <a:fontScheme name="雅黑&amp;light">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gs>
            <a:gs pos="100000">
              <a:schemeClr val="accent2"/>
            </a:gs>
          </a:gsLst>
          <a:lin ang="27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cap="rnd"/>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默认" id="{63296CE4-4538-4E20-83E1-BE0F20FEAC75}" vid="{D41C65C6-489D-45AC-9CC4-675B6014AA12}"/>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TotalTime>
  <Words>1001</Words>
  <Application>Microsoft Office PowerPoint</Application>
  <PresentationFormat>宽屏</PresentationFormat>
  <Paragraphs>60</Paragraphs>
  <Slides>13</Slides>
  <Notes>10</Notes>
  <HiddenSlides>0</HiddenSlides>
  <MMClips>0</MMClips>
  <ScaleCrop>false</ScaleCrop>
  <HeadingPairs>
    <vt:vector size="6" baseType="variant">
      <vt:variant>
        <vt:lpstr>已用的字体</vt:lpstr>
      </vt:variant>
      <vt:variant>
        <vt:i4>57</vt:i4>
      </vt:variant>
      <vt:variant>
        <vt:lpstr>主题</vt:lpstr>
      </vt:variant>
      <vt:variant>
        <vt:i4>2</vt:i4>
      </vt:variant>
      <vt:variant>
        <vt:lpstr>幻灯片标题</vt:lpstr>
      </vt:variant>
      <vt:variant>
        <vt:i4>13</vt:i4>
      </vt:variant>
    </vt:vector>
  </HeadingPairs>
  <TitlesOfParts>
    <vt:vector size="72" baseType="lpstr">
      <vt:lpstr>Gill Sans</vt:lpstr>
      <vt:lpstr>阿里巴巴普惠体 B</vt:lpstr>
      <vt:lpstr>阿里巴巴普惠体 R</vt:lpstr>
      <vt:lpstr>阿里汉仪智能黑体</vt:lpstr>
      <vt:lpstr>等线</vt:lpstr>
      <vt:lpstr>等线 Light</vt:lpstr>
      <vt:lpstr>方正清刻本悦宋简体</vt:lpstr>
      <vt:lpstr>方正苏新诗柳楷简体</vt:lpstr>
      <vt:lpstr>方正字迹-吕建德行楷简体</vt:lpstr>
      <vt:lpstr>方正字迹-张爨简体</vt:lpstr>
      <vt:lpstr>汉仪瑞意宋W</vt:lpstr>
      <vt:lpstr>汉仪尚巍手书W</vt:lpstr>
      <vt:lpstr>汉仪天宇风行体W</vt:lpstr>
      <vt:lpstr>汉仪许静行楷W</vt:lpstr>
      <vt:lpstr>汉仪雅酷黑 55W</vt:lpstr>
      <vt:lpstr>汉仪雅酷黑 75W</vt:lpstr>
      <vt:lpstr>汉仪雅酷黑 95W</vt:lpstr>
      <vt:lpstr>胡晓波骚包体</vt:lpstr>
      <vt:lpstr>华康俪金黑W8</vt:lpstr>
      <vt:lpstr>华康行书体</vt:lpstr>
      <vt:lpstr>江西拙楷</vt:lpstr>
      <vt:lpstr>刻石录颜体</vt:lpstr>
      <vt:lpstr>庞门正道标题体</vt:lpstr>
      <vt:lpstr>庞门正道粗书体</vt:lpstr>
      <vt:lpstr>锐字真言体免费商用</vt:lpstr>
      <vt:lpstr>思源黑体</vt:lpstr>
      <vt:lpstr>思源黑体 CN Bold</vt:lpstr>
      <vt:lpstr>思源黑体 CN Light</vt:lpstr>
      <vt:lpstr>思源黑体 Light</vt:lpstr>
      <vt:lpstr>思源黑體 Heavy</vt:lpstr>
      <vt:lpstr>思源宋体 CN Heavy</vt:lpstr>
      <vt:lpstr>思源宋体 CN Medium</vt:lpstr>
      <vt:lpstr>思源宋体 Heavy</vt:lpstr>
      <vt:lpstr>宋体</vt:lpstr>
      <vt:lpstr>腾讯体</vt:lpstr>
      <vt:lpstr>微软雅黑</vt:lpstr>
      <vt:lpstr>微软雅黑 Light</vt:lpstr>
      <vt:lpstr>文悦古典明朝体 (非商业使用) W5</vt:lpstr>
      <vt:lpstr>文悦新青年体 (非商业使用) W8</vt:lpstr>
      <vt:lpstr>问藏书房</vt:lpstr>
      <vt:lpstr>贤二体</vt:lpstr>
      <vt:lpstr>演示佛系体</vt:lpstr>
      <vt:lpstr>演示新手书</vt:lpstr>
      <vt:lpstr>演示镇魂行楷</vt:lpstr>
      <vt:lpstr>优设标题黑</vt:lpstr>
      <vt:lpstr>优设好身体</vt:lpstr>
      <vt:lpstr>禹卫书法行书简体
</vt:lpstr>
      <vt:lpstr>造字工房俊雅（非商用）常规体</vt:lpstr>
      <vt:lpstr>站酷高端黑</vt:lpstr>
      <vt:lpstr>站酷酷黑</vt:lpstr>
      <vt:lpstr>站酷庆科黄油体</vt:lpstr>
      <vt:lpstr>装甲明朝体</vt:lpstr>
      <vt:lpstr>字魂55号-龙吟手书</vt:lpstr>
      <vt:lpstr>字悦宋刻本（非商用）</vt:lpstr>
      <vt:lpstr>Arial</vt:lpstr>
      <vt:lpstr>Calibri</vt:lpstr>
      <vt:lpstr>Times New Roman</vt:lpstr>
      <vt:lpstr>Office 主题​​</vt:lpstr>
      <vt:lpstr>默认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51PPT模板网</cp:keywords>
  <dc:description>www.51ppt moba n.com</dc:description>
  <cp:lastModifiedBy>YANGs</cp:lastModifiedBy>
  <cp:revision>44</cp:revision>
  <dcterms:created xsi:type="dcterms:W3CDTF">2020-08-25T09:01:55Z</dcterms:created>
  <dcterms:modified xsi:type="dcterms:W3CDTF">2020-10-20T15:05:17Z</dcterms:modified>
</cp:coreProperties>
</file>