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sldIdLst>
    <p:sldId id="258" r:id="rId2"/>
    <p:sldId id="275" r:id="rId3"/>
    <p:sldId id="276" r:id="rId4"/>
    <p:sldId id="280" r:id="rId5"/>
    <p:sldId id="281" r:id="rId6"/>
    <p:sldId id="282" r:id="rId7"/>
    <p:sldId id="283" r:id="rId8"/>
    <p:sldId id="296" r:id="rId9"/>
    <p:sldId id="284" r:id="rId10"/>
    <p:sldId id="285" r:id="rId11"/>
    <p:sldId id="286" r:id="rId12"/>
    <p:sldId id="297" r:id="rId13"/>
    <p:sldId id="288" r:id="rId14"/>
    <p:sldId id="289" r:id="rId15"/>
    <p:sldId id="290" r:id="rId16"/>
    <p:sldId id="291" r:id="rId17"/>
    <p:sldId id="298" r:id="rId18"/>
    <p:sldId id="292" r:id="rId19"/>
    <p:sldId id="293" r:id="rId20"/>
    <p:sldId id="294" r:id="rId21"/>
    <p:sldId id="295" r:id="rId22"/>
    <p:sldId id="301" r:id="rId23"/>
    <p:sldId id="299" r:id="rId24"/>
    <p:sldId id="302" r:id="rId25"/>
  </p:sldIdLst>
  <p:sldSz cx="12192000" cy="6858000"/>
  <p:notesSz cx="6858000" cy="9144000"/>
  <p:embeddedFontLst>
    <p:embeddedFont>
      <p:font typeface="等线" panose="02010600030101010101" pitchFamily="2" charset="-122"/>
      <p:regular r:id="rId27"/>
      <p:bold r:id="rId28"/>
    </p:embeddedFont>
    <p:embeddedFont>
      <p:font typeface="Segoe UI" panose="020B0502040204020203" pitchFamily="34" charset="0"/>
      <p:regular r:id="rId29"/>
      <p:bold r:id="rId30"/>
      <p:italic r:id="rId31"/>
      <p:boldItalic r:id="rId32"/>
    </p:embeddedFont>
    <p:embeddedFont>
      <p:font typeface="思源黑体 CN Light" panose="020B0300000000000000" pitchFamily="34" charset="-122"/>
      <p:regular r:id="rId33"/>
    </p:embeddedFont>
    <p:embeddedFont>
      <p:font typeface="微软雅黑 Light" panose="020B0502040204020203" pitchFamily="34" charset="-122"/>
      <p:regular r:id="rId34"/>
    </p:embeddedFont>
    <p:embeddedFont>
      <p:font typeface="Segoe UI Light" panose="020B0502040204020203" pitchFamily="34" charset="0"/>
      <p:regular r:id="rId35"/>
      <p:italic r:id="rId36"/>
    </p:embeddedFont>
    <p:embeddedFont>
      <p:font typeface="汉仪尚巍手书W" panose="02010600030101010101" charset="-122"/>
      <p:regular r:id="rId37"/>
    </p:embeddedFont>
    <p:embeddedFont>
      <p:font typeface="微软雅黑" panose="020B0503020204020204" pitchFamily="34" charset="-122"/>
      <p:regular r:id="rId38"/>
      <p:bold r:id="rId39"/>
    </p:embeddedFont>
    <p:embeddedFont>
      <p:font typeface="Calibri Light" panose="020F0302020204030204" pitchFamily="34" charset="0"/>
      <p:regular r:id="rId40"/>
      <p:italic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张伟崇 张伟崇" initials="张伟崇" lastIdx="1" clrIdx="0">
    <p:extLst>
      <p:ext uri="{19B8F6BF-5375-455C-9EA6-DF929625EA0E}">
        <p15:presenceInfo xmlns:p15="http://schemas.microsoft.com/office/powerpoint/2012/main" userId="c2d7aab20fe4091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9BE0A"/>
    <a:srgbClr val="008F77"/>
    <a:srgbClr val="E2A00D"/>
    <a:srgbClr val="FFC000"/>
    <a:srgbClr val="E29C00"/>
    <a:srgbClr val="FFD1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352" autoAdjust="0"/>
    <p:restoredTop sz="94660"/>
  </p:normalViewPr>
  <p:slideViewPr>
    <p:cSldViewPr snapToGrid="0" showGuides="1">
      <p:cViewPr varScale="1">
        <p:scale>
          <a:sx n="96" d="100"/>
          <a:sy n="96" d="100"/>
        </p:scale>
        <p:origin x="774" y="90"/>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15.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8D00-4C0B-9480-D434B6835B67}"/>
              </c:ext>
            </c:extLst>
          </c:dPt>
          <c:dPt>
            <c:idx val="1"/>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3-8D00-4C0B-9480-D434B6835B67}"/>
              </c:ext>
            </c:extLst>
          </c:dPt>
          <c:cat>
            <c:strRef>
              <c:f>Sheet1!$A$2:$A$3</c:f>
              <c:strCache>
                <c:ptCount val="2"/>
                <c:pt idx="0">
                  <c:v>份额</c:v>
                </c:pt>
                <c:pt idx="1">
                  <c:v>剩下份额</c:v>
                </c:pt>
              </c:strCache>
            </c:strRef>
          </c:cat>
          <c:val>
            <c:numRef>
              <c:f>Sheet1!$B$2:$B$3</c:f>
              <c:numCache>
                <c:formatCode>0%</c:formatCode>
                <c:ptCount val="2"/>
                <c:pt idx="0">
                  <c:v>0.68</c:v>
                </c:pt>
                <c:pt idx="1">
                  <c:v>0.31999999999999995</c:v>
                </c:pt>
              </c:numCache>
            </c:numRef>
          </c:val>
          <c:extLst xmlns:c16r2="http://schemas.microsoft.com/office/drawing/2015/06/chart">
            <c:ext xmlns:c16="http://schemas.microsoft.com/office/drawing/2014/chart" uri="{C3380CC4-5D6E-409C-BE32-E72D297353CC}">
              <c16:uniqueId val="{00000004-8D00-4C0B-9480-D434B6835B67}"/>
            </c:ext>
          </c:extLst>
        </c:ser>
        <c:dLbls>
          <c:showLegendKey val="0"/>
          <c:showVal val="0"/>
          <c:showCatName val="0"/>
          <c:showSerName val="0"/>
          <c:showPercent val="0"/>
          <c:showBubbleSize val="0"/>
          <c:showLeaderLines val="1"/>
        </c:dLbls>
        <c:firstSliceAng val="115"/>
        <c:holeSize val="77"/>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7BD9-4787-865B-B83045053BA4}"/>
              </c:ext>
            </c:extLst>
          </c:dPt>
          <c:dPt>
            <c:idx val="1"/>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3-7BD9-4787-865B-B83045053BA4}"/>
              </c:ext>
            </c:extLst>
          </c:dPt>
          <c:cat>
            <c:strRef>
              <c:f>Sheet1!$A$2:$A$3</c:f>
              <c:strCache>
                <c:ptCount val="2"/>
                <c:pt idx="0">
                  <c:v>份额</c:v>
                </c:pt>
                <c:pt idx="1">
                  <c:v>剩下份额</c:v>
                </c:pt>
              </c:strCache>
            </c:strRef>
          </c:cat>
          <c:val>
            <c:numRef>
              <c:f>Sheet1!$B$2:$B$3</c:f>
              <c:numCache>
                <c:formatCode>0%</c:formatCode>
                <c:ptCount val="2"/>
                <c:pt idx="0">
                  <c:v>0.8</c:v>
                </c:pt>
                <c:pt idx="1">
                  <c:v>0.19999999999999996</c:v>
                </c:pt>
              </c:numCache>
            </c:numRef>
          </c:val>
          <c:extLst xmlns:c16r2="http://schemas.microsoft.com/office/drawing/2015/06/chart">
            <c:ext xmlns:c16="http://schemas.microsoft.com/office/drawing/2014/chart" uri="{C3380CC4-5D6E-409C-BE32-E72D297353CC}">
              <c16:uniqueId val="{00000004-7BD9-4787-865B-B83045053BA4}"/>
            </c:ext>
          </c:extLst>
        </c:ser>
        <c:dLbls>
          <c:showLegendKey val="0"/>
          <c:showVal val="0"/>
          <c:showCatName val="0"/>
          <c:showSerName val="0"/>
          <c:showPercent val="0"/>
          <c:showBubbleSize val="0"/>
          <c:showLeaderLines val="1"/>
        </c:dLbls>
        <c:firstSliceAng val="115"/>
        <c:holeSize val="77"/>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cat>
            <c:strRef>
              <c:f>Sheet1!$A$2:$A$5</c:f>
              <c:strCache>
                <c:ptCount val="4"/>
                <c:pt idx="0">
                  <c:v>第一季度</c:v>
                </c:pt>
                <c:pt idx="1">
                  <c:v>第二季度</c:v>
                </c:pt>
                <c:pt idx="2">
                  <c:v>第三季度</c:v>
                </c:pt>
                <c:pt idx="3">
                  <c:v>第四季度</c:v>
                </c:pt>
              </c:strCache>
            </c:strRef>
          </c:cat>
          <c:val>
            <c:numRef>
              <c:f>Sheet1!$B$2:$B$5</c:f>
              <c:numCache>
                <c:formatCode>g/"通""用""格""式"</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F268-45F5-9FF8-E236AE7A3ED7}"/>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E975B4-936E-4EC1-9E69-6FF7074E9949}" type="datetimeFigureOut">
              <a:rPr lang="zh-CN" altLang="en-US" smtClean="0"/>
              <a:t>2020/10/21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2A4DC-8CA7-4332-9A7B-7EF00E8F43BD}" type="slidenum">
              <a:rPr lang="zh-CN" altLang="en-US" smtClean="0"/>
              <a:t>‹#›</a:t>
            </a:fld>
            <a:endParaRPr lang="zh-CN" altLang="en-US"/>
          </a:p>
        </p:txBody>
      </p:sp>
    </p:spTree>
    <p:extLst>
      <p:ext uri="{BB962C8B-B14F-4D97-AF65-F5344CB8AC3E}">
        <p14:creationId xmlns:p14="http://schemas.microsoft.com/office/powerpoint/2010/main" val="1085800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582A4DC-8CA7-4332-9A7B-7EF00E8F43BD}" type="slidenum">
              <a:rPr lang="zh-CN" altLang="en-US" smtClean="0"/>
              <a:t>23</a:t>
            </a:fld>
            <a:endParaRPr lang="zh-CN" altLang="en-US"/>
          </a:p>
        </p:txBody>
      </p:sp>
    </p:spTree>
    <p:extLst>
      <p:ext uri="{BB962C8B-B14F-4D97-AF65-F5344CB8AC3E}">
        <p14:creationId xmlns:p14="http://schemas.microsoft.com/office/powerpoint/2010/main" val="818473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198C85-F10A-4B46-BB4D-E90EFF80C6D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3A66C2C3-C6CF-46CE-9AFC-4D1E1D2259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1E620586-75B9-476E-9934-30B0FDE5CD0C}"/>
              </a:ext>
            </a:extLst>
          </p:cNvPr>
          <p:cNvSpPr>
            <a:spLocks noGrp="1"/>
          </p:cNvSpPr>
          <p:nvPr>
            <p:ph type="dt" sz="half" idx="10"/>
          </p:nvPr>
        </p:nvSpPr>
        <p:spPr/>
        <p:txBody>
          <a:bodyPr/>
          <a:lstStyle/>
          <a:p>
            <a:fld id="{6C82C6E1-DB91-4BE5-8924-16FB5D736967}" type="datetimeFigureOut">
              <a:rPr lang="zh-CN" altLang="en-US" smtClean="0"/>
              <a:t>2020/10/21</a:t>
            </a:fld>
            <a:endParaRPr lang="zh-CN" altLang="en-US"/>
          </a:p>
        </p:txBody>
      </p:sp>
      <p:sp>
        <p:nvSpPr>
          <p:cNvPr id="5" name="页脚占位符 4">
            <a:extLst>
              <a:ext uri="{FF2B5EF4-FFF2-40B4-BE49-F238E27FC236}">
                <a16:creationId xmlns:a16="http://schemas.microsoft.com/office/drawing/2014/main" xmlns="" id="{98060EFF-2DC3-4FD9-9F79-647D83F16E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82A6797-EE45-4323-8CA9-5F2EE3AC6727}"/>
              </a:ext>
            </a:extLst>
          </p:cNvPr>
          <p:cNvSpPr>
            <a:spLocks noGrp="1"/>
          </p:cNvSpPr>
          <p:nvPr>
            <p:ph type="sldNum" sz="quarter" idx="12"/>
          </p:nvPr>
        </p:nvSpPr>
        <p:spPr/>
        <p:txBody>
          <a:bodyPr/>
          <a:lstStyle/>
          <a:p>
            <a:fld id="{706A323C-0D6C-4F70-BC70-2E49DC00D870}" type="slidenum">
              <a:rPr lang="zh-CN" altLang="en-US" smtClean="0"/>
              <a:t>‹#›</a:t>
            </a:fld>
            <a:endParaRPr lang="zh-CN" altLang="en-US"/>
          </a:p>
        </p:txBody>
      </p:sp>
    </p:spTree>
    <p:extLst>
      <p:ext uri="{BB962C8B-B14F-4D97-AF65-F5344CB8AC3E}">
        <p14:creationId xmlns:p14="http://schemas.microsoft.com/office/powerpoint/2010/main" val="1370662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8BD2970-DA42-41AF-A469-CB67E99E881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1BBBE718-9BC5-4A38-ACFB-EB3B78BFC03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09ECB4C-5B0E-42F6-97BB-68608257352F}"/>
              </a:ext>
            </a:extLst>
          </p:cNvPr>
          <p:cNvSpPr>
            <a:spLocks noGrp="1"/>
          </p:cNvSpPr>
          <p:nvPr>
            <p:ph type="dt" sz="half" idx="10"/>
          </p:nvPr>
        </p:nvSpPr>
        <p:spPr/>
        <p:txBody>
          <a:bodyPr/>
          <a:lstStyle/>
          <a:p>
            <a:fld id="{6C82C6E1-DB91-4BE5-8924-16FB5D736967}" type="datetimeFigureOut">
              <a:rPr lang="zh-CN" altLang="en-US" smtClean="0"/>
              <a:t>2020/10/21</a:t>
            </a:fld>
            <a:endParaRPr lang="zh-CN" altLang="en-US"/>
          </a:p>
        </p:txBody>
      </p:sp>
      <p:sp>
        <p:nvSpPr>
          <p:cNvPr id="5" name="页脚占位符 4">
            <a:extLst>
              <a:ext uri="{FF2B5EF4-FFF2-40B4-BE49-F238E27FC236}">
                <a16:creationId xmlns:a16="http://schemas.microsoft.com/office/drawing/2014/main" xmlns="" id="{414FFC19-208D-4827-B4C5-EDDE86917D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3B81B63-98C9-4AB1-8C07-379188AA4AB0}"/>
              </a:ext>
            </a:extLst>
          </p:cNvPr>
          <p:cNvSpPr>
            <a:spLocks noGrp="1"/>
          </p:cNvSpPr>
          <p:nvPr>
            <p:ph type="sldNum" sz="quarter" idx="12"/>
          </p:nvPr>
        </p:nvSpPr>
        <p:spPr/>
        <p:txBody>
          <a:bodyPr/>
          <a:lstStyle/>
          <a:p>
            <a:fld id="{706A323C-0D6C-4F70-BC70-2E49DC00D870}" type="slidenum">
              <a:rPr lang="zh-CN" altLang="en-US" smtClean="0"/>
              <a:t>‹#›</a:t>
            </a:fld>
            <a:endParaRPr lang="zh-CN" altLang="en-US"/>
          </a:p>
        </p:txBody>
      </p:sp>
    </p:spTree>
    <p:extLst>
      <p:ext uri="{BB962C8B-B14F-4D97-AF65-F5344CB8AC3E}">
        <p14:creationId xmlns:p14="http://schemas.microsoft.com/office/powerpoint/2010/main" val="2843604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90DF8C1E-6B41-4E16-BBA1-725D073858D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663FB86-5044-44DE-9E76-AD3BBBF0855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8DE9D0D-022C-460A-95F1-D835F4B78003}"/>
              </a:ext>
            </a:extLst>
          </p:cNvPr>
          <p:cNvSpPr>
            <a:spLocks noGrp="1"/>
          </p:cNvSpPr>
          <p:nvPr>
            <p:ph type="dt" sz="half" idx="10"/>
          </p:nvPr>
        </p:nvSpPr>
        <p:spPr/>
        <p:txBody>
          <a:bodyPr/>
          <a:lstStyle/>
          <a:p>
            <a:fld id="{6C82C6E1-DB91-4BE5-8924-16FB5D736967}" type="datetimeFigureOut">
              <a:rPr lang="zh-CN" altLang="en-US" smtClean="0"/>
              <a:t>2020/10/21</a:t>
            </a:fld>
            <a:endParaRPr lang="zh-CN" altLang="en-US"/>
          </a:p>
        </p:txBody>
      </p:sp>
      <p:sp>
        <p:nvSpPr>
          <p:cNvPr id="5" name="页脚占位符 4">
            <a:extLst>
              <a:ext uri="{FF2B5EF4-FFF2-40B4-BE49-F238E27FC236}">
                <a16:creationId xmlns:a16="http://schemas.microsoft.com/office/drawing/2014/main" xmlns="" id="{B87918FF-6FD6-4B17-9F22-5B38580DC0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7A3D73C-BA97-4EA8-BE5D-73F78B75DCE9}"/>
              </a:ext>
            </a:extLst>
          </p:cNvPr>
          <p:cNvSpPr>
            <a:spLocks noGrp="1"/>
          </p:cNvSpPr>
          <p:nvPr>
            <p:ph type="sldNum" sz="quarter" idx="12"/>
          </p:nvPr>
        </p:nvSpPr>
        <p:spPr/>
        <p:txBody>
          <a:bodyPr/>
          <a:lstStyle/>
          <a:p>
            <a:fld id="{706A323C-0D6C-4F70-BC70-2E49DC00D870}" type="slidenum">
              <a:rPr lang="zh-CN" altLang="en-US" smtClean="0"/>
              <a:t>‹#›</a:t>
            </a:fld>
            <a:endParaRPr lang="zh-CN" altLang="en-US"/>
          </a:p>
        </p:txBody>
      </p:sp>
    </p:spTree>
    <p:extLst>
      <p:ext uri="{BB962C8B-B14F-4D97-AF65-F5344CB8AC3E}">
        <p14:creationId xmlns:p14="http://schemas.microsoft.com/office/powerpoint/2010/main" val="1079463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B13AE2E-83DC-44C7-BFA0-85630CD99B1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2E0E8D7-C241-4302-BA58-D7A28E5170B9}"/>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A926829-9D2F-42A6-91E4-999CDA3EB8B7}"/>
              </a:ext>
            </a:extLst>
          </p:cNvPr>
          <p:cNvSpPr>
            <a:spLocks noGrp="1"/>
          </p:cNvSpPr>
          <p:nvPr>
            <p:ph type="dt" sz="half" idx="10"/>
          </p:nvPr>
        </p:nvSpPr>
        <p:spPr/>
        <p:txBody>
          <a:bodyPr/>
          <a:lstStyle/>
          <a:p>
            <a:fld id="{6C82C6E1-DB91-4BE5-8924-16FB5D736967}" type="datetimeFigureOut">
              <a:rPr lang="zh-CN" altLang="en-US" smtClean="0"/>
              <a:t>2020/10/21</a:t>
            </a:fld>
            <a:endParaRPr lang="zh-CN" altLang="en-US"/>
          </a:p>
        </p:txBody>
      </p:sp>
      <p:sp>
        <p:nvSpPr>
          <p:cNvPr id="5" name="页脚占位符 4">
            <a:extLst>
              <a:ext uri="{FF2B5EF4-FFF2-40B4-BE49-F238E27FC236}">
                <a16:creationId xmlns:a16="http://schemas.microsoft.com/office/drawing/2014/main" xmlns="" id="{199777C4-B5EF-4C73-BB0B-4D37300F07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120D6CF-7A70-4C6B-B593-AE3E54BA6743}"/>
              </a:ext>
            </a:extLst>
          </p:cNvPr>
          <p:cNvSpPr>
            <a:spLocks noGrp="1"/>
          </p:cNvSpPr>
          <p:nvPr>
            <p:ph type="sldNum" sz="quarter" idx="12"/>
          </p:nvPr>
        </p:nvSpPr>
        <p:spPr/>
        <p:txBody>
          <a:bodyPr/>
          <a:lstStyle/>
          <a:p>
            <a:fld id="{706A323C-0D6C-4F70-BC70-2E49DC00D870}" type="slidenum">
              <a:rPr lang="zh-CN" altLang="en-US" smtClean="0"/>
              <a:t>‹#›</a:t>
            </a:fld>
            <a:endParaRPr lang="zh-CN" altLang="en-US"/>
          </a:p>
        </p:txBody>
      </p:sp>
    </p:spTree>
    <p:extLst>
      <p:ext uri="{BB962C8B-B14F-4D97-AF65-F5344CB8AC3E}">
        <p14:creationId xmlns:p14="http://schemas.microsoft.com/office/powerpoint/2010/main" val="2618839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102D80-A141-4ECE-9262-1B2C6647DCC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FB79D6B4-CF91-4B56-9DB4-AEAAE87695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604A9913-D69C-4771-A7EB-BACC27A504E8}"/>
              </a:ext>
            </a:extLst>
          </p:cNvPr>
          <p:cNvSpPr>
            <a:spLocks noGrp="1"/>
          </p:cNvSpPr>
          <p:nvPr>
            <p:ph type="dt" sz="half" idx="10"/>
          </p:nvPr>
        </p:nvSpPr>
        <p:spPr/>
        <p:txBody>
          <a:bodyPr/>
          <a:lstStyle/>
          <a:p>
            <a:fld id="{6C82C6E1-DB91-4BE5-8924-16FB5D736967}" type="datetimeFigureOut">
              <a:rPr lang="zh-CN" altLang="en-US" smtClean="0"/>
              <a:t>2020/10/21</a:t>
            </a:fld>
            <a:endParaRPr lang="zh-CN" altLang="en-US"/>
          </a:p>
        </p:txBody>
      </p:sp>
      <p:sp>
        <p:nvSpPr>
          <p:cNvPr id="5" name="页脚占位符 4">
            <a:extLst>
              <a:ext uri="{FF2B5EF4-FFF2-40B4-BE49-F238E27FC236}">
                <a16:creationId xmlns:a16="http://schemas.microsoft.com/office/drawing/2014/main" xmlns="" id="{C9800FE6-3821-4374-8DAD-0A045655A8F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26874B3-66B8-4A0D-A946-FCE0163F6D01}"/>
              </a:ext>
            </a:extLst>
          </p:cNvPr>
          <p:cNvSpPr>
            <a:spLocks noGrp="1"/>
          </p:cNvSpPr>
          <p:nvPr>
            <p:ph type="sldNum" sz="quarter" idx="12"/>
          </p:nvPr>
        </p:nvSpPr>
        <p:spPr/>
        <p:txBody>
          <a:bodyPr/>
          <a:lstStyle/>
          <a:p>
            <a:fld id="{706A323C-0D6C-4F70-BC70-2E49DC00D870}" type="slidenum">
              <a:rPr lang="zh-CN" altLang="en-US" smtClean="0"/>
              <a:t>‹#›</a:t>
            </a:fld>
            <a:endParaRPr lang="zh-CN" altLang="en-US"/>
          </a:p>
        </p:txBody>
      </p:sp>
    </p:spTree>
    <p:extLst>
      <p:ext uri="{BB962C8B-B14F-4D97-AF65-F5344CB8AC3E}">
        <p14:creationId xmlns:p14="http://schemas.microsoft.com/office/powerpoint/2010/main" val="1396377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42B511B-D8A5-49F5-8452-773BD67C2AD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849176D-B0B6-4849-AA57-EC055961D33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6B75D5AB-E03C-4A79-96D3-52A711932A5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FAACE5D-2139-40B4-A555-E4E5625E7993}"/>
              </a:ext>
            </a:extLst>
          </p:cNvPr>
          <p:cNvSpPr>
            <a:spLocks noGrp="1"/>
          </p:cNvSpPr>
          <p:nvPr>
            <p:ph type="dt" sz="half" idx="10"/>
          </p:nvPr>
        </p:nvSpPr>
        <p:spPr/>
        <p:txBody>
          <a:bodyPr/>
          <a:lstStyle/>
          <a:p>
            <a:fld id="{6C82C6E1-DB91-4BE5-8924-16FB5D736967}" type="datetimeFigureOut">
              <a:rPr lang="zh-CN" altLang="en-US" smtClean="0"/>
              <a:t>2020/10/21</a:t>
            </a:fld>
            <a:endParaRPr lang="zh-CN" altLang="en-US"/>
          </a:p>
        </p:txBody>
      </p:sp>
      <p:sp>
        <p:nvSpPr>
          <p:cNvPr id="6" name="页脚占位符 5">
            <a:extLst>
              <a:ext uri="{FF2B5EF4-FFF2-40B4-BE49-F238E27FC236}">
                <a16:creationId xmlns:a16="http://schemas.microsoft.com/office/drawing/2014/main" xmlns="" id="{0E1EB704-E8FE-4DD0-A394-F275374ABB6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CBC9883-6FA1-4705-B48A-6FE14A0D0A69}"/>
              </a:ext>
            </a:extLst>
          </p:cNvPr>
          <p:cNvSpPr>
            <a:spLocks noGrp="1"/>
          </p:cNvSpPr>
          <p:nvPr>
            <p:ph type="sldNum" sz="quarter" idx="12"/>
          </p:nvPr>
        </p:nvSpPr>
        <p:spPr/>
        <p:txBody>
          <a:bodyPr/>
          <a:lstStyle/>
          <a:p>
            <a:fld id="{706A323C-0D6C-4F70-BC70-2E49DC00D870}" type="slidenum">
              <a:rPr lang="zh-CN" altLang="en-US" smtClean="0"/>
              <a:t>‹#›</a:t>
            </a:fld>
            <a:endParaRPr lang="zh-CN" altLang="en-US"/>
          </a:p>
        </p:txBody>
      </p:sp>
    </p:spTree>
    <p:extLst>
      <p:ext uri="{BB962C8B-B14F-4D97-AF65-F5344CB8AC3E}">
        <p14:creationId xmlns:p14="http://schemas.microsoft.com/office/powerpoint/2010/main" val="1903439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4782FC1-8CA5-475B-B4BA-3A4613DDB2B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9AE4326-6CD5-445F-B6A4-1B33957772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AFC52972-22AB-47E4-BAB8-459C496EAAC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97999096-1FCC-4661-BF86-67CF0E4B994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FE2078FA-9B7C-40E6-AAE5-D9D33B6DDE0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FD0510DB-B857-4835-BC41-54548B7E0B37}"/>
              </a:ext>
            </a:extLst>
          </p:cNvPr>
          <p:cNvSpPr>
            <a:spLocks noGrp="1"/>
          </p:cNvSpPr>
          <p:nvPr>
            <p:ph type="dt" sz="half" idx="10"/>
          </p:nvPr>
        </p:nvSpPr>
        <p:spPr/>
        <p:txBody>
          <a:bodyPr/>
          <a:lstStyle/>
          <a:p>
            <a:fld id="{6C82C6E1-DB91-4BE5-8924-16FB5D736967}" type="datetimeFigureOut">
              <a:rPr lang="zh-CN" altLang="en-US" smtClean="0"/>
              <a:t>2020/10/21</a:t>
            </a:fld>
            <a:endParaRPr lang="zh-CN" altLang="en-US"/>
          </a:p>
        </p:txBody>
      </p:sp>
      <p:sp>
        <p:nvSpPr>
          <p:cNvPr id="8" name="页脚占位符 7">
            <a:extLst>
              <a:ext uri="{FF2B5EF4-FFF2-40B4-BE49-F238E27FC236}">
                <a16:creationId xmlns:a16="http://schemas.microsoft.com/office/drawing/2014/main" xmlns="" id="{DA054A68-FF4F-4D49-8B16-11AEDEEEAC2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BC215B78-9637-4C34-BA1E-6BA478AEDCB2}"/>
              </a:ext>
            </a:extLst>
          </p:cNvPr>
          <p:cNvSpPr>
            <a:spLocks noGrp="1"/>
          </p:cNvSpPr>
          <p:nvPr>
            <p:ph type="sldNum" sz="quarter" idx="12"/>
          </p:nvPr>
        </p:nvSpPr>
        <p:spPr/>
        <p:txBody>
          <a:bodyPr/>
          <a:lstStyle/>
          <a:p>
            <a:fld id="{706A323C-0D6C-4F70-BC70-2E49DC00D870}" type="slidenum">
              <a:rPr lang="zh-CN" altLang="en-US" smtClean="0"/>
              <a:t>‹#›</a:t>
            </a:fld>
            <a:endParaRPr lang="zh-CN" altLang="en-US"/>
          </a:p>
        </p:txBody>
      </p:sp>
    </p:spTree>
    <p:extLst>
      <p:ext uri="{BB962C8B-B14F-4D97-AF65-F5344CB8AC3E}">
        <p14:creationId xmlns:p14="http://schemas.microsoft.com/office/powerpoint/2010/main" val="4005941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xmlns="" id="{488496E4-7117-4FDC-9E05-23D0A424FEDC}"/>
              </a:ext>
            </a:extLst>
          </p:cNvPr>
          <p:cNvSpPr>
            <a:spLocks noGrp="1"/>
          </p:cNvSpPr>
          <p:nvPr userDrawn="1">
            <p:ph type="body" sz="quarter" idx="10"/>
          </p:nvPr>
        </p:nvSpPr>
        <p:spPr>
          <a:xfrm>
            <a:off x="3938092" y="162296"/>
            <a:ext cx="4315817" cy="565604"/>
          </a:xfrm>
        </p:spPr>
        <p:txBody>
          <a:bodyPr wrap="square">
            <a:spAutoFit/>
          </a:bodyPr>
          <a:lstStyle>
            <a:lvl1pPr marL="0" indent="0" algn="ctr">
              <a:buNone/>
              <a:defRPr lang="zh-CN" altLang="en-US" b="1" kern="100" dirty="0" smtClean="0">
                <a:solidFill>
                  <a:srgbClr val="39BE0A"/>
                </a:solidFill>
                <a:latin typeface="+mj-ea"/>
                <a:ea typeface="+mj-ea"/>
                <a:cs typeface="Times New Roman" panose="02020603050405020304" pitchFamily="18" charset="0"/>
              </a:defRPr>
            </a:lvl1pPr>
            <a:lvl2pPr marL="228600" indent="0">
              <a:buNone/>
              <a:defRPr lang="zh-CN" altLang="en-US" sz="1800" dirty="0"/>
            </a:lvl2pPr>
          </a:lstStyle>
          <a:p>
            <a:pPr marL="0" lvl="0" algn="ctr">
              <a:lnSpc>
                <a:spcPct val="120000"/>
              </a:lnSpc>
            </a:pPr>
            <a:r>
              <a:rPr lang="zh-CN" altLang="en-US" dirty="0"/>
              <a:t>编辑母版文本样式</a:t>
            </a:r>
          </a:p>
        </p:txBody>
      </p:sp>
    </p:spTree>
    <p:extLst>
      <p:ext uri="{BB962C8B-B14F-4D97-AF65-F5344CB8AC3E}">
        <p14:creationId xmlns:p14="http://schemas.microsoft.com/office/powerpoint/2010/main" val="3194710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2942CBF-FF34-4AA1-ABA6-4C63CDE941AA}"/>
              </a:ext>
            </a:extLst>
          </p:cNvPr>
          <p:cNvSpPr>
            <a:spLocks noGrp="1"/>
          </p:cNvSpPr>
          <p:nvPr>
            <p:ph type="dt" sz="half" idx="10"/>
          </p:nvPr>
        </p:nvSpPr>
        <p:spPr/>
        <p:txBody>
          <a:bodyPr/>
          <a:lstStyle/>
          <a:p>
            <a:fld id="{6C82C6E1-DB91-4BE5-8924-16FB5D736967}" type="datetimeFigureOut">
              <a:rPr lang="zh-CN" altLang="en-US" smtClean="0"/>
              <a:t>2020/10/21</a:t>
            </a:fld>
            <a:endParaRPr lang="zh-CN" altLang="en-US"/>
          </a:p>
        </p:txBody>
      </p:sp>
      <p:sp>
        <p:nvSpPr>
          <p:cNvPr id="3" name="页脚占位符 2">
            <a:extLst>
              <a:ext uri="{FF2B5EF4-FFF2-40B4-BE49-F238E27FC236}">
                <a16:creationId xmlns:a16="http://schemas.microsoft.com/office/drawing/2014/main" xmlns="" id="{3C8285AC-7E8D-4AC1-B98A-9B289C006A0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3F608BE-C0DE-4022-A2EB-51B9786680B0}"/>
              </a:ext>
            </a:extLst>
          </p:cNvPr>
          <p:cNvSpPr>
            <a:spLocks noGrp="1"/>
          </p:cNvSpPr>
          <p:nvPr>
            <p:ph type="sldNum" sz="quarter" idx="12"/>
          </p:nvPr>
        </p:nvSpPr>
        <p:spPr/>
        <p:txBody>
          <a:bodyPr/>
          <a:lstStyle/>
          <a:p>
            <a:fld id="{706A323C-0D6C-4F70-BC70-2E49DC00D870}" type="slidenum">
              <a:rPr lang="zh-CN" altLang="en-US" smtClean="0"/>
              <a:t>‹#›</a:t>
            </a:fld>
            <a:endParaRPr lang="zh-CN" altLang="en-US"/>
          </a:p>
        </p:txBody>
      </p:sp>
    </p:spTree>
    <p:extLst>
      <p:ext uri="{BB962C8B-B14F-4D97-AF65-F5344CB8AC3E}">
        <p14:creationId xmlns:p14="http://schemas.microsoft.com/office/powerpoint/2010/main" val="3356288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F305A44-5F93-46D4-BCE8-5ABFD7C2545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C03017A-50AC-4AA8-966A-0DF65DBF0D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CD2DCAA1-D197-4A6A-8451-AC20BFF72B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5D00E6A6-73B1-48DE-97A4-2272AB234273}"/>
              </a:ext>
            </a:extLst>
          </p:cNvPr>
          <p:cNvSpPr>
            <a:spLocks noGrp="1"/>
          </p:cNvSpPr>
          <p:nvPr>
            <p:ph type="dt" sz="half" idx="10"/>
          </p:nvPr>
        </p:nvSpPr>
        <p:spPr/>
        <p:txBody>
          <a:bodyPr/>
          <a:lstStyle/>
          <a:p>
            <a:fld id="{6C82C6E1-DB91-4BE5-8924-16FB5D736967}" type="datetimeFigureOut">
              <a:rPr lang="zh-CN" altLang="en-US" smtClean="0"/>
              <a:t>2020/10/21</a:t>
            </a:fld>
            <a:endParaRPr lang="zh-CN" altLang="en-US"/>
          </a:p>
        </p:txBody>
      </p:sp>
      <p:sp>
        <p:nvSpPr>
          <p:cNvPr id="6" name="页脚占位符 5">
            <a:extLst>
              <a:ext uri="{FF2B5EF4-FFF2-40B4-BE49-F238E27FC236}">
                <a16:creationId xmlns:a16="http://schemas.microsoft.com/office/drawing/2014/main" xmlns="" id="{9E9B490C-227C-4622-9F56-A8ADBBA9F6E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3D1027D-E5A5-4BEF-B2DE-8F05A58DA54E}"/>
              </a:ext>
            </a:extLst>
          </p:cNvPr>
          <p:cNvSpPr>
            <a:spLocks noGrp="1"/>
          </p:cNvSpPr>
          <p:nvPr>
            <p:ph type="sldNum" sz="quarter" idx="12"/>
          </p:nvPr>
        </p:nvSpPr>
        <p:spPr/>
        <p:txBody>
          <a:bodyPr/>
          <a:lstStyle/>
          <a:p>
            <a:fld id="{706A323C-0D6C-4F70-BC70-2E49DC00D870}" type="slidenum">
              <a:rPr lang="zh-CN" altLang="en-US" smtClean="0"/>
              <a:t>‹#›</a:t>
            </a:fld>
            <a:endParaRPr lang="zh-CN" altLang="en-US"/>
          </a:p>
        </p:txBody>
      </p:sp>
    </p:spTree>
    <p:extLst>
      <p:ext uri="{BB962C8B-B14F-4D97-AF65-F5344CB8AC3E}">
        <p14:creationId xmlns:p14="http://schemas.microsoft.com/office/powerpoint/2010/main" val="829020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474A57F-8B35-4053-9660-79A44B48436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0C6D942-C8E0-4FDE-AEF0-F834F7DFF8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656CFDE5-6F0E-4D68-A128-2447FB9B0F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3E92F73-1FB7-4B78-BB83-E5FC23E3748F}"/>
              </a:ext>
            </a:extLst>
          </p:cNvPr>
          <p:cNvSpPr>
            <a:spLocks noGrp="1"/>
          </p:cNvSpPr>
          <p:nvPr>
            <p:ph type="dt" sz="half" idx="10"/>
          </p:nvPr>
        </p:nvSpPr>
        <p:spPr/>
        <p:txBody>
          <a:bodyPr/>
          <a:lstStyle/>
          <a:p>
            <a:fld id="{6C82C6E1-DB91-4BE5-8924-16FB5D736967}" type="datetimeFigureOut">
              <a:rPr lang="zh-CN" altLang="en-US" smtClean="0"/>
              <a:t>2020/10/21</a:t>
            </a:fld>
            <a:endParaRPr lang="zh-CN" altLang="en-US"/>
          </a:p>
        </p:txBody>
      </p:sp>
      <p:sp>
        <p:nvSpPr>
          <p:cNvPr id="6" name="页脚占位符 5">
            <a:extLst>
              <a:ext uri="{FF2B5EF4-FFF2-40B4-BE49-F238E27FC236}">
                <a16:creationId xmlns:a16="http://schemas.microsoft.com/office/drawing/2014/main" xmlns="" id="{E792ED05-C017-4148-9478-0B9F9869E1C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9A7AC12-757D-4E93-91F3-866CD6976637}"/>
              </a:ext>
            </a:extLst>
          </p:cNvPr>
          <p:cNvSpPr>
            <a:spLocks noGrp="1"/>
          </p:cNvSpPr>
          <p:nvPr>
            <p:ph type="sldNum" sz="quarter" idx="12"/>
          </p:nvPr>
        </p:nvSpPr>
        <p:spPr/>
        <p:txBody>
          <a:bodyPr/>
          <a:lstStyle/>
          <a:p>
            <a:fld id="{706A323C-0D6C-4F70-BC70-2E49DC00D870}" type="slidenum">
              <a:rPr lang="zh-CN" altLang="en-US" smtClean="0"/>
              <a:t>‹#›</a:t>
            </a:fld>
            <a:endParaRPr lang="zh-CN" altLang="en-US"/>
          </a:p>
        </p:txBody>
      </p:sp>
    </p:spTree>
    <p:extLst>
      <p:ext uri="{BB962C8B-B14F-4D97-AF65-F5344CB8AC3E}">
        <p14:creationId xmlns:p14="http://schemas.microsoft.com/office/powerpoint/2010/main" val="1743732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F873CAE2-23BD-4170-BBFF-9AB533A614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167EA13-D353-4256-A02F-7A2FB153ED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B190556-C7E2-4D00-9FEA-71DBFB7E48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82C6E1-DB91-4BE5-8924-16FB5D736967}" type="datetimeFigureOut">
              <a:rPr lang="zh-CN" altLang="en-US" smtClean="0"/>
              <a:t>2020/10/21</a:t>
            </a:fld>
            <a:endParaRPr lang="zh-CN" altLang="en-US"/>
          </a:p>
        </p:txBody>
      </p:sp>
      <p:sp>
        <p:nvSpPr>
          <p:cNvPr id="5" name="页脚占位符 4">
            <a:extLst>
              <a:ext uri="{FF2B5EF4-FFF2-40B4-BE49-F238E27FC236}">
                <a16:creationId xmlns:a16="http://schemas.microsoft.com/office/drawing/2014/main" xmlns="" id="{A3F9A68E-F360-438F-924B-2692A965DC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53B7AE9-119B-4368-8042-BAD10E4640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6A323C-0D6C-4F70-BC70-2E49DC00D870}" type="slidenum">
              <a:rPr lang="zh-CN" altLang="en-US" smtClean="0"/>
              <a:t>‹#›</a:t>
            </a:fld>
            <a:endParaRPr lang="zh-CN" altLang="en-US"/>
          </a:p>
        </p:txBody>
      </p:sp>
    </p:spTree>
    <p:extLst>
      <p:ext uri="{BB962C8B-B14F-4D97-AF65-F5344CB8AC3E}">
        <p14:creationId xmlns:p14="http://schemas.microsoft.com/office/powerpoint/2010/main" val="35788941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hyperlink" Target="https://www.zcool.com.cn/u/16094875" TargetMode="External"/><Relationship Id="rId3" Type="http://schemas.openxmlformats.org/officeDocument/2006/relationships/image" Target="../media/image3.jpe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hyperlink" Target="http://www.yanj.cn/store-12221.html" TargetMode="External"/><Relationship Id="rId4" Type="http://schemas.openxmlformats.org/officeDocument/2006/relationships/hyperlink" Target="https://www.docer.com/designer/detail/1956682" TargetMode="Externa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6BCEDC2-CAB5-4A87-8573-FBBFA69B4377}"/>
              </a:ext>
            </a:extLst>
          </p:cNvPr>
          <p:cNvSpPr/>
          <p:nvPr/>
        </p:nvSpPr>
        <p:spPr>
          <a:xfrm>
            <a:off x="3258207" y="649995"/>
            <a:ext cx="5675586" cy="5552501"/>
          </a:xfrm>
          <a:prstGeom prst="rect">
            <a:avLst/>
          </a:prstGeom>
          <a:solidFill>
            <a:schemeClr val="accent1"/>
          </a:solidFill>
          <a:ln w="12700" cap="flat" cmpd="sng" algn="ctr">
            <a:noFill/>
            <a:prstDash val="solid"/>
            <a:miter lim="800000"/>
          </a:ln>
          <a:effectLst>
            <a:outerShdw blurRad="571500" sx="101000" sy="101000" algn="c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effectLst>
                <a:outerShdw blurRad="444500" sx="102000" sy="102000" algn="ctr" rotWithShape="0">
                  <a:prstClr val="black">
                    <a:alpha val="20000"/>
                  </a:prstClr>
                </a:outerShdw>
              </a:effectLst>
              <a:latin typeface="Source Han Sans Light"/>
              <a:ea typeface="思源黑体 CN Light"/>
            </a:endParaRPr>
          </a:p>
        </p:txBody>
      </p:sp>
      <p:grpSp>
        <p:nvGrpSpPr>
          <p:cNvPr id="15" name="组合 14">
            <a:extLst>
              <a:ext uri="{FF2B5EF4-FFF2-40B4-BE49-F238E27FC236}">
                <a16:creationId xmlns:a16="http://schemas.microsoft.com/office/drawing/2014/main" xmlns="" id="{5068B6F1-EBDA-42A1-8DBD-858A7E5153B4}"/>
              </a:ext>
            </a:extLst>
          </p:cNvPr>
          <p:cNvGrpSpPr/>
          <p:nvPr/>
        </p:nvGrpSpPr>
        <p:grpSpPr>
          <a:xfrm>
            <a:off x="0" y="1463962"/>
            <a:ext cx="12192000" cy="3901119"/>
            <a:chOff x="0" y="1463962"/>
            <a:chExt cx="12192000" cy="3901119"/>
          </a:xfrm>
        </p:grpSpPr>
        <p:sp>
          <p:nvSpPr>
            <p:cNvPr id="12" name="圆角矩形 51">
              <a:extLst>
                <a:ext uri="{FF2B5EF4-FFF2-40B4-BE49-F238E27FC236}">
                  <a16:creationId xmlns:a16="http://schemas.microsoft.com/office/drawing/2014/main" xmlns="" id="{013DFFFB-D77E-4C63-90BA-EC667B8C0B89}"/>
                </a:ext>
              </a:extLst>
            </p:cNvPr>
            <p:cNvSpPr/>
            <p:nvPr/>
          </p:nvSpPr>
          <p:spPr>
            <a:xfrm>
              <a:off x="0" y="1463962"/>
              <a:ext cx="12192000" cy="3901119"/>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52">
              <a:extLst>
                <a:ext uri="{FF2B5EF4-FFF2-40B4-BE49-F238E27FC236}">
                  <a16:creationId xmlns:a16="http://schemas.microsoft.com/office/drawing/2014/main" xmlns="" id="{F66AF4CA-97B2-48FE-B4F9-D0A49CD3C0A2}"/>
                </a:ext>
              </a:extLst>
            </p:cNvPr>
            <p:cNvSpPr/>
            <p:nvPr/>
          </p:nvSpPr>
          <p:spPr>
            <a:xfrm>
              <a:off x="297455" y="1742614"/>
              <a:ext cx="11600762" cy="3343815"/>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a:extLst>
              <a:ext uri="{FF2B5EF4-FFF2-40B4-BE49-F238E27FC236}">
                <a16:creationId xmlns:a16="http://schemas.microsoft.com/office/drawing/2014/main" xmlns="" id="{E953C0CE-05DA-408D-B039-7AE9C296D92D}"/>
              </a:ext>
            </a:extLst>
          </p:cNvPr>
          <p:cNvSpPr txBox="1"/>
          <p:nvPr/>
        </p:nvSpPr>
        <p:spPr>
          <a:xfrm>
            <a:off x="616947" y="2969433"/>
            <a:ext cx="10958112" cy="830997"/>
          </a:xfrm>
          <a:prstGeom prst="rect">
            <a:avLst/>
          </a:prstGeom>
          <a:noFill/>
        </p:spPr>
        <p:txBody>
          <a:bodyPr wrap="square" rtlCol="0">
            <a:spAutoFit/>
          </a:bodyPr>
          <a:lstStyle/>
          <a:p>
            <a:pPr algn="dist"/>
            <a:r>
              <a:rPr lang="zh-CN" altLang="en-US" sz="4800" b="1" dirty="0">
                <a:solidFill>
                  <a:srgbClr val="39BE0A"/>
                </a:solidFill>
                <a:latin typeface="思源宋体 Heavy" panose="02020900000000000000" pitchFamily="18" charset="-122"/>
                <a:ea typeface="思源宋体 Heavy" panose="02020900000000000000" pitchFamily="18" charset="-122"/>
              </a:rPr>
              <a:t>绿色微立体环保节能工作汇报</a:t>
            </a:r>
            <a:r>
              <a:rPr lang="en-US" altLang="zh-CN" sz="4800" b="1" dirty="0">
                <a:solidFill>
                  <a:srgbClr val="39BE0A"/>
                </a:solidFill>
                <a:latin typeface="思源宋体 Heavy" panose="02020900000000000000" pitchFamily="18" charset="-122"/>
                <a:ea typeface="思源宋体 Heavy" panose="02020900000000000000" pitchFamily="18" charset="-122"/>
              </a:rPr>
              <a:t>PPT</a:t>
            </a:r>
            <a:r>
              <a:rPr lang="zh-CN" altLang="en-US" sz="4800" b="1" dirty="0">
                <a:solidFill>
                  <a:srgbClr val="39BE0A"/>
                </a:solidFill>
                <a:latin typeface="思源宋体 Heavy" panose="02020900000000000000" pitchFamily="18" charset="-122"/>
                <a:ea typeface="思源宋体 Heavy" panose="02020900000000000000" pitchFamily="18" charset="-122"/>
              </a:rPr>
              <a:t>模板</a:t>
            </a:r>
          </a:p>
        </p:txBody>
      </p:sp>
      <p:sp>
        <p:nvSpPr>
          <p:cNvPr id="14" name="文本框 13">
            <a:extLst>
              <a:ext uri="{FF2B5EF4-FFF2-40B4-BE49-F238E27FC236}">
                <a16:creationId xmlns:a16="http://schemas.microsoft.com/office/drawing/2014/main" xmlns="" id="{EB986D3F-56CC-4DB3-A567-7E137A160780}"/>
              </a:ext>
            </a:extLst>
          </p:cNvPr>
          <p:cNvSpPr txBox="1"/>
          <p:nvPr/>
        </p:nvSpPr>
        <p:spPr>
          <a:xfrm>
            <a:off x="5192618" y="6341132"/>
            <a:ext cx="1792078" cy="369332"/>
          </a:xfrm>
          <a:prstGeom prst="rect">
            <a:avLst/>
          </a:prstGeom>
          <a:noFill/>
        </p:spPr>
        <p:txBody>
          <a:bodyPr wrap="square" rtlCol="0">
            <a:spAutoFit/>
          </a:bodyPr>
          <a:lstStyle/>
          <a:p>
            <a:r>
              <a:rPr lang="zh-CN" altLang="en-US" dirty="0"/>
              <a:t>汇报人：七点滴</a:t>
            </a:r>
          </a:p>
        </p:txBody>
      </p:sp>
    </p:spTree>
    <p:extLst>
      <p:ext uri="{BB962C8B-B14F-4D97-AF65-F5344CB8AC3E}">
        <p14:creationId xmlns:p14="http://schemas.microsoft.com/office/powerpoint/2010/main" val="391644720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圆角矩形 53">
            <a:extLst>
              <a:ext uri="{FF2B5EF4-FFF2-40B4-BE49-F238E27FC236}">
                <a16:creationId xmlns:a16="http://schemas.microsoft.com/office/drawing/2014/main" xmlns="" id="{980568A3-0563-40DA-9796-13BAD0A1D8C9}"/>
              </a:ext>
            </a:extLst>
          </p:cNvPr>
          <p:cNvSpPr/>
          <p:nvPr/>
        </p:nvSpPr>
        <p:spPr>
          <a:xfrm rot="10800000">
            <a:off x="6437955" y="2529399"/>
            <a:ext cx="1965395" cy="4334035"/>
          </a:xfrm>
          <a:prstGeom prst="roundRect">
            <a:avLst>
              <a:gd name="adj" fmla="val 0"/>
            </a:avLst>
          </a:prstGeom>
          <a:gradFill>
            <a:gsLst>
              <a:gs pos="0">
                <a:srgbClr val="39BE0A"/>
              </a:gs>
              <a:gs pos="100000">
                <a:srgbClr val="39BE0A">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53">
            <a:extLst>
              <a:ext uri="{FF2B5EF4-FFF2-40B4-BE49-F238E27FC236}">
                <a16:creationId xmlns:a16="http://schemas.microsoft.com/office/drawing/2014/main" xmlns="" id="{0F1A7B92-64FB-4CCF-B1DA-FCACBED1938A}"/>
              </a:ext>
            </a:extLst>
          </p:cNvPr>
          <p:cNvSpPr/>
          <p:nvPr/>
        </p:nvSpPr>
        <p:spPr>
          <a:xfrm rot="10800000">
            <a:off x="1548404" y="2534981"/>
            <a:ext cx="1965395" cy="4334035"/>
          </a:xfrm>
          <a:prstGeom prst="roundRect">
            <a:avLst>
              <a:gd name="adj" fmla="val 0"/>
            </a:avLst>
          </a:prstGeom>
          <a:gradFill>
            <a:gsLst>
              <a:gs pos="0">
                <a:srgbClr val="39BE0A"/>
              </a:gs>
              <a:gs pos="100000">
                <a:srgbClr val="39BE0A">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53">
            <a:extLst>
              <a:ext uri="{FF2B5EF4-FFF2-40B4-BE49-F238E27FC236}">
                <a16:creationId xmlns:a16="http://schemas.microsoft.com/office/drawing/2014/main" xmlns="" id="{B6C2FBE5-44F7-464D-8F0C-8F59F0D5CC54}"/>
              </a:ext>
            </a:extLst>
          </p:cNvPr>
          <p:cNvSpPr/>
          <p:nvPr/>
        </p:nvSpPr>
        <p:spPr>
          <a:xfrm>
            <a:off x="8899349" y="-25074"/>
            <a:ext cx="1944217" cy="4334035"/>
          </a:xfrm>
          <a:prstGeom prst="roundRect">
            <a:avLst>
              <a:gd name="adj" fmla="val 0"/>
            </a:avLst>
          </a:prstGeom>
          <a:gradFill>
            <a:gsLst>
              <a:gs pos="0">
                <a:srgbClr val="39BE0A"/>
              </a:gs>
              <a:gs pos="100000">
                <a:srgbClr val="39BE0A">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53">
            <a:extLst>
              <a:ext uri="{FF2B5EF4-FFF2-40B4-BE49-F238E27FC236}">
                <a16:creationId xmlns:a16="http://schemas.microsoft.com/office/drawing/2014/main" xmlns="" id="{D94EEE6B-1AF1-4A46-A9B6-4ABD552D818A}"/>
              </a:ext>
            </a:extLst>
          </p:cNvPr>
          <p:cNvSpPr/>
          <p:nvPr/>
        </p:nvSpPr>
        <p:spPr>
          <a:xfrm>
            <a:off x="3983616" y="-4125"/>
            <a:ext cx="1981919" cy="4334035"/>
          </a:xfrm>
          <a:prstGeom prst="roundRect">
            <a:avLst>
              <a:gd name="adj" fmla="val 0"/>
            </a:avLst>
          </a:prstGeom>
          <a:gradFill>
            <a:gsLst>
              <a:gs pos="0">
                <a:srgbClr val="39BE0A"/>
              </a:gs>
              <a:gs pos="100000">
                <a:srgbClr val="39BE0A">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a:extLst>
              <a:ext uri="{FF2B5EF4-FFF2-40B4-BE49-F238E27FC236}">
                <a16:creationId xmlns:a16="http://schemas.microsoft.com/office/drawing/2014/main" xmlns="" id="{3BBB4553-C9B3-4A54-B517-05366B701230}"/>
              </a:ext>
            </a:extLst>
          </p:cNvPr>
          <p:cNvGrpSpPr/>
          <p:nvPr/>
        </p:nvGrpSpPr>
        <p:grpSpPr>
          <a:xfrm>
            <a:off x="1560464" y="2377846"/>
            <a:ext cx="1944216" cy="3306869"/>
            <a:chOff x="1890970" y="1023041"/>
            <a:chExt cx="1944216" cy="3306869"/>
          </a:xfrm>
        </p:grpSpPr>
        <p:sp>
          <p:nvSpPr>
            <p:cNvPr id="2" name="圆角矩形 1">
              <a:extLst>
                <a:ext uri="{FF2B5EF4-FFF2-40B4-BE49-F238E27FC236}">
                  <a16:creationId xmlns:a16="http://schemas.microsoft.com/office/drawing/2014/main" xmlns="" id="{91CD7202-6A78-4469-A0AC-679FDE16F001}"/>
                </a:ext>
              </a:extLst>
            </p:cNvPr>
            <p:cNvSpPr/>
            <p:nvPr/>
          </p:nvSpPr>
          <p:spPr>
            <a:xfrm>
              <a:off x="1890970" y="1294576"/>
              <a:ext cx="1944216" cy="3035334"/>
            </a:xfrm>
            <a:prstGeom prst="roundRect">
              <a:avLst>
                <a:gd name="adj" fmla="val 5855"/>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4FC69C3C-68D2-485A-BE95-470ABF37BD4C}"/>
                </a:ext>
              </a:extLst>
            </p:cNvPr>
            <p:cNvSpPr/>
            <p:nvPr/>
          </p:nvSpPr>
          <p:spPr>
            <a:xfrm>
              <a:off x="2089302" y="2070069"/>
              <a:ext cx="1547553" cy="307777"/>
            </a:xfrm>
            <a:prstGeom prst="rect">
              <a:avLst/>
            </a:prstGeom>
          </p:spPr>
          <p:txBody>
            <a:bodyPr wrap="square">
              <a:spAutoFit/>
            </a:bodyPr>
            <a:lstStyle/>
            <a:p>
              <a:pPr algn="ctr"/>
              <a:r>
                <a:rPr lang="zh-CN" altLang="en-US" sz="1400" b="1" dirty="0">
                  <a:solidFill>
                    <a:schemeClr val="tx1">
                      <a:lumMod val="85000"/>
                      <a:lumOff val="15000"/>
                    </a:schemeClr>
                  </a:solidFill>
                </a:rPr>
                <a:t>输入标题</a:t>
              </a:r>
            </a:p>
          </p:txBody>
        </p:sp>
        <p:sp>
          <p:nvSpPr>
            <p:cNvPr id="4" name="矩形 3">
              <a:extLst>
                <a:ext uri="{FF2B5EF4-FFF2-40B4-BE49-F238E27FC236}">
                  <a16:creationId xmlns:a16="http://schemas.microsoft.com/office/drawing/2014/main" xmlns="" id="{4A918EBC-1D39-43A4-94AE-F4EF478B36FB}"/>
                </a:ext>
              </a:extLst>
            </p:cNvPr>
            <p:cNvSpPr/>
            <p:nvPr/>
          </p:nvSpPr>
          <p:spPr>
            <a:xfrm>
              <a:off x="1987231" y="2414360"/>
              <a:ext cx="1751694" cy="1671933"/>
            </a:xfrm>
            <a:prstGeom prst="rect">
              <a:avLst/>
            </a:prstGeom>
          </p:spPr>
          <p:txBody>
            <a:bodyPr wrap="square">
              <a:spAutoFit/>
            </a:bodyPr>
            <a:lstStyle/>
            <a:p>
              <a:pPr algn="ctr">
                <a:lnSpc>
                  <a:spcPct val="130000"/>
                </a:lnSpc>
                <a:spcBef>
                  <a:spcPts val="600"/>
                </a:spcBef>
              </a:pPr>
              <a:r>
                <a:rPr lang="en-US" altLang="zh-CN" sz="1000" dirty="0">
                  <a:solidFill>
                    <a:schemeClr val="tx1">
                      <a:lumMod val="75000"/>
                      <a:lumOff val="25000"/>
                    </a:schemeClr>
                  </a:solidFill>
                </a:rPr>
                <a:t>Duis </a:t>
              </a:r>
              <a:r>
                <a:rPr lang="en-US" altLang="zh-CN" sz="1000" dirty="0" err="1">
                  <a:solidFill>
                    <a:schemeClr val="tx1">
                      <a:lumMod val="75000"/>
                      <a:lumOff val="25000"/>
                    </a:schemeClr>
                  </a:solidFill>
                </a:rPr>
                <a:t>aute</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irure</a:t>
              </a:r>
              <a:r>
                <a:rPr lang="en-US" altLang="zh-CN" sz="1000" dirty="0">
                  <a:solidFill>
                    <a:schemeClr val="tx1">
                      <a:lumMod val="75000"/>
                      <a:lumOff val="25000"/>
                    </a:schemeClr>
                  </a:solidFill>
                </a:rPr>
                <a:t> dolor in </a:t>
              </a:r>
              <a:r>
                <a:rPr lang="en-US" altLang="zh-CN" sz="1000" dirty="0" err="1">
                  <a:solidFill>
                    <a:schemeClr val="tx1">
                      <a:lumMod val="75000"/>
                      <a:lumOff val="25000"/>
                    </a:schemeClr>
                  </a:solidFill>
                </a:rPr>
                <a:t>reprehenderit</a:t>
              </a:r>
              <a:r>
                <a:rPr lang="en-US" altLang="zh-CN" sz="1000" dirty="0">
                  <a:solidFill>
                    <a:schemeClr val="tx1">
                      <a:lumMod val="75000"/>
                      <a:lumOff val="25000"/>
                    </a:schemeClr>
                  </a:solidFill>
                </a:rPr>
                <a:t> in </a:t>
              </a:r>
              <a:r>
                <a:rPr lang="en-US" altLang="zh-CN" sz="1000" dirty="0" err="1">
                  <a:solidFill>
                    <a:schemeClr val="tx1">
                      <a:lumMod val="75000"/>
                      <a:lumOff val="25000"/>
                    </a:schemeClr>
                  </a:solidFill>
                </a:rPr>
                <a:t>voluptate</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velit</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esse</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cillum</a:t>
              </a:r>
              <a:r>
                <a:rPr lang="en-US" altLang="zh-CN" sz="1000" dirty="0">
                  <a:solidFill>
                    <a:schemeClr val="tx1">
                      <a:lumMod val="75000"/>
                      <a:lumOff val="25000"/>
                    </a:schemeClr>
                  </a:solidFill>
                </a:rPr>
                <a:t> dolore </a:t>
              </a:r>
              <a:r>
                <a:rPr lang="en-US" altLang="zh-CN" sz="1000" dirty="0" err="1">
                  <a:solidFill>
                    <a:schemeClr val="tx1">
                      <a:lumMod val="75000"/>
                      <a:lumOff val="25000"/>
                    </a:schemeClr>
                  </a:solidFill>
                </a:rPr>
                <a:t>eu</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fugiat</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nulla</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pariatur</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Excepteur</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sint</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occaecat</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cupidatat</a:t>
              </a:r>
              <a:r>
                <a:rPr lang="en-US" altLang="zh-CN" sz="1000" dirty="0">
                  <a:solidFill>
                    <a:schemeClr val="tx1">
                      <a:lumMod val="75000"/>
                      <a:lumOff val="25000"/>
                    </a:schemeClr>
                  </a:solidFill>
                </a:rPr>
                <a:t> non </a:t>
              </a:r>
              <a:r>
                <a:rPr lang="en-US" altLang="zh-CN" sz="1000" dirty="0" err="1">
                  <a:solidFill>
                    <a:schemeClr val="tx1">
                      <a:lumMod val="75000"/>
                      <a:lumOff val="25000"/>
                    </a:schemeClr>
                  </a:solidFill>
                </a:rPr>
                <a:t>proident</a:t>
              </a:r>
              <a:r>
                <a:rPr lang="en-US" altLang="zh-CN" sz="1000" dirty="0">
                  <a:solidFill>
                    <a:schemeClr val="tx1">
                      <a:lumMod val="75000"/>
                      <a:lumOff val="25000"/>
                    </a:schemeClr>
                  </a:solidFill>
                </a:rPr>
                <a:t>, sunt in culpa qui </a:t>
              </a:r>
              <a:r>
                <a:rPr lang="en-US" altLang="zh-CN" sz="1000" dirty="0" err="1">
                  <a:solidFill>
                    <a:schemeClr val="tx1">
                      <a:lumMod val="75000"/>
                      <a:lumOff val="25000"/>
                    </a:schemeClr>
                  </a:solidFill>
                </a:rPr>
                <a:t>officia</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deserunt</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mollit</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anim</a:t>
              </a:r>
              <a:r>
                <a:rPr lang="en-US" altLang="zh-CN" sz="1000" dirty="0">
                  <a:solidFill>
                    <a:schemeClr val="tx1">
                      <a:lumMod val="75000"/>
                      <a:lumOff val="25000"/>
                    </a:schemeClr>
                  </a:solidFill>
                </a:rPr>
                <a:t> id </a:t>
              </a:r>
              <a:r>
                <a:rPr lang="en-US" altLang="zh-CN" sz="1000" dirty="0" err="1">
                  <a:solidFill>
                    <a:schemeClr val="tx1">
                      <a:lumMod val="75000"/>
                      <a:lumOff val="25000"/>
                    </a:schemeClr>
                  </a:solidFill>
                </a:rPr>
                <a:t>est</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laborum</a:t>
              </a:r>
              <a:r>
                <a:rPr lang="en-US" altLang="zh-CN" sz="1000" dirty="0">
                  <a:solidFill>
                    <a:schemeClr val="tx1">
                      <a:lumMod val="75000"/>
                      <a:lumOff val="25000"/>
                    </a:schemeClr>
                  </a:solidFill>
                </a:rPr>
                <a:t>.</a:t>
              </a:r>
              <a:endParaRPr lang="zh-CN" altLang="en-US" sz="1000" dirty="0">
                <a:solidFill>
                  <a:schemeClr val="tx1">
                    <a:lumMod val="75000"/>
                    <a:lumOff val="25000"/>
                  </a:schemeClr>
                </a:solidFill>
              </a:endParaRPr>
            </a:p>
          </p:txBody>
        </p:sp>
        <p:sp>
          <p:nvSpPr>
            <p:cNvPr id="5" name="矩形 4">
              <a:extLst>
                <a:ext uri="{FF2B5EF4-FFF2-40B4-BE49-F238E27FC236}">
                  <a16:creationId xmlns:a16="http://schemas.microsoft.com/office/drawing/2014/main" xmlns="" id="{08116C42-04AC-4105-AE73-4B51EB79E901}"/>
                </a:ext>
              </a:extLst>
            </p:cNvPr>
            <p:cNvSpPr/>
            <p:nvPr/>
          </p:nvSpPr>
          <p:spPr>
            <a:xfrm>
              <a:off x="1997936" y="1669959"/>
              <a:ext cx="1730285" cy="400110"/>
            </a:xfrm>
            <a:prstGeom prst="rect">
              <a:avLst/>
            </a:prstGeom>
          </p:spPr>
          <p:txBody>
            <a:bodyPr wrap="square">
              <a:spAutoFit/>
            </a:bodyPr>
            <a:lstStyle/>
            <a:p>
              <a:pPr algn="ctr"/>
              <a:r>
                <a:rPr lang="en-US" altLang="zh-CN" sz="2000" dirty="0">
                  <a:solidFill>
                    <a:schemeClr val="accent1"/>
                  </a:solidFill>
                </a:rPr>
                <a:t>10,00,00+</a:t>
              </a:r>
              <a:endParaRPr lang="zh-CN" altLang="en-US" sz="2000" dirty="0">
                <a:solidFill>
                  <a:schemeClr val="accent1"/>
                </a:solidFill>
              </a:endParaRPr>
            </a:p>
          </p:txBody>
        </p:sp>
        <p:grpSp>
          <p:nvGrpSpPr>
            <p:cNvPr id="18" name="组合 17">
              <a:extLst>
                <a:ext uri="{FF2B5EF4-FFF2-40B4-BE49-F238E27FC236}">
                  <a16:creationId xmlns:a16="http://schemas.microsoft.com/office/drawing/2014/main" xmlns="" id="{39885717-5EC0-4B4F-8501-FE7CE2E3EB7D}"/>
                </a:ext>
              </a:extLst>
            </p:cNvPr>
            <p:cNvGrpSpPr/>
            <p:nvPr/>
          </p:nvGrpSpPr>
          <p:grpSpPr>
            <a:xfrm>
              <a:off x="1979814" y="1023041"/>
              <a:ext cx="742440" cy="752428"/>
              <a:chOff x="580672" y="1023041"/>
              <a:chExt cx="742440" cy="752428"/>
            </a:xfrm>
          </p:grpSpPr>
          <p:sp>
            <p:nvSpPr>
              <p:cNvPr id="19" name="矩形 18">
                <a:extLst>
                  <a:ext uri="{FF2B5EF4-FFF2-40B4-BE49-F238E27FC236}">
                    <a16:creationId xmlns:a16="http://schemas.microsoft.com/office/drawing/2014/main" xmlns="" id="{A75C3898-2D1B-4B7F-8A5D-CB576B5C6F8A}"/>
                  </a:ext>
                </a:extLst>
              </p:cNvPr>
              <p:cNvSpPr/>
              <p:nvPr/>
            </p:nvSpPr>
            <p:spPr>
              <a:xfrm rot="2700000">
                <a:off x="765149" y="1217507"/>
                <a:ext cx="561857" cy="554068"/>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4">
                <a:extLst>
                  <a:ext uri="{FF2B5EF4-FFF2-40B4-BE49-F238E27FC236}">
                    <a16:creationId xmlns:a16="http://schemas.microsoft.com/office/drawing/2014/main" xmlns="" id="{50A9F779-9624-47EB-A634-1F6C044AD2E6}"/>
                  </a:ext>
                </a:extLst>
              </p:cNvPr>
              <p:cNvSpPr/>
              <p:nvPr/>
            </p:nvSpPr>
            <p:spPr>
              <a:xfrm>
                <a:off x="580672" y="1023041"/>
                <a:ext cx="554068" cy="554068"/>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091A8722-A2F9-4B7A-B42C-1726AE480FF5}"/>
                  </a:ext>
                </a:extLst>
              </p:cNvPr>
              <p:cNvSpPr/>
              <p:nvPr/>
            </p:nvSpPr>
            <p:spPr>
              <a:xfrm>
                <a:off x="606856" y="1049225"/>
                <a:ext cx="501701" cy="501701"/>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C78B6DBE-F81A-41B8-97A8-39E156902A85}"/>
                  </a:ext>
                </a:extLst>
              </p:cNvPr>
              <p:cNvSpPr/>
              <p:nvPr/>
            </p:nvSpPr>
            <p:spPr>
              <a:xfrm>
                <a:off x="634540" y="1076909"/>
                <a:ext cx="446332" cy="4463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0B42B595-D413-43F2-B396-4818CF779DAD}"/>
                  </a:ext>
                </a:extLst>
              </p:cNvPr>
              <p:cNvGrpSpPr/>
              <p:nvPr/>
            </p:nvGrpSpPr>
            <p:grpSpPr>
              <a:xfrm>
                <a:off x="722566" y="1195605"/>
                <a:ext cx="270280" cy="197941"/>
                <a:chOff x="7147950" y="1910835"/>
                <a:chExt cx="565394" cy="414069"/>
              </a:xfrm>
              <a:solidFill>
                <a:schemeClr val="bg1"/>
              </a:solidFill>
            </p:grpSpPr>
            <p:sp>
              <p:nvSpPr>
                <p:cNvPr id="24" name="Freeform 248">
                  <a:extLst>
                    <a:ext uri="{FF2B5EF4-FFF2-40B4-BE49-F238E27FC236}">
                      <a16:creationId xmlns:a16="http://schemas.microsoft.com/office/drawing/2014/main" xmlns="" id="{E6597DE6-7D61-4F95-A69C-E8A154F7D99D}"/>
                    </a:ext>
                  </a:extLst>
                </p:cNvPr>
                <p:cNvSpPr>
                  <a:spLocks/>
                </p:cNvSpPr>
                <p:nvPr/>
              </p:nvSpPr>
              <p:spPr bwMode="auto">
                <a:xfrm>
                  <a:off x="7147950" y="1910835"/>
                  <a:ext cx="394114" cy="377484"/>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49">
                  <a:extLst>
                    <a:ext uri="{FF2B5EF4-FFF2-40B4-BE49-F238E27FC236}">
                      <a16:creationId xmlns:a16="http://schemas.microsoft.com/office/drawing/2014/main" xmlns="" id="{9ED60668-9F81-4435-BEA6-D0E7BB9E17CF}"/>
                    </a:ext>
                  </a:extLst>
                </p:cNvPr>
                <p:cNvSpPr>
                  <a:spLocks noEditPoints="1"/>
                </p:cNvSpPr>
                <p:nvPr/>
              </p:nvSpPr>
              <p:spPr bwMode="auto">
                <a:xfrm>
                  <a:off x="7324220" y="2007285"/>
                  <a:ext cx="389124" cy="317619"/>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grpSp>
        <p:nvGrpSpPr>
          <p:cNvPr id="63" name="组合 62">
            <a:extLst>
              <a:ext uri="{FF2B5EF4-FFF2-40B4-BE49-F238E27FC236}">
                <a16:creationId xmlns:a16="http://schemas.microsoft.com/office/drawing/2014/main" xmlns="" id="{8689B1B1-83F4-4CFC-B519-06AE16AD9A21}"/>
              </a:ext>
            </a:extLst>
          </p:cNvPr>
          <p:cNvGrpSpPr/>
          <p:nvPr/>
        </p:nvGrpSpPr>
        <p:grpSpPr>
          <a:xfrm>
            <a:off x="4009799" y="1023041"/>
            <a:ext cx="1944216" cy="3306869"/>
            <a:chOff x="3995110" y="1023041"/>
            <a:chExt cx="1944216" cy="3306869"/>
          </a:xfrm>
        </p:grpSpPr>
        <p:sp>
          <p:nvSpPr>
            <p:cNvPr id="6" name="圆角矩形 15">
              <a:extLst>
                <a:ext uri="{FF2B5EF4-FFF2-40B4-BE49-F238E27FC236}">
                  <a16:creationId xmlns:a16="http://schemas.microsoft.com/office/drawing/2014/main" xmlns="" id="{EB875F4E-FAFB-4CB1-A69F-A3E902C0BD90}"/>
                </a:ext>
              </a:extLst>
            </p:cNvPr>
            <p:cNvSpPr/>
            <p:nvPr/>
          </p:nvSpPr>
          <p:spPr>
            <a:xfrm>
              <a:off x="3995110" y="1294576"/>
              <a:ext cx="1944216" cy="3035334"/>
            </a:xfrm>
            <a:prstGeom prst="roundRect">
              <a:avLst>
                <a:gd name="adj" fmla="val 5855"/>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E9E2AB51-2160-45B0-AC1C-15882ADF3C38}"/>
                </a:ext>
              </a:extLst>
            </p:cNvPr>
            <p:cNvSpPr/>
            <p:nvPr/>
          </p:nvSpPr>
          <p:spPr>
            <a:xfrm>
              <a:off x="4193442" y="2070069"/>
              <a:ext cx="1547553" cy="307777"/>
            </a:xfrm>
            <a:prstGeom prst="rect">
              <a:avLst/>
            </a:prstGeom>
          </p:spPr>
          <p:txBody>
            <a:bodyPr wrap="square">
              <a:spAutoFit/>
            </a:bodyPr>
            <a:lstStyle/>
            <a:p>
              <a:pPr algn="ctr"/>
              <a:r>
                <a:rPr lang="zh-CN" altLang="en-US" sz="1400" b="1" dirty="0">
                  <a:solidFill>
                    <a:schemeClr val="tx1">
                      <a:lumMod val="85000"/>
                      <a:lumOff val="15000"/>
                    </a:schemeClr>
                  </a:solidFill>
                </a:rPr>
                <a:t>输入标题</a:t>
              </a:r>
            </a:p>
          </p:txBody>
        </p:sp>
        <p:sp>
          <p:nvSpPr>
            <p:cNvPr id="8" name="矩形 7">
              <a:extLst>
                <a:ext uri="{FF2B5EF4-FFF2-40B4-BE49-F238E27FC236}">
                  <a16:creationId xmlns:a16="http://schemas.microsoft.com/office/drawing/2014/main" xmlns="" id="{C8142EC6-6BC7-4BCB-A569-534828F762A0}"/>
                </a:ext>
              </a:extLst>
            </p:cNvPr>
            <p:cNvSpPr/>
            <p:nvPr/>
          </p:nvSpPr>
          <p:spPr>
            <a:xfrm>
              <a:off x="4091371" y="2414360"/>
              <a:ext cx="1751694" cy="1671933"/>
            </a:xfrm>
            <a:prstGeom prst="rect">
              <a:avLst/>
            </a:prstGeom>
          </p:spPr>
          <p:txBody>
            <a:bodyPr wrap="square">
              <a:spAutoFit/>
            </a:bodyPr>
            <a:lstStyle/>
            <a:p>
              <a:pPr algn="ctr">
                <a:lnSpc>
                  <a:spcPct val="130000"/>
                </a:lnSpc>
                <a:spcBef>
                  <a:spcPts val="600"/>
                </a:spcBef>
              </a:pPr>
              <a:r>
                <a:rPr lang="en-US" altLang="zh-CN" sz="1000">
                  <a:solidFill>
                    <a:schemeClr val="tx1">
                      <a:lumMod val="75000"/>
                      <a:lumOff val="25000"/>
                    </a:schemeClr>
                  </a:solidFill>
                </a:rPr>
                <a:t>Duis aute irure dolor in reprehenderit in voluptate velit esse cillum dolore eu fugiat nulla pariatur. Excepteur sint occaecat cupidatat non proident, sunt in culpa qui officia deserunt mollit anim id est laborum.</a:t>
              </a:r>
              <a:endParaRPr lang="zh-CN" altLang="en-US" sz="1000">
                <a:solidFill>
                  <a:schemeClr val="tx1">
                    <a:lumMod val="75000"/>
                    <a:lumOff val="25000"/>
                  </a:schemeClr>
                </a:solidFill>
              </a:endParaRPr>
            </a:p>
          </p:txBody>
        </p:sp>
        <p:sp>
          <p:nvSpPr>
            <p:cNvPr id="9" name="矩形 8">
              <a:extLst>
                <a:ext uri="{FF2B5EF4-FFF2-40B4-BE49-F238E27FC236}">
                  <a16:creationId xmlns:a16="http://schemas.microsoft.com/office/drawing/2014/main" xmlns="" id="{8A9565CA-9B87-4320-B96A-364820CF1572}"/>
                </a:ext>
              </a:extLst>
            </p:cNvPr>
            <p:cNvSpPr/>
            <p:nvPr/>
          </p:nvSpPr>
          <p:spPr>
            <a:xfrm>
              <a:off x="4102076" y="1669959"/>
              <a:ext cx="1730285" cy="400110"/>
            </a:xfrm>
            <a:prstGeom prst="rect">
              <a:avLst/>
            </a:prstGeom>
          </p:spPr>
          <p:txBody>
            <a:bodyPr wrap="square">
              <a:spAutoFit/>
            </a:bodyPr>
            <a:lstStyle/>
            <a:p>
              <a:pPr algn="ctr"/>
              <a:r>
                <a:rPr lang="en-US" altLang="zh-CN" sz="2000" dirty="0">
                  <a:solidFill>
                    <a:schemeClr val="accent3"/>
                  </a:solidFill>
                </a:rPr>
                <a:t>10,00,00+</a:t>
              </a:r>
              <a:endParaRPr lang="zh-CN" altLang="en-US" sz="2000" dirty="0">
                <a:solidFill>
                  <a:schemeClr val="accent3"/>
                </a:solidFill>
              </a:endParaRPr>
            </a:p>
          </p:txBody>
        </p:sp>
        <p:grpSp>
          <p:nvGrpSpPr>
            <p:cNvPr id="26" name="组合 25">
              <a:extLst>
                <a:ext uri="{FF2B5EF4-FFF2-40B4-BE49-F238E27FC236}">
                  <a16:creationId xmlns:a16="http://schemas.microsoft.com/office/drawing/2014/main" xmlns="" id="{29B8E91A-F1AD-43C2-97B6-E5C874141B89}"/>
                </a:ext>
              </a:extLst>
            </p:cNvPr>
            <p:cNvGrpSpPr/>
            <p:nvPr/>
          </p:nvGrpSpPr>
          <p:grpSpPr>
            <a:xfrm>
              <a:off x="4083954" y="1023041"/>
              <a:ext cx="742440" cy="752428"/>
              <a:chOff x="2684812" y="1023041"/>
              <a:chExt cx="742440" cy="752428"/>
            </a:xfrm>
          </p:grpSpPr>
          <p:sp>
            <p:nvSpPr>
              <p:cNvPr id="27" name="矩形 26">
                <a:extLst>
                  <a:ext uri="{FF2B5EF4-FFF2-40B4-BE49-F238E27FC236}">
                    <a16:creationId xmlns:a16="http://schemas.microsoft.com/office/drawing/2014/main" xmlns="" id="{1DAE17AE-C1C0-411B-A69E-8FF6D1171FB3}"/>
                  </a:ext>
                </a:extLst>
              </p:cNvPr>
              <p:cNvSpPr/>
              <p:nvPr/>
            </p:nvSpPr>
            <p:spPr>
              <a:xfrm rot="2700000">
                <a:off x="2869289" y="1217507"/>
                <a:ext cx="561857" cy="554068"/>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1">
                <a:extLst>
                  <a:ext uri="{FF2B5EF4-FFF2-40B4-BE49-F238E27FC236}">
                    <a16:creationId xmlns:a16="http://schemas.microsoft.com/office/drawing/2014/main" xmlns="" id="{AC7631C4-F9CE-4C9A-9620-922DD8078491}"/>
                  </a:ext>
                </a:extLst>
              </p:cNvPr>
              <p:cNvSpPr/>
              <p:nvPr/>
            </p:nvSpPr>
            <p:spPr>
              <a:xfrm>
                <a:off x="2684812" y="1023041"/>
                <a:ext cx="554068" cy="554068"/>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16ADE5DB-59E3-4400-BDD0-359085F22AEB}"/>
                  </a:ext>
                </a:extLst>
              </p:cNvPr>
              <p:cNvSpPr/>
              <p:nvPr/>
            </p:nvSpPr>
            <p:spPr>
              <a:xfrm>
                <a:off x="2710996" y="1049225"/>
                <a:ext cx="501701" cy="501701"/>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596B4760-B191-4518-9A8F-89C011BC17AA}"/>
                  </a:ext>
                </a:extLst>
              </p:cNvPr>
              <p:cNvSpPr/>
              <p:nvPr/>
            </p:nvSpPr>
            <p:spPr>
              <a:xfrm>
                <a:off x="2738680" y="1076909"/>
                <a:ext cx="446332" cy="44633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xmlns="" id="{92A34FC3-CC15-4EBD-9CF0-50E56AE05FEE}"/>
                  </a:ext>
                </a:extLst>
              </p:cNvPr>
              <p:cNvGrpSpPr/>
              <p:nvPr/>
            </p:nvGrpSpPr>
            <p:grpSpPr>
              <a:xfrm>
                <a:off x="2826818" y="1156017"/>
                <a:ext cx="270055" cy="288115"/>
                <a:chOff x="6025477" y="5703965"/>
                <a:chExt cx="522158" cy="557080"/>
              </a:xfrm>
              <a:solidFill>
                <a:schemeClr val="bg1"/>
              </a:solidFill>
            </p:grpSpPr>
            <p:sp>
              <p:nvSpPr>
                <p:cNvPr id="32" name="Freeform 348">
                  <a:extLst>
                    <a:ext uri="{FF2B5EF4-FFF2-40B4-BE49-F238E27FC236}">
                      <a16:creationId xmlns:a16="http://schemas.microsoft.com/office/drawing/2014/main" xmlns="" id="{849C1C47-9B2B-456C-8CE6-661ED7395DB1}"/>
                    </a:ext>
                  </a:extLst>
                </p:cNvPr>
                <p:cNvSpPr>
                  <a:spLocks/>
                </p:cNvSpPr>
                <p:nvPr/>
              </p:nvSpPr>
              <p:spPr bwMode="auto">
                <a:xfrm>
                  <a:off x="6278241" y="5703965"/>
                  <a:ext cx="31596" cy="78158"/>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349">
                  <a:extLst>
                    <a:ext uri="{FF2B5EF4-FFF2-40B4-BE49-F238E27FC236}">
                      <a16:creationId xmlns:a16="http://schemas.microsoft.com/office/drawing/2014/main" xmlns="" id="{01820CA7-0474-4C43-8632-0B41F2B062E9}"/>
                    </a:ext>
                  </a:extLst>
                </p:cNvPr>
                <p:cNvSpPr>
                  <a:spLocks/>
                </p:cNvSpPr>
                <p:nvPr/>
              </p:nvSpPr>
              <p:spPr bwMode="auto">
                <a:xfrm>
                  <a:off x="6153521" y="5730572"/>
                  <a:ext cx="58203" cy="73169"/>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350">
                  <a:extLst>
                    <a:ext uri="{FF2B5EF4-FFF2-40B4-BE49-F238E27FC236}">
                      <a16:creationId xmlns:a16="http://schemas.microsoft.com/office/drawing/2014/main" xmlns="" id="{5C95663E-F9F6-49A4-9E4C-D0F4B9A11FD4}"/>
                    </a:ext>
                  </a:extLst>
                </p:cNvPr>
                <p:cNvSpPr>
                  <a:spLocks/>
                </p:cNvSpPr>
                <p:nvPr/>
              </p:nvSpPr>
              <p:spPr bwMode="auto">
                <a:xfrm>
                  <a:off x="6060397" y="5818707"/>
                  <a:ext cx="76495" cy="56539"/>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351">
                  <a:extLst>
                    <a:ext uri="{FF2B5EF4-FFF2-40B4-BE49-F238E27FC236}">
                      <a16:creationId xmlns:a16="http://schemas.microsoft.com/office/drawing/2014/main" xmlns="" id="{7DE71803-686B-492B-8292-10758F8A100D}"/>
                    </a:ext>
                  </a:extLst>
                </p:cNvPr>
                <p:cNvSpPr>
                  <a:spLocks/>
                </p:cNvSpPr>
                <p:nvPr/>
              </p:nvSpPr>
              <p:spPr bwMode="auto">
                <a:xfrm>
                  <a:off x="6025477" y="5943426"/>
                  <a:ext cx="78158" cy="28270"/>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352">
                  <a:extLst>
                    <a:ext uri="{FF2B5EF4-FFF2-40B4-BE49-F238E27FC236}">
                      <a16:creationId xmlns:a16="http://schemas.microsoft.com/office/drawing/2014/main" xmlns="" id="{FCB4E97E-F8B9-48AE-9A96-2B5530050D8F}"/>
                    </a:ext>
                  </a:extLst>
                </p:cNvPr>
                <p:cNvSpPr>
                  <a:spLocks/>
                </p:cNvSpPr>
                <p:nvPr/>
              </p:nvSpPr>
              <p:spPr bwMode="auto">
                <a:xfrm>
                  <a:off x="6052083" y="6041539"/>
                  <a:ext cx="76495" cy="56539"/>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353">
                  <a:extLst>
                    <a:ext uri="{FF2B5EF4-FFF2-40B4-BE49-F238E27FC236}">
                      <a16:creationId xmlns:a16="http://schemas.microsoft.com/office/drawing/2014/main" xmlns="" id="{01FF852D-74BA-47B0-9A40-27E6CE1AC467}"/>
                    </a:ext>
                  </a:extLst>
                </p:cNvPr>
                <p:cNvSpPr>
                  <a:spLocks/>
                </p:cNvSpPr>
                <p:nvPr/>
              </p:nvSpPr>
              <p:spPr bwMode="auto">
                <a:xfrm>
                  <a:off x="6437882" y="6053179"/>
                  <a:ext cx="76495" cy="56539"/>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354">
                  <a:extLst>
                    <a:ext uri="{FF2B5EF4-FFF2-40B4-BE49-F238E27FC236}">
                      <a16:creationId xmlns:a16="http://schemas.microsoft.com/office/drawing/2014/main" xmlns="" id="{51284C18-9AE5-4F41-BA64-15035B8C41A1}"/>
                    </a:ext>
                  </a:extLst>
                </p:cNvPr>
                <p:cNvSpPr>
                  <a:spLocks/>
                </p:cNvSpPr>
                <p:nvPr/>
              </p:nvSpPr>
              <p:spPr bwMode="auto">
                <a:xfrm>
                  <a:off x="6471140" y="5958393"/>
                  <a:ext cx="76495" cy="28270"/>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355">
                  <a:extLst>
                    <a:ext uri="{FF2B5EF4-FFF2-40B4-BE49-F238E27FC236}">
                      <a16:creationId xmlns:a16="http://schemas.microsoft.com/office/drawing/2014/main" xmlns="" id="{15856F4F-D434-4B44-A345-EEE0BCE99246}"/>
                    </a:ext>
                  </a:extLst>
                </p:cNvPr>
                <p:cNvSpPr>
                  <a:spLocks/>
                </p:cNvSpPr>
                <p:nvPr/>
              </p:nvSpPr>
              <p:spPr bwMode="auto">
                <a:xfrm>
                  <a:off x="6446196" y="5830347"/>
                  <a:ext cx="76495" cy="56539"/>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356">
                  <a:extLst>
                    <a:ext uri="{FF2B5EF4-FFF2-40B4-BE49-F238E27FC236}">
                      <a16:creationId xmlns:a16="http://schemas.microsoft.com/office/drawing/2014/main" xmlns="" id="{707B77B9-A8B3-498D-8823-AECDCA1EB488}"/>
                    </a:ext>
                  </a:extLst>
                </p:cNvPr>
                <p:cNvSpPr>
                  <a:spLocks/>
                </p:cNvSpPr>
                <p:nvPr/>
              </p:nvSpPr>
              <p:spPr bwMode="auto">
                <a:xfrm>
                  <a:off x="6376353" y="5738887"/>
                  <a:ext cx="59865" cy="73169"/>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357">
                  <a:extLst>
                    <a:ext uri="{FF2B5EF4-FFF2-40B4-BE49-F238E27FC236}">
                      <a16:creationId xmlns:a16="http://schemas.microsoft.com/office/drawing/2014/main" xmlns="" id="{5AA15841-FAF0-480B-B7C8-87B1F88851F8}"/>
                    </a:ext>
                  </a:extLst>
                </p:cNvPr>
                <p:cNvSpPr>
                  <a:spLocks noEditPoints="1"/>
                </p:cNvSpPr>
                <p:nvPr/>
              </p:nvSpPr>
              <p:spPr bwMode="auto">
                <a:xfrm>
                  <a:off x="6146870" y="5828685"/>
                  <a:ext cx="281035" cy="33757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358">
                  <a:extLst>
                    <a:ext uri="{FF2B5EF4-FFF2-40B4-BE49-F238E27FC236}">
                      <a16:creationId xmlns:a16="http://schemas.microsoft.com/office/drawing/2014/main" xmlns="" id="{8218D5F1-DD6F-42E9-9217-954EE070C5BD}"/>
                    </a:ext>
                  </a:extLst>
                </p:cNvPr>
                <p:cNvSpPr>
                  <a:spLocks/>
                </p:cNvSpPr>
                <p:nvPr/>
              </p:nvSpPr>
              <p:spPr bwMode="auto">
                <a:xfrm>
                  <a:off x="6211724" y="6176235"/>
                  <a:ext cx="148001" cy="84810"/>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grpSp>
        <p:nvGrpSpPr>
          <p:cNvPr id="65" name="组合 64">
            <a:extLst>
              <a:ext uri="{FF2B5EF4-FFF2-40B4-BE49-F238E27FC236}">
                <a16:creationId xmlns:a16="http://schemas.microsoft.com/office/drawing/2014/main" xmlns="" id="{AF3DBD21-E251-423C-9967-ECEDB0EA8943}"/>
              </a:ext>
            </a:extLst>
          </p:cNvPr>
          <p:cNvGrpSpPr/>
          <p:nvPr/>
        </p:nvGrpSpPr>
        <p:grpSpPr>
          <a:xfrm>
            <a:off x="8908469" y="1094916"/>
            <a:ext cx="1944216" cy="3306869"/>
            <a:chOff x="8203390" y="1023041"/>
            <a:chExt cx="1944216" cy="3306869"/>
          </a:xfrm>
        </p:grpSpPr>
        <p:sp>
          <p:nvSpPr>
            <p:cNvPr id="14" name="圆角矩形 37">
              <a:extLst>
                <a:ext uri="{FF2B5EF4-FFF2-40B4-BE49-F238E27FC236}">
                  <a16:creationId xmlns:a16="http://schemas.microsoft.com/office/drawing/2014/main" xmlns="" id="{63694DA4-6509-4563-B399-1FB3059EABB6}"/>
                </a:ext>
              </a:extLst>
            </p:cNvPr>
            <p:cNvSpPr/>
            <p:nvPr/>
          </p:nvSpPr>
          <p:spPr>
            <a:xfrm>
              <a:off x="8203390" y="1294576"/>
              <a:ext cx="1944216" cy="3035334"/>
            </a:xfrm>
            <a:prstGeom prst="roundRect">
              <a:avLst>
                <a:gd name="adj" fmla="val 5855"/>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8A5A4BE7-7A12-4A73-8EAD-B41C7DF1D49C}"/>
                </a:ext>
              </a:extLst>
            </p:cNvPr>
            <p:cNvSpPr/>
            <p:nvPr/>
          </p:nvSpPr>
          <p:spPr>
            <a:xfrm>
              <a:off x="8401722" y="2070069"/>
              <a:ext cx="1547553" cy="307777"/>
            </a:xfrm>
            <a:prstGeom prst="rect">
              <a:avLst/>
            </a:prstGeom>
          </p:spPr>
          <p:txBody>
            <a:bodyPr wrap="square">
              <a:spAutoFit/>
            </a:bodyPr>
            <a:lstStyle/>
            <a:p>
              <a:pPr algn="ctr"/>
              <a:r>
                <a:rPr lang="zh-CN" altLang="en-US" sz="1400" b="1" dirty="0">
                  <a:solidFill>
                    <a:schemeClr val="tx1">
                      <a:lumMod val="85000"/>
                      <a:lumOff val="15000"/>
                    </a:schemeClr>
                  </a:solidFill>
                </a:rPr>
                <a:t>输入标题</a:t>
              </a:r>
            </a:p>
          </p:txBody>
        </p:sp>
        <p:sp>
          <p:nvSpPr>
            <p:cNvPr id="16" name="矩形 15">
              <a:extLst>
                <a:ext uri="{FF2B5EF4-FFF2-40B4-BE49-F238E27FC236}">
                  <a16:creationId xmlns:a16="http://schemas.microsoft.com/office/drawing/2014/main" xmlns="" id="{8E1422C9-0280-4D37-ACCE-D8B2A4913BC4}"/>
                </a:ext>
              </a:extLst>
            </p:cNvPr>
            <p:cNvSpPr/>
            <p:nvPr/>
          </p:nvSpPr>
          <p:spPr>
            <a:xfrm>
              <a:off x="8299651" y="2414360"/>
              <a:ext cx="1751694" cy="1671933"/>
            </a:xfrm>
            <a:prstGeom prst="rect">
              <a:avLst/>
            </a:prstGeom>
          </p:spPr>
          <p:txBody>
            <a:bodyPr wrap="square">
              <a:spAutoFit/>
            </a:bodyPr>
            <a:lstStyle/>
            <a:p>
              <a:pPr algn="ctr">
                <a:lnSpc>
                  <a:spcPct val="130000"/>
                </a:lnSpc>
                <a:spcBef>
                  <a:spcPts val="600"/>
                </a:spcBef>
              </a:pPr>
              <a:r>
                <a:rPr lang="en-US" altLang="zh-CN" sz="1000">
                  <a:solidFill>
                    <a:schemeClr val="tx1">
                      <a:lumMod val="75000"/>
                      <a:lumOff val="25000"/>
                    </a:schemeClr>
                  </a:solidFill>
                </a:rPr>
                <a:t>Duis aute irure dolor in reprehenderit in voluptate velit esse cillum dolore eu fugiat nulla pariatur. Excepteur sint occaecat cupidatat non proident, sunt in culpa qui officia deserunt mollit anim id est laborum.</a:t>
              </a:r>
              <a:endParaRPr lang="zh-CN" altLang="en-US" sz="1000">
                <a:solidFill>
                  <a:schemeClr val="tx1">
                    <a:lumMod val="75000"/>
                    <a:lumOff val="25000"/>
                  </a:schemeClr>
                </a:solidFill>
              </a:endParaRPr>
            </a:p>
          </p:txBody>
        </p:sp>
        <p:sp>
          <p:nvSpPr>
            <p:cNvPr id="17" name="矩形 16">
              <a:extLst>
                <a:ext uri="{FF2B5EF4-FFF2-40B4-BE49-F238E27FC236}">
                  <a16:creationId xmlns:a16="http://schemas.microsoft.com/office/drawing/2014/main" xmlns="" id="{1FD2F259-A813-44EA-BBC7-5EE78CA2BDB6}"/>
                </a:ext>
              </a:extLst>
            </p:cNvPr>
            <p:cNvSpPr/>
            <p:nvPr/>
          </p:nvSpPr>
          <p:spPr>
            <a:xfrm>
              <a:off x="8310356" y="1669959"/>
              <a:ext cx="1730285" cy="400110"/>
            </a:xfrm>
            <a:prstGeom prst="rect">
              <a:avLst/>
            </a:prstGeom>
          </p:spPr>
          <p:txBody>
            <a:bodyPr wrap="square">
              <a:spAutoFit/>
            </a:bodyPr>
            <a:lstStyle/>
            <a:p>
              <a:pPr algn="ctr"/>
              <a:r>
                <a:rPr lang="en-US" altLang="zh-CN" sz="2000" dirty="0">
                  <a:solidFill>
                    <a:schemeClr val="accent4"/>
                  </a:solidFill>
                </a:rPr>
                <a:t>10,00,00+</a:t>
              </a:r>
              <a:endParaRPr lang="zh-CN" altLang="en-US" sz="2000" dirty="0">
                <a:solidFill>
                  <a:schemeClr val="accent4"/>
                </a:solidFill>
              </a:endParaRPr>
            </a:p>
          </p:txBody>
        </p:sp>
        <p:grpSp>
          <p:nvGrpSpPr>
            <p:cNvPr id="43" name="组合 42">
              <a:extLst>
                <a:ext uri="{FF2B5EF4-FFF2-40B4-BE49-F238E27FC236}">
                  <a16:creationId xmlns:a16="http://schemas.microsoft.com/office/drawing/2014/main" xmlns="" id="{0F37D847-5292-4125-BB2E-B5D2DC3A916A}"/>
                </a:ext>
              </a:extLst>
            </p:cNvPr>
            <p:cNvGrpSpPr/>
            <p:nvPr/>
          </p:nvGrpSpPr>
          <p:grpSpPr>
            <a:xfrm>
              <a:off x="8292234" y="1023041"/>
              <a:ext cx="742440" cy="752428"/>
              <a:chOff x="6893092" y="1023041"/>
              <a:chExt cx="742440" cy="752428"/>
            </a:xfrm>
          </p:grpSpPr>
          <p:sp>
            <p:nvSpPr>
              <p:cNvPr id="44" name="矩形 43">
                <a:extLst>
                  <a:ext uri="{FF2B5EF4-FFF2-40B4-BE49-F238E27FC236}">
                    <a16:creationId xmlns:a16="http://schemas.microsoft.com/office/drawing/2014/main" xmlns="" id="{FF2EAE47-D019-4693-B813-5DB429B86BD2}"/>
                  </a:ext>
                </a:extLst>
              </p:cNvPr>
              <p:cNvSpPr/>
              <p:nvPr/>
            </p:nvSpPr>
            <p:spPr>
              <a:xfrm rot="2700000">
                <a:off x="7077569" y="1217507"/>
                <a:ext cx="561857" cy="554068"/>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3">
                <a:extLst>
                  <a:ext uri="{FF2B5EF4-FFF2-40B4-BE49-F238E27FC236}">
                    <a16:creationId xmlns:a16="http://schemas.microsoft.com/office/drawing/2014/main" xmlns="" id="{A3EC8E26-4840-4871-9059-0E8CE1B2C5D6}"/>
                  </a:ext>
                </a:extLst>
              </p:cNvPr>
              <p:cNvSpPr/>
              <p:nvPr/>
            </p:nvSpPr>
            <p:spPr>
              <a:xfrm>
                <a:off x="6893092" y="1023041"/>
                <a:ext cx="554068" cy="554068"/>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42AD6054-059F-4EDF-8D5B-209804C3718F}"/>
                  </a:ext>
                </a:extLst>
              </p:cNvPr>
              <p:cNvSpPr/>
              <p:nvPr/>
            </p:nvSpPr>
            <p:spPr>
              <a:xfrm>
                <a:off x="6919276" y="1049225"/>
                <a:ext cx="501701" cy="501701"/>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DE553273-D4D1-4165-AC41-F106E44044F4}"/>
                  </a:ext>
                </a:extLst>
              </p:cNvPr>
              <p:cNvSpPr/>
              <p:nvPr/>
            </p:nvSpPr>
            <p:spPr>
              <a:xfrm>
                <a:off x="6946960" y="1076909"/>
                <a:ext cx="446332" cy="44633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a16="http://schemas.microsoft.com/office/drawing/2014/main" xmlns="" id="{4391AF5A-2E08-4B7D-9858-22DF0C89A254}"/>
                  </a:ext>
                </a:extLst>
              </p:cNvPr>
              <p:cNvGrpSpPr/>
              <p:nvPr/>
            </p:nvGrpSpPr>
            <p:grpSpPr>
              <a:xfrm>
                <a:off x="7030238" y="1179643"/>
                <a:ext cx="279775" cy="225465"/>
                <a:chOff x="3714012" y="3171332"/>
                <a:chExt cx="565394" cy="455641"/>
              </a:xfrm>
              <a:solidFill>
                <a:schemeClr val="bg1"/>
              </a:solidFill>
            </p:grpSpPr>
            <p:sp>
              <p:nvSpPr>
                <p:cNvPr id="49" name="Freeform 45">
                  <a:extLst>
                    <a:ext uri="{FF2B5EF4-FFF2-40B4-BE49-F238E27FC236}">
                      <a16:creationId xmlns:a16="http://schemas.microsoft.com/office/drawing/2014/main" xmlns="" id="{78DB6D2F-548D-4204-A901-19B2A55D6819}"/>
                    </a:ext>
                  </a:extLst>
                </p:cNvPr>
                <p:cNvSpPr>
                  <a:spLocks/>
                </p:cNvSpPr>
                <p:nvPr/>
              </p:nvSpPr>
              <p:spPr bwMode="auto">
                <a:xfrm>
                  <a:off x="3787180" y="3354254"/>
                  <a:ext cx="187911" cy="36584"/>
                </a:xfrm>
                <a:custGeom>
                  <a:avLst/>
                  <a:gdLst>
                    <a:gd name="T0" fmla="*/ 81 w 90"/>
                    <a:gd name="T1" fmla="*/ 18 h 18"/>
                    <a:gd name="T2" fmla="*/ 9 w 90"/>
                    <a:gd name="T3" fmla="*/ 18 h 18"/>
                    <a:gd name="T4" fmla="*/ 0 w 90"/>
                    <a:gd name="T5" fmla="*/ 9 h 18"/>
                    <a:gd name="T6" fmla="*/ 9 w 90"/>
                    <a:gd name="T7" fmla="*/ 0 h 18"/>
                    <a:gd name="T8" fmla="*/ 81 w 90"/>
                    <a:gd name="T9" fmla="*/ 0 h 18"/>
                    <a:gd name="T10" fmla="*/ 90 w 90"/>
                    <a:gd name="T11" fmla="*/ 9 h 18"/>
                    <a:gd name="T12" fmla="*/ 81 w 9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0" h="18">
                      <a:moveTo>
                        <a:pt x="81" y="18"/>
                      </a:moveTo>
                      <a:cubicBezTo>
                        <a:pt x="9" y="18"/>
                        <a:pt x="9" y="18"/>
                        <a:pt x="9" y="18"/>
                      </a:cubicBezTo>
                      <a:cubicBezTo>
                        <a:pt x="4" y="18"/>
                        <a:pt x="0" y="14"/>
                        <a:pt x="0" y="9"/>
                      </a:cubicBezTo>
                      <a:cubicBezTo>
                        <a:pt x="0" y="4"/>
                        <a:pt x="4" y="0"/>
                        <a:pt x="9" y="0"/>
                      </a:cubicBezTo>
                      <a:cubicBezTo>
                        <a:pt x="81" y="0"/>
                        <a:pt x="81" y="0"/>
                        <a:pt x="81" y="0"/>
                      </a:cubicBezTo>
                      <a:cubicBezTo>
                        <a:pt x="86" y="0"/>
                        <a:pt x="90" y="4"/>
                        <a:pt x="90" y="9"/>
                      </a:cubicBezTo>
                      <a:cubicBezTo>
                        <a:pt x="90" y="14"/>
                        <a:pt x="86" y="18"/>
                        <a:pt x="81"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46">
                  <a:extLst>
                    <a:ext uri="{FF2B5EF4-FFF2-40B4-BE49-F238E27FC236}">
                      <a16:creationId xmlns:a16="http://schemas.microsoft.com/office/drawing/2014/main" xmlns="" id="{FE462E38-EE1B-4CDA-B061-58F1E7BBB7F7}"/>
                    </a:ext>
                  </a:extLst>
                </p:cNvPr>
                <p:cNvSpPr>
                  <a:spLocks/>
                </p:cNvSpPr>
                <p:nvPr/>
              </p:nvSpPr>
              <p:spPr bwMode="auto">
                <a:xfrm>
                  <a:off x="3810461" y="3357579"/>
                  <a:ext cx="34922" cy="76495"/>
                </a:xfrm>
                <a:custGeom>
                  <a:avLst/>
                  <a:gdLst>
                    <a:gd name="T0" fmla="*/ 9 w 17"/>
                    <a:gd name="T1" fmla="*/ 37 h 37"/>
                    <a:gd name="T2" fmla="*/ 0 w 17"/>
                    <a:gd name="T3" fmla="*/ 28 h 37"/>
                    <a:gd name="T4" fmla="*/ 0 w 17"/>
                    <a:gd name="T5" fmla="*/ 9 h 37"/>
                    <a:gd name="T6" fmla="*/ 9 w 17"/>
                    <a:gd name="T7" fmla="*/ 0 h 37"/>
                    <a:gd name="T8" fmla="*/ 17 w 17"/>
                    <a:gd name="T9" fmla="*/ 9 h 37"/>
                    <a:gd name="T10" fmla="*/ 17 w 17"/>
                    <a:gd name="T11" fmla="*/ 28 h 37"/>
                    <a:gd name="T12" fmla="*/ 9 w 17"/>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7" h="37">
                      <a:moveTo>
                        <a:pt x="9" y="37"/>
                      </a:moveTo>
                      <a:cubicBezTo>
                        <a:pt x="4" y="37"/>
                        <a:pt x="0" y="33"/>
                        <a:pt x="0" y="28"/>
                      </a:cubicBezTo>
                      <a:cubicBezTo>
                        <a:pt x="0" y="9"/>
                        <a:pt x="0" y="9"/>
                        <a:pt x="0" y="9"/>
                      </a:cubicBezTo>
                      <a:cubicBezTo>
                        <a:pt x="0" y="4"/>
                        <a:pt x="4" y="0"/>
                        <a:pt x="9" y="0"/>
                      </a:cubicBezTo>
                      <a:cubicBezTo>
                        <a:pt x="13" y="0"/>
                        <a:pt x="17" y="4"/>
                        <a:pt x="17" y="9"/>
                      </a:cubicBezTo>
                      <a:cubicBezTo>
                        <a:pt x="17" y="28"/>
                        <a:pt x="17" y="28"/>
                        <a:pt x="17" y="28"/>
                      </a:cubicBezTo>
                      <a:cubicBezTo>
                        <a:pt x="17" y="33"/>
                        <a:pt x="13"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47">
                  <a:extLst>
                    <a:ext uri="{FF2B5EF4-FFF2-40B4-BE49-F238E27FC236}">
                      <a16:creationId xmlns:a16="http://schemas.microsoft.com/office/drawing/2014/main" xmlns="" id="{03905EF5-E77C-4CB7-B17B-6EC82539238D}"/>
                    </a:ext>
                  </a:extLst>
                </p:cNvPr>
                <p:cNvSpPr>
                  <a:spLocks/>
                </p:cNvSpPr>
                <p:nvPr/>
              </p:nvSpPr>
              <p:spPr bwMode="auto">
                <a:xfrm>
                  <a:off x="3853697" y="3357579"/>
                  <a:ext cx="38248" cy="76495"/>
                </a:xfrm>
                <a:custGeom>
                  <a:avLst/>
                  <a:gdLst>
                    <a:gd name="T0" fmla="*/ 9 w 18"/>
                    <a:gd name="T1" fmla="*/ 37 h 37"/>
                    <a:gd name="T2" fmla="*/ 0 w 18"/>
                    <a:gd name="T3" fmla="*/ 28 h 37"/>
                    <a:gd name="T4" fmla="*/ 0 w 18"/>
                    <a:gd name="T5" fmla="*/ 9 h 37"/>
                    <a:gd name="T6" fmla="*/ 9 w 18"/>
                    <a:gd name="T7" fmla="*/ 0 h 37"/>
                    <a:gd name="T8" fmla="*/ 18 w 18"/>
                    <a:gd name="T9" fmla="*/ 9 h 37"/>
                    <a:gd name="T10" fmla="*/ 18 w 18"/>
                    <a:gd name="T11" fmla="*/ 28 h 37"/>
                    <a:gd name="T12" fmla="*/ 9 w 18"/>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9" y="37"/>
                      </a:moveTo>
                      <a:cubicBezTo>
                        <a:pt x="4" y="37"/>
                        <a:pt x="0" y="33"/>
                        <a:pt x="0" y="28"/>
                      </a:cubicBezTo>
                      <a:cubicBezTo>
                        <a:pt x="0" y="9"/>
                        <a:pt x="0" y="9"/>
                        <a:pt x="0" y="9"/>
                      </a:cubicBezTo>
                      <a:cubicBezTo>
                        <a:pt x="0" y="4"/>
                        <a:pt x="4" y="0"/>
                        <a:pt x="9" y="0"/>
                      </a:cubicBezTo>
                      <a:cubicBezTo>
                        <a:pt x="14" y="0"/>
                        <a:pt x="18" y="4"/>
                        <a:pt x="18" y="9"/>
                      </a:cubicBezTo>
                      <a:cubicBezTo>
                        <a:pt x="18" y="28"/>
                        <a:pt x="18" y="28"/>
                        <a:pt x="18" y="28"/>
                      </a:cubicBezTo>
                      <a:cubicBezTo>
                        <a:pt x="18" y="33"/>
                        <a:pt x="14"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48">
                  <a:extLst>
                    <a:ext uri="{FF2B5EF4-FFF2-40B4-BE49-F238E27FC236}">
                      <a16:creationId xmlns:a16="http://schemas.microsoft.com/office/drawing/2014/main" xmlns="" id="{F903BF07-7531-4272-9760-D6E287E9B824}"/>
                    </a:ext>
                  </a:extLst>
                </p:cNvPr>
                <p:cNvSpPr>
                  <a:spLocks noEditPoints="1"/>
                </p:cNvSpPr>
                <p:nvPr/>
              </p:nvSpPr>
              <p:spPr bwMode="auto">
                <a:xfrm>
                  <a:off x="3945158" y="3292725"/>
                  <a:ext cx="106427" cy="159641"/>
                </a:xfrm>
                <a:custGeom>
                  <a:avLst/>
                  <a:gdLst>
                    <a:gd name="T0" fmla="*/ 25 w 51"/>
                    <a:gd name="T1" fmla="*/ 76 h 76"/>
                    <a:gd name="T2" fmla="*/ 0 w 51"/>
                    <a:gd name="T3" fmla="*/ 50 h 76"/>
                    <a:gd name="T4" fmla="*/ 0 w 51"/>
                    <a:gd name="T5" fmla="*/ 26 h 76"/>
                    <a:gd name="T6" fmla="*/ 25 w 51"/>
                    <a:gd name="T7" fmla="*/ 0 h 76"/>
                    <a:gd name="T8" fmla="*/ 51 w 51"/>
                    <a:gd name="T9" fmla="*/ 26 h 76"/>
                    <a:gd name="T10" fmla="*/ 51 w 51"/>
                    <a:gd name="T11" fmla="*/ 50 h 76"/>
                    <a:gd name="T12" fmla="*/ 25 w 51"/>
                    <a:gd name="T13" fmla="*/ 76 h 76"/>
                    <a:gd name="T14" fmla="*/ 25 w 51"/>
                    <a:gd name="T15" fmla="*/ 18 h 76"/>
                    <a:gd name="T16" fmla="*/ 17 w 51"/>
                    <a:gd name="T17" fmla="*/ 26 h 76"/>
                    <a:gd name="T18" fmla="*/ 17 w 51"/>
                    <a:gd name="T19" fmla="*/ 50 h 76"/>
                    <a:gd name="T20" fmla="*/ 25 w 51"/>
                    <a:gd name="T21" fmla="*/ 58 h 76"/>
                    <a:gd name="T22" fmla="*/ 34 w 51"/>
                    <a:gd name="T23" fmla="*/ 50 h 76"/>
                    <a:gd name="T24" fmla="*/ 34 w 51"/>
                    <a:gd name="T25" fmla="*/ 26 h 76"/>
                    <a:gd name="T26" fmla="*/ 25 w 51"/>
                    <a:gd name="T2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6">
                      <a:moveTo>
                        <a:pt x="25" y="76"/>
                      </a:moveTo>
                      <a:cubicBezTo>
                        <a:pt x="11" y="76"/>
                        <a:pt x="0" y="64"/>
                        <a:pt x="0" y="50"/>
                      </a:cubicBezTo>
                      <a:cubicBezTo>
                        <a:pt x="0" y="26"/>
                        <a:pt x="0" y="26"/>
                        <a:pt x="0" y="26"/>
                      </a:cubicBezTo>
                      <a:cubicBezTo>
                        <a:pt x="0" y="12"/>
                        <a:pt x="11" y="0"/>
                        <a:pt x="25" y="0"/>
                      </a:cubicBezTo>
                      <a:cubicBezTo>
                        <a:pt x="40" y="0"/>
                        <a:pt x="51" y="12"/>
                        <a:pt x="51" y="26"/>
                      </a:cubicBezTo>
                      <a:cubicBezTo>
                        <a:pt x="51" y="50"/>
                        <a:pt x="51" y="50"/>
                        <a:pt x="51" y="50"/>
                      </a:cubicBezTo>
                      <a:cubicBezTo>
                        <a:pt x="51" y="64"/>
                        <a:pt x="40" y="76"/>
                        <a:pt x="25" y="76"/>
                      </a:cubicBezTo>
                      <a:close/>
                      <a:moveTo>
                        <a:pt x="25" y="18"/>
                      </a:moveTo>
                      <a:cubicBezTo>
                        <a:pt x="21" y="18"/>
                        <a:pt x="17" y="22"/>
                        <a:pt x="17" y="26"/>
                      </a:cubicBezTo>
                      <a:cubicBezTo>
                        <a:pt x="17" y="50"/>
                        <a:pt x="17" y="50"/>
                        <a:pt x="17" y="50"/>
                      </a:cubicBezTo>
                      <a:cubicBezTo>
                        <a:pt x="17" y="55"/>
                        <a:pt x="21" y="58"/>
                        <a:pt x="25" y="58"/>
                      </a:cubicBezTo>
                      <a:cubicBezTo>
                        <a:pt x="30" y="58"/>
                        <a:pt x="34" y="55"/>
                        <a:pt x="34" y="50"/>
                      </a:cubicBezTo>
                      <a:cubicBezTo>
                        <a:pt x="34" y="26"/>
                        <a:pt x="34" y="26"/>
                        <a:pt x="34" y="26"/>
                      </a:cubicBezTo>
                      <a:cubicBezTo>
                        <a:pt x="34" y="22"/>
                        <a:pt x="30" y="18"/>
                        <a:pt x="2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9">
                  <a:extLst>
                    <a:ext uri="{FF2B5EF4-FFF2-40B4-BE49-F238E27FC236}">
                      <a16:creationId xmlns:a16="http://schemas.microsoft.com/office/drawing/2014/main" xmlns="" id="{1D26AEEF-2241-4A53-A101-8D0AA0CFD28F}"/>
                    </a:ext>
                  </a:extLst>
                </p:cNvPr>
                <p:cNvSpPr>
                  <a:spLocks noEditPoints="1"/>
                </p:cNvSpPr>
                <p:nvPr/>
              </p:nvSpPr>
              <p:spPr bwMode="auto">
                <a:xfrm>
                  <a:off x="3714012" y="3171332"/>
                  <a:ext cx="565394" cy="455641"/>
                </a:xfrm>
                <a:custGeom>
                  <a:avLst/>
                  <a:gdLst>
                    <a:gd name="T0" fmla="*/ 259 w 271"/>
                    <a:gd name="T1" fmla="*/ 181 h 218"/>
                    <a:gd name="T2" fmla="*/ 207 w 271"/>
                    <a:gd name="T3" fmla="*/ 147 h 218"/>
                    <a:gd name="T4" fmla="*/ 192 w 271"/>
                    <a:gd name="T5" fmla="*/ 145 h 218"/>
                    <a:gd name="T6" fmla="*/ 187 w 271"/>
                    <a:gd name="T7" fmla="*/ 147 h 218"/>
                    <a:gd name="T8" fmla="*/ 178 w 271"/>
                    <a:gd name="T9" fmla="*/ 141 h 218"/>
                    <a:gd name="T10" fmla="*/ 187 w 271"/>
                    <a:gd name="T11" fmla="*/ 77 h 218"/>
                    <a:gd name="T12" fmla="*/ 78 w 271"/>
                    <a:gd name="T13" fmla="*/ 11 h 218"/>
                    <a:gd name="T14" fmla="*/ 12 w 271"/>
                    <a:gd name="T15" fmla="*/ 120 h 218"/>
                    <a:gd name="T16" fmla="*/ 121 w 271"/>
                    <a:gd name="T17" fmla="*/ 186 h 218"/>
                    <a:gd name="T18" fmla="*/ 168 w 271"/>
                    <a:gd name="T19" fmla="*/ 157 h 218"/>
                    <a:gd name="T20" fmla="*/ 177 w 271"/>
                    <a:gd name="T21" fmla="*/ 163 h 218"/>
                    <a:gd name="T22" fmla="*/ 185 w 271"/>
                    <a:gd name="T23" fmla="*/ 180 h 218"/>
                    <a:gd name="T24" fmla="*/ 238 w 271"/>
                    <a:gd name="T25" fmla="*/ 214 h 218"/>
                    <a:gd name="T26" fmla="*/ 253 w 271"/>
                    <a:gd name="T27" fmla="*/ 217 h 218"/>
                    <a:gd name="T28" fmla="*/ 265 w 271"/>
                    <a:gd name="T29" fmla="*/ 208 h 218"/>
                    <a:gd name="T30" fmla="*/ 259 w 271"/>
                    <a:gd name="T31" fmla="*/ 181 h 218"/>
                    <a:gd name="T32" fmla="*/ 117 w 271"/>
                    <a:gd name="T33" fmla="*/ 170 h 218"/>
                    <a:gd name="T34" fmla="*/ 28 w 271"/>
                    <a:gd name="T35" fmla="*/ 116 h 218"/>
                    <a:gd name="T36" fmla="*/ 82 w 271"/>
                    <a:gd name="T37" fmla="*/ 27 h 218"/>
                    <a:gd name="T38" fmla="*/ 170 w 271"/>
                    <a:gd name="T39" fmla="*/ 81 h 218"/>
                    <a:gd name="T40" fmla="*/ 117 w 271"/>
                    <a:gd name="T41" fmla="*/ 1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18">
                      <a:moveTo>
                        <a:pt x="259" y="181"/>
                      </a:moveTo>
                      <a:cubicBezTo>
                        <a:pt x="207" y="147"/>
                        <a:pt x="207" y="147"/>
                        <a:pt x="207" y="147"/>
                      </a:cubicBezTo>
                      <a:cubicBezTo>
                        <a:pt x="202" y="144"/>
                        <a:pt x="197" y="144"/>
                        <a:pt x="192" y="145"/>
                      </a:cubicBezTo>
                      <a:cubicBezTo>
                        <a:pt x="190" y="145"/>
                        <a:pt x="188" y="146"/>
                        <a:pt x="187" y="147"/>
                      </a:cubicBezTo>
                      <a:cubicBezTo>
                        <a:pt x="178" y="141"/>
                        <a:pt x="178" y="141"/>
                        <a:pt x="178" y="141"/>
                      </a:cubicBezTo>
                      <a:cubicBezTo>
                        <a:pt x="188" y="122"/>
                        <a:pt x="192" y="100"/>
                        <a:pt x="187" y="77"/>
                      </a:cubicBezTo>
                      <a:cubicBezTo>
                        <a:pt x="175" y="29"/>
                        <a:pt x="126" y="0"/>
                        <a:pt x="78" y="11"/>
                      </a:cubicBezTo>
                      <a:cubicBezTo>
                        <a:pt x="30" y="23"/>
                        <a:pt x="0" y="72"/>
                        <a:pt x="12" y="120"/>
                      </a:cubicBezTo>
                      <a:cubicBezTo>
                        <a:pt x="24" y="168"/>
                        <a:pt x="72" y="197"/>
                        <a:pt x="121" y="186"/>
                      </a:cubicBezTo>
                      <a:cubicBezTo>
                        <a:pt x="140" y="181"/>
                        <a:pt x="156" y="171"/>
                        <a:pt x="168" y="157"/>
                      </a:cubicBezTo>
                      <a:cubicBezTo>
                        <a:pt x="177" y="163"/>
                        <a:pt x="177" y="163"/>
                        <a:pt x="177" y="163"/>
                      </a:cubicBezTo>
                      <a:cubicBezTo>
                        <a:pt x="176" y="169"/>
                        <a:pt x="179" y="176"/>
                        <a:pt x="185" y="180"/>
                      </a:cubicBezTo>
                      <a:cubicBezTo>
                        <a:pt x="238" y="214"/>
                        <a:pt x="238" y="214"/>
                        <a:pt x="238" y="214"/>
                      </a:cubicBezTo>
                      <a:cubicBezTo>
                        <a:pt x="242" y="217"/>
                        <a:pt x="248" y="218"/>
                        <a:pt x="253" y="217"/>
                      </a:cubicBezTo>
                      <a:cubicBezTo>
                        <a:pt x="258" y="216"/>
                        <a:pt x="262" y="213"/>
                        <a:pt x="265" y="208"/>
                      </a:cubicBezTo>
                      <a:cubicBezTo>
                        <a:pt x="271" y="199"/>
                        <a:pt x="268" y="187"/>
                        <a:pt x="259" y="181"/>
                      </a:cubicBezTo>
                      <a:close/>
                      <a:moveTo>
                        <a:pt x="117" y="170"/>
                      </a:moveTo>
                      <a:cubicBezTo>
                        <a:pt x="77" y="179"/>
                        <a:pt x="38" y="155"/>
                        <a:pt x="28" y="116"/>
                      </a:cubicBezTo>
                      <a:cubicBezTo>
                        <a:pt x="19" y="76"/>
                        <a:pt x="43" y="37"/>
                        <a:pt x="82" y="27"/>
                      </a:cubicBezTo>
                      <a:cubicBezTo>
                        <a:pt x="121" y="18"/>
                        <a:pt x="161" y="42"/>
                        <a:pt x="170" y="81"/>
                      </a:cubicBezTo>
                      <a:cubicBezTo>
                        <a:pt x="180" y="121"/>
                        <a:pt x="156" y="160"/>
                        <a:pt x="117" y="17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grpSp>
        <p:nvGrpSpPr>
          <p:cNvPr id="64" name="组合 63">
            <a:extLst>
              <a:ext uri="{FF2B5EF4-FFF2-40B4-BE49-F238E27FC236}">
                <a16:creationId xmlns:a16="http://schemas.microsoft.com/office/drawing/2014/main" xmlns="" id="{083BD7E9-F227-4F4D-8611-CECDF16FC7D3}"/>
              </a:ext>
            </a:extLst>
          </p:cNvPr>
          <p:cNvGrpSpPr/>
          <p:nvPr/>
        </p:nvGrpSpPr>
        <p:grpSpPr>
          <a:xfrm>
            <a:off x="6459134" y="2377846"/>
            <a:ext cx="1944216" cy="3306869"/>
            <a:chOff x="6099250" y="1023041"/>
            <a:chExt cx="1944216" cy="3306869"/>
          </a:xfrm>
        </p:grpSpPr>
        <p:sp>
          <p:nvSpPr>
            <p:cNvPr id="10" name="圆角矩形 26">
              <a:extLst>
                <a:ext uri="{FF2B5EF4-FFF2-40B4-BE49-F238E27FC236}">
                  <a16:creationId xmlns:a16="http://schemas.microsoft.com/office/drawing/2014/main" xmlns="" id="{B71A512D-27CF-483C-8109-2A0CBFF9F26B}"/>
                </a:ext>
              </a:extLst>
            </p:cNvPr>
            <p:cNvSpPr/>
            <p:nvPr/>
          </p:nvSpPr>
          <p:spPr>
            <a:xfrm>
              <a:off x="6099250" y="1294576"/>
              <a:ext cx="1944216" cy="3035334"/>
            </a:xfrm>
            <a:prstGeom prst="roundRect">
              <a:avLst>
                <a:gd name="adj" fmla="val 5855"/>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4B1C167F-E9D5-4A16-94C5-2191870766F3}"/>
                </a:ext>
              </a:extLst>
            </p:cNvPr>
            <p:cNvSpPr/>
            <p:nvPr/>
          </p:nvSpPr>
          <p:spPr>
            <a:xfrm>
              <a:off x="6297582" y="2070069"/>
              <a:ext cx="1547553" cy="307777"/>
            </a:xfrm>
            <a:prstGeom prst="rect">
              <a:avLst/>
            </a:prstGeom>
          </p:spPr>
          <p:txBody>
            <a:bodyPr wrap="square">
              <a:spAutoFit/>
            </a:bodyPr>
            <a:lstStyle/>
            <a:p>
              <a:pPr algn="ctr"/>
              <a:r>
                <a:rPr lang="zh-CN" altLang="en-US" sz="1400" b="1" dirty="0">
                  <a:solidFill>
                    <a:schemeClr val="tx1">
                      <a:lumMod val="85000"/>
                      <a:lumOff val="15000"/>
                    </a:schemeClr>
                  </a:solidFill>
                </a:rPr>
                <a:t>输入标题</a:t>
              </a:r>
            </a:p>
          </p:txBody>
        </p:sp>
        <p:sp>
          <p:nvSpPr>
            <p:cNvPr id="12" name="矩形 11">
              <a:extLst>
                <a:ext uri="{FF2B5EF4-FFF2-40B4-BE49-F238E27FC236}">
                  <a16:creationId xmlns:a16="http://schemas.microsoft.com/office/drawing/2014/main" xmlns="" id="{C1DDFD5F-F287-44C0-B99C-2EEABE9691A2}"/>
                </a:ext>
              </a:extLst>
            </p:cNvPr>
            <p:cNvSpPr/>
            <p:nvPr/>
          </p:nvSpPr>
          <p:spPr>
            <a:xfrm>
              <a:off x="6195511" y="2414360"/>
              <a:ext cx="1751694" cy="1671933"/>
            </a:xfrm>
            <a:prstGeom prst="rect">
              <a:avLst/>
            </a:prstGeom>
          </p:spPr>
          <p:txBody>
            <a:bodyPr wrap="square">
              <a:spAutoFit/>
            </a:bodyPr>
            <a:lstStyle/>
            <a:p>
              <a:pPr algn="ctr">
                <a:lnSpc>
                  <a:spcPct val="130000"/>
                </a:lnSpc>
                <a:spcBef>
                  <a:spcPts val="600"/>
                </a:spcBef>
              </a:pPr>
              <a:r>
                <a:rPr lang="en-US" altLang="zh-CN" sz="1000">
                  <a:solidFill>
                    <a:schemeClr val="tx1">
                      <a:lumMod val="75000"/>
                      <a:lumOff val="25000"/>
                    </a:schemeClr>
                  </a:solidFill>
                </a:rPr>
                <a:t>Duis aute irure dolor in reprehenderit in voluptate velit esse cillum dolore eu fugiat nulla pariatur. Excepteur sint occaecat cupidatat non proident, sunt in culpa qui officia deserunt mollit anim id est laborum.</a:t>
              </a:r>
              <a:endParaRPr lang="zh-CN" altLang="en-US" sz="1000">
                <a:solidFill>
                  <a:schemeClr val="tx1">
                    <a:lumMod val="75000"/>
                    <a:lumOff val="25000"/>
                  </a:schemeClr>
                </a:solidFill>
              </a:endParaRPr>
            </a:p>
          </p:txBody>
        </p:sp>
        <p:sp>
          <p:nvSpPr>
            <p:cNvPr id="13" name="矩形 12">
              <a:extLst>
                <a:ext uri="{FF2B5EF4-FFF2-40B4-BE49-F238E27FC236}">
                  <a16:creationId xmlns:a16="http://schemas.microsoft.com/office/drawing/2014/main" xmlns="" id="{EB86B665-81DB-4415-95C1-A1A3495B46D9}"/>
                </a:ext>
              </a:extLst>
            </p:cNvPr>
            <p:cNvSpPr/>
            <p:nvPr/>
          </p:nvSpPr>
          <p:spPr>
            <a:xfrm>
              <a:off x="6206216" y="1669959"/>
              <a:ext cx="1730285" cy="400110"/>
            </a:xfrm>
            <a:prstGeom prst="rect">
              <a:avLst/>
            </a:prstGeom>
          </p:spPr>
          <p:txBody>
            <a:bodyPr wrap="square">
              <a:spAutoFit/>
            </a:bodyPr>
            <a:lstStyle/>
            <a:p>
              <a:pPr algn="ctr"/>
              <a:r>
                <a:rPr lang="en-US" altLang="zh-CN" sz="2000" dirty="0">
                  <a:solidFill>
                    <a:schemeClr val="accent2"/>
                  </a:solidFill>
                </a:rPr>
                <a:t>10,00,00+</a:t>
              </a:r>
              <a:endParaRPr lang="zh-CN" altLang="en-US" sz="2000" dirty="0">
                <a:solidFill>
                  <a:schemeClr val="accent2"/>
                </a:solidFill>
              </a:endParaRPr>
            </a:p>
          </p:txBody>
        </p:sp>
        <p:grpSp>
          <p:nvGrpSpPr>
            <p:cNvPr id="54" name="组合 53">
              <a:extLst>
                <a:ext uri="{FF2B5EF4-FFF2-40B4-BE49-F238E27FC236}">
                  <a16:creationId xmlns:a16="http://schemas.microsoft.com/office/drawing/2014/main" xmlns="" id="{ABDBDDE0-093B-47A5-BA13-1AA7C1BA75D4}"/>
                </a:ext>
              </a:extLst>
            </p:cNvPr>
            <p:cNvGrpSpPr/>
            <p:nvPr/>
          </p:nvGrpSpPr>
          <p:grpSpPr>
            <a:xfrm>
              <a:off x="6188094" y="1023041"/>
              <a:ext cx="742440" cy="752428"/>
              <a:chOff x="4788952" y="1023041"/>
              <a:chExt cx="742440" cy="752428"/>
            </a:xfrm>
          </p:grpSpPr>
          <p:sp>
            <p:nvSpPr>
              <p:cNvPr id="55" name="矩形 54">
                <a:extLst>
                  <a:ext uri="{FF2B5EF4-FFF2-40B4-BE49-F238E27FC236}">
                    <a16:creationId xmlns:a16="http://schemas.microsoft.com/office/drawing/2014/main" xmlns="" id="{7CEFB70E-5C2E-4954-8DEE-061043075F65}"/>
                  </a:ext>
                </a:extLst>
              </p:cNvPr>
              <p:cNvSpPr/>
              <p:nvPr/>
            </p:nvSpPr>
            <p:spPr>
              <a:xfrm rot="2700000">
                <a:off x="4973429" y="1217507"/>
                <a:ext cx="561857" cy="554068"/>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32">
                <a:extLst>
                  <a:ext uri="{FF2B5EF4-FFF2-40B4-BE49-F238E27FC236}">
                    <a16:creationId xmlns:a16="http://schemas.microsoft.com/office/drawing/2014/main" xmlns="" id="{9B191072-41BB-4A3C-9B01-E31AC1985C9E}"/>
                  </a:ext>
                </a:extLst>
              </p:cNvPr>
              <p:cNvSpPr/>
              <p:nvPr/>
            </p:nvSpPr>
            <p:spPr>
              <a:xfrm>
                <a:off x="4788952" y="1023041"/>
                <a:ext cx="554068" cy="554068"/>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xmlns="" id="{59B271FC-EC7A-40C2-8B0E-1040A20D48CC}"/>
                  </a:ext>
                </a:extLst>
              </p:cNvPr>
              <p:cNvSpPr/>
              <p:nvPr/>
            </p:nvSpPr>
            <p:spPr>
              <a:xfrm>
                <a:off x="4815136" y="1049225"/>
                <a:ext cx="501701" cy="501701"/>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838B4CBF-D98C-4117-9B81-416B336D8650}"/>
                  </a:ext>
                </a:extLst>
              </p:cNvPr>
              <p:cNvSpPr/>
              <p:nvPr/>
            </p:nvSpPr>
            <p:spPr>
              <a:xfrm>
                <a:off x="4842820" y="1076909"/>
                <a:ext cx="446332" cy="44633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xmlns="" id="{98417D36-08ED-4351-AAAC-EFE6527400FE}"/>
                  </a:ext>
                </a:extLst>
              </p:cNvPr>
              <p:cNvGrpSpPr/>
              <p:nvPr/>
            </p:nvGrpSpPr>
            <p:grpSpPr>
              <a:xfrm>
                <a:off x="4943154" y="1179804"/>
                <a:ext cx="224644" cy="223821"/>
                <a:chOff x="8328626" y="5747201"/>
                <a:chExt cx="453979" cy="452315"/>
              </a:xfrm>
              <a:solidFill>
                <a:schemeClr val="bg1"/>
              </a:solidFill>
            </p:grpSpPr>
            <p:sp>
              <p:nvSpPr>
                <p:cNvPr id="60" name="Freeform 236">
                  <a:extLst>
                    <a:ext uri="{FF2B5EF4-FFF2-40B4-BE49-F238E27FC236}">
                      <a16:creationId xmlns:a16="http://schemas.microsoft.com/office/drawing/2014/main" xmlns="" id="{45F1FA2A-2519-4D81-BC21-C7C3F5AA9EAA}"/>
                    </a:ext>
                  </a:extLst>
                </p:cNvPr>
                <p:cNvSpPr>
                  <a:spLocks/>
                </p:cNvSpPr>
                <p:nvPr/>
              </p:nvSpPr>
              <p:spPr bwMode="auto">
                <a:xfrm>
                  <a:off x="8328626" y="5747201"/>
                  <a:ext cx="440675" cy="442338"/>
                </a:xfrm>
                <a:custGeom>
                  <a:avLst/>
                  <a:gdLst>
                    <a:gd name="T0" fmla="*/ 108 w 211"/>
                    <a:gd name="T1" fmla="*/ 167 h 212"/>
                    <a:gd name="T2" fmla="*/ 60 w 211"/>
                    <a:gd name="T3" fmla="*/ 65 h 212"/>
                    <a:gd name="T4" fmla="*/ 105 w 211"/>
                    <a:gd name="T5" fmla="*/ 45 h 212"/>
                    <a:gd name="T6" fmla="*/ 165 w 211"/>
                    <a:gd name="T7" fmla="*/ 115 h 212"/>
                    <a:gd name="T8" fmla="*/ 191 w 211"/>
                    <a:gd name="T9" fmla="*/ 122 h 212"/>
                    <a:gd name="T10" fmla="*/ 211 w 211"/>
                    <a:gd name="T11" fmla="*/ 112 h 212"/>
                    <a:gd name="T12" fmla="*/ 209 w 211"/>
                    <a:gd name="T13" fmla="*/ 92 h 212"/>
                    <a:gd name="T14" fmla="*/ 187 w 211"/>
                    <a:gd name="T15" fmla="*/ 77 h 212"/>
                    <a:gd name="T16" fmla="*/ 199 w 211"/>
                    <a:gd name="T17" fmla="*/ 58 h 212"/>
                    <a:gd name="T18" fmla="*/ 188 w 211"/>
                    <a:gd name="T19" fmla="*/ 42 h 212"/>
                    <a:gd name="T20" fmla="*/ 162 w 211"/>
                    <a:gd name="T21" fmla="*/ 40 h 212"/>
                    <a:gd name="T22" fmla="*/ 163 w 211"/>
                    <a:gd name="T23" fmla="*/ 18 h 212"/>
                    <a:gd name="T24" fmla="*/ 145 w 211"/>
                    <a:gd name="T25" fmla="*/ 9 h 212"/>
                    <a:gd name="T26" fmla="*/ 121 w 211"/>
                    <a:gd name="T27" fmla="*/ 20 h 212"/>
                    <a:gd name="T28" fmla="*/ 111 w 211"/>
                    <a:gd name="T29" fmla="*/ 1 h 212"/>
                    <a:gd name="T30" fmla="*/ 91 w 211"/>
                    <a:gd name="T31" fmla="*/ 2 h 212"/>
                    <a:gd name="T32" fmla="*/ 76 w 211"/>
                    <a:gd name="T33" fmla="*/ 24 h 212"/>
                    <a:gd name="T34" fmla="*/ 58 w 211"/>
                    <a:gd name="T35" fmla="*/ 12 h 212"/>
                    <a:gd name="T36" fmla="*/ 41 w 211"/>
                    <a:gd name="T37" fmla="*/ 23 h 212"/>
                    <a:gd name="T38" fmla="*/ 41 w 211"/>
                    <a:gd name="T39" fmla="*/ 48 h 212"/>
                    <a:gd name="T40" fmla="*/ 19 w 211"/>
                    <a:gd name="T41" fmla="*/ 43 h 212"/>
                    <a:gd name="T42" fmla="*/ 10 w 211"/>
                    <a:gd name="T43" fmla="*/ 61 h 212"/>
                    <a:gd name="T44" fmla="*/ 23 w 211"/>
                    <a:gd name="T45" fmla="*/ 77 h 212"/>
                    <a:gd name="T46" fmla="*/ 0 w 211"/>
                    <a:gd name="T47" fmla="*/ 95 h 212"/>
                    <a:gd name="T48" fmla="*/ 1 w 211"/>
                    <a:gd name="T49" fmla="*/ 115 h 212"/>
                    <a:gd name="T50" fmla="*/ 20 w 211"/>
                    <a:gd name="T51" fmla="*/ 122 h 212"/>
                    <a:gd name="T52" fmla="*/ 8 w 211"/>
                    <a:gd name="T53" fmla="*/ 149 h 212"/>
                    <a:gd name="T54" fmla="*/ 19 w 211"/>
                    <a:gd name="T55" fmla="*/ 166 h 212"/>
                    <a:gd name="T56" fmla="*/ 39 w 211"/>
                    <a:gd name="T57" fmla="*/ 163 h 212"/>
                    <a:gd name="T58" fmla="*/ 42 w 211"/>
                    <a:gd name="T59" fmla="*/ 192 h 212"/>
                    <a:gd name="T60" fmla="*/ 60 w 211"/>
                    <a:gd name="T61" fmla="*/ 201 h 212"/>
                    <a:gd name="T62" fmla="*/ 76 w 211"/>
                    <a:gd name="T63" fmla="*/ 189 h 212"/>
                    <a:gd name="T64" fmla="*/ 94 w 211"/>
                    <a:gd name="T65" fmla="*/ 212 h 212"/>
                    <a:gd name="T66" fmla="*/ 114 w 211"/>
                    <a:gd name="T67" fmla="*/ 211 h 212"/>
                    <a:gd name="T68" fmla="*/ 121 w 211"/>
                    <a:gd name="T69" fmla="*/ 192 h 212"/>
                    <a:gd name="T70" fmla="*/ 116 w 211"/>
                    <a:gd name="T71" fmla="*/ 16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1" h="212">
                      <a:moveTo>
                        <a:pt x="116" y="167"/>
                      </a:moveTo>
                      <a:cubicBezTo>
                        <a:pt x="113" y="167"/>
                        <a:pt x="111" y="167"/>
                        <a:pt x="108" y="167"/>
                      </a:cubicBezTo>
                      <a:cubicBezTo>
                        <a:pt x="75" y="169"/>
                        <a:pt x="46" y="143"/>
                        <a:pt x="45" y="109"/>
                      </a:cubicBezTo>
                      <a:cubicBezTo>
                        <a:pt x="44" y="93"/>
                        <a:pt x="49" y="77"/>
                        <a:pt x="60" y="65"/>
                      </a:cubicBezTo>
                      <a:cubicBezTo>
                        <a:pt x="71" y="53"/>
                        <a:pt x="86" y="46"/>
                        <a:pt x="102" y="45"/>
                      </a:cubicBezTo>
                      <a:cubicBezTo>
                        <a:pt x="103" y="45"/>
                        <a:pt x="104" y="45"/>
                        <a:pt x="105" y="45"/>
                      </a:cubicBezTo>
                      <a:cubicBezTo>
                        <a:pt x="137" y="45"/>
                        <a:pt x="164" y="70"/>
                        <a:pt x="166" y="103"/>
                      </a:cubicBezTo>
                      <a:cubicBezTo>
                        <a:pt x="166" y="107"/>
                        <a:pt x="166" y="111"/>
                        <a:pt x="165" y="115"/>
                      </a:cubicBezTo>
                      <a:cubicBezTo>
                        <a:pt x="187" y="136"/>
                        <a:pt x="187" y="136"/>
                        <a:pt x="187" y="136"/>
                      </a:cubicBezTo>
                      <a:cubicBezTo>
                        <a:pt x="188" y="132"/>
                        <a:pt x="190" y="127"/>
                        <a:pt x="191" y="122"/>
                      </a:cubicBezTo>
                      <a:cubicBezTo>
                        <a:pt x="211" y="118"/>
                        <a:pt x="211" y="118"/>
                        <a:pt x="211" y="118"/>
                      </a:cubicBezTo>
                      <a:cubicBezTo>
                        <a:pt x="211" y="112"/>
                        <a:pt x="211" y="112"/>
                        <a:pt x="211" y="112"/>
                      </a:cubicBezTo>
                      <a:cubicBezTo>
                        <a:pt x="210" y="97"/>
                        <a:pt x="210" y="97"/>
                        <a:pt x="210" y="97"/>
                      </a:cubicBezTo>
                      <a:cubicBezTo>
                        <a:pt x="209" y="92"/>
                        <a:pt x="209" y="92"/>
                        <a:pt x="209" y="92"/>
                      </a:cubicBezTo>
                      <a:cubicBezTo>
                        <a:pt x="190" y="90"/>
                        <a:pt x="190" y="90"/>
                        <a:pt x="190" y="90"/>
                      </a:cubicBezTo>
                      <a:cubicBezTo>
                        <a:pt x="190" y="85"/>
                        <a:pt x="188" y="81"/>
                        <a:pt x="187" y="77"/>
                      </a:cubicBezTo>
                      <a:cubicBezTo>
                        <a:pt x="202" y="63"/>
                        <a:pt x="202" y="63"/>
                        <a:pt x="202" y="63"/>
                      </a:cubicBezTo>
                      <a:cubicBezTo>
                        <a:pt x="199" y="58"/>
                        <a:pt x="199" y="58"/>
                        <a:pt x="199" y="58"/>
                      </a:cubicBezTo>
                      <a:cubicBezTo>
                        <a:pt x="191" y="46"/>
                        <a:pt x="191" y="46"/>
                        <a:pt x="191" y="46"/>
                      </a:cubicBezTo>
                      <a:cubicBezTo>
                        <a:pt x="188" y="42"/>
                        <a:pt x="188" y="42"/>
                        <a:pt x="188" y="42"/>
                      </a:cubicBezTo>
                      <a:cubicBezTo>
                        <a:pt x="171" y="49"/>
                        <a:pt x="171" y="49"/>
                        <a:pt x="171" y="49"/>
                      </a:cubicBezTo>
                      <a:cubicBezTo>
                        <a:pt x="168" y="46"/>
                        <a:pt x="165" y="43"/>
                        <a:pt x="162" y="40"/>
                      </a:cubicBezTo>
                      <a:cubicBezTo>
                        <a:pt x="168" y="20"/>
                        <a:pt x="168" y="20"/>
                        <a:pt x="168" y="20"/>
                      </a:cubicBezTo>
                      <a:cubicBezTo>
                        <a:pt x="163" y="18"/>
                        <a:pt x="163" y="18"/>
                        <a:pt x="163" y="18"/>
                      </a:cubicBezTo>
                      <a:cubicBezTo>
                        <a:pt x="150" y="11"/>
                        <a:pt x="150" y="11"/>
                        <a:pt x="150" y="11"/>
                      </a:cubicBezTo>
                      <a:cubicBezTo>
                        <a:pt x="145" y="9"/>
                        <a:pt x="145" y="9"/>
                        <a:pt x="145" y="9"/>
                      </a:cubicBezTo>
                      <a:cubicBezTo>
                        <a:pt x="134" y="23"/>
                        <a:pt x="134" y="23"/>
                        <a:pt x="134" y="23"/>
                      </a:cubicBezTo>
                      <a:cubicBezTo>
                        <a:pt x="130" y="22"/>
                        <a:pt x="125" y="21"/>
                        <a:pt x="121" y="20"/>
                      </a:cubicBezTo>
                      <a:cubicBezTo>
                        <a:pt x="117" y="0"/>
                        <a:pt x="117" y="0"/>
                        <a:pt x="117" y="0"/>
                      </a:cubicBezTo>
                      <a:cubicBezTo>
                        <a:pt x="111" y="1"/>
                        <a:pt x="111" y="1"/>
                        <a:pt x="111" y="1"/>
                      </a:cubicBezTo>
                      <a:cubicBezTo>
                        <a:pt x="97" y="1"/>
                        <a:pt x="97" y="1"/>
                        <a:pt x="97" y="1"/>
                      </a:cubicBezTo>
                      <a:cubicBezTo>
                        <a:pt x="91" y="2"/>
                        <a:pt x="91" y="2"/>
                        <a:pt x="91" y="2"/>
                      </a:cubicBezTo>
                      <a:cubicBezTo>
                        <a:pt x="89" y="20"/>
                        <a:pt x="89" y="20"/>
                        <a:pt x="89" y="20"/>
                      </a:cubicBezTo>
                      <a:cubicBezTo>
                        <a:pt x="84" y="21"/>
                        <a:pt x="80" y="22"/>
                        <a:pt x="76" y="24"/>
                      </a:cubicBezTo>
                      <a:cubicBezTo>
                        <a:pt x="62" y="9"/>
                        <a:pt x="62" y="9"/>
                        <a:pt x="62" y="9"/>
                      </a:cubicBezTo>
                      <a:cubicBezTo>
                        <a:pt x="58" y="12"/>
                        <a:pt x="58" y="12"/>
                        <a:pt x="58" y="12"/>
                      </a:cubicBezTo>
                      <a:cubicBezTo>
                        <a:pt x="45" y="20"/>
                        <a:pt x="45" y="20"/>
                        <a:pt x="45" y="20"/>
                      </a:cubicBezTo>
                      <a:cubicBezTo>
                        <a:pt x="41" y="23"/>
                        <a:pt x="41" y="23"/>
                        <a:pt x="41" y="23"/>
                      </a:cubicBezTo>
                      <a:cubicBezTo>
                        <a:pt x="48" y="40"/>
                        <a:pt x="48" y="40"/>
                        <a:pt x="48" y="40"/>
                      </a:cubicBezTo>
                      <a:cubicBezTo>
                        <a:pt x="46" y="42"/>
                        <a:pt x="43" y="45"/>
                        <a:pt x="41" y="48"/>
                      </a:cubicBezTo>
                      <a:cubicBezTo>
                        <a:pt x="40" y="48"/>
                        <a:pt x="39" y="49"/>
                        <a:pt x="39" y="50"/>
                      </a:cubicBezTo>
                      <a:cubicBezTo>
                        <a:pt x="19" y="43"/>
                        <a:pt x="19" y="43"/>
                        <a:pt x="19" y="43"/>
                      </a:cubicBezTo>
                      <a:cubicBezTo>
                        <a:pt x="17" y="48"/>
                        <a:pt x="17" y="48"/>
                        <a:pt x="17" y="48"/>
                      </a:cubicBezTo>
                      <a:cubicBezTo>
                        <a:pt x="10" y="61"/>
                        <a:pt x="10" y="61"/>
                        <a:pt x="10" y="61"/>
                      </a:cubicBezTo>
                      <a:cubicBezTo>
                        <a:pt x="8" y="66"/>
                        <a:pt x="8" y="66"/>
                        <a:pt x="8" y="66"/>
                      </a:cubicBezTo>
                      <a:cubicBezTo>
                        <a:pt x="23" y="77"/>
                        <a:pt x="23" y="77"/>
                        <a:pt x="23" y="77"/>
                      </a:cubicBezTo>
                      <a:cubicBezTo>
                        <a:pt x="22" y="82"/>
                        <a:pt x="21" y="86"/>
                        <a:pt x="20" y="90"/>
                      </a:cubicBezTo>
                      <a:cubicBezTo>
                        <a:pt x="0" y="95"/>
                        <a:pt x="0" y="95"/>
                        <a:pt x="0" y="95"/>
                      </a:cubicBezTo>
                      <a:cubicBezTo>
                        <a:pt x="0" y="100"/>
                        <a:pt x="0" y="100"/>
                        <a:pt x="0" y="100"/>
                      </a:cubicBezTo>
                      <a:cubicBezTo>
                        <a:pt x="1" y="115"/>
                        <a:pt x="1" y="115"/>
                        <a:pt x="1" y="115"/>
                      </a:cubicBezTo>
                      <a:cubicBezTo>
                        <a:pt x="1" y="120"/>
                        <a:pt x="1" y="120"/>
                        <a:pt x="1" y="120"/>
                      </a:cubicBezTo>
                      <a:cubicBezTo>
                        <a:pt x="20" y="122"/>
                        <a:pt x="20" y="122"/>
                        <a:pt x="20" y="122"/>
                      </a:cubicBezTo>
                      <a:cubicBezTo>
                        <a:pt x="21" y="127"/>
                        <a:pt x="22" y="131"/>
                        <a:pt x="23" y="135"/>
                      </a:cubicBezTo>
                      <a:cubicBezTo>
                        <a:pt x="8" y="149"/>
                        <a:pt x="8" y="149"/>
                        <a:pt x="8" y="149"/>
                      </a:cubicBezTo>
                      <a:cubicBezTo>
                        <a:pt x="11" y="154"/>
                        <a:pt x="11" y="154"/>
                        <a:pt x="11" y="154"/>
                      </a:cubicBezTo>
                      <a:cubicBezTo>
                        <a:pt x="19" y="166"/>
                        <a:pt x="19" y="166"/>
                        <a:pt x="19" y="166"/>
                      </a:cubicBezTo>
                      <a:cubicBezTo>
                        <a:pt x="22" y="171"/>
                        <a:pt x="22" y="171"/>
                        <a:pt x="22" y="171"/>
                      </a:cubicBezTo>
                      <a:cubicBezTo>
                        <a:pt x="39" y="163"/>
                        <a:pt x="39" y="163"/>
                        <a:pt x="39" y="163"/>
                      </a:cubicBezTo>
                      <a:cubicBezTo>
                        <a:pt x="42" y="166"/>
                        <a:pt x="45" y="170"/>
                        <a:pt x="49" y="173"/>
                      </a:cubicBezTo>
                      <a:cubicBezTo>
                        <a:pt x="42" y="192"/>
                        <a:pt x="42" y="192"/>
                        <a:pt x="42" y="192"/>
                      </a:cubicBezTo>
                      <a:cubicBezTo>
                        <a:pt x="47" y="194"/>
                        <a:pt x="47" y="194"/>
                        <a:pt x="47" y="194"/>
                      </a:cubicBezTo>
                      <a:cubicBezTo>
                        <a:pt x="60" y="201"/>
                        <a:pt x="60" y="201"/>
                        <a:pt x="60" y="201"/>
                      </a:cubicBezTo>
                      <a:cubicBezTo>
                        <a:pt x="65" y="204"/>
                        <a:pt x="65" y="204"/>
                        <a:pt x="65" y="204"/>
                      </a:cubicBezTo>
                      <a:cubicBezTo>
                        <a:pt x="76" y="189"/>
                        <a:pt x="76" y="189"/>
                        <a:pt x="76" y="189"/>
                      </a:cubicBezTo>
                      <a:cubicBezTo>
                        <a:pt x="81" y="190"/>
                        <a:pt x="85" y="191"/>
                        <a:pt x="90" y="192"/>
                      </a:cubicBezTo>
                      <a:cubicBezTo>
                        <a:pt x="94" y="212"/>
                        <a:pt x="94" y="212"/>
                        <a:pt x="94" y="212"/>
                      </a:cubicBezTo>
                      <a:cubicBezTo>
                        <a:pt x="99" y="211"/>
                        <a:pt x="99" y="211"/>
                        <a:pt x="99" y="211"/>
                      </a:cubicBezTo>
                      <a:cubicBezTo>
                        <a:pt x="114" y="211"/>
                        <a:pt x="114" y="211"/>
                        <a:pt x="114" y="211"/>
                      </a:cubicBezTo>
                      <a:cubicBezTo>
                        <a:pt x="120" y="210"/>
                        <a:pt x="120" y="210"/>
                        <a:pt x="120" y="210"/>
                      </a:cubicBezTo>
                      <a:cubicBezTo>
                        <a:pt x="121" y="192"/>
                        <a:pt x="121" y="192"/>
                        <a:pt x="121" y="192"/>
                      </a:cubicBezTo>
                      <a:cubicBezTo>
                        <a:pt x="127" y="191"/>
                        <a:pt x="132" y="190"/>
                        <a:pt x="136" y="188"/>
                      </a:cubicBezTo>
                      <a:lnTo>
                        <a:pt x="116" y="16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237">
                  <a:extLst>
                    <a:ext uri="{FF2B5EF4-FFF2-40B4-BE49-F238E27FC236}">
                      <a16:creationId xmlns:a16="http://schemas.microsoft.com/office/drawing/2014/main" xmlns="" id="{1F115A94-9F21-4AD9-895E-7472EA9086FD}"/>
                    </a:ext>
                  </a:extLst>
                </p:cNvPr>
                <p:cNvSpPr>
                  <a:spLocks/>
                </p:cNvSpPr>
                <p:nvPr/>
              </p:nvSpPr>
              <p:spPr bwMode="auto">
                <a:xfrm>
                  <a:off x="8453346" y="5870257"/>
                  <a:ext cx="329259" cy="329259"/>
                </a:xfrm>
                <a:custGeom>
                  <a:avLst/>
                  <a:gdLst>
                    <a:gd name="T0" fmla="*/ 158 w 158"/>
                    <a:gd name="T1" fmla="*/ 131 h 158"/>
                    <a:gd name="T2" fmla="*/ 154 w 158"/>
                    <a:gd name="T3" fmla="*/ 121 h 158"/>
                    <a:gd name="T4" fmla="*/ 86 w 158"/>
                    <a:gd name="T5" fmla="*/ 55 h 158"/>
                    <a:gd name="T6" fmla="*/ 75 w 158"/>
                    <a:gd name="T7" fmla="*/ 16 h 158"/>
                    <a:gd name="T8" fmla="*/ 29 w 158"/>
                    <a:gd name="T9" fmla="*/ 7 h 158"/>
                    <a:gd name="T10" fmla="*/ 53 w 158"/>
                    <a:gd name="T11" fmla="*/ 30 h 158"/>
                    <a:gd name="T12" fmla="*/ 53 w 158"/>
                    <a:gd name="T13" fmla="*/ 37 h 158"/>
                    <a:gd name="T14" fmla="*/ 37 w 158"/>
                    <a:gd name="T15" fmla="*/ 53 h 158"/>
                    <a:gd name="T16" fmla="*/ 29 w 158"/>
                    <a:gd name="T17" fmla="*/ 53 h 158"/>
                    <a:gd name="T18" fmla="*/ 6 w 158"/>
                    <a:gd name="T19" fmla="*/ 30 h 158"/>
                    <a:gd name="T20" fmla="*/ 15 w 158"/>
                    <a:gd name="T21" fmla="*/ 75 h 158"/>
                    <a:gd name="T22" fmla="*/ 55 w 158"/>
                    <a:gd name="T23" fmla="*/ 86 h 158"/>
                    <a:gd name="T24" fmla="*/ 121 w 158"/>
                    <a:gd name="T25" fmla="*/ 155 h 158"/>
                    <a:gd name="T26" fmla="*/ 131 w 158"/>
                    <a:gd name="T27" fmla="*/ 158 h 158"/>
                    <a:gd name="T28" fmla="*/ 158 w 158"/>
                    <a:gd name="T29" fmla="*/ 13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58">
                      <a:moveTo>
                        <a:pt x="158" y="131"/>
                      </a:moveTo>
                      <a:cubicBezTo>
                        <a:pt x="158" y="128"/>
                        <a:pt x="156" y="123"/>
                        <a:pt x="154" y="121"/>
                      </a:cubicBezTo>
                      <a:cubicBezTo>
                        <a:pt x="132" y="99"/>
                        <a:pt x="109" y="77"/>
                        <a:pt x="86" y="55"/>
                      </a:cubicBezTo>
                      <a:cubicBezTo>
                        <a:pt x="89" y="42"/>
                        <a:pt x="86" y="26"/>
                        <a:pt x="75" y="16"/>
                      </a:cubicBezTo>
                      <a:cubicBezTo>
                        <a:pt x="63" y="3"/>
                        <a:pt x="45" y="0"/>
                        <a:pt x="29" y="7"/>
                      </a:cubicBezTo>
                      <a:cubicBezTo>
                        <a:pt x="53" y="30"/>
                        <a:pt x="53" y="30"/>
                        <a:pt x="53" y="30"/>
                      </a:cubicBezTo>
                      <a:cubicBezTo>
                        <a:pt x="55" y="32"/>
                        <a:pt x="55" y="35"/>
                        <a:pt x="53" y="37"/>
                      </a:cubicBezTo>
                      <a:cubicBezTo>
                        <a:pt x="37" y="53"/>
                        <a:pt x="37" y="53"/>
                        <a:pt x="37" y="53"/>
                      </a:cubicBezTo>
                      <a:cubicBezTo>
                        <a:pt x="35" y="55"/>
                        <a:pt x="31" y="55"/>
                        <a:pt x="29" y="53"/>
                      </a:cubicBezTo>
                      <a:cubicBezTo>
                        <a:pt x="6" y="30"/>
                        <a:pt x="6" y="30"/>
                        <a:pt x="6" y="30"/>
                      </a:cubicBezTo>
                      <a:cubicBezTo>
                        <a:pt x="0" y="45"/>
                        <a:pt x="3" y="63"/>
                        <a:pt x="15" y="75"/>
                      </a:cubicBezTo>
                      <a:cubicBezTo>
                        <a:pt x="26" y="86"/>
                        <a:pt x="41" y="90"/>
                        <a:pt x="55" y="86"/>
                      </a:cubicBezTo>
                      <a:cubicBezTo>
                        <a:pt x="77" y="109"/>
                        <a:pt x="99" y="132"/>
                        <a:pt x="121" y="155"/>
                      </a:cubicBezTo>
                      <a:cubicBezTo>
                        <a:pt x="123" y="157"/>
                        <a:pt x="127" y="158"/>
                        <a:pt x="131" y="158"/>
                      </a:cubicBezTo>
                      <a:cubicBezTo>
                        <a:pt x="144" y="156"/>
                        <a:pt x="155" y="144"/>
                        <a:pt x="158" y="1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spTree>
    <p:extLst>
      <p:ext uri="{BB962C8B-B14F-4D97-AF65-F5344CB8AC3E}">
        <p14:creationId xmlns:p14="http://schemas.microsoft.com/office/powerpoint/2010/main" val="78138321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53">
            <a:extLst>
              <a:ext uri="{FF2B5EF4-FFF2-40B4-BE49-F238E27FC236}">
                <a16:creationId xmlns:a16="http://schemas.microsoft.com/office/drawing/2014/main" xmlns="" id="{E498FDA1-2AFD-46DA-B774-882C0EED0802}"/>
              </a:ext>
            </a:extLst>
          </p:cNvPr>
          <p:cNvSpPr/>
          <p:nvPr/>
        </p:nvSpPr>
        <p:spPr>
          <a:xfrm rot="5400000">
            <a:off x="5503340" y="169340"/>
            <a:ext cx="6858000" cy="6519319"/>
          </a:xfrm>
          <a:prstGeom prst="roundRect">
            <a:avLst>
              <a:gd name="adj" fmla="val 0"/>
            </a:avLst>
          </a:prstGeom>
          <a:gradFill>
            <a:gsLst>
              <a:gs pos="0">
                <a:srgbClr val="39BE0A"/>
              </a:gs>
              <a:gs pos="100000">
                <a:srgbClr val="39BE0A"/>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表 1">
            <a:extLst>
              <a:ext uri="{FF2B5EF4-FFF2-40B4-BE49-F238E27FC236}">
                <a16:creationId xmlns:a16="http://schemas.microsoft.com/office/drawing/2014/main" xmlns="" id="{4845CF92-7185-47E2-8A76-44416503BADC}"/>
              </a:ext>
            </a:extLst>
          </p:cNvPr>
          <p:cNvGraphicFramePr/>
          <p:nvPr>
            <p:extLst>
              <p:ext uri="{D42A27DB-BD31-4B8C-83A1-F6EECF244321}">
                <p14:modId xmlns:p14="http://schemas.microsoft.com/office/powerpoint/2010/main" val="4221883966"/>
              </p:ext>
            </p:extLst>
          </p:nvPr>
        </p:nvGraphicFramePr>
        <p:xfrm>
          <a:off x="1547993" y="1740612"/>
          <a:ext cx="3384375" cy="3470038"/>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a:extLst>
              <a:ext uri="{FF2B5EF4-FFF2-40B4-BE49-F238E27FC236}">
                <a16:creationId xmlns:a16="http://schemas.microsoft.com/office/drawing/2014/main" xmlns="" id="{D97C22C4-F579-482C-B17F-8298B7C48223}"/>
              </a:ext>
            </a:extLst>
          </p:cNvPr>
          <p:cNvGrpSpPr/>
          <p:nvPr/>
        </p:nvGrpSpPr>
        <p:grpSpPr>
          <a:xfrm>
            <a:off x="2175045" y="2409704"/>
            <a:ext cx="2816242" cy="2854134"/>
            <a:chOff x="1699924" y="922838"/>
            <a:chExt cx="1278724" cy="1295929"/>
          </a:xfrm>
        </p:grpSpPr>
        <p:sp>
          <p:nvSpPr>
            <p:cNvPr id="4" name="矩形 3">
              <a:extLst>
                <a:ext uri="{FF2B5EF4-FFF2-40B4-BE49-F238E27FC236}">
                  <a16:creationId xmlns:a16="http://schemas.microsoft.com/office/drawing/2014/main" xmlns="" id="{A1EA2146-873D-4675-B2F3-BF0C4FEBBD61}"/>
                </a:ext>
              </a:extLst>
            </p:cNvPr>
            <p:cNvSpPr/>
            <p:nvPr/>
          </p:nvSpPr>
          <p:spPr>
            <a:xfrm rot="2700000">
              <a:off x="2017654" y="1257773"/>
              <a:ext cx="967702" cy="954286"/>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104">
              <a:extLst>
                <a:ext uri="{FF2B5EF4-FFF2-40B4-BE49-F238E27FC236}">
                  <a16:creationId xmlns:a16="http://schemas.microsoft.com/office/drawing/2014/main" xmlns="" id="{9A77FB37-1B3E-40BC-A6B4-DCA74032A88B}"/>
                </a:ext>
              </a:extLst>
            </p:cNvPr>
            <p:cNvSpPr/>
            <p:nvPr/>
          </p:nvSpPr>
          <p:spPr>
            <a:xfrm>
              <a:off x="1699924" y="922838"/>
              <a:ext cx="954286" cy="954286"/>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EA6BD2B4-FE2E-40C0-B236-6C812970133B}"/>
                </a:ext>
              </a:extLst>
            </p:cNvPr>
            <p:cNvSpPr/>
            <p:nvPr/>
          </p:nvSpPr>
          <p:spPr>
            <a:xfrm>
              <a:off x="1745021" y="967935"/>
              <a:ext cx="864093" cy="864093"/>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B0C6E109-0D11-401D-ACE7-316372077FBA}"/>
                </a:ext>
              </a:extLst>
            </p:cNvPr>
            <p:cNvSpPr/>
            <p:nvPr/>
          </p:nvSpPr>
          <p:spPr>
            <a:xfrm>
              <a:off x="1792702" y="1015616"/>
              <a:ext cx="768730" cy="768730"/>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8">
              <a:extLst>
                <a:ext uri="{FF2B5EF4-FFF2-40B4-BE49-F238E27FC236}">
                  <a16:creationId xmlns:a16="http://schemas.microsoft.com/office/drawing/2014/main" xmlns="" id="{763ED569-A138-444A-8ECD-CED3B5DC7970}"/>
                </a:ext>
              </a:extLst>
            </p:cNvPr>
            <p:cNvSpPr>
              <a:spLocks noEditPoints="1"/>
            </p:cNvSpPr>
            <p:nvPr/>
          </p:nvSpPr>
          <p:spPr bwMode="auto">
            <a:xfrm>
              <a:off x="1982726" y="1241318"/>
              <a:ext cx="388681" cy="317326"/>
            </a:xfrm>
            <a:custGeom>
              <a:avLst/>
              <a:gdLst>
                <a:gd name="T0" fmla="*/ 95 w 603"/>
                <a:gd name="T1" fmla="*/ 0 h 492"/>
                <a:gd name="T2" fmla="*/ 498 w 603"/>
                <a:gd name="T3" fmla="*/ 0 h 492"/>
                <a:gd name="T4" fmla="*/ 530 w 603"/>
                <a:gd name="T5" fmla="*/ 32 h 492"/>
                <a:gd name="T6" fmla="*/ 530 w 603"/>
                <a:gd name="T7" fmla="*/ 317 h 492"/>
                <a:gd name="T8" fmla="*/ 535 w 603"/>
                <a:gd name="T9" fmla="*/ 339 h 492"/>
                <a:gd name="T10" fmla="*/ 598 w 603"/>
                <a:gd name="T11" fmla="*/ 469 h 492"/>
                <a:gd name="T12" fmla="*/ 583 w 603"/>
                <a:gd name="T13" fmla="*/ 492 h 492"/>
                <a:gd name="T14" fmla="*/ 19 w 603"/>
                <a:gd name="T15" fmla="*/ 492 h 492"/>
                <a:gd name="T16" fmla="*/ 4 w 603"/>
                <a:gd name="T17" fmla="*/ 469 h 492"/>
                <a:gd name="T18" fmla="*/ 60 w 603"/>
                <a:gd name="T19" fmla="*/ 336 h 492"/>
                <a:gd name="T20" fmla="*/ 63 w 603"/>
                <a:gd name="T21" fmla="*/ 319 h 492"/>
                <a:gd name="T22" fmla="*/ 63 w 603"/>
                <a:gd name="T23" fmla="*/ 32 h 492"/>
                <a:gd name="T24" fmla="*/ 95 w 603"/>
                <a:gd name="T25" fmla="*/ 0 h 492"/>
                <a:gd name="T26" fmla="*/ 213 w 603"/>
                <a:gd name="T27" fmla="*/ 445 h 492"/>
                <a:gd name="T28" fmla="*/ 389 w 603"/>
                <a:gd name="T29" fmla="*/ 445 h 492"/>
                <a:gd name="T30" fmla="*/ 389 w 603"/>
                <a:gd name="T31" fmla="*/ 469 h 492"/>
                <a:gd name="T32" fmla="*/ 213 w 603"/>
                <a:gd name="T33" fmla="*/ 469 h 492"/>
                <a:gd name="T34" fmla="*/ 213 w 603"/>
                <a:gd name="T35" fmla="*/ 445 h 492"/>
                <a:gd name="T36" fmla="*/ 116 w 603"/>
                <a:gd name="T37" fmla="*/ 30 h 492"/>
                <a:gd name="T38" fmla="*/ 477 w 603"/>
                <a:gd name="T39" fmla="*/ 30 h 492"/>
                <a:gd name="T40" fmla="*/ 500 w 603"/>
                <a:gd name="T41" fmla="*/ 53 h 492"/>
                <a:gd name="T42" fmla="*/ 500 w 603"/>
                <a:gd name="T43" fmla="*/ 284 h 492"/>
                <a:gd name="T44" fmla="*/ 477 w 603"/>
                <a:gd name="T45" fmla="*/ 308 h 492"/>
                <a:gd name="T46" fmla="*/ 116 w 603"/>
                <a:gd name="T47" fmla="*/ 308 h 492"/>
                <a:gd name="T48" fmla="*/ 93 w 603"/>
                <a:gd name="T49" fmla="*/ 284 h 492"/>
                <a:gd name="T50" fmla="*/ 93 w 603"/>
                <a:gd name="T51" fmla="*/ 53 h 492"/>
                <a:gd name="T52" fmla="*/ 116 w 603"/>
                <a:gd name="T53" fmla="*/ 3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3" h="492">
                  <a:moveTo>
                    <a:pt x="95" y="0"/>
                  </a:moveTo>
                  <a:cubicBezTo>
                    <a:pt x="498" y="0"/>
                    <a:pt x="498" y="0"/>
                    <a:pt x="498" y="0"/>
                  </a:cubicBezTo>
                  <a:cubicBezTo>
                    <a:pt x="516" y="0"/>
                    <a:pt x="530" y="14"/>
                    <a:pt x="530" y="32"/>
                  </a:cubicBezTo>
                  <a:cubicBezTo>
                    <a:pt x="530" y="127"/>
                    <a:pt x="530" y="222"/>
                    <a:pt x="530" y="317"/>
                  </a:cubicBezTo>
                  <a:cubicBezTo>
                    <a:pt x="530" y="326"/>
                    <a:pt x="531" y="331"/>
                    <a:pt x="535" y="339"/>
                  </a:cubicBezTo>
                  <a:cubicBezTo>
                    <a:pt x="598" y="469"/>
                    <a:pt x="598" y="469"/>
                    <a:pt x="598" y="469"/>
                  </a:cubicBezTo>
                  <a:cubicBezTo>
                    <a:pt x="603" y="479"/>
                    <a:pt x="595" y="492"/>
                    <a:pt x="583" y="492"/>
                  </a:cubicBezTo>
                  <a:cubicBezTo>
                    <a:pt x="19" y="492"/>
                    <a:pt x="19" y="492"/>
                    <a:pt x="19" y="492"/>
                  </a:cubicBezTo>
                  <a:cubicBezTo>
                    <a:pt x="7" y="492"/>
                    <a:pt x="0" y="480"/>
                    <a:pt x="4" y="469"/>
                  </a:cubicBezTo>
                  <a:cubicBezTo>
                    <a:pt x="22" y="425"/>
                    <a:pt x="41" y="381"/>
                    <a:pt x="60" y="336"/>
                  </a:cubicBezTo>
                  <a:cubicBezTo>
                    <a:pt x="62" y="329"/>
                    <a:pt x="63" y="327"/>
                    <a:pt x="63" y="319"/>
                  </a:cubicBezTo>
                  <a:cubicBezTo>
                    <a:pt x="63" y="32"/>
                    <a:pt x="63" y="32"/>
                    <a:pt x="63" y="32"/>
                  </a:cubicBezTo>
                  <a:cubicBezTo>
                    <a:pt x="63" y="14"/>
                    <a:pt x="78" y="0"/>
                    <a:pt x="95" y="0"/>
                  </a:cubicBezTo>
                  <a:close/>
                  <a:moveTo>
                    <a:pt x="213" y="445"/>
                  </a:moveTo>
                  <a:cubicBezTo>
                    <a:pt x="389" y="445"/>
                    <a:pt x="389" y="445"/>
                    <a:pt x="389" y="445"/>
                  </a:cubicBezTo>
                  <a:cubicBezTo>
                    <a:pt x="404" y="445"/>
                    <a:pt x="404" y="469"/>
                    <a:pt x="389" y="469"/>
                  </a:cubicBezTo>
                  <a:cubicBezTo>
                    <a:pt x="213" y="469"/>
                    <a:pt x="213" y="469"/>
                    <a:pt x="213" y="469"/>
                  </a:cubicBezTo>
                  <a:cubicBezTo>
                    <a:pt x="197" y="469"/>
                    <a:pt x="197" y="445"/>
                    <a:pt x="213" y="445"/>
                  </a:cubicBezTo>
                  <a:close/>
                  <a:moveTo>
                    <a:pt x="116" y="30"/>
                  </a:moveTo>
                  <a:cubicBezTo>
                    <a:pt x="477" y="30"/>
                    <a:pt x="477" y="30"/>
                    <a:pt x="477" y="30"/>
                  </a:cubicBezTo>
                  <a:cubicBezTo>
                    <a:pt x="499" y="30"/>
                    <a:pt x="500" y="31"/>
                    <a:pt x="500" y="53"/>
                  </a:cubicBezTo>
                  <a:cubicBezTo>
                    <a:pt x="500" y="284"/>
                    <a:pt x="500" y="284"/>
                    <a:pt x="500" y="284"/>
                  </a:cubicBezTo>
                  <a:cubicBezTo>
                    <a:pt x="500" y="306"/>
                    <a:pt x="500" y="308"/>
                    <a:pt x="477" y="308"/>
                  </a:cubicBezTo>
                  <a:cubicBezTo>
                    <a:pt x="116" y="308"/>
                    <a:pt x="116" y="308"/>
                    <a:pt x="116" y="308"/>
                  </a:cubicBezTo>
                  <a:cubicBezTo>
                    <a:pt x="94" y="308"/>
                    <a:pt x="93" y="306"/>
                    <a:pt x="93" y="284"/>
                  </a:cubicBezTo>
                  <a:cubicBezTo>
                    <a:pt x="93" y="53"/>
                    <a:pt x="93" y="53"/>
                    <a:pt x="93" y="53"/>
                  </a:cubicBezTo>
                  <a:cubicBezTo>
                    <a:pt x="93" y="30"/>
                    <a:pt x="94" y="30"/>
                    <a:pt x="11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 name="矩形 8">
            <a:extLst>
              <a:ext uri="{FF2B5EF4-FFF2-40B4-BE49-F238E27FC236}">
                <a16:creationId xmlns:a16="http://schemas.microsoft.com/office/drawing/2014/main" xmlns="" id="{BF2AD5EF-9286-4ADD-B9EA-D140B014303A}"/>
              </a:ext>
            </a:extLst>
          </p:cNvPr>
          <p:cNvSpPr/>
          <p:nvPr/>
        </p:nvSpPr>
        <p:spPr>
          <a:xfrm>
            <a:off x="6192261" y="2249728"/>
            <a:ext cx="5474602" cy="461665"/>
          </a:xfrm>
          <a:prstGeom prst="rect">
            <a:avLst/>
          </a:prstGeom>
        </p:spPr>
        <p:txBody>
          <a:bodyPr wrap="square">
            <a:spAutoFit/>
          </a:bodyPr>
          <a:lstStyle/>
          <a:p>
            <a:r>
              <a:rPr lang="en-US" altLang="zh-CN" sz="1200" dirty="0">
                <a:solidFill>
                  <a:schemeClr val="bg1"/>
                </a:solidFill>
              </a:rPr>
              <a:t>Lorem ipsum dolor sit </a:t>
            </a:r>
            <a:r>
              <a:rPr lang="en-US" altLang="zh-CN" sz="1200" dirty="0" err="1">
                <a:solidFill>
                  <a:schemeClr val="bg1"/>
                </a:solidFill>
              </a:rPr>
              <a:t>amet</a:t>
            </a:r>
            <a:r>
              <a:rPr lang="en-US" altLang="zh-CN" sz="1200" dirty="0">
                <a:solidFill>
                  <a:schemeClr val="bg1"/>
                </a:solidFill>
              </a:rPr>
              <a:t>, </a:t>
            </a:r>
            <a:r>
              <a:rPr lang="en-US" altLang="zh-CN" sz="1200" dirty="0" err="1">
                <a:solidFill>
                  <a:schemeClr val="bg1"/>
                </a:solidFill>
              </a:rPr>
              <a:t>consectetur</a:t>
            </a:r>
            <a:r>
              <a:rPr lang="en-US" altLang="zh-CN" sz="1200" dirty="0">
                <a:solidFill>
                  <a:schemeClr val="bg1"/>
                </a:solidFill>
              </a:rPr>
              <a:t> </a:t>
            </a:r>
            <a:r>
              <a:rPr lang="en-US" altLang="zh-CN" sz="1200" dirty="0" err="1">
                <a:solidFill>
                  <a:schemeClr val="bg1"/>
                </a:solidFill>
              </a:rPr>
              <a:t>adipisicing</a:t>
            </a:r>
            <a:r>
              <a:rPr lang="en-US" altLang="zh-CN" sz="1200" dirty="0">
                <a:solidFill>
                  <a:schemeClr val="bg1"/>
                </a:solidFill>
              </a:rPr>
              <a:t> </a:t>
            </a:r>
            <a:r>
              <a:rPr lang="en-US" altLang="zh-CN" sz="1200" dirty="0" err="1">
                <a:solidFill>
                  <a:schemeClr val="bg1"/>
                </a:solidFill>
              </a:rPr>
              <a:t>elit</a:t>
            </a:r>
            <a:r>
              <a:rPr lang="en-US" altLang="zh-CN" sz="1200" dirty="0">
                <a:solidFill>
                  <a:schemeClr val="bg1"/>
                </a:solidFill>
              </a:rPr>
              <a:t>, sed do </a:t>
            </a:r>
            <a:r>
              <a:rPr lang="en-US" altLang="zh-CN" sz="1200" dirty="0" err="1">
                <a:solidFill>
                  <a:schemeClr val="bg1"/>
                </a:solidFill>
              </a:rPr>
              <a:t>eiusmod</a:t>
            </a:r>
            <a:r>
              <a:rPr lang="en-US" altLang="zh-CN" sz="1200" dirty="0">
                <a:solidFill>
                  <a:schemeClr val="bg1"/>
                </a:solidFill>
              </a:rPr>
              <a:t> </a:t>
            </a:r>
            <a:r>
              <a:rPr lang="en-US" altLang="zh-CN" sz="1200" dirty="0" err="1">
                <a:solidFill>
                  <a:schemeClr val="bg1"/>
                </a:solidFill>
              </a:rPr>
              <a:t>tempor</a:t>
            </a:r>
            <a:r>
              <a:rPr lang="en-US" altLang="zh-CN" sz="1200" dirty="0">
                <a:solidFill>
                  <a:schemeClr val="bg1"/>
                </a:solidFill>
              </a:rPr>
              <a:t> </a:t>
            </a:r>
            <a:r>
              <a:rPr lang="en-US" altLang="zh-CN" sz="1200" dirty="0" err="1">
                <a:solidFill>
                  <a:schemeClr val="bg1"/>
                </a:solidFill>
              </a:rPr>
              <a:t>incididunt</a:t>
            </a:r>
            <a:r>
              <a:rPr lang="en-US" altLang="zh-CN" sz="1200" dirty="0">
                <a:solidFill>
                  <a:schemeClr val="bg1"/>
                </a:solidFill>
              </a:rPr>
              <a:t> </a:t>
            </a:r>
            <a:r>
              <a:rPr lang="en-US" altLang="zh-CN" sz="1200" dirty="0" err="1">
                <a:solidFill>
                  <a:schemeClr val="bg1"/>
                </a:solidFill>
              </a:rPr>
              <a:t>ut</a:t>
            </a:r>
            <a:r>
              <a:rPr lang="en-US" altLang="zh-CN" sz="1200" dirty="0">
                <a:solidFill>
                  <a:schemeClr val="bg1"/>
                </a:solidFill>
              </a:rPr>
              <a:t> </a:t>
            </a:r>
            <a:r>
              <a:rPr lang="en-US" altLang="zh-CN" sz="1200" dirty="0" err="1">
                <a:solidFill>
                  <a:schemeClr val="bg1"/>
                </a:solidFill>
              </a:rPr>
              <a:t>labore</a:t>
            </a:r>
            <a:r>
              <a:rPr lang="en-US" altLang="zh-CN" sz="1200" dirty="0">
                <a:solidFill>
                  <a:schemeClr val="bg1"/>
                </a:solidFill>
              </a:rPr>
              <a:t> et dolore magna. </a:t>
            </a:r>
            <a:endParaRPr lang="zh-CN" altLang="en-US" sz="1200" dirty="0">
              <a:solidFill>
                <a:schemeClr val="bg1"/>
              </a:solidFill>
            </a:endParaRPr>
          </a:p>
        </p:txBody>
      </p:sp>
      <p:grpSp>
        <p:nvGrpSpPr>
          <p:cNvPr id="17" name="组合 16">
            <a:extLst>
              <a:ext uri="{FF2B5EF4-FFF2-40B4-BE49-F238E27FC236}">
                <a16:creationId xmlns:a16="http://schemas.microsoft.com/office/drawing/2014/main" xmlns="" id="{507279CD-45E5-44A4-A191-379E25721C93}"/>
              </a:ext>
            </a:extLst>
          </p:cNvPr>
          <p:cNvGrpSpPr/>
          <p:nvPr/>
        </p:nvGrpSpPr>
        <p:grpSpPr>
          <a:xfrm>
            <a:off x="1583996" y="1804372"/>
            <a:ext cx="4093447" cy="3312368"/>
            <a:chOff x="647563" y="1022175"/>
            <a:chExt cx="4093447" cy="3312368"/>
          </a:xfrm>
        </p:grpSpPr>
        <p:cxnSp>
          <p:nvCxnSpPr>
            <p:cNvPr id="18" name="直接连接符 17">
              <a:extLst>
                <a:ext uri="{FF2B5EF4-FFF2-40B4-BE49-F238E27FC236}">
                  <a16:creationId xmlns:a16="http://schemas.microsoft.com/office/drawing/2014/main" xmlns="" id="{14DFF714-CFB1-4B61-B13B-E4FE57C9F433}"/>
                </a:ext>
              </a:extLst>
            </p:cNvPr>
            <p:cNvCxnSpPr/>
            <p:nvPr/>
          </p:nvCxnSpPr>
          <p:spPr>
            <a:xfrm>
              <a:off x="3916308" y="3054091"/>
              <a:ext cx="824702" cy="0"/>
            </a:xfrm>
            <a:prstGeom prst="line">
              <a:avLst/>
            </a:prstGeom>
            <a:ln w="6350" cap="rnd">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9" name="弧形 18">
              <a:extLst>
                <a:ext uri="{FF2B5EF4-FFF2-40B4-BE49-F238E27FC236}">
                  <a16:creationId xmlns:a16="http://schemas.microsoft.com/office/drawing/2014/main" xmlns="" id="{21B147F7-9315-4E34-A684-141B1E72E591}"/>
                </a:ext>
              </a:extLst>
            </p:cNvPr>
            <p:cNvSpPr/>
            <p:nvPr/>
          </p:nvSpPr>
          <p:spPr>
            <a:xfrm>
              <a:off x="647563" y="1022175"/>
              <a:ext cx="3312368" cy="3312368"/>
            </a:xfrm>
            <a:prstGeom prst="arc">
              <a:avLst>
                <a:gd name="adj1" fmla="val 782253"/>
                <a:gd name="adj2" fmla="val 9711783"/>
              </a:avLst>
            </a:prstGeom>
            <a:ln w="6350"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xmlns="" id="{89D30860-EF7E-4F8F-8357-99A8F99B9713}"/>
              </a:ext>
            </a:extLst>
          </p:cNvPr>
          <p:cNvGrpSpPr/>
          <p:nvPr/>
        </p:nvGrpSpPr>
        <p:grpSpPr>
          <a:xfrm>
            <a:off x="1570481" y="1804372"/>
            <a:ext cx="4106962" cy="3312368"/>
            <a:chOff x="634048" y="1022175"/>
            <a:chExt cx="4106962" cy="3312368"/>
          </a:xfrm>
        </p:grpSpPr>
        <p:cxnSp>
          <p:nvCxnSpPr>
            <p:cNvPr id="21" name="直接连接符 20">
              <a:extLst>
                <a:ext uri="{FF2B5EF4-FFF2-40B4-BE49-F238E27FC236}">
                  <a16:creationId xmlns:a16="http://schemas.microsoft.com/office/drawing/2014/main" xmlns="" id="{119727E1-8985-4899-88F0-7F9C33D698DA}"/>
                </a:ext>
              </a:extLst>
            </p:cNvPr>
            <p:cNvCxnSpPr/>
            <p:nvPr/>
          </p:nvCxnSpPr>
          <p:spPr>
            <a:xfrm>
              <a:off x="3876308" y="2210320"/>
              <a:ext cx="864702" cy="0"/>
            </a:xfrm>
            <a:prstGeom prst="line">
              <a:avLst/>
            </a:prstGeom>
            <a:ln w="6350" cap="rnd">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22" name="弧形 21">
              <a:extLst>
                <a:ext uri="{FF2B5EF4-FFF2-40B4-BE49-F238E27FC236}">
                  <a16:creationId xmlns:a16="http://schemas.microsoft.com/office/drawing/2014/main" xmlns="" id="{7815F6C5-CD24-4F6C-B520-28ACECE16A72}"/>
                </a:ext>
              </a:extLst>
            </p:cNvPr>
            <p:cNvSpPr/>
            <p:nvPr/>
          </p:nvSpPr>
          <p:spPr>
            <a:xfrm>
              <a:off x="634048" y="1022175"/>
              <a:ext cx="3312368" cy="3312368"/>
            </a:xfrm>
            <a:prstGeom prst="arc">
              <a:avLst>
                <a:gd name="adj1" fmla="val 15187037"/>
                <a:gd name="adj2" fmla="val 20609267"/>
              </a:avLst>
            </a:prstGeom>
            <a:ln w="6350" cap="rnd">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xmlns="" id="{144A230A-0FA7-4C27-B713-0CA0727DC7AC}"/>
              </a:ext>
            </a:extLst>
          </p:cNvPr>
          <p:cNvGrpSpPr/>
          <p:nvPr/>
        </p:nvGrpSpPr>
        <p:grpSpPr>
          <a:xfrm>
            <a:off x="1452117" y="1686777"/>
            <a:ext cx="4220564" cy="3547557"/>
            <a:chOff x="515684" y="904580"/>
            <a:chExt cx="4220564" cy="3547557"/>
          </a:xfrm>
        </p:grpSpPr>
        <p:cxnSp>
          <p:nvCxnSpPr>
            <p:cNvPr id="24" name="直接连接符 23">
              <a:extLst>
                <a:ext uri="{FF2B5EF4-FFF2-40B4-BE49-F238E27FC236}">
                  <a16:creationId xmlns:a16="http://schemas.microsoft.com/office/drawing/2014/main" xmlns="" id="{FCB31FDA-DBDA-4585-B8EB-D649B8C9A712}"/>
                </a:ext>
              </a:extLst>
            </p:cNvPr>
            <p:cNvCxnSpPr/>
            <p:nvPr/>
          </p:nvCxnSpPr>
          <p:spPr>
            <a:xfrm>
              <a:off x="3487118" y="1366549"/>
              <a:ext cx="1249130" cy="0"/>
            </a:xfrm>
            <a:prstGeom prst="line">
              <a:avLst/>
            </a:prstGeom>
            <a:ln w="6350" cap="rnd">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25" name="弧形 24">
              <a:extLst>
                <a:ext uri="{FF2B5EF4-FFF2-40B4-BE49-F238E27FC236}">
                  <a16:creationId xmlns:a16="http://schemas.microsoft.com/office/drawing/2014/main" xmlns="" id="{FFE9E1D0-E7A8-4C09-ACE1-294150980250}"/>
                </a:ext>
              </a:extLst>
            </p:cNvPr>
            <p:cNvSpPr/>
            <p:nvPr/>
          </p:nvSpPr>
          <p:spPr>
            <a:xfrm>
              <a:off x="515684" y="904580"/>
              <a:ext cx="3547557" cy="3547557"/>
            </a:xfrm>
            <a:prstGeom prst="arc">
              <a:avLst>
                <a:gd name="adj1" fmla="val 13232122"/>
                <a:gd name="adj2" fmla="val 18748749"/>
              </a:avLst>
            </a:prstGeom>
            <a:ln w="6350" cap="rnd">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xmlns="" id="{0CF8B1CB-3502-4F3B-A156-BACF0BEE2AF9}"/>
              </a:ext>
            </a:extLst>
          </p:cNvPr>
          <p:cNvGrpSpPr/>
          <p:nvPr/>
        </p:nvGrpSpPr>
        <p:grpSpPr>
          <a:xfrm>
            <a:off x="1466401" y="1686776"/>
            <a:ext cx="4211042" cy="3547557"/>
            <a:chOff x="529968" y="904579"/>
            <a:chExt cx="4211042" cy="3547557"/>
          </a:xfrm>
        </p:grpSpPr>
        <p:cxnSp>
          <p:nvCxnSpPr>
            <p:cNvPr id="27" name="直接连接符 26">
              <a:extLst>
                <a:ext uri="{FF2B5EF4-FFF2-40B4-BE49-F238E27FC236}">
                  <a16:creationId xmlns:a16="http://schemas.microsoft.com/office/drawing/2014/main" xmlns="" id="{0646DF35-9659-4ADA-A294-978835966408}"/>
                </a:ext>
              </a:extLst>
            </p:cNvPr>
            <p:cNvCxnSpPr>
              <a:stCxn id="28" idx="0"/>
            </p:cNvCxnSpPr>
            <p:nvPr/>
          </p:nvCxnSpPr>
          <p:spPr>
            <a:xfrm>
              <a:off x="3592492" y="3897138"/>
              <a:ext cx="1148518" cy="724"/>
            </a:xfrm>
            <a:prstGeom prst="line">
              <a:avLst/>
            </a:prstGeom>
            <a:ln w="6350" cap="rnd">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8" name="弧形 27">
              <a:extLst>
                <a:ext uri="{FF2B5EF4-FFF2-40B4-BE49-F238E27FC236}">
                  <a16:creationId xmlns:a16="http://schemas.microsoft.com/office/drawing/2014/main" xmlns="" id="{6AC00CB7-C52A-47B0-8332-55E981B7D93F}"/>
                </a:ext>
              </a:extLst>
            </p:cNvPr>
            <p:cNvSpPr/>
            <p:nvPr/>
          </p:nvSpPr>
          <p:spPr>
            <a:xfrm>
              <a:off x="529968" y="904579"/>
              <a:ext cx="3547557" cy="3547557"/>
            </a:xfrm>
            <a:prstGeom prst="arc">
              <a:avLst>
                <a:gd name="adj1" fmla="val 2604105"/>
                <a:gd name="adj2" fmla="val 4499367"/>
              </a:avLst>
            </a:prstGeom>
            <a:ln w="6350" cap="rnd">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2" name="文本框 31">
            <a:extLst>
              <a:ext uri="{FF2B5EF4-FFF2-40B4-BE49-F238E27FC236}">
                <a16:creationId xmlns:a16="http://schemas.microsoft.com/office/drawing/2014/main" xmlns="" id="{094ECA2D-0379-4E3B-8BB4-FEC41AC0396F}"/>
              </a:ext>
            </a:extLst>
          </p:cNvPr>
          <p:cNvSpPr txBox="1"/>
          <p:nvPr/>
        </p:nvSpPr>
        <p:spPr>
          <a:xfrm>
            <a:off x="6192260" y="1962637"/>
            <a:ext cx="1249130" cy="338554"/>
          </a:xfrm>
          <a:prstGeom prst="rect">
            <a:avLst/>
          </a:prstGeom>
          <a:noFill/>
        </p:spPr>
        <p:txBody>
          <a:bodyPr wrap="square">
            <a:spAutoFit/>
          </a:bodyPr>
          <a:lstStyle/>
          <a:p>
            <a:pPr algn="dist"/>
            <a:r>
              <a:rPr lang="zh-CN" altLang="en-US" sz="1600" b="1" dirty="0">
                <a:solidFill>
                  <a:schemeClr val="bg1"/>
                </a:solidFill>
              </a:rPr>
              <a:t>输入标题</a:t>
            </a:r>
          </a:p>
        </p:txBody>
      </p:sp>
      <p:sp>
        <p:nvSpPr>
          <p:cNvPr id="33" name="矩形 32">
            <a:extLst>
              <a:ext uri="{FF2B5EF4-FFF2-40B4-BE49-F238E27FC236}">
                <a16:creationId xmlns:a16="http://schemas.microsoft.com/office/drawing/2014/main" xmlns="" id="{08E7AAE4-1485-4BE7-8016-0FCD3FE3D205}"/>
              </a:ext>
            </a:extLst>
          </p:cNvPr>
          <p:cNvSpPr/>
          <p:nvPr/>
        </p:nvSpPr>
        <p:spPr>
          <a:xfrm>
            <a:off x="6190747" y="3111119"/>
            <a:ext cx="5474602" cy="461665"/>
          </a:xfrm>
          <a:prstGeom prst="rect">
            <a:avLst/>
          </a:prstGeom>
        </p:spPr>
        <p:txBody>
          <a:bodyPr wrap="square">
            <a:spAutoFit/>
          </a:bodyPr>
          <a:lstStyle/>
          <a:p>
            <a:r>
              <a:rPr lang="en-US" altLang="zh-CN" sz="1200" dirty="0">
                <a:solidFill>
                  <a:schemeClr val="bg1"/>
                </a:solidFill>
              </a:rPr>
              <a:t>Lorem ipsum dolor sit </a:t>
            </a:r>
            <a:r>
              <a:rPr lang="en-US" altLang="zh-CN" sz="1200" dirty="0" err="1">
                <a:solidFill>
                  <a:schemeClr val="bg1"/>
                </a:solidFill>
              </a:rPr>
              <a:t>amet</a:t>
            </a:r>
            <a:r>
              <a:rPr lang="en-US" altLang="zh-CN" sz="1200" dirty="0">
                <a:solidFill>
                  <a:schemeClr val="bg1"/>
                </a:solidFill>
              </a:rPr>
              <a:t>, </a:t>
            </a:r>
            <a:r>
              <a:rPr lang="en-US" altLang="zh-CN" sz="1200" dirty="0" err="1">
                <a:solidFill>
                  <a:schemeClr val="bg1"/>
                </a:solidFill>
              </a:rPr>
              <a:t>consectetur</a:t>
            </a:r>
            <a:r>
              <a:rPr lang="en-US" altLang="zh-CN" sz="1200" dirty="0">
                <a:solidFill>
                  <a:schemeClr val="bg1"/>
                </a:solidFill>
              </a:rPr>
              <a:t> </a:t>
            </a:r>
            <a:r>
              <a:rPr lang="en-US" altLang="zh-CN" sz="1200" dirty="0" err="1">
                <a:solidFill>
                  <a:schemeClr val="bg1"/>
                </a:solidFill>
              </a:rPr>
              <a:t>adipisicing</a:t>
            </a:r>
            <a:r>
              <a:rPr lang="en-US" altLang="zh-CN" sz="1200" dirty="0">
                <a:solidFill>
                  <a:schemeClr val="bg1"/>
                </a:solidFill>
              </a:rPr>
              <a:t> </a:t>
            </a:r>
            <a:r>
              <a:rPr lang="en-US" altLang="zh-CN" sz="1200" dirty="0" err="1">
                <a:solidFill>
                  <a:schemeClr val="bg1"/>
                </a:solidFill>
              </a:rPr>
              <a:t>elit</a:t>
            </a:r>
            <a:r>
              <a:rPr lang="en-US" altLang="zh-CN" sz="1200" dirty="0">
                <a:solidFill>
                  <a:schemeClr val="bg1"/>
                </a:solidFill>
              </a:rPr>
              <a:t>, sed do </a:t>
            </a:r>
            <a:r>
              <a:rPr lang="en-US" altLang="zh-CN" sz="1200" dirty="0" err="1">
                <a:solidFill>
                  <a:schemeClr val="bg1"/>
                </a:solidFill>
              </a:rPr>
              <a:t>eiusmod</a:t>
            </a:r>
            <a:r>
              <a:rPr lang="en-US" altLang="zh-CN" sz="1200" dirty="0">
                <a:solidFill>
                  <a:schemeClr val="bg1"/>
                </a:solidFill>
              </a:rPr>
              <a:t> </a:t>
            </a:r>
            <a:r>
              <a:rPr lang="en-US" altLang="zh-CN" sz="1200" dirty="0" err="1">
                <a:solidFill>
                  <a:schemeClr val="bg1"/>
                </a:solidFill>
              </a:rPr>
              <a:t>tempor</a:t>
            </a:r>
            <a:r>
              <a:rPr lang="en-US" altLang="zh-CN" sz="1200" dirty="0">
                <a:solidFill>
                  <a:schemeClr val="bg1"/>
                </a:solidFill>
              </a:rPr>
              <a:t> </a:t>
            </a:r>
            <a:r>
              <a:rPr lang="en-US" altLang="zh-CN" sz="1200" dirty="0" err="1">
                <a:solidFill>
                  <a:schemeClr val="bg1"/>
                </a:solidFill>
              </a:rPr>
              <a:t>incididunt</a:t>
            </a:r>
            <a:r>
              <a:rPr lang="en-US" altLang="zh-CN" sz="1200" dirty="0">
                <a:solidFill>
                  <a:schemeClr val="bg1"/>
                </a:solidFill>
              </a:rPr>
              <a:t> </a:t>
            </a:r>
            <a:r>
              <a:rPr lang="en-US" altLang="zh-CN" sz="1200" dirty="0" err="1">
                <a:solidFill>
                  <a:schemeClr val="bg1"/>
                </a:solidFill>
              </a:rPr>
              <a:t>ut</a:t>
            </a:r>
            <a:r>
              <a:rPr lang="en-US" altLang="zh-CN" sz="1200" dirty="0">
                <a:solidFill>
                  <a:schemeClr val="bg1"/>
                </a:solidFill>
              </a:rPr>
              <a:t> </a:t>
            </a:r>
            <a:r>
              <a:rPr lang="en-US" altLang="zh-CN" sz="1200" dirty="0" err="1">
                <a:solidFill>
                  <a:schemeClr val="bg1"/>
                </a:solidFill>
              </a:rPr>
              <a:t>labore</a:t>
            </a:r>
            <a:r>
              <a:rPr lang="en-US" altLang="zh-CN" sz="1200" dirty="0">
                <a:solidFill>
                  <a:schemeClr val="bg1"/>
                </a:solidFill>
              </a:rPr>
              <a:t> et dolore magna. </a:t>
            </a:r>
            <a:endParaRPr lang="zh-CN" altLang="en-US" sz="1200" dirty="0">
              <a:solidFill>
                <a:schemeClr val="bg1"/>
              </a:solidFill>
            </a:endParaRPr>
          </a:p>
        </p:txBody>
      </p:sp>
      <p:sp>
        <p:nvSpPr>
          <p:cNvPr id="34" name="文本框 33">
            <a:extLst>
              <a:ext uri="{FF2B5EF4-FFF2-40B4-BE49-F238E27FC236}">
                <a16:creationId xmlns:a16="http://schemas.microsoft.com/office/drawing/2014/main" xmlns="" id="{ABECF474-012E-40A8-AAD3-3AA98DDCB428}"/>
              </a:ext>
            </a:extLst>
          </p:cNvPr>
          <p:cNvSpPr txBox="1"/>
          <p:nvPr/>
        </p:nvSpPr>
        <p:spPr>
          <a:xfrm>
            <a:off x="6190746" y="2824028"/>
            <a:ext cx="1249130" cy="338554"/>
          </a:xfrm>
          <a:prstGeom prst="rect">
            <a:avLst/>
          </a:prstGeom>
          <a:noFill/>
        </p:spPr>
        <p:txBody>
          <a:bodyPr wrap="square">
            <a:spAutoFit/>
          </a:bodyPr>
          <a:lstStyle/>
          <a:p>
            <a:pPr algn="dist"/>
            <a:r>
              <a:rPr lang="zh-CN" altLang="en-US" sz="1600" b="1" dirty="0">
                <a:solidFill>
                  <a:schemeClr val="bg1"/>
                </a:solidFill>
              </a:rPr>
              <a:t>输入标题</a:t>
            </a:r>
          </a:p>
        </p:txBody>
      </p:sp>
      <p:sp>
        <p:nvSpPr>
          <p:cNvPr id="35" name="矩形 34">
            <a:extLst>
              <a:ext uri="{FF2B5EF4-FFF2-40B4-BE49-F238E27FC236}">
                <a16:creationId xmlns:a16="http://schemas.microsoft.com/office/drawing/2014/main" xmlns="" id="{DF0C6653-860E-4171-A7B2-E44807EDC18B}"/>
              </a:ext>
            </a:extLst>
          </p:cNvPr>
          <p:cNvSpPr/>
          <p:nvPr/>
        </p:nvSpPr>
        <p:spPr>
          <a:xfrm>
            <a:off x="6253434" y="3915775"/>
            <a:ext cx="5474602" cy="461665"/>
          </a:xfrm>
          <a:prstGeom prst="rect">
            <a:avLst/>
          </a:prstGeom>
        </p:spPr>
        <p:txBody>
          <a:bodyPr wrap="square">
            <a:spAutoFit/>
          </a:bodyPr>
          <a:lstStyle/>
          <a:p>
            <a:r>
              <a:rPr lang="en-US" altLang="zh-CN" sz="1200" dirty="0">
                <a:solidFill>
                  <a:schemeClr val="bg1"/>
                </a:solidFill>
              </a:rPr>
              <a:t>Lorem ipsum dolor sit </a:t>
            </a:r>
            <a:r>
              <a:rPr lang="en-US" altLang="zh-CN" sz="1200" dirty="0" err="1">
                <a:solidFill>
                  <a:schemeClr val="bg1"/>
                </a:solidFill>
              </a:rPr>
              <a:t>amet</a:t>
            </a:r>
            <a:r>
              <a:rPr lang="en-US" altLang="zh-CN" sz="1200" dirty="0">
                <a:solidFill>
                  <a:schemeClr val="bg1"/>
                </a:solidFill>
              </a:rPr>
              <a:t>, </a:t>
            </a:r>
            <a:r>
              <a:rPr lang="en-US" altLang="zh-CN" sz="1200" dirty="0" err="1">
                <a:solidFill>
                  <a:schemeClr val="bg1"/>
                </a:solidFill>
              </a:rPr>
              <a:t>consectetur</a:t>
            </a:r>
            <a:r>
              <a:rPr lang="en-US" altLang="zh-CN" sz="1200" dirty="0">
                <a:solidFill>
                  <a:schemeClr val="bg1"/>
                </a:solidFill>
              </a:rPr>
              <a:t> </a:t>
            </a:r>
            <a:r>
              <a:rPr lang="en-US" altLang="zh-CN" sz="1200" dirty="0" err="1">
                <a:solidFill>
                  <a:schemeClr val="bg1"/>
                </a:solidFill>
              </a:rPr>
              <a:t>adipisicing</a:t>
            </a:r>
            <a:r>
              <a:rPr lang="en-US" altLang="zh-CN" sz="1200" dirty="0">
                <a:solidFill>
                  <a:schemeClr val="bg1"/>
                </a:solidFill>
              </a:rPr>
              <a:t> </a:t>
            </a:r>
            <a:r>
              <a:rPr lang="en-US" altLang="zh-CN" sz="1200" dirty="0" err="1">
                <a:solidFill>
                  <a:schemeClr val="bg1"/>
                </a:solidFill>
              </a:rPr>
              <a:t>elit</a:t>
            </a:r>
            <a:r>
              <a:rPr lang="en-US" altLang="zh-CN" sz="1200" dirty="0">
                <a:solidFill>
                  <a:schemeClr val="bg1"/>
                </a:solidFill>
              </a:rPr>
              <a:t>, sed do </a:t>
            </a:r>
            <a:r>
              <a:rPr lang="en-US" altLang="zh-CN" sz="1200" dirty="0" err="1">
                <a:solidFill>
                  <a:schemeClr val="bg1"/>
                </a:solidFill>
              </a:rPr>
              <a:t>eiusmod</a:t>
            </a:r>
            <a:r>
              <a:rPr lang="en-US" altLang="zh-CN" sz="1200" dirty="0">
                <a:solidFill>
                  <a:schemeClr val="bg1"/>
                </a:solidFill>
              </a:rPr>
              <a:t> </a:t>
            </a:r>
            <a:r>
              <a:rPr lang="en-US" altLang="zh-CN" sz="1200" dirty="0" err="1">
                <a:solidFill>
                  <a:schemeClr val="bg1"/>
                </a:solidFill>
              </a:rPr>
              <a:t>tempor</a:t>
            </a:r>
            <a:r>
              <a:rPr lang="en-US" altLang="zh-CN" sz="1200" dirty="0">
                <a:solidFill>
                  <a:schemeClr val="bg1"/>
                </a:solidFill>
              </a:rPr>
              <a:t> </a:t>
            </a:r>
            <a:r>
              <a:rPr lang="en-US" altLang="zh-CN" sz="1200" dirty="0" err="1">
                <a:solidFill>
                  <a:schemeClr val="bg1"/>
                </a:solidFill>
              </a:rPr>
              <a:t>incididunt</a:t>
            </a:r>
            <a:r>
              <a:rPr lang="en-US" altLang="zh-CN" sz="1200" dirty="0">
                <a:solidFill>
                  <a:schemeClr val="bg1"/>
                </a:solidFill>
              </a:rPr>
              <a:t> </a:t>
            </a:r>
            <a:r>
              <a:rPr lang="en-US" altLang="zh-CN" sz="1200" dirty="0" err="1">
                <a:solidFill>
                  <a:schemeClr val="bg1"/>
                </a:solidFill>
              </a:rPr>
              <a:t>ut</a:t>
            </a:r>
            <a:r>
              <a:rPr lang="en-US" altLang="zh-CN" sz="1200" dirty="0">
                <a:solidFill>
                  <a:schemeClr val="bg1"/>
                </a:solidFill>
              </a:rPr>
              <a:t> </a:t>
            </a:r>
            <a:r>
              <a:rPr lang="en-US" altLang="zh-CN" sz="1200" dirty="0" err="1">
                <a:solidFill>
                  <a:schemeClr val="bg1"/>
                </a:solidFill>
              </a:rPr>
              <a:t>labore</a:t>
            </a:r>
            <a:r>
              <a:rPr lang="en-US" altLang="zh-CN" sz="1200" dirty="0">
                <a:solidFill>
                  <a:schemeClr val="bg1"/>
                </a:solidFill>
              </a:rPr>
              <a:t> et dolore magna. </a:t>
            </a:r>
            <a:endParaRPr lang="zh-CN" altLang="en-US" sz="1200" dirty="0">
              <a:solidFill>
                <a:schemeClr val="bg1"/>
              </a:solidFill>
            </a:endParaRPr>
          </a:p>
        </p:txBody>
      </p:sp>
      <p:sp>
        <p:nvSpPr>
          <p:cNvPr id="36" name="文本框 35">
            <a:extLst>
              <a:ext uri="{FF2B5EF4-FFF2-40B4-BE49-F238E27FC236}">
                <a16:creationId xmlns:a16="http://schemas.microsoft.com/office/drawing/2014/main" xmlns="" id="{CF377C3C-E427-4869-A2F4-7687436AB4CC}"/>
              </a:ext>
            </a:extLst>
          </p:cNvPr>
          <p:cNvSpPr txBox="1"/>
          <p:nvPr/>
        </p:nvSpPr>
        <p:spPr>
          <a:xfrm>
            <a:off x="6253433" y="3628684"/>
            <a:ext cx="1249130" cy="338554"/>
          </a:xfrm>
          <a:prstGeom prst="rect">
            <a:avLst/>
          </a:prstGeom>
          <a:noFill/>
        </p:spPr>
        <p:txBody>
          <a:bodyPr wrap="square">
            <a:spAutoFit/>
          </a:bodyPr>
          <a:lstStyle/>
          <a:p>
            <a:pPr algn="dist"/>
            <a:r>
              <a:rPr lang="zh-CN" altLang="en-US" sz="1600" b="1" dirty="0">
                <a:solidFill>
                  <a:schemeClr val="bg1"/>
                </a:solidFill>
              </a:rPr>
              <a:t>输入标题</a:t>
            </a:r>
          </a:p>
        </p:txBody>
      </p:sp>
      <p:sp>
        <p:nvSpPr>
          <p:cNvPr id="37" name="矩形 36">
            <a:extLst>
              <a:ext uri="{FF2B5EF4-FFF2-40B4-BE49-F238E27FC236}">
                <a16:creationId xmlns:a16="http://schemas.microsoft.com/office/drawing/2014/main" xmlns="" id="{8FA59FAF-CE88-4E07-99B6-D35E471FB866}"/>
              </a:ext>
            </a:extLst>
          </p:cNvPr>
          <p:cNvSpPr/>
          <p:nvPr/>
        </p:nvSpPr>
        <p:spPr>
          <a:xfrm>
            <a:off x="6253433" y="4813260"/>
            <a:ext cx="5474602" cy="461665"/>
          </a:xfrm>
          <a:prstGeom prst="rect">
            <a:avLst/>
          </a:prstGeom>
        </p:spPr>
        <p:txBody>
          <a:bodyPr wrap="square">
            <a:spAutoFit/>
          </a:bodyPr>
          <a:lstStyle/>
          <a:p>
            <a:r>
              <a:rPr lang="en-US" altLang="zh-CN" sz="1200" dirty="0">
                <a:solidFill>
                  <a:schemeClr val="bg1"/>
                </a:solidFill>
              </a:rPr>
              <a:t>Lorem ipsum dolor sit </a:t>
            </a:r>
            <a:r>
              <a:rPr lang="en-US" altLang="zh-CN" sz="1200" dirty="0" err="1">
                <a:solidFill>
                  <a:schemeClr val="bg1"/>
                </a:solidFill>
              </a:rPr>
              <a:t>amet</a:t>
            </a:r>
            <a:r>
              <a:rPr lang="en-US" altLang="zh-CN" sz="1200" dirty="0">
                <a:solidFill>
                  <a:schemeClr val="bg1"/>
                </a:solidFill>
              </a:rPr>
              <a:t>, </a:t>
            </a:r>
            <a:r>
              <a:rPr lang="en-US" altLang="zh-CN" sz="1200" dirty="0" err="1">
                <a:solidFill>
                  <a:schemeClr val="bg1"/>
                </a:solidFill>
              </a:rPr>
              <a:t>consectetur</a:t>
            </a:r>
            <a:r>
              <a:rPr lang="en-US" altLang="zh-CN" sz="1200" dirty="0">
                <a:solidFill>
                  <a:schemeClr val="bg1"/>
                </a:solidFill>
              </a:rPr>
              <a:t> </a:t>
            </a:r>
            <a:r>
              <a:rPr lang="en-US" altLang="zh-CN" sz="1200" dirty="0" err="1">
                <a:solidFill>
                  <a:schemeClr val="bg1"/>
                </a:solidFill>
              </a:rPr>
              <a:t>adipisicing</a:t>
            </a:r>
            <a:r>
              <a:rPr lang="en-US" altLang="zh-CN" sz="1200" dirty="0">
                <a:solidFill>
                  <a:schemeClr val="bg1"/>
                </a:solidFill>
              </a:rPr>
              <a:t> </a:t>
            </a:r>
            <a:r>
              <a:rPr lang="en-US" altLang="zh-CN" sz="1200" dirty="0" err="1">
                <a:solidFill>
                  <a:schemeClr val="bg1"/>
                </a:solidFill>
              </a:rPr>
              <a:t>elit</a:t>
            </a:r>
            <a:r>
              <a:rPr lang="en-US" altLang="zh-CN" sz="1200" dirty="0">
                <a:solidFill>
                  <a:schemeClr val="bg1"/>
                </a:solidFill>
              </a:rPr>
              <a:t>, sed do </a:t>
            </a:r>
            <a:r>
              <a:rPr lang="en-US" altLang="zh-CN" sz="1200" dirty="0" err="1">
                <a:solidFill>
                  <a:schemeClr val="bg1"/>
                </a:solidFill>
              </a:rPr>
              <a:t>eiusmod</a:t>
            </a:r>
            <a:r>
              <a:rPr lang="en-US" altLang="zh-CN" sz="1200" dirty="0">
                <a:solidFill>
                  <a:schemeClr val="bg1"/>
                </a:solidFill>
              </a:rPr>
              <a:t> </a:t>
            </a:r>
            <a:r>
              <a:rPr lang="en-US" altLang="zh-CN" sz="1200" dirty="0" err="1">
                <a:solidFill>
                  <a:schemeClr val="bg1"/>
                </a:solidFill>
              </a:rPr>
              <a:t>tempor</a:t>
            </a:r>
            <a:r>
              <a:rPr lang="en-US" altLang="zh-CN" sz="1200" dirty="0">
                <a:solidFill>
                  <a:schemeClr val="bg1"/>
                </a:solidFill>
              </a:rPr>
              <a:t> </a:t>
            </a:r>
            <a:r>
              <a:rPr lang="en-US" altLang="zh-CN" sz="1200" dirty="0" err="1">
                <a:solidFill>
                  <a:schemeClr val="bg1"/>
                </a:solidFill>
              </a:rPr>
              <a:t>incididunt</a:t>
            </a:r>
            <a:r>
              <a:rPr lang="en-US" altLang="zh-CN" sz="1200" dirty="0">
                <a:solidFill>
                  <a:schemeClr val="bg1"/>
                </a:solidFill>
              </a:rPr>
              <a:t> </a:t>
            </a:r>
            <a:r>
              <a:rPr lang="en-US" altLang="zh-CN" sz="1200" dirty="0" err="1">
                <a:solidFill>
                  <a:schemeClr val="bg1"/>
                </a:solidFill>
              </a:rPr>
              <a:t>ut</a:t>
            </a:r>
            <a:r>
              <a:rPr lang="en-US" altLang="zh-CN" sz="1200" dirty="0">
                <a:solidFill>
                  <a:schemeClr val="bg1"/>
                </a:solidFill>
              </a:rPr>
              <a:t> </a:t>
            </a:r>
            <a:r>
              <a:rPr lang="en-US" altLang="zh-CN" sz="1200" dirty="0" err="1">
                <a:solidFill>
                  <a:schemeClr val="bg1"/>
                </a:solidFill>
              </a:rPr>
              <a:t>labore</a:t>
            </a:r>
            <a:r>
              <a:rPr lang="en-US" altLang="zh-CN" sz="1200" dirty="0">
                <a:solidFill>
                  <a:schemeClr val="bg1"/>
                </a:solidFill>
              </a:rPr>
              <a:t> et dolore magna. </a:t>
            </a:r>
            <a:endParaRPr lang="zh-CN" altLang="en-US" sz="1200" dirty="0">
              <a:solidFill>
                <a:schemeClr val="bg1"/>
              </a:solidFill>
            </a:endParaRPr>
          </a:p>
        </p:txBody>
      </p:sp>
      <p:sp>
        <p:nvSpPr>
          <p:cNvPr id="38" name="文本框 37">
            <a:extLst>
              <a:ext uri="{FF2B5EF4-FFF2-40B4-BE49-F238E27FC236}">
                <a16:creationId xmlns:a16="http://schemas.microsoft.com/office/drawing/2014/main" xmlns="" id="{22718010-2142-4831-8384-17D9370ABCC4}"/>
              </a:ext>
            </a:extLst>
          </p:cNvPr>
          <p:cNvSpPr txBox="1"/>
          <p:nvPr/>
        </p:nvSpPr>
        <p:spPr>
          <a:xfrm>
            <a:off x="6253432" y="4526169"/>
            <a:ext cx="1249130" cy="338554"/>
          </a:xfrm>
          <a:prstGeom prst="rect">
            <a:avLst/>
          </a:prstGeom>
          <a:noFill/>
        </p:spPr>
        <p:txBody>
          <a:bodyPr wrap="square">
            <a:spAutoFit/>
          </a:bodyPr>
          <a:lstStyle/>
          <a:p>
            <a:pPr algn="dist"/>
            <a:r>
              <a:rPr lang="zh-CN" altLang="en-US" sz="1600" b="1" dirty="0">
                <a:solidFill>
                  <a:schemeClr val="bg1"/>
                </a:solidFill>
              </a:rPr>
              <a:t>输入标题</a:t>
            </a:r>
          </a:p>
        </p:txBody>
      </p:sp>
    </p:spTree>
    <p:extLst>
      <p:ext uri="{BB962C8B-B14F-4D97-AF65-F5344CB8AC3E}">
        <p14:creationId xmlns:p14="http://schemas.microsoft.com/office/powerpoint/2010/main" val="313423989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4B0DCA5-0678-4457-99D2-FF0F7AB614E0}"/>
              </a:ext>
            </a:extLst>
          </p:cNvPr>
          <p:cNvSpPr/>
          <p:nvPr/>
        </p:nvSpPr>
        <p:spPr>
          <a:xfrm>
            <a:off x="0" y="1484313"/>
            <a:ext cx="12192000" cy="3889375"/>
          </a:xfrm>
          <a:prstGeom prst="rect">
            <a:avLst/>
          </a:prstGeom>
          <a:solidFill>
            <a:sysClr val="window" lastClr="FFFFFF"/>
          </a:solidFill>
          <a:ln w="12700" cap="flat" cmpd="sng" algn="ctr">
            <a:noFill/>
            <a:prstDash val="solid"/>
            <a:miter lim="800000"/>
          </a:ln>
          <a:effectLst>
            <a:outerShdw blurRad="508000" sx="101000" sy="101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blurRad="444500" sx="102000" sy="102000" algn="ctr" rotWithShape="0">
                  <a:prstClr val="black">
                    <a:alpha val="20000"/>
                  </a:prstClr>
                </a:outerShdw>
              </a:effectLst>
              <a:uLnTx/>
              <a:uFillTx/>
              <a:latin typeface="思源黑体 CN Light"/>
              <a:ea typeface="思源黑体 CN Light"/>
              <a:cs typeface="+mn-cs"/>
            </a:endParaRPr>
          </a:p>
        </p:txBody>
      </p:sp>
      <p:sp>
        <p:nvSpPr>
          <p:cNvPr id="12" name="圆角矩形 51">
            <a:extLst>
              <a:ext uri="{FF2B5EF4-FFF2-40B4-BE49-F238E27FC236}">
                <a16:creationId xmlns:a16="http://schemas.microsoft.com/office/drawing/2014/main" xmlns="" id="{11B2A4D4-1512-4E71-B76D-8B6637EE6925}"/>
              </a:ext>
            </a:extLst>
          </p:cNvPr>
          <p:cNvSpPr/>
          <p:nvPr/>
        </p:nvSpPr>
        <p:spPr>
          <a:xfrm>
            <a:off x="1628775" y="1068635"/>
            <a:ext cx="8953499" cy="4674940"/>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52">
            <a:extLst>
              <a:ext uri="{FF2B5EF4-FFF2-40B4-BE49-F238E27FC236}">
                <a16:creationId xmlns:a16="http://schemas.microsoft.com/office/drawing/2014/main" xmlns="" id="{3AE0121C-A15F-4A3F-8AF8-FE0BDA6181B4}"/>
              </a:ext>
            </a:extLst>
          </p:cNvPr>
          <p:cNvSpPr/>
          <p:nvPr/>
        </p:nvSpPr>
        <p:spPr>
          <a:xfrm>
            <a:off x="2268312" y="1402560"/>
            <a:ext cx="7674436" cy="4007090"/>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53">
            <a:extLst>
              <a:ext uri="{FF2B5EF4-FFF2-40B4-BE49-F238E27FC236}">
                <a16:creationId xmlns:a16="http://schemas.microsoft.com/office/drawing/2014/main" xmlns="" id="{9F0E2358-B27F-4083-8565-F650147CF16E}"/>
              </a:ext>
            </a:extLst>
          </p:cNvPr>
          <p:cNvSpPr/>
          <p:nvPr/>
        </p:nvSpPr>
        <p:spPr>
          <a:xfrm>
            <a:off x="3026849" y="1798620"/>
            <a:ext cx="6157352" cy="3214977"/>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xmlns="" id="{87F53940-3FE7-41CB-B917-27DE64F82C5D}"/>
              </a:ext>
            </a:extLst>
          </p:cNvPr>
          <p:cNvCxnSpPr>
            <a:cxnSpLocks/>
          </p:cNvCxnSpPr>
          <p:nvPr/>
        </p:nvCxnSpPr>
        <p:spPr>
          <a:xfrm>
            <a:off x="5981581" y="3215297"/>
            <a:ext cx="196755" cy="0"/>
          </a:xfrm>
          <a:prstGeom prst="line">
            <a:avLst/>
          </a:prstGeom>
          <a:noFill/>
          <a:ln w="12700" cap="flat" cmpd="sng" algn="ctr">
            <a:solidFill>
              <a:schemeClr val="accent1"/>
            </a:solidFill>
            <a:prstDash val="solid"/>
            <a:miter lim="800000"/>
          </a:ln>
          <a:effectLst/>
        </p:spPr>
      </p:cxnSp>
      <p:sp>
        <p:nvSpPr>
          <p:cNvPr id="9" name="文本框 8">
            <a:extLst>
              <a:ext uri="{FF2B5EF4-FFF2-40B4-BE49-F238E27FC236}">
                <a16:creationId xmlns:a16="http://schemas.microsoft.com/office/drawing/2014/main" xmlns="" id="{7C800683-84C5-42F7-90CA-2A9895EC9CFA}"/>
              </a:ext>
            </a:extLst>
          </p:cNvPr>
          <p:cNvSpPr txBox="1"/>
          <p:nvPr/>
        </p:nvSpPr>
        <p:spPr>
          <a:xfrm>
            <a:off x="3305467" y="3421949"/>
            <a:ext cx="5599877" cy="9233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5400" b="1" i="0" u="none" strike="noStrike" kern="0" cap="none" spc="300" normalizeH="0" baseline="0" noProof="0" dirty="0">
                <a:ln>
                  <a:noFill/>
                </a:ln>
                <a:solidFill>
                  <a:schemeClr val="bg1"/>
                </a:solidFill>
                <a:effectLst/>
                <a:uLnTx/>
                <a:uFillTx/>
                <a:latin typeface="+mj-ea"/>
                <a:ea typeface="+mj-ea"/>
              </a:rPr>
              <a:t>输入你的小标题</a:t>
            </a:r>
          </a:p>
        </p:txBody>
      </p:sp>
      <p:sp>
        <p:nvSpPr>
          <p:cNvPr id="6" name="文本框 5">
            <a:extLst>
              <a:ext uri="{FF2B5EF4-FFF2-40B4-BE49-F238E27FC236}">
                <a16:creationId xmlns:a16="http://schemas.microsoft.com/office/drawing/2014/main" xmlns="" id="{A122DD53-C6A8-4C27-9EC5-3CEAAED6FBF9}"/>
              </a:ext>
            </a:extLst>
          </p:cNvPr>
          <p:cNvSpPr txBox="1"/>
          <p:nvPr/>
        </p:nvSpPr>
        <p:spPr>
          <a:xfrm>
            <a:off x="4770318" y="2204166"/>
            <a:ext cx="2670175"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chemeClr val="bg1"/>
                </a:solidFill>
                <a:effectLst/>
                <a:uLnTx/>
                <a:uFillTx/>
                <a:ea typeface="+mj-ea"/>
              </a:rPr>
              <a:t>Part 03</a:t>
            </a:r>
            <a:endParaRPr kumimoji="0" lang="zh-CN" altLang="en-US" sz="4400" b="0" i="0" u="none" strike="noStrike" kern="0" cap="none" spc="0" normalizeH="0" baseline="0" noProof="0" dirty="0">
              <a:ln>
                <a:noFill/>
              </a:ln>
              <a:solidFill>
                <a:schemeClr val="bg1"/>
              </a:solidFill>
              <a:effectLst/>
              <a:uLnTx/>
              <a:uFillTx/>
              <a:ea typeface="+mj-ea"/>
            </a:endParaRPr>
          </a:p>
        </p:txBody>
      </p:sp>
      <p:cxnSp>
        <p:nvCxnSpPr>
          <p:cNvPr id="10" name="直接连接符 9">
            <a:extLst>
              <a:ext uri="{FF2B5EF4-FFF2-40B4-BE49-F238E27FC236}">
                <a16:creationId xmlns:a16="http://schemas.microsoft.com/office/drawing/2014/main" xmlns="" id="{C43A12DD-363D-4183-A9AE-F970B3D89FBC}"/>
              </a:ext>
            </a:extLst>
          </p:cNvPr>
          <p:cNvCxnSpPr>
            <a:cxnSpLocks/>
          </p:cNvCxnSpPr>
          <p:nvPr/>
        </p:nvCxnSpPr>
        <p:spPr>
          <a:xfrm>
            <a:off x="5933956" y="3062897"/>
            <a:ext cx="314444" cy="0"/>
          </a:xfrm>
          <a:prstGeom prst="line">
            <a:avLst/>
          </a:prstGeom>
          <a:noFill/>
          <a:ln w="12700" cap="flat" cmpd="sng" algn="ctr">
            <a:solidFill>
              <a:schemeClr val="bg1">
                <a:lumMod val="95000"/>
              </a:schemeClr>
            </a:solidFill>
            <a:prstDash val="solid"/>
            <a:miter lim="800000"/>
          </a:ln>
          <a:effectLst/>
        </p:spPr>
      </p:cxnSp>
    </p:spTree>
    <p:extLst>
      <p:ext uri="{BB962C8B-B14F-4D97-AF65-F5344CB8AC3E}">
        <p14:creationId xmlns:p14="http://schemas.microsoft.com/office/powerpoint/2010/main" val="216794492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a:extLst>
              <a:ext uri="{FF2B5EF4-FFF2-40B4-BE49-F238E27FC236}">
                <a16:creationId xmlns:a16="http://schemas.microsoft.com/office/drawing/2014/main" xmlns="" id="{6D342BFC-72B5-492E-BEBD-441B8CC457EE}"/>
              </a:ext>
            </a:extLst>
          </p:cNvPr>
          <p:cNvSpPr/>
          <p:nvPr/>
        </p:nvSpPr>
        <p:spPr>
          <a:xfrm rot="10800000">
            <a:off x="4234413" y="3557"/>
            <a:ext cx="7955280" cy="68580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a:extLst>
              <a:ext uri="{FF2B5EF4-FFF2-40B4-BE49-F238E27FC236}">
                <a16:creationId xmlns:a16="http://schemas.microsoft.com/office/drawing/2014/main" xmlns="" id="{A954B5D4-CAB0-4509-80D8-CD58DCAFA40E}"/>
              </a:ext>
            </a:extLst>
          </p:cNvPr>
          <p:cNvSpPr/>
          <p:nvPr/>
        </p:nvSpPr>
        <p:spPr>
          <a:xfrm>
            <a:off x="1077641" y="1379004"/>
            <a:ext cx="4739020" cy="4085362"/>
          </a:xfrm>
          <a:prstGeom prst="triangl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D95FA974-99F1-42D6-B3D3-9548AA5F1F18}"/>
              </a:ext>
            </a:extLst>
          </p:cNvPr>
          <p:cNvGrpSpPr/>
          <p:nvPr/>
        </p:nvGrpSpPr>
        <p:grpSpPr>
          <a:xfrm>
            <a:off x="2699488" y="1047524"/>
            <a:ext cx="2141155" cy="2362489"/>
            <a:chOff x="1699924" y="922838"/>
            <a:chExt cx="1366437" cy="1507687"/>
          </a:xfrm>
        </p:grpSpPr>
        <p:sp>
          <p:nvSpPr>
            <p:cNvPr id="4" name="矩形 3">
              <a:extLst>
                <a:ext uri="{FF2B5EF4-FFF2-40B4-BE49-F238E27FC236}">
                  <a16:creationId xmlns:a16="http://schemas.microsoft.com/office/drawing/2014/main" xmlns="" id="{4AE7F4BA-DAFF-4AA4-A5DC-ABE024C61AD9}"/>
                </a:ext>
              </a:extLst>
            </p:cNvPr>
            <p:cNvSpPr/>
            <p:nvPr/>
          </p:nvSpPr>
          <p:spPr>
            <a:xfrm rot="2700000">
              <a:off x="1981321" y="1345486"/>
              <a:ext cx="1215793" cy="954286"/>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51">
              <a:extLst>
                <a:ext uri="{FF2B5EF4-FFF2-40B4-BE49-F238E27FC236}">
                  <a16:creationId xmlns:a16="http://schemas.microsoft.com/office/drawing/2014/main" xmlns="" id="{C0195A1B-AAE3-4A96-A3B3-B51BC457A771}"/>
                </a:ext>
              </a:extLst>
            </p:cNvPr>
            <p:cNvSpPr/>
            <p:nvPr/>
          </p:nvSpPr>
          <p:spPr>
            <a:xfrm>
              <a:off x="1699924" y="922838"/>
              <a:ext cx="954286" cy="954286"/>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97E96D0F-CA81-4B41-99F3-48D7557E5077}"/>
                </a:ext>
              </a:extLst>
            </p:cNvPr>
            <p:cNvSpPr/>
            <p:nvPr/>
          </p:nvSpPr>
          <p:spPr>
            <a:xfrm>
              <a:off x="1745021" y="967935"/>
              <a:ext cx="864093" cy="864093"/>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5B3479F3-3C89-4827-B762-048529D0B147}"/>
                </a:ext>
              </a:extLst>
            </p:cNvPr>
            <p:cNvSpPr/>
            <p:nvPr/>
          </p:nvSpPr>
          <p:spPr>
            <a:xfrm>
              <a:off x="1792702" y="1015616"/>
              <a:ext cx="768730" cy="76873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8">
              <a:extLst>
                <a:ext uri="{FF2B5EF4-FFF2-40B4-BE49-F238E27FC236}">
                  <a16:creationId xmlns:a16="http://schemas.microsoft.com/office/drawing/2014/main" xmlns="" id="{625F2AF2-F50B-4199-B6B4-B8DD8C95EF3A}"/>
                </a:ext>
              </a:extLst>
            </p:cNvPr>
            <p:cNvSpPr>
              <a:spLocks noEditPoints="1"/>
            </p:cNvSpPr>
            <p:nvPr/>
          </p:nvSpPr>
          <p:spPr bwMode="auto">
            <a:xfrm>
              <a:off x="1982726" y="1241318"/>
              <a:ext cx="388681" cy="317326"/>
            </a:xfrm>
            <a:custGeom>
              <a:avLst/>
              <a:gdLst>
                <a:gd name="T0" fmla="*/ 95 w 603"/>
                <a:gd name="T1" fmla="*/ 0 h 492"/>
                <a:gd name="T2" fmla="*/ 498 w 603"/>
                <a:gd name="T3" fmla="*/ 0 h 492"/>
                <a:gd name="T4" fmla="*/ 530 w 603"/>
                <a:gd name="T5" fmla="*/ 32 h 492"/>
                <a:gd name="T6" fmla="*/ 530 w 603"/>
                <a:gd name="T7" fmla="*/ 317 h 492"/>
                <a:gd name="T8" fmla="*/ 535 w 603"/>
                <a:gd name="T9" fmla="*/ 339 h 492"/>
                <a:gd name="T10" fmla="*/ 598 w 603"/>
                <a:gd name="T11" fmla="*/ 469 h 492"/>
                <a:gd name="T12" fmla="*/ 583 w 603"/>
                <a:gd name="T13" fmla="*/ 492 h 492"/>
                <a:gd name="T14" fmla="*/ 19 w 603"/>
                <a:gd name="T15" fmla="*/ 492 h 492"/>
                <a:gd name="T16" fmla="*/ 4 w 603"/>
                <a:gd name="T17" fmla="*/ 469 h 492"/>
                <a:gd name="T18" fmla="*/ 60 w 603"/>
                <a:gd name="T19" fmla="*/ 336 h 492"/>
                <a:gd name="T20" fmla="*/ 63 w 603"/>
                <a:gd name="T21" fmla="*/ 319 h 492"/>
                <a:gd name="T22" fmla="*/ 63 w 603"/>
                <a:gd name="T23" fmla="*/ 32 h 492"/>
                <a:gd name="T24" fmla="*/ 95 w 603"/>
                <a:gd name="T25" fmla="*/ 0 h 492"/>
                <a:gd name="T26" fmla="*/ 213 w 603"/>
                <a:gd name="T27" fmla="*/ 445 h 492"/>
                <a:gd name="T28" fmla="*/ 389 w 603"/>
                <a:gd name="T29" fmla="*/ 445 h 492"/>
                <a:gd name="T30" fmla="*/ 389 w 603"/>
                <a:gd name="T31" fmla="*/ 469 h 492"/>
                <a:gd name="T32" fmla="*/ 213 w 603"/>
                <a:gd name="T33" fmla="*/ 469 h 492"/>
                <a:gd name="T34" fmla="*/ 213 w 603"/>
                <a:gd name="T35" fmla="*/ 445 h 492"/>
                <a:gd name="T36" fmla="*/ 116 w 603"/>
                <a:gd name="T37" fmla="*/ 30 h 492"/>
                <a:gd name="T38" fmla="*/ 477 w 603"/>
                <a:gd name="T39" fmla="*/ 30 h 492"/>
                <a:gd name="T40" fmla="*/ 500 w 603"/>
                <a:gd name="T41" fmla="*/ 53 h 492"/>
                <a:gd name="T42" fmla="*/ 500 w 603"/>
                <a:gd name="T43" fmla="*/ 284 h 492"/>
                <a:gd name="T44" fmla="*/ 477 w 603"/>
                <a:gd name="T45" fmla="*/ 308 h 492"/>
                <a:gd name="T46" fmla="*/ 116 w 603"/>
                <a:gd name="T47" fmla="*/ 308 h 492"/>
                <a:gd name="T48" fmla="*/ 93 w 603"/>
                <a:gd name="T49" fmla="*/ 284 h 492"/>
                <a:gd name="T50" fmla="*/ 93 w 603"/>
                <a:gd name="T51" fmla="*/ 53 h 492"/>
                <a:gd name="T52" fmla="*/ 116 w 603"/>
                <a:gd name="T53" fmla="*/ 3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3" h="492">
                  <a:moveTo>
                    <a:pt x="95" y="0"/>
                  </a:moveTo>
                  <a:cubicBezTo>
                    <a:pt x="498" y="0"/>
                    <a:pt x="498" y="0"/>
                    <a:pt x="498" y="0"/>
                  </a:cubicBezTo>
                  <a:cubicBezTo>
                    <a:pt x="516" y="0"/>
                    <a:pt x="530" y="14"/>
                    <a:pt x="530" y="32"/>
                  </a:cubicBezTo>
                  <a:cubicBezTo>
                    <a:pt x="530" y="127"/>
                    <a:pt x="530" y="222"/>
                    <a:pt x="530" y="317"/>
                  </a:cubicBezTo>
                  <a:cubicBezTo>
                    <a:pt x="530" y="326"/>
                    <a:pt x="531" y="331"/>
                    <a:pt x="535" y="339"/>
                  </a:cubicBezTo>
                  <a:cubicBezTo>
                    <a:pt x="598" y="469"/>
                    <a:pt x="598" y="469"/>
                    <a:pt x="598" y="469"/>
                  </a:cubicBezTo>
                  <a:cubicBezTo>
                    <a:pt x="603" y="479"/>
                    <a:pt x="595" y="492"/>
                    <a:pt x="583" y="492"/>
                  </a:cubicBezTo>
                  <a:cubicBezTo>
                    <a:pt x="19" y="492"/>
                    <a:pt x="19" y="492"/>
                    <a:pt x="19" y="492"/>
                  </a:cubicBezTo>
                  <a:cubicBezTo>
                    <a:pt x="7" y="492"/>
                    <a:pt x="0" y="480"/>
                    <a:pt x="4" y="469"/>
                  </a:cubicBezTo>
                  <a:cubicBezTo>
                    <a:pt x="22" y="425"/>
                    <a:pt x="41" y="381"/>
                    <a:pt x="60" y="336"/>
                  </a:cubicBezTo>
                  <a:cubicBezTo>
                    <a:pt x="62" y="329"/>
                    <a:pt x="63" y="327"/>
                    <a:pt x="63" y="319"/>
                  </a:cubicBezTo>
                  <a:cubicBezTo>
                    <a:pt x="63" y="32"/>
                    <a:pt x="63" y="32"/>
                    <a:pt x="63" y="32"/>
                  </a:cubicBezTo>
                  <a:cubicBezTo>
                    <a:pt x="63" y="14"/>
                    <a:pt x="78" y="0"/>
                    <a:pt x="95" y="0"/>
                  </a:cubicBezTo>
                  <a:close/>
                  <a:moveTo>
                    <a:pt x="213" y="445"/>
                  </a:moveTo>
                  <a:cubicBezTo>
                    <a:pt x="389" y="445"/>
                    <a:pt x="389" y="445"/>
                    <a:pt x="389" y="445"/>
                  </a:cubicBezTo>
                  <a:cubicBezTo>
                    <a:pt x="404" y="445"/>
                    <a:pt x="404" y="469"/>
                    <a:pt x="389" y="469"/>
                  </a:cubicBezTo>
                  <a:cubicBezTo>
                    <a:pt x="213" y="469"/>
                    <a:pt x="213" y="469"/>
                    <a:pt x="213" y="469"/>
                  </a:cubicBezTo>
                  <a:cubicBezTo>
                    <a:pt x="197" y="469"/>
                    <a:pt x="197" y="445"/>
                    <a:pt x="213" y="445"/>
                  </a:cubicBezTo>
                  <a:close/>
                  <a:moveTo>
                    <a:pt x="116" y="30"/>
                  </a:moveTo>
                  <a:cubicBezTo>
                    <a:pt x="477" y="30"/>
                    <a:pt x="477" y="30"/>
                    <a:pt x="477" y="30"/>
                  </a:cubicBezTo>
                  <a:cubicBezTo>
                    <a:pt x="499" y="30"/>
                    <a:pt x="500" y="31"/>
                    <a:pt x="500" y="53"/>
                  </a:cubicBezTo>
                  <a:cubicBezTo>
                    <a:pt x="500" y="284"/>
                    <a:pt x="500" y="284"/>
                    <a:pt x="500" y="284"/>
                  </a:cubicBezTo>
                  <a:cubicBezTo>
                    <a:pt x="500" y="306"/>
                    <a:pt x="500" y="308"/>
                    <a:pt x="477" y="308"/>
                  </a:cubicBezTo>
                  <a:cubicBezTo>
                    <a:pt x="116" y="308"/>
                    <a:pt x="116" y="308"/>
                    <a:pt x="116" y="308"/>
                  </a:cubicBezTo>
                  <a:cubicBezTo>
                    <a:pt x="94" y="308"/>
                    <a:pt x="93" y="306"/>
                    <a:pt x="93" y="284"/>
                  </a:cubicBezTo>
                  <a:cubicBezTo>
                    <a:pt x="93" y="53"/>
                    <a:pt x="93" y="53"/>
                    <a:pt x="93" y="53"/>
                  </a:cubicBezTo>
                  <a:cubicBezTo>
                    <a:pt x="93" y="30"/>
                    <a:pt x="94" y="30"/>
                    <a:pt x="11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a:extLst>
              <a:ext uri="{FF2B5EF4-FFF2-40B4-BE49-F238E27FC236}">
                <a16:creationId xmlns:a16="http://schemas.microsoft.com/office/drawing/2014/main" xmlns="" id="{07DD6DC0-62A3-4857-B699-4243CFA1A1E4}"/>
              </a:ext>
            </a:extLst>
          </p:cNvPr>
          <p:cNvGrpSpPr/>
          <p:nvPr/>
        </p:nvGrpSpPr>
        <p:grpSpPr>
          <a:xfrm>
            <a:off x="2905175" y="2937591"/>
            <a:ext cx="1083954" cy="1156446"/>
            <a:chOff x="6025477" y="5703965"/>
            <a:chExt cx="522158" cy="557080"/>
          </a:xfrm>
          <a:solidFill>
            <a:schemeClr val="tx1">
              <a:lumMod val="75000"/>
              <a:lumOff val="25000"/>
            </a:schemeClr>
          </a:solidFill>
        </p:grpSpPr>
        <p:sp>
          <p:nvSpPr>
            <p:cNvPr id="10" name="Freeform 348">
              <a:extLst>
                <a:ext uri="{FF2B5EF4-FFF2-40B4-BE49-F238E27FC236}">
                  <a16:creationId xmlns:a16="http://schemas.microsoft.com/office/drawing/2014/main" xmlns="" id="{4A860A7A-0625-418D-9B60-6650280A42C2}"/>
                </a:ext>
              </a:extLst>
            </p:cNvPr>
            <p:cNvSpPr>
              <a:spLocks/>
            </p:cNvSpPr>
            <p:nvPr/>
          </p:nvSpPr>
          <p:spPr bwMode="auto">
            <a:xfrm>
              <a:off x="6278241" y="5703965"/>
              <a:ext cx="31596" cy="78158"/>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349">
              <a:extLst>
                <a:ext uri="{FF2B5EF4-FFF2-40B4-BE49-F238E27FC236}">
                  <a16:creationId xmlns:a16="http://schemas.microsoft.com/office/drawing/2014/main" xmlns="" id="{50B6C601-39E1-4680-9420-582D929F31F9}"/>
                </a:ext>
              </a:extLst>
            </p:cNvPr>
            <p:cNvSpPr>
              <a:spLocks/>
            </p:cNvSpPr>
            <p:nvPr/>
          </p:nvSpPr>
          <p:spPr bwMode="auto">
            <a:xfrm>
              <a:off x="6153521" y="5730572"/>
              <a:ext cx="58203" cy="73169"/>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350">
              <a:extLst>
                <a:ext uri="{FF2B5EF4-FFF2-40B4-BE49-F238E27FC236}">
                  <a16:creationId xmlns:a16="http://schemas.microsoft.com/office/drawing/2014/main" xmlns="" id="{954C23E6-0284-488C-A58D-CC9B53C85429}"/>
                </a:ext>
              </a:extLst>
            </p:cNvPr>
            <p:cNvSpPr>
              <a:spLocks/>
            </p:cNvSpPr>
            <p:nvPr/>
          </p:nvSpPr>
          <p:spPr bwMode="auto">
            <a:xfrm>
              <a:off x="6060397" y="5818707"/>
              <a:ext cx="76495" cy="56539"/>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351">
              <a:extLst>
                <a:ext uri="{FF2B5EF4-FFF2-40B4-BE49-F238E27FC236}">
                  <a16:creationId xmlns:a16="http://schemas.microsoft.com/office/drawing/2014/main" xmlns="" id="{A563942A-BD2D-49EB-8862-478DDBB3C0D1}"/>
                </a:ext>
              </a:extLst>
            </p:cNvPr>
            <p:cNvSpPr>
              <a:spLocks/>
            </p:cNvSpPr>
            <p:nvPr/>
          </p:nvSpPr>
          <p:spPr bwMode="auto">
            <a:xfrm>
              <a:off x="6025477" y="5943426"/>
              <a:ext cx="78158" cy="28270"/>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352">
              <a:extLst>
                <a:ext uri="{FF2B5EF4-FFF2-40B4-BE49-F238E27FC236}">
                  <a16:creationId xmlns:a16="http://schemas.microsoft.com/office/drawing/2014/main" xmlns="" id="{021488EC-A8AC-4D28-AA0D-40312083494B}"/>
                </a:ext>
              </a:extLst>
            </p:cNvPr>
            <p:cNvSpPr>
              <a:spLocks/>
            </p:cNvSpPr>
            <p:nvPr/>
          </p:nvSpPr>
          <p:spPr bwMode="auto">
            <a:xfrm>
              <a:off x="6052083" y="6041539"/>
              <a:ext cx="76495" cy="56539"/>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353">
              <a:extLst>
                <a:ext uri="{FF2B5EF4-FFF2-40B4-BE49-F238E27FC236}">
                  <a16:creationId xmlns:a16="http://schemas.microsoft.com/office/drawing/2014/main" xmlns="" id="{14E38E12-87A5-43CD-A105-487063DF32AB}"/>
                </a:ext>
              </a:extLst>
            </p:cNvPr>
            <p:cNvSpPr>
              <a:spLocks/>
            </p:cNvSpPr>
            <p:nvPr/>
          </p:nvSpPr>
          <p:spPr bwMode="auto">
            <a:xfrm>
              <a:off x="6437882" y="6053179"/>
              <a:ext cx="76495" cy="56539"/>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354">
              <a:extLst>
                <a:ext uri="{FF2B5EF4-FFF2-40B4-BE49-F238E27FC236}">
                  <a16:creationId xmlns:a16="http://schemas.microsoft.com/office/drawing/2014/main" xmlns="" id="{095E9BB3-1F73-46E2-A17C-A98039C68956}"/>
                </a:ext>
              </a:extLst>
            </p:cNvPr>
            <p:cNvSpPr>
              <a:spLocks/>
            </p:cNvSpPr>
            <p:nvPr/>
          </p:nvSpPr>
          <p:spPr bwMode="auto">
            <a:xfrm>
              <a:off x="6471140" y="5958393"/>
              <a:ext cx="76495" cy="28270"/>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355">
              <a:extLst>
                <a:ext uri="{FF2B5EF4-FFF2-40B4-BE49-F238E27FC236}">
                  <a16:creationId xmlns:a16="http://schemas.microsoft.com/office/drawing/2014/main" xmlns="" id="{B22BCCD6-E89E-468D-8F16-55E9430CBE69}"/>
                </a:ext>
              </a:extLst>
            </p:cNvPr>
            <p:cNvSpPr>
              <a:spLocks/>
            </p:cNvSpPr>
            <p:nvPr/>
          </p:nvSpPr>
          <p:spPr bwMode="auto">
            <a:xfrm>
              <a:off x="6446196" y="5830347"/>
              <a:ext cx="76495" cy="56539"/>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356">
              <a:extLst>
                <a:ext uri="{FF2B5EF4-FFF2-40B4-BE49-F238E27FC236}">
                  <a16:creationId xmlns:a16="http://schemas.microsoft.com/office/drawing/2014/main" xmlns="" id="{64653BEC-523C-485A-AEAA-E5F3A38DB372}"/>
                </a:ext>
              </a:extLst>
            </p:cNvPr>
            <p:cNvSpPr>
              <a:spLocks/>
            </p:cNvSpPr>
            <p:nvPr/>
          </p:nvSpPr>
          <p:spPr bwMode="auto">
            <a:xfrm>
              <a:off x="6376353" y="5738887"/>
              <a:ext cx="59865" cy="73169"/>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357">
              <a:extLst>
                <a:ext uri="{FF2B5EF4-FFF2-40B4-BE49-F238E27FC236}">
                  <a16:creationId xmlns:a16="http://schemas.microsoft.com/office/drawing/2014/main" xmlns="" id="{68843311-F1EF-4806-8E18-7F47F3CA3FE5}"/>
                </a:ext>
              </a:extLst>
            </p:cNvPr>
            <p:cNvSpPr>
              <a:spLocks noEditPoints="1"/>
            </p:cNvSpPr>
            <p:nvPr/>
          </p:nvSpPr>
          <p:spPr bwMode="auto">
            <a:xfrm>
              <a:off x="6146870" y="5828685"/>
              <a:ext cx="281035" cy="33757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358">
              <a:extLst>
                <a:ext uri="{FF2B5EF4-FFF2-40B4-BE49-F238E27FC236}">
                  <a16:creationId xmlns:a16="http://schemas.microsoft.com/office/drawing/2014/main" xmlns="" id="{A97A4448-42B4-4DB4-89B9-D11162A61939}"/>
                </a:ext>
              </a:extLst>
            </p:cNvPr>
            <p:cNvSpPr>
              <a:spLocks/>
            </p:cNvSpPr>
            <p:nvPr/>
          </p:nvSpPr>
          <p:spPr bwMode="auto">
            <a:xfrm>
              <a:off x="6211724" y="6176235"/>
              <a:ext cx="148001" cy="84810"/>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1" name="矩形 20">
            <a:extLst>
              <a:ext uri="{FF2B5EF4-FFF2-40B4-BE49-F238E27FC236}">
                <a16:creationId xmlns:a16="http://schemas.microsoft.com/office/drawing/2014/main" xmlns="" id="{EE0EB61A-2284-4039-A2E7-C1B21EEBD8D8}"/>
              </a:ext>
            </a:extLst>
          </p:cNvPr>
          <p:cNvSpPr/>
          <p:nvPr/>
        </p:nvSpPr>
        <p:spPr>
          <a:xfrm>
            <a:off x="1817568" y="4319705"/>
            <a:ext cx="3255713" cy="819866"/>
          </a:xfrm>
          <a:prstGeom prst="rect">
            <a:avLst/>
          </a:prstGeom>
        </p:spPr>
        <p:txBody>
          <a:bodyPr wrap="square">
            <a:spAutoFit/>
          </a:bodyPr>
          <a:lstStyle/>
          <a:p>
            <a:pPr algn="ctr"/>
            <a:r>
              <a:rPr lang="en-US" altLang="zh-CN" sz="1400" b="1">
                <a:solidFill>
                  <a:schemeClr val="tx1">
                    <a:lumMod val="85000"/>
                    <a:lumOff val="15000"/>
                  </a:schemeClr>
                </a:solidFill>
              </a:rPr>
              <a:t>LOREM IPSUM DOLOR</a:t>
            </a:r>
            <a:endParaRPr lang="zh-CN" altLang="en-US" sz="1400" b="1">
              <a:solidFill>
                <a:schemeClr val="tx1">
                  <a:lumMod val="85000"/>
                  <a:lumOff val="15000"/>
                </a:schemeClr>
              </a:solidFill>
            </a:endParaRPr>
          </a:p>
        </p:txBody>
      </p:sp>
      <p:sp>
        <p:nvSpPr>
          <p:cNvPr id="24" name="矩形 23">
            <a:extLst>
              <a:ext uri="{FF2B5EF4-FFF2-40B4-BE49-F238E27FC236}">
                <a16:creationId xmlns:a16="http://schemas.microsoft.com/office/drawing/2014/main" xmlns="" id="{D89C220C-2F0A-4B10-A04D-8CD558E11865}"/>
              </a:ext>
            </a:extLst>
          </p:cNvPr>
          <p:cNvSpPr/>
          <p:nvPr/>
        </p:nvSpPr>
        <p:spPr>
          <a:xfrm>
            <a:off x="6632788" y="1441246"/>
            <a:ext cx="3533107" cy="707886"/>
          </a:xfrm>
          <a:prstGeom prst="rect">
            <a:avLst/>
          </a:prstGeom>
        </p:spPr>
        <p:txBody>
          <a:bodyPr wrap="square">
            <a:spAutoFit/>
          </a:bodyPr>
          <a:lstStyle/>
          <a:p>
            <a:r>
              <a:rPr lang="en-US" altLang="zh-CN" sz="4000" b="1" dirty="0">
                <a:solidFill>
                  <a:schemeClr val="bg1"/>
                </a:solidFill>
              </a:rPr>
              <a:t>100,00,00+</a:t>
            </a:r>
            <a:endParaRPr lang="zh-CN" altLang="en-US" sz="4000" b="1" dirty="0">
              <a:solidFill>
                <a:schemeClr val="bg1"/>
              </a:solidFill>
            </a:endParaRPr>
          </a:p>
        </p:txBody>
      </p:sp>
      <p:sp>
        <p:nvSpPr>
          <p:cNvPr id="30" name="文本框 29">
            <a:extLst>
              <a:ext uri="{FF2B5EF4-FFF2-40B4-BE49-F238E27FC236}">
                <a16:creationId xmlns:a16="http://schemas.microsoft.com/office/drawing/2014/main" xmlns="" id="{35E3F29E-D88C-490A-AF9C-3274C601048A}"/>
              </a:ext>
            </a:extLst>
          </p:cNvPr>
          <p:cNvSpPr txBox="1"/>
          <p:nvPr/>
        </p:nvSpPr>
        <p:spPr>
          <a:xfrm>
            <a:off x="6695237" y="2204300"/>
            <a:ext cx="1249130" cy="338554"/>
          </a:xfrm>
          <a:prstGeom prst="rect">
            <a:avLst/>
          </a:prstGeom>
          <a:noFill/>
        </p:spPr>
        <p:txBody>
          <a:bodyPr wrap="square">
            <a:spAutoFit/>
          </a:bodyPr>
          <a:lstStyle/>
          <a:p>
            <a:pPr algn="dist"/>
            <a:r>
              <a:rPr lang="zh-CN" altLang="en-US" sz="1600" b="1" dirty="0">
                <a:solidFill>
                  <a:schemeClr val="bg1"/>
                </a:solidFill>
              </a:rPr>
              <a:t>输入标题</a:t>
            </a:r>
          </a:p>
        </p:txBody>
      </p:sp>
      <p:sp>
        <p:nvSpPr>
          <p:cNvPr id="32" name="文本框 31">
            <a:extLst>
              <a:ext uri="{FF2B5EF4-FFF2-40B4-BE49-F238E27FC236}">
                <a16:creationId xmlns:a16="http://schemas.microsoft.com/office/drawing/2014/main" xmlns="" id="{D2D35A0F-8532-4D1C-9038-A9750C31F9A7}"/>
              </a:ext>
            </a:extLst>
          </p:cNvPr>
          <p:cNvSpPr txBox="1"/>
          <p:nvPr/>
        </p:nvSpPr>
        <p:spPr>
          <a:xfrm>
            <a:off x="6689040" y="2598022"/>
            <a:ext cx="3533107" cy="1815882"/>
          </a:xfrm>
          <a:prstGeom prst="rect">
            <a:avLst/>
          </a:prstGeom>
          <a:noFill/>
        </p:spPr>
        <p:txBody>
          <a:bodyPr wrap="square" rtlCol="0">
            <a:spAutoFit/>
          </a:bodyPr>
          <a:lstStyle/>
          <a:p>
            <a:r>
              <a:rPr lang="en-US" altLang="zh-CN" sz="1600" dirty="0">
                <a:solidFill>
                  <a:schemeClr val="bg1"/>
                </a:solidFill>
              </a:rPr>
              <a:t>Lorem ipsum dolor sit amet, consectetuer adipiscing elit. Maecenas porttitor congue massa. Fusce posuere, magna sed pulvinar ultricies, purus lectus malesuada libero, sit amet commodo magna eros quis </a:t>
            </a:r>
            <a:r>
              <a:rPr lang="en-US" altLang="zh-CN" sz="1600" dirty="0" err="1">
                <a:solidFill>
                  <a:schemeClr val="bg1"/>
                </a:solidFill>
              </a:rPr>
              <a:t>urna</a:t>
            </a:r>
            <a:r>
              <a:rPr lang="en-US" altLang="zh-CN" sz="1600" dirty="0">
                <a:solidFill>
                  <a:schemeClr val="bg1"/>
                </a:solidFill>
              </a:rPr>
              <a:t>.</a:t>
            </a:r>
          </a:p>
        </p:txBody>
      </p:sp>
    </p:spTree>
    <p:extLst>
      <p:ext uri="{BB962C8B-B14F-4D97-AF65-F5344CB8AC3E}">
        <p14:creationId xmlns:p14="http://schemas.microsoft.com/office/powerpoint/2010/main" val="372800493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55">
            <a:extLst>
              <a:ext uri="{FF2B5EF4-FFF2-40B4-BE49-F238E27FC236}">
                <a16:creationId xmlns:a16="http://schemas.microsoft.com/office/drawing/2014/main" xmlns="" id="{01230F4A-2A2A-4E0B-8795-643E43DDA499}"/>
              </a:ext>
            </a:extLst>
          </p:cNvPr>
          <p:cNvSpPr/>
          <p:nvPr/>
        </p:nvSpPr>
        <p:spPr>
          <a:xfrm>
            <a:off x="2535196" y="1028031"/>
            <a:ext cx="7365836" cy="745725"/>
          </a:xfrm>
          <a:prstGeom prst="roundRect">
            <a:avLst>
              <a:gd name="adj" fmla="val 3445"/>
            </a:avLst>
          </a:prstGeom>
          <a:gradFill flip="none" rotWithShape="1">
            <a:gsLst>
              <a:gs pos="0">
                <a:schemeClr val="bg1"/>
              </a:gs>
              <a:gs pos="100000">
                <a:schemeClr val="bg1">
                  <a:lumMod val="95000"/>
                </a:schemeClr>
              </a:gs>
            </a:gsLst>
            <a:lin ang="14400000" scaled="0"/>
            <a:tileRect/>
          </a:gradFill>
          <a:ln>
            <a:noFill/>
          </a:ln>
          <a:effectLst>
            <a:outerShdw blurRad="228600" dist="114300" dir="5400000" sx="98000" sy="98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4A4D738B-C747-49F2-9816-7C2B480C9FDD}"/>
              </a:ext>
            </a:extLst>
          </p:cNvPr>
          <p:cNvSpPr/>
          <p:nvPr/>
        </p:nvSpPr>
        <p:spPr>
          <a:xfrm>
            <a:off x="3327284" y="1028031"/>
            <a:ext cx="648072" cy="745725"/>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t>01</a:t>
            </a:r>
            <a:endParaRPr lang="zh-CN" altLang="en-US" sz="2800"/>
          </a:p>
        </p:txBody>
      </p:sp>
      <p:grpSp>
        <p:nvGrpSpPr>
          <p:cNvPr id="4" name="组合 3">
            <a:extLst>
              <a:ext uri="{FF2B5EF4-FFF2-40B4-BE49-F238E27FC236}">
                <a16:creationId xmlns:a16="http://schemas.microsoft.com/office/drawing/2014/main" xmlns="" id="{A16484BB-EEBE-426D-B0BD-BCE6052A72CA}"/>
              </a:ext>
            </a:extLst>
          </p:cNvPr>
          <p:cNvGrpSpPr/>
          <p:nvPr/>
        </p:nvGrpSpPr>
        <p:grpSpPr>
          <a:xfrm>
            <a:off x="2690461" y="1229503"/>
            <a:ext cx="468052" cy="342781"/>
            <a:chOff x="7147950" y="1910835"/>
            <a:chExt cx="565394" cy="414069"/>
          </a:xfrm>
          <a:solidFill>
            <a:schemeClr val="accent1"/>
          </a:solidFill>
        </p:grpSpPr>
        <p:sp>
          <p:nvSpPr>
            <p:cNvPr id="5" name="Freeform 248">
              <a:extLst>
                <a:ext uri="{FF2B5EF4-FFF2-40B4-BE49-F238E27FC236}">
                  <a16:creationId xmlns:a16="http://schemas.microsoft.com/office/drawing/2014/main" xmlns="" id="{75EF564E-9C2D-40A1-9356-6D2E880D8580}"/>
                </a:ext>
              </a:extLst>
            </p:cNvPr>
            <p:cNvSpPr>
              <a:spLocks/>
            </p:cNvSpPr>
            <p:nvPr/>
          </p:nvSpPr>
          <p:spPr bwMode="auto">
            <a:xfrm>
              <a:off x="7147950" y="1910835"/>
              <a:ext cx="394114" cy="377484"/>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49">
              <a:extLst>
                <a:ext uri="{FF2B5EF4-FFF2-40B4-BE49-F238E27FC236}">
                  <a16:creationId xmlns:a16="http://schemas.microsoft.com/office/drawing/2014/main" xmlns="" id="{8AEAF25C-4F99-4CAB-8B42-104D805BB206}"/>
                </a:ext>
              </a:extLst>
            </p:cNvPr>
            <p:cNvSpPr>
              <a:spLocks noEditPoints="1"/>
            </p:cNvSpPr>
            <p:nvPr/>
          </p:nvSpPr>
          <p:spPr bwMode="auto">
            <a:xfrm>
              <a:off x="7324220" y="2007285"/>
              <a:ext cx="389124" cy="317619"/>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矩形 6">
            <a:extLst>
              <a:ext uri="{FF2B5EF4-FFF2-40B4-BE49-F238E27FC236}">
                <a16:creationId xmlns:a16="http://schemas.microsoft.com/office/drawing/2014/main" xmlns="" id="{0A304001-3B89-4E77-8A3F-B13D5819D7F3}"/>
              </a:ext>
            </a:extLst>
          </p:cNvPr>
          <p:cNvSpPr/>
          <p:nvPr/>
        </p:nvSpPr>
        <p:spPr>
          <a:xfrm>
            <a:off x="3327284" y="1028031"/>
            <a:ext cx="144016" cy="745725"/>
          </a:xfrm>
          <a:prstGeom prst="rect">
            <a:avLst/>
          </a:prstGeom>
          <a:gradFill>
            <a:gsLst>
              <a:gs pos="0">
                <a:schemeClr val="tx1">
                  <a:lumMod val="0"/>
                  <a:alpha val="20000"/>
                </a:schemeClr>
              </a:gs>
              <a:gs pos="5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EC4564F7-E858-4FEB-9907-DADEFAF8E564}"/>
              </a:ext>
            </a:extLst>
          </p:cNvPr>
          <p:cNvSpPr/>
          <p:nvPr/>
        </p:nvSpPr>
        <p:spPr>
          <a:xfrm rot="10800000">
            <a:off x="3831340" y="1028030"/>
            <a:ext cx="144016" cy="745725"/>
          </a:xfrm>
          <a:prstGeom prst="rect">
            <a:avLst/>
          </a:prstGeom>
          <a:gradFill>
            <a:gsLst>
              <a:gs pos="0">
                <a:schemeClr val="tx1">
                  <a:lumMod val="0"/>
                  <a:alpha val="20000"/>
                </a:schemeClr>
              </a:gs>
              <a:gs pos="5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5DA252DB-02D0-4660-BA0C-1D826F6A3E50}"/>
              </a:ext>
            </a:extLst>
          </p:cNvPr>
          <p:cNvSpPr/>
          <p:nvPr/>
        </p:nvSpPr>
        <p:spPr>
          <a:xfrm>
            <a:off x="4057873" y="1093116"/>
            <a:ext cx="5678121" cy="276999"/>
          </a:xfrm>
          <a:prstGeom prst="rect">
            <a:avLst/>
          </a:prstGeom>
        </p:spPr>
        <p:txBody>
          <a:bodyPr wrap="square">
            <a:spAutoFit/>
          </a:bodyPr>
          <a:lstStyle/>
          <a:p>
            <a:r>
              <a:rPr lang="zh-CN" altLang="en-US" sz="1200" b="1" dirty="0">
                <a:solidFill>
                  <a:schemeClr val="accent1"/>
                </a:solidFill>
              </a:rPr>
              <a:t>输入标题</a:t>
            </a:r>
          </a:p>
        </p:txBody>
      </p:sp>
      <p:sp>
        <p:nvSpPr>
          <p:cNvPr id="10" name="矩形 9">
            <a:extLst>
              <a:ext uri="{FF2B5EF4-FFF2-40B4-BE49-F238E27FC236}">
                <a16:creationId xmlns:a16="http://schemas.microsoft.com/office/drawing/2014/main" xmlns="" id="{6F88DFCB-BA25-41AE-8932-5CEFA279DA69}"/>
              </a:ext>
            </a:extLst>
          </p:cNvPr>
          <p:cNvSpPr/>
          <p:nvPr/>
        </p:nvSpPr>
        <p:spPr>
          <a:xfrm>
            <a:off x="4057874" y="1316063"/>
            <a:ext cx="5678121" cy="369332"/>
          </a:xfrm>
          <a:prstGeom prst="rect">
            <a:avLst/>
          </a:prstGeom>
        </p:spPr>
        <p:txBody>
          <a:bodyPr wrap="square">
            <a:spAutoFit/>
          </a:bodyPr>
          <a:lstStyle/>
          <a:p>
            <a:pPr algn="just">
              <a:spcBef>
                <a:spcPts val="600"/>
              </a:spcBef>
            </a:pPr>
            <a:r>
              <a:rPr lang="en-US" altLang="zh-CN" sz="900">
                <a:solidFill>
                  <a:schemeClr val="tx1">
                    <a:lumMod val="75000"/>
                    <a:lumOff val="25000"/>
                  </a:schemeClr>
                </a:solidFill>
              </a:rPr>
              <a:t>Lorem ipsum dolor sit amet, consectetur adipisicing elit, sed do eiusmod tempor incididunt ut labore et dolore magna aliqua. Ut enim ad minim veniam, quis nostrud exercitation ullamco laboris nisi ut aliquip.</a:t>
            </a:r>
          </a:p>
        </p:txBody>
      </p:sp>
      <p:sp>
        <p:nvSpPr>
          <p:cNvPr id="11" name="圆角矩形 77">
            <a:extLst>
              <a:ext uri="{FF2B5EF4-FFF2-40B4-BE49-F238E27FC236}">
                <a16:creationId xmlns:a16="http://schemas.microsoft.com/office/drawing/2014/main" xmlns="" id="{83561F89-3A88-4085-8E13-9F21C32C8ABD}"/>
              </a:ext>
            </a:extLst>
          </p:cNvPr>
          <p:cNvSpPr/>
          <p:nvPr/>
        </p:nvSpPr>
        <p:spPr>
          <a:xfrm>
            <a:off x="2535196" y="2362181"/>
            <a:ext cx="7365836" cy="745725"/>
          </a:xfrm>
          <a:prstGeom prst="roundRect">
            <a:avLst>
              <a:gd name="adj" fmla="val 3445"/>
            </a:avLst>
          </a:prstGeom>
          <a:gradFill flip="none" rotWithShape="1">
            <a:gsLst>
              <a:gs pos="0">
                <a:schemeClr val="bg1"/>
              </a:gs>
              <a:gs pos="100000">
                <a:schemeClr val="bg1">
                  <a:lumMod val="95000"/>
                </a:schemeClr>
              </a:gs>
            </a:gsLst>
            <a:lin ang="14400000" scaled="0"/>
            <a:tileRect/>
          </a:gradFill>
          <a:ln>
            <a:noFill/>
          </a:ln>
          <a:effectLst>
            <a:outerShdw blurRad="228600" dist="114300" dir="5400000" sx="98000" sy="98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96129A58-07FC-47A1-B231-93F98A992CF3}"/>
              </a:ext>
            </a:extLst>
          </p:cNvPr>
          <p:cNvSpPr/>
          <p:nvPr/>
        </p:nvSpPr>
        <p:spPr>
          <a:xfrm>
            <a:off x="3327284" y="2362181"/>
            <a:ext cx="648072" cy="745725"/>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t>02</a:t>
            </a:r>
            <a:endParaRPr lang="zh-CN" altLang="en-US" sz="2800"/>
          </a:p>
        </p:txBody>
      </p:sp>
      <p:sp>
        <p:nvSpPr>
          <p:cNvPr id="13" name="矩形 12">
            <a:extLst>
              <a:ext uri="{FF2B5EF4-FFF2-40B4-BE49-F238E27FC236}">
                <a16:creationId xmlns:a16="http://schemas.microsoft.com/office/drawing/2014/main" xmlns="" id="{BCEE4DE4-D72A-4F3D-9DD8-C4A0BBAB580E}"/>
              </a:ext>
            </a:extLst>
          </p:cNvPr>
          <p:cNvSpPr/>
          <p:nvPr/>
        </p:nvSpPr>
        <p:spPr>
          <a:xfrm>
            <a:off x="3327284" y="2362181"/>
            <a:ext cx="144016" cy="745725"/>
          </a:xfrm>
          <a:prstGeom prst="rect">
            <a:avLst/>
          </a:prstGeom>
          <a:gradFill>
            <a:gsLst>
              <a:gs pos="0">
                <a:schemeClr val="tx1">
                  <a:lumMod val="0"/>
                  <a:alpha val="20000"/>
                </a:schemeClr>
              </a:gs>
              <a:gs pos="5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6DBDC66E-828A-4DE4-B0CC-B8E0BC35542B}"/>
              </a:ext>
            </a:extLst>
          </p:cNvPr>
          <p:cNvSpPr/>
          <p:nvPr/>
        </p:nvSpPr>
        <p:spPr>
          <a:xfrm rot="10800000">
            <a:off x="3831340" y="2362180"/>
            <a:ext cx="144016" cy="745725"/>
          </a:xfrm>
          <a:prstGeom prst="rect">
            <a:avLst/>
          </a:prstGeom>
          <a:gradFill>
            <a:gsLst>
              <a:gs pos="0">
                <a:schemeClr val="tx1">
                  <a:lumMod val="0"/>
                  <a:alpha val="20000"/>
                </a:schemeClr>
              </a:gs>
              <a:gs pos="5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17172556-0B0D-4508-986A-22ECCC18AF0E}"/>
              </a:ext>
            </a:extLst>
          </p:cNvPr>
          <p:cNvSpPr/>
          <p:nvPr/>
        </p:nvSpPr>
        <p:spPr>
          <a:xfrm>
            <a:off x="4057873" y="2427266"/>
            <a:ext cx="5678121" cy="276999"/>
          </a:xfrm>
          <a:prstGeom prst="rect">
            <a:avLst/>
          </a:prstGeom>
        </p:spPr>
        <p:txBody>
          <a:bodyPr wrap="square">
            <a:spAutoFit/>
          </a:bodyPr>
          <a:lstStyle/>
          <a:p>
            <a:r>
              <a:rPr lang="zh-CN" altLang="en-US" sz="1200" b="1" dirty="0">
                <a:solidFill>
                  <a:schemeClr val="accent3"/>
                </a:solidFill>
              </a:rPr>
              <a:t>输入标题</a:t>
            </a:r>
          </a:p>
        </p:txBody>
      </p:sp>
      <p:sp>
        <p:nvSpPr>
          <p:cNvPr id="16" name="矩形 15">
            <a:extLst>
              <a:ext uri="{FF2B5EF4-FFF2-40B4-BE49-F238E27FC236}">
                <a16:creationId xmlns:a16="http://schemas.microsoft.com/office/drawing/2014/main" xmlns="" id="{88F1384E-DC59-45E9-8F5F-514BF71F63C3}"/>
              </a:ext>
            </a:extLst>
          </p:cNvPr>
          <p:cNvSpPr/>
          <p:nvPr/>
        </p:nvSpPr>
        <p:spPr>
          <a:xfrm>
            <a:off x="4057874" y="2650213"/>
            <a:ext cx="5678121" cy="369332"/>
          </a:xfrm>
          <a:prstGeom prst="rect">
            <a:avLst/>
          </a:prstGeom>
        </p:spPr>
        <p:txBody>
          <a:bodyPr wrap="square">
            <a:spAutoFit/>
          </a:bodyPr>
          <a:lstStyle/>
          <a:p>
            <a:pPr algn="just">
              <a:spcBef>
                <a:spcPts val="600"/>
              </a:spcBef>
            </a:pPr>
            <a:r>
              <a:rPr lang="en-US" altLang="zh-CN" sz="900">
                <a:solidFill>
                  <a:schemeClr val="tx1">
                    <a:lumMod val="75000"/>
                    <a:lumOff val="25000"/>
                  </a:schemeClr>
                </a:solidFill>
              </a:rPr>
              <a:t>Lorem ipsum dolor sit amet, consectetur adipisicing elit, sed do eiusmod tempor incididunt ut labore et dolore magna aliqua. Ut enim ad minim veniam, quis nostrud exercitation ullamco laboris nisi ut aliquip.</a:t>
            </a:r>
          </a:p>
        </p:txBody>
      </p:sp>
      <p:grpSp>
        <p:nvGrpSpPr>
          <p:cNvPr id="29" name="组合 28">
            <a:extLst>
              <a:ext uri="{FF2B5EF4-FFF2-40B4-BE49-F238E27FC236}">
                <a16:creationId xmlns:a16="http://schemas.microsoft.com/office/drawing/2014/main" xmlns="" id="{F08208BF-B571-433D-B59E-D5AF432CBA2D}"/>
              </a:ext>
            </a:extLst>
          </p:cNvPr>
          <p:cNvGrpSpPr/>
          <p:nvPr/>
        </p:nvGrpSpPr>
        <p:grpSpPr>
          <a:xfrm>
            <a:off x="2690461" y="2485574"/>
            <a:ext cx="467662" cy="498938"/>
            <a:chOff x="6025477" y="5703965"/>
            <a:chExt cx="522158" cy="557080"/>
          </a:xfrm>
          <a:solidFill>
            <a:schemeClr val="accent3"/>
          </a:solidFill>
        </p:grpSpPr>
        <p:sp>
          <p:nvSpPr>
            <p:cNvPr id="30" name="Freeform 348">
              <a:extLst>
                <a:ext uri="{FF2B5EF4-FFF2-40B4-BE49-F238E27FC236}">
                  <a16:creationId xmlns:a16="http://schemas.microsoft.com/office/drawing/2014/main" xmlns="" id="{9B7BE3A8-B2E7-44F9-9D8B-D70778A012AF}"/>
                </a:ext>
              </a:extLst>
            </p:cNvPr>
            <p:cNvSpPr>
              <a:spLocks/>
            </p:cNvSpPr>
            <p:nvPr/>
          </p:nvSpPr>
          <p:spPr bwMode="auto">
            <a:xfrm>
              <a:off x="6278241" y="5703965"/>
              <a:ext cx="31596" cy="78158"/>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49">
              <a:extLst>
                <a:ext uri="{FF2B5EF4-FFF2-40B4-BE49-F238E27FC236}">
                  <a16:creationId xmlns:a16="http://schemas.microsoft.com/office/drawing/2014/main" xmlns="" id="{91BA58E3-2B77-47A0-9D55-44D1B457BC64}"/>
                </a:ext>
              </a:extLst>
            </p:cNvPr>
            <p:cNvSpPr>
              <a:spLocks/>
            </p:cNvSpPr>
            <p:nvPr/>
          </p:nvSpPr>
          <p:spPr bwMode="auto">
            <a:xfrm>
              <a:off x="6153521" y="5730572"/>
              <a:ext cx="58203" cy="73169"/>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350">
              <a:extLst>
                <a:ext uri="{FF2B5EF4-FFF2-40B4-BE49-F238E27FC236}">
                  <a16:creationId xmlns:a16="http://schemas.microsoft.com/office/drawing/2014/main" xmlns="" id="{EA1AFA3E-F076-4813-92D6-F79DA557EA9F}"/>
                </a:ext>
              </a:extLst>
            </p:cNvPr>
            <p:cNvSpPr>
              <a:spLocks/>
            </p:cNvSpPr>
            <p:nvPr/>
          </p:nvSpPr>
          <p:spPr bwMode="auto">
            <a:xfrm>
              <a:off x="6060397" y="5818707"/>
              <a:ext cx="76495" cy="56539"/>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351">
              <a:extLst>
                <a:ext uri="{FF2B5EF4-FFF2-40B4-BE49-F238E27FC236}">
                  <a16:creationId xmlns:a16="http://schemas.microsoft.com/office/drawing/2014/main" xmlns="" id="{F208FB28-691B-4783-9952-370727D070BD}"/>
                </a:ext>
              </a:extLst>
            </p:cNvPr>
            <p:cNvSpPr>
              <a:spLocks/>
            </p:cNvSpPr>
            <p:nvPr/>
          </p:nvSpPr>
          <p:spPr bwMode="auto">
            <a:xfrm>
              <a:off x="6025477" y="5943426"/>
              <a:ext cx="78158" cy="28270"/>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352">
              <a:extLst>
                <a:ext uri="{FF2B5EF4-FFF2-40B4-BE49-F238E27FC236}">
                  <a16:creationId xmlns:a16="http://schemas.microsoft.com/office/drawing/2014/main" xmlns="" id="{9E6EEEF4-C5E9-4D3C-BF50-64026E3C4B5B}"/>
                </a:ext>
              </a:extLst>
            </p:cNvPr>
            <p:cNvSpPr>
              <a:spLocks/>
            </p:cNvSpPr>
            <p:nvPr/>
          </p:nvSpPr>
          <p:spPr bwMode="auto">
            <a:xfrm>
              <a:off x="6052083" y="6041539"/>
              <a:ext cx="76495" cy="56539"/>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353">
              <a:extLst>
                <a:ext uri="{FF2B5EF4-FFF2-40B4-BE49-F238E27FC236}">
                  <a16:creationId xmlns:a16="http://schemas.microsoft.com/office/drawing/2014/main" xmlns="" id="{9FB88C53-5F39-4746-A7F9-2F9DE3CB8D08}"/>
                </a:ext>
              </a:extLst>
            </p:cNvPr>
            <p:cNvSpPr>
              <a:spLocks/>
            </p:cNvSpPr>
            <p:nvPr/>
          </p:nvSpPr>
          <p:spPr bwMode="auto">
            <a:xfrm>
              <a:off x="6437882" y="6053179"/>
              <a:ext cx="76495" cy="56539"/>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354">
              <a:extLst>
                <a:ext uri="{FF2B5EF4-FFF2-40B4-BE49-F238E27FC236}">
                  <a16:creationId xmlns:a16="http://schemas.microsoft.com/office/drawing/2014/main" xmlns="" id="{C708374F-AF3D-4A80-9432-E4364663535A}"/>
                </a:ext>
              </a:extLst>
            </p:cNvPr>
            <p:cNvSpPr>
              <a:spLocks/>
            </p:cNvSpPr>
            <p:nvPr/>
          </p:nvSpPr>
          <p:spPr bwMode="auto">
            <a:xfrm>
              <a:off x="6471140" y="5958393"/>
              <a:ext cx="76495" cy="28270"/>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355">
              <a:extLst>
                <a:ext uri="{FF2B5EF4-FFF2-40B4-BE49-F238E27FC236}">
                  <a16:creationId xmlns:a16="http://schemas.microsoft.com/office/drawing/2014/main" xmlns="" id="{EF11F935-D4DF-458A-8944-15F25CD4F915}"/>
                </a:ext>
              </a:extLst>
            </p:cNvPr>
            <p:cNvSpPr>
              <a:spLocks/>
            </p:cNvSpPr>
            <p:nvPr/>
          </p:nvSpPr>
          <p:spPr bwMode="auto">
            <a:xfrm>
              <a:off x="6446196" y="5830347"/>
              <a:ext cx="76495" cy="56539"/>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356">
              <a:extLst>
                <a:ext uri="{FF2B5EF4-FFF2-40B4-BE49-F238E27FC236}">
                  <a16:creationId xmlns:a16="http://schemas.microsoft.com/office/drawing/2014/main" xmlns="" id="{C307FC20-F0E7-450B-9C83-020AA7440F19}"/>
                </a:ext>
              </a:extLst>
            </p:cNvPr>
            <p:cNvSpPr>
              <a:spLocks/>
            </p:cNvSpPr>
            <p:nvPr/>
          </p:nvSpPr>
          <p:spPr bwMode="auto">
            <a:xfrm>
              <a:off x="6376353" y="5738887"/>
              <a:ext cx="59865" cy="73169"/>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357">
              <a:extLst>
                <a:ext uri="{FF2B5EF4-FFF2-40B4-BE49-F238E27FC236}">
                  <a16:creationId xmlns:a16="http://schemas.microsoft.com/office/drawing/2014/main" xmlns="" id="{62DCCD48-F89B-4A45-B39D-CD50D6FE90D3}"/>
                </a:ext>
              </a:extLst>
            </p:cNvPr>
            <p:cNvSpPr>
              <a:spLocks noEditPoints="1"/>
            </p:cNvSpPr>
            <p:nvPr/>
          </p:nvSpPr>
          <p:spPr bwMode="auto">
            <a:xfrm>
              <a:off x="6146870" y="5828685"/>
              <a:ext cx="281035" cy="33757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358">
              <a:extLst>
                <a:ext uri="{FF2B5EF4-FFF2-40B4-BE49-F238E27FC236}">
                  <a16:creationId xmlns:a16="http://schemas.microsoft.com/office/drawing/2014/main" xmlns="" id="{225365BE-9D5C-4140-B92A-0DB8656636DD}"/>
                </a:ext>
              </a:extLst>
            </p:cNvPr>
            <p:cNvSpPr>
              <a:spLocks/>
            </p:cNvSpPr>
            <p:nvPr/>
          </p:nvSpPr>
          <p:spPr bwMode="auto">
            <a:xfrm>
              <a:off x="6211724" y="6176235"/>
              <a:ext cx="148001" cy="84810"/>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3" name="圆角矩形 143">
            <a:extLst>
              <a:ext uri="{FF2B5EF4-FFF2-40B4-BE49-F238E27FC236}">
                <a16:creationId xmlns:a16="http://schemas.microsoft.com/office/drawing/2014/main" xmlns="" id="{1DAA8828-F9BE-4797-A8E5-05987942B672}"/>
              </a:ext>
            </a:extLst>
          </p:cNvPr>
          <p:cNvSpPr/>
          <p:nvPr/>
        </p:nvSpPr>
        <p:spPr>
          <a:xfrm>
            <a:off x="2535196" y="5030481"/>
            <a:ext cx="7365836" cy="745725"/>
          </a:xfrm>
          <a:prstGeom prst="roundRect">
            <a:avLst>
              <a:gd name="adj" fmla="val 3445"/>
            </a:avLst>
          </a:prstGeom>
          <a:gradFill flip="none" rotWithShape="1">
            <a:gsLst>
              <a:gs pos="0">
                <a:schemeClr val="bg1"/>
              </a:gs>
              <a:gs pos="100000">
                <a:schemeClr val="bg1">
                  <a:lumMod val="95000"/>
                </a:schemeClr>
              </a:gs>
            </a:gsLst>
            <a:lin ang="14400000" scaled="0"/>
            <a:tileRect/>
          </a:gradFill>
          <a:ln>
            <a:noFill/>
          </a:ln>
          <a:effectLst>
            <a:outerShdw blurRad="228600" dist="114300" dir="5400000" sx="98000" sy="98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D92E4D2B-CC33-43A6-B018-BC2E4351FF46}"/>
              </a:ext>
            </a:extLst>
          </p:cNvPr>
          <p:cNvSpPr/>
          <p:nvPr/>
        </p:nvSpPr>
        <p:spPr>
          <a:xfrm>
            <a:off x="3327284" y="5030481"/>
            <a:ext cx="648072" cy="74572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t>04</a:t>
            </a:r>
            <a:endParaRPr lang="zh-CN" altLang="en-US" sz="2800"/>
          </a:p>
        </p:txBody>
      </p:sp>
      <p:sp>
        <p:nvSpPr>
          <p:cNvPr id="25" name="矩形 24">
            <a:extLst>
              <a:ext uri="{FF2B5EF4-FFF2-40B4-BE49-F238E27FC236}">
                <a16:creationId xmlns:a16="http://schemas.microsoft.com/office/drawing/2014/main" xmlns="" id="{1FFE3552-E5C3-496F-89CC-398A7C38ABB9}"/>
              </a:ext>
            </a:extLst>
          </p:cNvPr>
          <p:cNvSpPr/>
          <p:nvPr/>
        </p:nvSpPr>
        <p:spPr>
          <a:xfrm>
            <a:off x="3327284" y="5030481"/>
            <a:ext cx="144016" cy="745725"/>
          </a:xfrm>
          <a:prstGeom prst="rect">
            <a:avLst/>
          </a:prstGeom>
          <a:gradFill>
            <a:gsLst>
              <a:gs pos="0">
                <a:schemeClr val="tx1">
                  <a:lumMod val="0"/>
                  <a:alpha val="20000"/>
                </a:schemeClr>
              </a:gs>
              <a:gs pos="5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7A44A06C-5BE8-4FA2-8D8C-D1B19CCF732C}"/>
              </a:ext>
            </a:extLst>
          </p:cNvPr>
          <p:cNvSpPr/>
          <p:nvPr/>
        </p:nvSpPr>
        <p:spPr>
          <a:xfrm rot="10800000">
            <a:off x="3831340" y="5030480"/>
            <a:ext cx="144016" cy="745725"/>
          </a:xfrm>
          <a:prstGeom prst="rect">
            <a:avLst/>
          </a:prstGeom>
          <a:gradFill>
            <a:gsLst>
              <a:gs pos="0">
                <a:schemeClr val="tx1">
                  <a:lumMod val="0"/>
                  <a:alpha val="20000"/>
                </a:schemeClr>
              </a:gs>
              <a:gs pos="5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CB7381E3-E0A5-4E7D-879B-5F922AD75CB1}"/>
              </a:ext>
            </a:extLst>
          </p:cNvPr>
          <p:cNvSpPr/>
          <p:nvPr/>
        </p:nvSpPr>
        <p:spPr>
          <a:xfrm>
            <a:off x="4057873" y="5095566"/>
            <a:ext cx="5678121" cy="276999"/>
          </a:xfrm>
          <a:prstGeom prst="rect">
            <a:avLst/>
          </a:prstGeom>
        </p:spPr>
        <p:txBody>
          <a:bodyPr wrap="square">
            <a:spAutoFit/>
          </a:bodyPr>
          <a:lstStyle/>
          <a:p>
            <a:r>
              <a:rPr lang="zh-CN" altLang="en-US" sz="1200" b="1" dirty="0">
                <a:solidFill>
                  <a:schemeClr val="accent4"/>
                </a:solidFill>
              </a:rPr>
              <a:t>输入标题</a:t>
            </a:r>
          </a:p>
        </p:txBody>
      </p:sp>
      <p:sp>
        <p:nvSpPr>
          <p:cNvPr id="28" name="矩形 27">
            <a:extLst>
              <a:ext uri="{FF2B5EF4-FFF2-40B4-BE49-F238E27FC236}">
                <a16:creationId xmlns:a16="http://schemas.microsoft.com/office/drawing/2014/main" xmlns="" id="{D5940426-F2B0-48E7-86CA-9BB3FC54E4A8}"/>
              </a:ext>
            </a:extLst>
          </p:cNvPr>
          <p:cNvSpPr/>
          <p:nvPr/>
        </p:nvSpPr>
        <p:spPr>
          <a:xfrm>
            <a:off x="4057874" y="5318513"/>
            <a:ext cx="5678121" cy="369332"/>
          </a:xfrm>
          <a:prstGeom prst="rect">
            <a:avLst/>
          </a:prstGeom>
        </p:spPr>
        <p:txBody>
          <a:bodyPr wrap="square">
            <a:spAutoFit/>
          </a:bodyPr>
          <a:lstStyle/>
          <a:p>
            <a:pPr algn="just">
              <a:spcBef>
                <a:spcPts val="600"/>
              </a:spcBef>
            </a:pPr>
            <a:r>
              <a:rPr lang="en-US" altLang="zh-CN" sz="900">
                <a:solidFill>
                  <a:schemeClr val="tx1">
                    <a:lumMod val="75000"/>
                    <a:lumOff val="25000"/>
                  </a:schemeClr>
                </a:solidFill>
              </a:rPr>
              <a:t>Lorem ipsum dolor sit amet, consectetur adipisicing elit, sed do eiusmod tempor incididunt ut labore et dolore magna aliqua. Ut enim ad minim veniam, quis nostrud exercitation ullamco laboris nisi ut aliquip.</a:t>
            </a:r>
          </a:p>
        </p:txBody>
      </p:sp>
      <p:grpSp>
        <p:nvGrpSpPr>
          <p:cNvPr id="41" name="组合 40">
            <a:extLst>
              <a:ext uri="{FF2B5EF4-FFF2-40B4-BE49-F238E27FC236}">
                <a16:creationId xmlns:a16="http://schemas.microsoft.com/office/drawing/2014/main" xmlns="" id="{3FB605BB-AEFF-4EAF-882E-6F89B6EC7F71}"/>
              </a:ext>
            </a:extLst>
          </p:cNvPr>
          <p:cNvGrpSpPr/>
          <p:nvPr/>
        </p:nvGrpSpPr>
        <p:grpSpPr>
          <a:xfrm>
            <a:off x="2681299" y="5177342"/>
            <a:ext cx="484495" cy="390445"/>
            <a:chOff x="3714012" y="3171332"/>
            <a:chExt cx="565394" cy="455641"/>
          </a:xfrm>
          <a:solidFill>
            <a:schemeClr val="accent4"/>
          </a:solidFill>
        </p:grpSpPr>
        <p:sp>
          <p:nvSpPr>
            <p:cNvPr id="42" name="Freeform 45">
              <a:extLst>
                <a:ext uri="{FF2B5EF4-FFF2-40B4-BE49-F238E27FC236}">
                  <a16:creationId xmlns:a16="http://schemas.microsoft.com/office/drawing/2014/main" xmlns="" id="{B306CA3F-5A8D-4F37-84B7-D8D3B41A258F}"/>
                </a:ext>
              </a:extLst>
            </p:cNvPr>
            <p:cNvSpPr>
              <a:spLocks/>
            </p:cNvSpPr>
            <p:nvPr/>
          </p:nvSpPr>
          <p:spPr bwMode="auto">
            <a:xfrm>
              <a:off x="3787180" y="3354254"/>
              <a:ext cx="187911" cy="36584"/>
            </a:xfrm>
            <a:custGeom>
              <a:avLst/>
              <a:gdLst>
                <a:gd name="T0" fmla="*/ 81 w 90"/>
                <a:gd name="T1" fmla="*/ 18 h 18"/>
                <a:gd name="T2" fmla="*/ 9 w 90"/>
                <a:gd name="T3" fmla="*/ 18 h 18"/>
                <a:gd name="T4" fmla="*/ 0 w 90"/>
                <a:gd name="T5" fmla="*/ 9 h 18"/>
                <a:gd name="T6" fmla="*/ 9 w 90"/>
                <a:gd name="T7" fmla="*/ 0 h 18"/>
                <a:gd name="T8" fmla="*/ 81 w 90"/>
                <a:gd name="T9" fmla="*/ 0 h 18"/>
                <a:gd name="T10" fmla="*/ 90 w 90"/>
                <a:gd name="T11" fmla="*/ 9 h 18"/>
                <a:gd name="T12" fmla="*/ 81 w 9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0" h="18">
                  <a:moveTo>
                    <a:pt x="81" y="18"/>
                  </a:moveTo>
                  <a:cubicBezTo>
                    <a:pt x="9" y="18"/>
                    <a:pt x="9" y="18"/>
                    <a:pt x="9" y="18"/>
                  </a:cubicBezTo>
                  <a:cubicBezTo>
                    <a:pt x="4" y="18"/>
                    <a:pt x="0" y="14"/>
                    <a:pt x="0" y="9"/>
                  </a:cubicBezTo>
                  <a:cubicBezTo>
                    <a:pt x="0" y="4"/>
                    <a:pt x="4" y="0"/>
                    <a:pt x="9" y="0"/>
                  </a:cubicBezTo>
                  <a:cubicBezTo>
                    <a:pt x="81" y="0"/>
                    <a:pt x="81" y="0"/>
                    <a:pt x="81" y="0"/>
                  </a:cubicBezTo>
                  <a:cubicBezTo>
                    <a:pt x="86" y="0"/>
                    <a:pt x="90" y="4"/>
                    <a:pt x="90" y="9"/>
                  </a:cubicBezTo>
                  <a:cubicBezTo>
                    <a:pt x="90" y="14"/>
                    <a:pt x="86" y="18"/>
                    <a:pt x="81"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46">
              <a:extLst>
                <a:ext uri="{FF2B5EF4-FFF2-40B4-BE49-F238E27FC236}">
                  <a16:creationId xmlns:a16="http://schemas.microsoft.com/office/drawing/2014/main" xmlns="" id="{AFBF2C29-BECE-4DA8-A7B5-5CAB97120B8D}"/>
                </a:ext>
              </a:extLst>
            </p:cNvPr>
            <p:cNvSpPr>
              <a:spLocks/>
            </p:cNvSpPr>
            <p:nvPr/>
          </p:nvSpPr>
          <p:spPr bwMode="auto">
            <a:xfrm>
              <a:off x="3810461" y="3357579"/>
              <a:ext cx="34922" cy="76495"/>
            </a:xfrm>
            <a:custGeom>
              <a:avLst/>
              <a:gdLst>
                <a:gd name="T0" fmla="*/ 9 w 17"/>
                <a:gd name="T1" fmla="*/ 37 h 37"/>
                <a:gd name="T2" fmla="*/ 0 w 17"/>
                <a:gd name="T3" fmla="*/ 28 h 37"/>
                <a:gd name="T4" fmla="*/ 0 w 17"/>
                <a:gd name="T5" fmla="*/ 9 h 37"/>
                <a:gd name="T6" fmla="*/ 9 w 17"/>
                <a:gd name="T7" fmla="*/ 0 h 37"/>
                <a:gd name="T8" fmla="*/ 17 w 17"/>
                <a:gd name="T9" fmla="*/ 9 h 37"/>
                <a:gd name="T10" fmla="*/ 17 w 17"/>
                <a:gd name="T11" fmla="*/ 28 h 37"/>
                <a:gd name="T12" fmla="*/ 9 w 17"/>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7" h="37">
                  <a:moveTo>
                    <a:pt x="9" y="37"/>
                  </a:moveTo>
                  <a:cubicBezTo>
                    <a:pt x="4" y="37"/>
                    <a:pt x="0" y="33"/>
                    <a:pt x="0" y="28"/>
                  </a:cubicBezTo>
                  <a:cubicBezTo>
                    <a:pt x="0" y="9"/>
                    <a:pt x="0" y="9"/>
                    <a:pt x="0" y="9"/>
                  </a:cubicBezTo>
                  <a:cubicBezTo>
                    <a:pt x="0" y="4"/>
                    <a:pt x="4" y="0"/>
                    <a:pt x="9" y="0"/>
                  </a:cubicBezTo>
                  <a:cubicBezTo>
                    <a:pt x="13" y="0"/>
                    <a:pt x="17" y="4"/>
                    <a:pt x="17" y="9"/>
                  </a:cubicBezTo>
                  <a:cubicBezTo>
                    <a:pt x="17" y="28"/>
                    <a:pt x="17" y="28"/>
                    <a:pt x="17" y="28"/>
                  </a:cubicBezTo>
                  <a:cubicBezTo>
                    <a:pt x="17" y="33"/>
                    <a:pt x="13"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47">
              <a:extLst>
                <a:ext uri="{FF2B5EF4-FFF2-40B4-BE49-F238E27FC236}">
                  <a16:creationId xmlns:a16="http://schemas.microsoft.com/office/drawing/2014/main" xmlns="" id="{DFF17D79-0355-4D58-AABB-1809BB4D4C39}"/>
                </a:ext>
              </a:extLst>
            </p:cNvPr>
            <p:cNvSpPr>
              <a:spLocks/>
            </p:cNvSpPr>
            <p:nvPr/>
          </p:nvSpPr>
          <p:spPr bwMode="auto">
            <a:xfrm>
              <a:off x="3853697" y="3357579"/>
              <a:ext cx="38248" cy="76495"/>
            </a:xfrm>
            <a:custGeom>
              <a:avLst/>
              <a:gdLst>
                <a:gd name="T0" fmla="*/ 9 w 18"/>
                <a:gd name="T1" fmla="*/ 37 h 37"/>
                <a:gd name="T2" fmla="*/ 0 w 18"/>
                <a:gd name="T3" fmla="*/ 28 h 37"/>
                <a:gd name="T4" fmla="*/ 0 w 18"/>
                <a:gd name="T5" fmla="*/ 9 h 37"/>
                <a:gd name="T6" fmla="*/ 9 w 18"/>
                <a:gd name="T7" fmla="*/ 0 h 37"/>
                <a:gd name="T8" fmla="*/ 18 w 18"/>
                <a:gd name="T9" fmla="*/ 9 h 37"/>
                <a:gd name="T10" fmla="*/ 18 w 18"/>
                <a:gd name="T11" fmla="*/ 28 h 37"/>
                <a:gd name="T12" fmla="*/ 9 w 18"/>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9" y="37"/>
                  </a:moveTo>
                  <a:cubicBezTo>
                    <a:pt x="4" y="37"/>
                    <a:pt x="0" y="33"/>
                    <a:pt x="0" y="28"/>
                  </a:cubicBezTo>
                  <a:cubicBezTo>
                    <a:pt x="0" y="9"/>
                    <a:pt x="0" y="9"/>
                    <a:pt x="0" y="9"/>
                  </a:cubicBezTo>
                  <a:cubicBezTo>
                    <a:pt x="0" y="4"/>
                    <a:pt x="4" y="0"/>
                    <a:pt x="9" y="0"/>
                  </a:cubicBezTo>
                  <a:cubicBezTo>
                    <a:pt x="14" y="0"/>
                    <a:pt x="18" y="4"/>
                    <a:pt x="18" y="9"/>
                  </a:cubicBezTo>
                  <a:cubicBezTo>
                    <a:pt x="18" y="28"/>
                    <a:pt x="18" y="28"/>
                    <a:pt x="18" y="28"/>
                  </a:cubicBezTo>
                  <a:cubicBezTo>
                    <a:pt x="18" y="33"/>
                    <a:pt x="14"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48">
              <a:extLst>
                <a:ext uri="{FF2B5EF4-FFF2-40B4-BE49-F238E27FC236}">
                  <a16:creationId xmlns:a16="http://schemas.microsoft.com/office/drawing/2014/main" xmlns="" id="{3E7F2EA3-A958-4766-9A9D-94925AF72EF0}"/>
                </a:ext>
              </a:extLst>
            </p:cNvPr>
            <p:cNvSpPr>
              <a:spLocks noEditPoints="1"/>
            </p:cNvSpPr>
            <p:nvPr/>
          </p:nvSpPr>
          <p:spPr bwMode="auto">
            <a:xfrm>
              <a:off x="3945158" y="3292725"/>
              <a:ext cx="106427" cy="159641"/>
            </a:xfrm>
            <a:custGeom>
              <a:avLst/>
              <a:gdLst>
                <a:gd name="T0" fmla="*/ 25 w 51"/>
                <a:gd name="T1" fmla="*/ 76 h 76"/>
                <a:gd name="T2" fmla="*/ 0 w 51"/>
                <a:gd name="T3" fmla="*/ 50 h 76"/>
                <a:gd name="T4" fmla="*/ 0 w 51"/>
                <a:gd name="T5" fmla="*/ 26 h 76"/>
                <a:gd name="T6" fmla="*/ 25 w 51"/>
                <a:gd name="T7" fmla="*/ 0 h 76"/>
                <a:gd name="T8" fmla="*/ 51 w 51"/>
                <a:gd name="T9" fmla="*/ 26 h 76"/>
                <a:gd name="T10" fmla="*/ 51 w 51"/>
                <a:gd name="T11" fmla="*/ 50 h 76"/>
                <a:gd name="T12" fmla="*/ 25 w 51"/>
                <a:gd name="T13" fmla="*/ 76 h 76"/>
                <a:gd name="T14" fmla="*/ 25 w 51"/>
                <a:gd name="T15" fmla="*/ 18 h 76"/>
                <a:gd name="T16" fmla="*/ 17 w 51"/>
                <a:gd name="T17" fmla="*/ 26 h 76"/>
                <a:gd name="T18" fmla="*/ 17 w 51"/>
                <a:gd name="T19" fmla="*/ 50 h 76"/>
                <a:gd name="T20" fmla="*/ 25 w 51"/>
                <a:gd name="T21" fmla="*/ 58 h 76"/>
                <a:gd name="T22" fmla="*/ 34 w 51"/>
                <a:gd name="T23" fmla="*/ 50 h 76"/>
                <a:gd name="T24" fmla="*/ 34 w 51"/>
                <a:gd name="T25" fmla="*/ 26 h 76"/>
                <a:gd name="T26" fmla="*/ 25 w 51"/>
                <a:gd name="T2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6">
                  <a:moveTo>
                    <a:pt x="25" y="76"/>
                  </a:moveTo>
                  <a:cubicBezTo>
                    <a:pt x="11" y="76"/>
                    <a:pt x="0" y="64"/>
                    <a:pt x="0" y="50"/>
                  </a:cubicBezTo>
                  <a:cubicBezTo>
                    <a:pt x="0" y="26"/>
                    <a:pt x="0" y="26"/>
                    <a:pt x="0" y="26"/>
                  </a:cubicBezTo>
                  <a:cubicBezTo>
                    <a:pt x="0" y="12"/>
                    <a:pt x="11" y="0"/>
                    <a:pt x="25" y="0"/>
                  </a:cubicBezTo>
                  <a:cubicBezTo>
                    <a:pt x="40" y="0"/>
                    <a:pt x="51" y="12"/>
                    <a:pt x="51" y="26"/>
                  </a:cubicBezTo>
                  <a:cubicBezTo>
                    <a:pt x="51" y="50"/>
                    <a:pt x="51" y="50"/>
                    <a:pt x="51" y="50"/>
                  </a:cubicBezTo>
                  <a:cubicBezTo>
                    <a:pt x="51" y="64"/>
                    <a:pt x="40" y="76"/>
                    <a:pt x="25" y="76"/>
                  </a:cubicBezTo>
                  <a:close/>
                  <a:moveTo>
                    <a:pt x="25" y="18"/>
                  </a:moveTo>
                  <a:cubicBezTo>
                    <a:pt x="21" y="18"/>
                    <a:pt x="17" y="22"/>
                    <a:pt x="17" y="26"/>
                  </a:cubicBezTo>
                  <a:cubicBezTo>
                    <a:pt x="17" y="50"/>
                    <a:pt x="17" y="50"/>
                    <a:pt x="17" y="50"/>
                  </a:cubicBezTo>
                  <a:cubicBezTo>
                    <a:pt x="17" y="55"/>
                    <a:pt x="21" y="58"/>
                    <a:pt x="25" y="58"/>
                  </a:cubicBezTo>
                  <a:cubicBezTo>
                    <a:pt x="30" y="58"/>
                    <a:pt x="34" y="55"/>
                    <a:pt x="34" y="50"/>
                  </a:cubicBezTo>
                  <a:cubicBezTo>
                    <a:pt x="34" y="26"/>
                    <a:pt x="34" y="26"/>
                    <a:pt x="34" y="26"/>
                  </a:cubicBezTo>
                  <a:cubicBezTo>
                    <a:pt x="34" y="22"/>
                    <a:pt x="30" y="18"/>
                    <a:pt x="2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9">
              <a:extLst>
                <a:ext uri="{FF2B5EF4-FFF2-40B4-BE49-F238E27FC236}">
                  <a16:creationId xmlns:a16="http://schemas.microsoft.com/office/drawing/2014/main" xmlns="" id="{AA849ABA-69D4-4B00-B488-FA6823883A7A}"/>
                </a:ext>
              </a:extLst>
            </p:cNvPr>
            <p:cNvSpPr>
              <a:spLocks noEditPoints="1"/>
            </p:cNvSpPr>
            <p:nvPr/>
          </p:nvSpPr>
          <p:spPr bwMode="auto">
            <a:xfrm>
              <a:off x="3714012" y="3171332"/>
              <a:ext cx="565394" cy="455641"/>
            </a:xfrm>
            <a:custGeom>
              <a:avLst/>
              <a:gdLst>
                <a:gd name="T0" fmla="*/ 259 w 271"/>
                <a:gd name="T1" fmla="*/ 181 h 218"/>
                <a:gd name="T2" fmla="*/ 207 w 271"/>
                <a:gd name="T3" fmla="*/ 147 h 218"/>
                <a:gd name="T4" fmla="*/ 192 w 271"/>
                <a:gd name="T5" fmla="*/ 145 h 218"/>
                <a:gd name="T6" fmla="*/ 187 w 271"/>
                <a:gd name="T7" fmla="*/ 147 h 218"/>
                <a:gd name="T8" fmla="*/ 178 w 271"/>
                <a:gd name="T9" fmla="*/ 141 h 218"/>
                <a:gd name="T10" fmla="*/ 187 w 271"/>
                <a:gd name="T11" fmla="*/ 77 h 218"/>
                <a:gd name="T12" fmla="*/ 78 w 271"/>
                <a:gd name="T13" fmla="*/ 11 h 218"/>
                <a:gd name="T14" fmla="*/ 12 w 271"/>
                <a:gd name="T15" fmla="*/ 120 h 218"/>
                <a:gd name="T16" fmla="*/ 121 w 271"/>
                <a:gd name="T17" fmla="*/ 186 h 218"/>
                <a:gd name="T18" fmla="*/ 168 w 271"/>
                <a:gd name="T19" fmla="*/ 157 h 218"/>
                <a:gd name="T20" fmla="*/ 177 w 271"/>
                <a:gd name="T21" fmla="*/ 163 h 218"/>
                <a:gd name="T22" fmla="*/ 185 w 271"/>
                <a:gd name="T23" fmla="*/ 180 h 218"/>
                <a:gd name="T24" fmla="*/ 238 w 271"/>
                <a:gd name="T25" fmla="*/ 214 h 218"/>
                <a:gd name="T26" fmla="*/ 253 w 271"/>
                <a:gd name="T27" fmla="*/ 217 h 218"/>
                <a:gd name="T28" fmla="*/ 265 w 271"/>
                <a:gd name="T29" fmla="*/ 208 h 218"/>
                <a:gd name="T30" fmla="*/ 259 w 271"/>
                <a:gd name="T31" fmla="*/ 181 h 218"/>
                <a:gd name="T32" fmla="*/ 117 w 271"/>
                <a:gd name="T33" fmla="*/ 170 h 218"/>
                <a:gd name="T34" fmla="*/ 28 w 271"/>
                <a:gd name="T35" fmla="*/ 116 h 218"/>
                <a:gd name="T36" fmla="*/ 82 w 271"/>
                <a:gd name="T37" fmla="*/ 27 h 218"/>
                <a:gd name="T38" fmla="*/ 170 w 271"/>
                <a:gd name="T39" fmla="*/ 81 h 218"/>
                <a:gd name="T40" fmla="*/ 117 w 271"/>
                <a:gd name="T41" fmla="*/ 1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18">
                  <a:moveTo>
                    <a:pt x="259" y="181"/>
                  </a:moveTo>
                  <a:cubicBezTo>
                    <a:pt x="207" y="147"/>
                    <a:pt x="207" y="147"/>
                    <a:pt x="207" y="147"/>
                  </a:cubicBezTo>
                  <a:cubicBezTo>
                    <a:pt x="202" y="144"/>
                    <a:pt x="197" y="144"/>
                    <a:pt x="192" y="145"/>
                  </a:cubicBezTo>
                  <a:cubicBezTo>
                    <a:pt x="190" y="145"/>
                    <a:pt x="188" y="146"/>
                    <a:pt x="187" y="147"/>
                  </a:cubicBezTo>
                  <a:cubicBezTo>
                    <a:pt x="178" y="141"/>
                    <a:pt x="178" y="141"/>
                    <a:pt x="178" y="141"/>
                  </a:cubicBezTo>
                  <a:cubicBezTo>
                    <a:pt x="188" y="122"/>
                    <a:pt x="192" y="100"/>
                    <a:pt x="187" y="77"/>
                  </a:cubicBezTo>
                  <a:cubicBezTo>
                    <a:pt x="175" y="29"/>
                    <a:pt x="126" y="0"/>
                    <a:pt x="78" y="11"/>
                  </a:cubicBezTo>
                  <a:cubicBezTo>
                    <a:pt x="30" y="23"/>
                    <a:pt x="0" y="72"/>
                    <a:pt x="12" y="120"/>
                  </a:cubicBezTo>
                  <a:cubicBezTo>
                    <a:pt x="24" y="168"/>
                    <a:pt x="72" y="197"/>
                    <a:pt x="121" y="186"/>
                  </a:cubicBezTo>
                  <a:cubicBezTo>
                    <a:pt x="140" y="181"/>
                    <a:pt x="156" y="171"/>
                    <a:pt x="168" y="157"/>
                  </a:cubicBezTo>
                  <a:cubicBezTo>
                    <a:pt x="177" y="163"/>
                    <a:pt x="177" y="163"/>
                    <a:pt x="177" y="163"/>
                  </a:cubicBezTo>
                  <a:cubicBezTo>
                    <a:pt x="176" y="169"/>
                    <a:pt x="179" y="176"/>
                    <a:pt x="185" y="180"/>
                  </a:cubicBezTo>
                  <a:cubicBezTo>
                    <a:pt x="238" y="214"/>
                    <a:pt x="238" y="214"/>
                    <a:pt x="238" y="214"/>
                  </a:cubicBezTo>
                  <a:cubicBezTo>
                    <a:pt x="242" y="217"/>
                    <a:pt x="248" y="218"/>
                    <a:pt x="253" y="217"/>
                  </a:cubicBezTo>
                  <a:cubicBezTo>
                    <a:pt x="258" y="216"/>
                    <a:pt x="262" y="213"/>
                    <a:pt x="265" y="208"/>
                  </a:cubicBezTo>
                  <a:cubicBezTo>
                    <a:pt x="271" y="199"/>
                    <a:pt x="268" y="187"/>
                    <a:pt x="259" y="181"/>
                  </a:cubicBezTo>
                  <a:close/>
                  <a:moveTo>
                    <a:pt x="117" y="170"/>
                  </a:moveTo>
                  <a:cubicBezTo>
                    <a:pt x="77" y="179"/>
                    <a:pt x="38" y="155"/>
                    <a:pt x="28" y="116"/>
                  </a:cubicBezTo>
                  <a:cubicBezTo>
                    <a:pt x="19" y="76"/>
                    <a:pt x="43" y="37"/>
                    <a:pt x="82" y="27"/>
                  </a:cubicBezTo>
                  <a:cubicBezTo>
                    <a:pt x="121" y="18"/>
                    <a:pt x="161" y="42"/>
                    <a:pt x="170" y="81"/>
                  </a:cubicBezTo>
                  <a:cubicBezTo>
                    <a:pt x="180" y="121"/>
                    <a:pt x="156" y="160"/>
                    <a:pt x="117" y="17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7" name="圆角矩形 116">
            <a:extLst>
              <a:ext uri="{FF2B5EF4-FFF2-40B4-BE49-F238E27FC236}">
                <a16:creationId xmlns:a16="http://schemas.microsoft.com/office/drawing/2014/main" xmlns="" id="{444357E2-479D-426A-9FEB-C436D25BF5F1}"/>
              </a:ext>
            </a:extLst>
          </p:cNvPr>
          <p:cNvSpPr/>
          <p:nvPr/>
        </p:nvSpPr>
        <p:spPr>
          <a:xfrm>
            <a:off x="2535196" y="3696331"/>
            <a:ext cx="7365836" cy="745725"/>
          </a:xfrm>
          <a:prstGeom prst="roundRect">
            <a:avLst>
              <a:gd name="adj" fmla="val 3445"/>
            </a:avLst>
          </a:prstGeom>
          <a:gradFill flip="none" rotWithShape="1">
            <a:gsLst>
              <a:gs pos="0">
                <a:schemeClr val="bg1"/>
              </a:gs>
              <a:gs pos="100000">
                <a:schemeClr val="bg1">
                  <a:lumMod val="95000"/>
                </a:schemeClr>
              </a:gs>
            </a:gsLst>
            <a:lin ang="14400000" scaled="0"/>
            <a:tileRect/>
          </a:gradFill>
          <a:ln>
            <a:noFill/>
          </a:ln>
          <a:effectLst>
            <a:outerShdw blurRad="228600" dist="114300" dir="5400000" sx="98000" sy="98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E4B249DD-B12C-4446-AAB6-08967A95DC9F}"/>
              </a:ext>
            </a:extLst>
          </p:cNvPr>
          <p:cNvSpPr/>
          <p:nvPr/>
        </p:nvSpPr>
        <p:spPr>
          <a:xfrm>
            <a:off x="3327284" y="3696331"/>
            <a:ext cx="648072" cy="7457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t>03</a:t>
            </a:r>
            <a:endParaRPr lang="zh-CN" altLang="en-US" sz="2800"/>
          </a:p>
        </p:txBody>
      </p:sp>
      <p:sp>
        <p:nvSpPr>
          <p:cNvPr id="19" name="矩形 18">
            <a:extLst>
              <a:ext uri="{FF2B5EF4-FFF2-40B4-BE49-F238E27FC236}">
                <a16:creationId xmlns:a16="http://schemas.microsoft.com/office/drawing/2014/main" xmlns="" id="{88CF2109-DB93-4F37-8049-E067E9B0AE92}"/>
              </a:ext>
            </a:extLst>
          </p:cNvPr>
          <p:cNvSpPr/>
          <p:nvPr/>
        </p:nvSpPr>
        <p:spPr>
          <a:xfrm>
            <a:off x="3327284" y="3696331"/>
            <a:ext cx="144016" cy="745725"/>
          </a:xfrm>
          <a:prstGeom prst="rect">
            <a:avLst/>
          </a:prstGeom>
          <a:gradFill>
            <a:gsLst>
              <a:gs pos="0">
                <a:schemeClr val="tx1">
                  <a:lumMod val="0"/>
                  <a:alpha val="20000"/>
                </a:schemeClr>
              </a:gs>
              <a:gs pos="5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A167950F-9619-4E94-B480-156B4DB0C64F}"/>
              </a:ext>
            </a:extLst>
          </p:cNvPr>
          <p:cNvSpPr/>
          <p:nvPr/>
        </p:nvSpPr>
        <p:spPr>
          <a:xfrm rot="10800000">
            <a:off x="3831340" y="3696330"/>
            <a:ext cx="144016" cy="745725"/>
          </a:xfrm>
          <a:prstGeom prst="rect">
            <a:avLst/>
          </a:prstGeom>
          <a:gradFill>
            <a:gsLst>
              <a:gs pos="0">
                <a:schemeClr val="tx1">
                  <a:lumMod val="0"/>
                  <a:alpha val="20000"/>
                </a:schemeClr>
              </a:gs>
              <a:gs pos="5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A9726FDD-0D59-4B38-8429-CA9FB257FFD3}"/>
              </a:ext>
            </a:extLst>
          </p:cNvPr>
          <p:cNvSpPr/>
          <p:nvPr/>
        </p:nvSpPr>
        <p:spPr>
          <a:xfrm>
            <a:off x="4057873" y="3761416"/>
            <a:ext cx="5678121" cy="276999"/>
          </a:xfrm>
          <a:prstGeom prst="rect">
            <a:avLst/>
          </a:prstGeom>
        </p:spPr>
        <p:txBody>
          <a:bodyPr wrap="square">
            <a:spAutoFit/>
          </a:bodyPr>
          <a:lstStyle/>
          <a:p>
            <a:r>
              <a:rPr lang="zh-CN" altLang="en-US" sz="1200" b="1" dirty="0">
                <a:solidFill>
                  <a:schemeClr val="accent2"/>
                </a:solidFill>
              </a:rPr>
              <a:t>输入标题</a:t>
            </a:r>
          </a:p>
        </p:txBody>
      </p:sp>
      <p:sp>
        <p:nvSpPr>
          <p:cNvPr id="22" name="矩形 21">
            <a:extLst>
              <a:ext uri="{FF2B5EF4-FFF2-40B4-BE49-F238E27FC236}">
                <a16:creationId xmlns:a16="http://schemas.microsoft.com/office/drawing/2014/main" xmlns="" id="{F1DA3F9E-365E-491B-9298-26ED32AE7016}"/>
              </a:ext>
            </a:extLst>
          </p:cNvPr>
          <p:cNvSpPr/>
          <p:nvPr/>
        </p:nvSpPr>
        <p:spPr>
          <a:xfrm>
            <a:off x="4057874" y="3984363"/>
            <a:ext cx="5678121" cy="369332"/>
          </a:xfrm>
          <a:prstGeom prst="rect">
            <a:avLst/>
          </a:prstGeom>
        </p:spPr>
        <p:txBody>
          <a:bodyPr wrap="square">
            <a:spAutoFit/>
          </a:bodyPr>
          <a:lstStyle/>
          <a:p>
            <a:pPr algn="just">
              <a:spcBef>
                <a:spcPts val="600"/>
              </a:spcBef>
            </a:pPr>
            <a:r>
              <a:rPr lang="en-US" altLang="zh-CN" sz="900">
                <a:solidFill>
                  <a:schemeClr val="tx1">
                    <a:lumMod val="75000"/>
                    <a:lumOff val="25000"/>
                  </a:schemeClr>
                </a:solidFill>
              </a:rPr>
              <a:t>Lorem ipsum dolor sit amet, consectetur adipisicing elit, sed do eiusmod tempor incididunt ut labore et dolore magna aliqua. Ut enim ad minim veniam, quis nostrud exercitation ullamco laboris nisi ut aliquip.</a:t>
            </a:r>
          </a:p>
        </p:txBody>
      </p:sp>
      <p:grpSp>
        <p:nvGrpSpPr>
          <p:cNvPr id="47" name="组合 46">
            <a:extLst>
              <a:ext uri="{FF2B5EF4-FFF2-40B4-BE49-F238E27FC236}">
                <a16:creationId xmlns:a16="http://schemas.microsoft.com/office/drawing/2014/main" xmlns="" id="{DB07C12B-3E63-44DF-95EC-35C9EEC6DB4B}"/>
              </a:ext>
            </a:extLst>
          </p:cNvPr>
          <p:cNvGrpSpPr/>
          <p:nvPr/>
        </p:nvGrpSpPr>
        <p:grpSpPr>
          <a:xfrm>
            <a:off x="2729035" y="3862411"/>
            <a:ext cx="389023" cy="387597"/>
            <a:chOff x="8328626" y="5747201"/>
            <a:chExt cx="453979" cy="452315"/>
          </a:xfrm>
          <a:solidFill>
            <a:schemeClr val="accent2"/>
          </a:solidFill>
        </p:grpSpPr>
        <p:sp>
          <p:nvSpPr>
            <p:cNvPr id="48" name="Freeform 236">
              <a:extLst>
                <a:ext uri="{FF2B5EF4-FFF2-40B4-BE49-F238E27FC236}">
                  <a16:creationId xmlns:a16="http://schemas.microsoft.com/office/drawing/2014/main" xmlns="" id="{EA5A339E-07B3-4D58-8EEE-A27BAB3E0503}"/>
                </a:ext>
              </a:extLst>
            </p:cNvPr>
            <p:cNvSpPr>
              <a:spLocks/>
            </p:cNvSpPr>
            <p:nvPr/>
          </p:nvSpPr>
          <p:spPr bwMode="auto">
            <a:xfrm>
              <a:off x="8328626" y="5747201"/>
              <a:ext cx="440675" cy="442338"/>
            </a:xfrm>
            <a:custGeom>
              <a:avLst/>
              <a:gdLst>
                <a:gd name="T0" fmla="*/ 108 w 211"/>
                <a:gd name="T1" fmla="*/ 167 h 212"/>
                <a:gd name="T2" fmla="*/ 60 w 211"/>
                <a:gd name="T3" fmla="*/ 65 h 212"/>
                <a:gd name="T4" fmla="*/ 105 w 211"/>
                <a:gd name="T5" fmla="*/ 45 h 212"/>
                <a:gd name="T6" fmla="*/ 165 w 211"/>
                <a:gd name="T7" fmla="*/ 115 h 212"/>
                <a:gd name="T8" fmla="*/ 191 w 211"/>
                <a:gd name="T9" fmla="*/ 122 h 212"/>
                <a:gd name="T10" fmla="*/ 211 w 211"/>
                <a:gd name="T11" fmla="*/ 112 h 212"/>
                <a:gd name="T12" fmla="*/ 209 w 211"/>
                <a:gd name="T13" fmla="*/ 92 h 212"/>
                <a:gd name="T14" fmla="*/ 187 w 211"/>
                <a:gd name="T15" fmla="*/ 77 h 212"/>
                <a:gd name="T16" fmla="*/ 199 w 211"/>
                <a:gd name="T17" fmla="*/ 58 h 212"/>
                <a:gd name="T18" fmla="*/ 188 w 211"/>
                <a:gd name="T19" fmla="*/ 42 h 212"/>
                <a:gd name="T20" fmla="*/ 162 w 211"/>
                <a:gd name="T21" fmla="*/ 40 h 212"/>
                <a:gd name="T22" fmla="*/ 163 w 211"/>
                <a:gd name="T23" fmla="*/ 18 h 212"/>
                <a:gd name="T24" fmla="*/ 145 w 211"/>
                <a:gd name="T25" fmla="*/ 9 h 212"/>
                <a:gd name="T26" fmla="*/ 121 w 211"/>
                <a:gd name="T27" fmla="*/ 20 h 212"/>
                <a:gd name="T28" fmla="*/ 111 w 211"/>
                <a:gd name="T29" fmla="*/ 1 h 212"/>
                <a:gd name="T30" fmla="*/ 91 w 211"/>
                <a:gd name="T31" fmla="*/ 2 h 212"/>
                <a:gd name="T32" fmla="*/ 76 w 211"/>
                <a:gd name="T33" fmla="*/ 24 h 212"/>
                <a:gd name="T34" fmla="*/ 58 w 211"/>
                <a:gd name="T35" fmla="*/ 12 h 212"/>
                <a:gd name="T36" fmla="*/ 41 w 211"/>
                <a:gd name="T37" fmla="*/ 23 h 212"/>
                <a:gd name="T38" fmla="*/ 41 w 211"/>
                <a:gd name="T39" fmla="*/ 48 h 212"/>
                <a:gd name="T40" fmla="*/ 19 w 211"/>
                <a:gd name="T41" fmla="*/ 43 h 212"/>
                <a:gd name="T42" fmla="*/ 10 w 211"/>
                <a:gd name="T43" fmla="*/ 61 h 212"/>
                <a:gd name="T44" fmla="*/ 23 w 211"/>
                <a:gd name="T45" fmla="*/ 77 h 212"/>
                <a:gd name="T46" fmla="*/ 0 w 211"/>
                <a:gd name="T47" fmla="*/ 95 h 212"/>
                <a:gd name="T48" fmla="*/ 1 w 211"/>
                <a:gd name="T49" fmla="*/ 115 h 212"/>
                <a:gd name="T50" fmla="*/ 20 w 211"/>
                <a:gd name="T51" fmla="*/ 122 h 212"/>
                <a:gd name="T52" fmla="*/ 8 w 211"/>
                <a:gd name="T53" fmla="*/ 149 h 212"/>
                <a:gd name="T54" fmla="*/ 19 w 211"/>
                <a:gd name="T55" fmla="*/ 166 h 212"/>
                <a:gd name="T56" fmla="*/ 39 w 211"/>
                <a:gd name="T57" fmla="*/ 163 h 212"/>
                <a:gd name="T58" fmla="*/ 42 w 211"/>
                <a:gd name="T59" fmla="*/ 192 h 212"/>
                <a:gd name="T60" fmla="*/ 60 w 211"/>
                <a:gd name="T61" fmla="*/ 201 h 212"/>
                <a:gd name="T62" fmla="*/ 76 w 211"/>
                <a:gd name="T63" fmla="*/ 189 h 212"/>
                <a:gd name="T64" fmla="*/ 94 w 211"/>
                <a:gd name="T65" fmla="*/ 212 h 212"/>
                <a:gd name="T66" fmla="*/ 114 w 211"/>
                <a:gd name="T67" fmla="*/ 211 h 212"/>
                <a:gd name="T68" fmla="*/ 121 w 211"/>
                <a:gd name="T69" fmla="*/ 192 h 212"/>
                <a:gd name="T70" fmla="*/ 116 w 211"/>
                <a:gd name="T71" fmla="*/ 16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1" h="212">
                  <a:moveTo>
                    <a:pt x="116" y="167"/>
                  </a:moveTo>
                  <a:cubicBezTo>
                    <a:pt x="113" y="167"/>
                    <a:pt x="111" y="167"/>
                    <a:pt x="108" y="167"/>
                  </a:cubicBezTo>
                  <a:cubicBezTo>
                    <a:pt x="75" y="169"/>
                    <a:pt x="46" y="143"/>
                    <a:pt x="45" y="109"/>
                  </a:cubicBezTo>
                  <a:cubicBezTo>
                    <a:pt x="44" y="93"/>
                    <a:pt x="49" y="77"/>
                    <a:pt x="60" y="65"/>
                  </a:cubicBezTo>
                  <a:cubicBezTo>
                    <a:pt x="71" y="53"/>
                    <a:pt x="86" y="46"/>
                    <a:pt x="102" y="45"/>
                  </a:cubicBezTo>
                  <a:cubicBezTo>
                    <a:pt x="103" y="45"/>
                    <a:pt x="104" y="45"/>
                    <a:pt x="105" y="45"/>
                  </a:cubicBezTo>
                  <a:cubicBezTo>
                    <a:pt x="137" y="45"/>
                    <a:pt x="164" y="70"/>
                    <a:pt x="166" y="103"/>
                  </a:cubicBezTo>
                  <a:cubicBezTo>
                    <a:pt x="166" y="107"/>
                    <a:pt x="166" y="111"/>
                    <a:pt x="165" y="115"/>
                  </a:cubicBezTo>
                  <a:cubicBezTo>
                    <a:pt x="187" y="136"/>
                    <a:pt x="187" y="136"/>
                    <a:pt x="187" y="136"/>
                  </a:cubicBezTo>
                  <a:cubicBezTo>
                    <a:pt x="188" y="132"/>
                    <a:pt x="190" y="127"/>
                    <a:pt x="191" y="122"/>
                  </a:cubicBezTo>
                  <a:cubicBezTo>
                    <a:pt x="211" y="118"/>
                    <a:pt x="211" y="118"/>
                    <a:pt x="211" y="118"/>
                  </a:cubicBezTo>
                  <a:cubicBezTo>
                    <a:pt x="211" y="112"/>
                    <a:pt x="211" y="112"/>
                    <a:pt x="211" y="112"/>
                  </a:cubicBezTo>
                  <a:cubicBezTo>
                    <a:pt x="210" y="97"/>
                    <a:pt x="210" y="97"/>
                    <a:pt x="210" y="97"/>
                  </a:cubicBezTo>
                  <a:cubicBezTo>
                    <a:pt x="209" y="92"/>
                    <a:pt x="209" y="92"/>
                    <a:pt x="209" y="92"/>
                  </a:cubicBezTo>
                  <a:cubicBezTo>
                    <a:pt x="190" y="90"/>
                    <a:pt x="190" y="90"/>
                    <a:pt x="190" y="90"/>
                  </a:cubicBezTo>
                  <a:cubicBezTo>
                    <a:pt x="190" y="85"/>
                    <a:pt x="188" y="81"/>
                    <a:pt x="187" y="77"/>
                  </a:cubicBezTo>
                  <a:cubicBezTo>
                    <a:pt x="202" y="63"/>
                    <a:pt x="202" y="63"/>
                    <a:pt x="202" y="63"/>
                  </a:cubicBezTo>
                  <a:cubicBezTo>
                    <a:pt x="199" y="58"/>
                    <a:pt x="199" y="58"/>
                    <a:pt x="199" y="58"/>
                  </a:cubicBezTo>
                  <a:cubicBezTo>
                    <a:pt x="191" y="46"/>
                    <a:pt x="191" y="46"/>
                    <a:pt x="191" y="46"/>
                  </a:cubicBezTo>
                  <a:cubicBezTo>
                    <a:pt x="188" y="42"/>
                    <a:pt x="188" y="42"/>
                    <a:pt x="188" y="42"/>
                  </a:cubicBezTo>
                  <a:cubicBezTo>
                    <a:pt x="171" y="49"/>
                    <a:pt x="171" y="49"/>
                    <a:pt x="171" y="49"/>
                  </a:cubicBezTo>
                  <a:cubicBezTo>
                    <a:pt x="168" y="46"/>
                    <a:pt x="165" y="43"/>
                    <a:pt x="162" y="40"/>
                  </a:cubicBezTo>
                  <a:cubicBezTo>
                    <a:pt x="168" y="20"/>
                    <a:pt x="168" y="20"/>
                    <a:pt x="168" y="20"/>
                  </a:cubicBezTo>
                  <a:cubicBezTo>
                    <a:pt x="163" y="18"/>
                    <a:pt x="163" y="18"/>
                    <a:pt x="163" y="18"/>
                  </a:cubicBezTo>
                  <a:cubicBezTo>
                    <a:pt x="150" y="11"/>
                    <a:pt x="150" y="11"/>
                    <a:pt x="150" y="11"/>
                  </a:cubicBezTo>
                  <a:cubicBezTo>
                    <a:pt x="145" y="9"/>
                    <a:pt x="145" y="9"/>
                    <a:pt x="145" y="9"/>
                  </a:cubicBezTo>
                  <a:cubicBezTo>
                    <a:pt x="134" y="23"/>
                    <a:pt x="134" y="23"/>
                    <a:pt x="134" y="23"/>
                  </a:cubicBezTo>
                  <a:cubicBezTo>
                    <a:pt x="130" y="22"/>
                    <a:pt x="125" y="21"/>
                    <a:pt x="121" y="20"/>
                  </a:cubicBezTo>
                  <a:cubicBezTo>
                    <a:pt x="117" y="0"/>
                    <a:pt x="117" y="0"/>
                    <a:pt x="117" y="0"/>
                  </a:cubicBezTo>
                  <a:cubicBezTo>
                    <a:pt x="111" y="1"/>
                    <a:pt x="111" y="1"/>
                    <a:pt x="111" y="1"/>
                  </a:cubicBezTo>
                  <a:cubicBezTo>
                    <a:pt x="97" y="1"/>
                    <a:pt x="97" y="1"/>
                    <a:pt x="97" y="1"/>
                  </a:cubicBezTo>
                  <a:cubicBezTo>
                    <a:pt x="91" y="2"/>
                    <a:pt x="91" y="2"/>
                    <a:pt x="91" y="2"/>
                  </a:cubicBezTo>
                  <a:cubicBezTo>
                    <a:pt x="89" y="20"/>
                    <a:pt x="89" y="20"/>
                    <a:pt x="89" y="20"/>
                  </a:cubicBezTo>
                  <a:cubicBezTo>
                    <a:pt x="84" y="21"/>
                    <a:pt x="80" y="22"/>
                    <a:pt x="76" y="24"/>
                  </a:cubicBezTo>
                  <a:cubicBezTo>
                    <a:pt x="62" y="9"/>
                    <a:pt x="62" y="9"/>
                    <a:pt x="62" y="9"/>
                  </a:cubicBezTo>
                  <a:cubicBezTo>
                    <a:pt x="58" y="12"/>
                    <a:pt x="58" y="12"/>
                    <a:pt x="58" y="12"/>
                  </a:cubicBezTo>
                  <a:cubicBezTo>
                    <a:pt x="45" y="20"/>
                    <a:pt x="45" y="20"/>
                    <a:pt x="45" y="20"/>
                  </a:cubicBezTo>
                  <a:cubicBezTo>
                    <a:pt x="41" y="23"/>
                    <a:pt x="41" y="23"/>
                    <a:pt x="41" y="23"/>
                  </a:cubicBezTo>
                  <a:cubicBezTo>
                    <a:pt x="48" y="40"/>
                    <a:pt x="48" y="40"/>
                    <a:pt x="48" y="40"/>
                  </a:cubicBezTo>
                  <a:cubicBezTo>
                    <a:pt x="46" y="42"/>
                    <a:pt x="43" y="45"/>
                    <a:pt x="41" y="48"/>
                  </a:cubicBezTo>
                  <a:cubicBezTo>
                    <a:pt x="40" y="48"/>
                    <a:pt x="39" y="49"/>
                    <a:pt x="39" y="50"/>
                  </a:cubicBezTo>
                  <a:cubicBezTo>
                    <a:pt x="19" y="43"/>
                    <a:pt x="19" y="43"/>
                    <a:pt x="19" y="43"/>
                  </a:cubicBezTo>
                  <a:cubicBezTo>
                    <a:pt x="17" y="48"/>
                    <a:pt x="17" y="48"/>
                    <a:pt x="17" y="48"/>
                  </a:cubicBezTo>
                  <a:cubicBezTo>
                    <a:pt x="10" y="61"/>
                    <a:pt x="10" y="61"/>
                    <a:pt x="10" y="61"/>
                  </a:cubicBezTo>
                  <a:cubicBezTo>
                    <a:pt x="8" y="66"/>
                    <a:pt x="8" y="66"/>
                    <a:pt x="8" y="66"/>
                  </a:cubicBezTo>
                  <a:cubicBezTo>
                    <a:pt x="23" y="77"/>
                    <a:pt x="23" y="77"/>
                    <a:pt x="23" y="77"/>
                  </a:cubicBezTo>
                  <a:cubicBezTo>
                    <a:pt x="22" y="82"/>
                    <a:pt x="21" y="86"/>
                    <a:pt x="20" y="90"/>
                  </a:cubicBezTo>
                  <a:cubicBezTo>
                    <a:pt x="0" y="95"/>
                    <a:pt x="0" y="95"/>
                    <a:pt x="0" y="95"/>
                  </a:cubicBezTo>
                  <a:cubicBezTo>
                    <a:pt x="0" y="100"/>
                    <a:pt x="0" y="100"/>
                    <a:pt x="0" y="100"/>
                  </a:cubicBezTo>
                  <a:cubicBezTo>
                    <a:pt x="1" y="115"/>
                    <a:pt x="1" y="115"/>
                    <a:pt x="1" y="115"/>
                  </a:cubicBezTo>
                  <a:cubicBezTo>
                    <a:pt x="1" y="120"/>
                    <a:pt x="1" y="120"/>
                    <a:pt x="1" y="120"/>
                  </a:cubicBezTo>
                  <a:cubicBezTo>
                    <a:pt x="20" y="122"/>
                    <a:pt x="20" y="122"/>
                    <a:pt x="20" y="122"/>
                  </a:cubicBezTo>
                  <a:cubicBezTo>
                    <a:pt x="21" y="127"/>
                    <a:pt x="22" y="131"/>
                    <a:pt x="23" y="135"/>
                  </a:cubicBezTo>
                  <a:cubicBezTo>
                    <a:pt x="8" y="149"/>
                    <a:pt x="8" y="149"/>
                    <a:pt x="8" y="149"/>
                  </a:cubicBezTo>
                  <a:cubicBezTo>
                    <a:pt x="11" y="154"/>
                    <a:pt x="11" y="154"/>
                    <a:pt x="11" y="154"/>
                  </a:cubicBezTo>
                  <a:cubicBezTo>
                    <a:pt x="19" y="166"/>
                    <a:pt x="19" y="166"/>
                    <a:pt x="19" y="166"/>
                  </a:cubicBezTo>
                  <a:cubicBezTo>
                    <a:pt x="22" y="171"/>
                    <a:pt x="22" y="171"/>
                    <a:pt x="22" y="171"/>
                  </a:cubicBezTo>
                  <a:cubicBezTo>
                    <a:pt x="39" y="163"/>
                    <a:pt x="39" y="163"/>
                    <a:pt x="39" y="163"/>
                  </a:cubicBezTo>
                  <a:cubicBezTo>
                    <a:pt x="42" y="166"/>
                    <a:pt x="45" y="170"/>
                    <a:pt x="49" y="173"/>
                  </a:cubicBezTo>
                  <a:cubicBezTo>
                    <a:pt x="42" y="192"/>
                    <a:pt x="42" y="192"/>
                    <a:pt x="42" y="192"/>
                  </a:cubicBezTo>
                  <a:cubicBezTo>
                    <a:pt x="47" y="194"/>
                    <a:pt x="47" y="194"/>
                    <a:pt x="47" y="194"/>
                  </a:cubicBezTo>
                  <a:cubicBezTo>
                    <a:pt x="60" y="201"/>
                    <a:pt x="60" y="201"/>
                    <a:pt x="60" y="201"/>
                  </a:cubicBezTo>
                  <a:cubicBezTo>
                    <a:pt x="65" y="204"/>
                    <a:pt x="65" y="204"/>
                    <a:pt x="65" y="204"/>
                  </a:cubicBezTo>
                  <a:cubicBezTo>
                    <a:pt x="76" y="189"/>
                    <a:pt x="76" y="189"/>
                    <a:pt x="76" y="189"/>
                  </a:cubicBezTo>
                  <a:cubicBezTo>
                    <a:pt x="81" y="190"/>
                    <a:pt x="85" y="191"/>
                    <a:pt x="90" y="192"/>
                  </a:cubicBezTo>
                  <a:cubicBezTo>
                    <a:pt x="94" y="212"/>
                    <a:pt x="94" y="212"/>
                    <a:pt x="94" y="212"/>
                  </a:cubicBezTo>
                  <a:cubicBezTo>
                    <a:pt x="99" y="211"/>
                    <a:pt x="99" y="211"/>
                    <a:pt x="99" y="211"/>
                  </a:cubicBezTo>
                  <a:cubicBezTo>
                    <a:pt x="114" y="211"/>
                    <a:pt x="114" y="211"/>
                    <a:pt x="114" y="211"/>
                  </a:cubicBezTo>
                  <a:cubicBezTo>
                    <a:pt x="120" y="210"/>
                    <a:pt x="120" y="210"/>
                    <a:pt x="120" y="210"/>
                  </a:cubicBezTo>
                  <a:cubicBezTo>
                    <a:pt x="121" y="192"/>
                    <a:pt x="121" y="192"/>
                    <a:pt x="121" y="192"/>
                  </a:cubicBezTo>
                  <a:cubicBezTo>
                    <a:pt x="127" y="191"/>
                    <a:pt x="132" y="190"/>
                    <a:pt x="136" y="188"/>
                  </a:cubicBezTo>
                  <a:lnTo>
                    <a:pt x="116" y="16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37">
              <a:extLst>
                <a:ext uri="{FF2B5EF4-FFF2-40B4-BE49-F238E27FC236}">
                  <a16:creationId xmlns:a16="http://schemas.microsoft.com/office/drawing/2014/main" xmlns="" id="{E76CAFDA-9C0E-4502-9959-9D4AC02B07E9}"/>
                </a:ext>
              </a:extLst>
            </p:cNvPr>
            <p:cNvSpPr>
              <a:spLocks/>
            </p:cNvSpPr>
            <p:nvPr/>
          </p:nvSpPr>
          <p:spPr bwMode="auto">
            <a:xfrm>
              <a:off x="8453346" y="5870257"/>
              <a:ext cx="329259" cy="329259"/>
            </a:xfrm>
            <a:custGeom>
              <a:avLst/>
              <a:gdLst>
                <a:gd name="T0" fmla="*/ 158 w 158"/>
                <a:gd name="T1" fmla="*/ 131 h 158"/>
                <a:gd name="T2" fmla="*/ 154 w 158"/>
                <a:gd name="T3" fmla="*/ 121 h 158"/>
                <a:gd name="T4" fmla="*/ 86 w 158"/>
                <a:gd name="T5" fmla="*/ 55 h 158"/>
                <a:gd name="T6" fmla="*/ 75 w 158"/>
                <a:gd name="T7" fmla="*/ 16 h 158"/>
                <a:gd name="T8" fmla="*/ 29 w 158"/>
                <a:gd name="T9" fmla="*/ 7 h 158"/>
                <a:gd name="T10" fmla="*/ 53 w 158"/>
                <a:gd name="T11" fmla="*/ 30 h 158"/>
                <a:gd name="T12" fmla="*/ 53 w 158"/>
                <a:gd name="T13" fmla="*/ 37 h 158"/>
                <a:gd name="T14" fmla="*/ 37 w 158"/>
                <a:gd name="T15" fmla="*/ 53 h 158"/>
                <a:gd name="T16" fmla="*/ 29 w 158"/>
                <a:gd name="T17" fmla="*/ 53 h 158"/>
                <a:gd name="T18" fmla="*/ 6 w 158"/>
                <a:gd name="T19" fmla="*/ 30 h 158"/>
                <a:gd name="T20" fmla="*/ 15 w 158"/>
                <a:gd name="T21" fmla="*/ 75 h 158"/>
                <a:gd name="T22" fmla="*/ 55 w 158"/>
                <a:gd name="T23" fmla="*/ 86 h 158"/>
                <a:gd name="T24" fmla="*/ 121 w 158"/>
                <a:gd name="T25" fmla="*/ 155 h 158"/>
                <a:gd name="T26" fmla="*/ 131 w 158"/>
                <a:gd name="T27" fmla="*/ 158 h 158"/>
                <a:gd name="T28" fmla="*/ 158 w 158"/>
                <a:gd name="T29" fmla="*/ 13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58">
                  <a:moveTo>
                    <a:pt x="158" y="131"/>
                  </a:moveTo>
                  <a:cubicBezTo>
                    <a:pt x="158" y="128"/>
                    <a:pt x="156" y="123"/>
                    <a:pt x="154" y="121"/>
                  </a:cubicBezTo>
                  <a:cubicBezTo>
                    <a:pt x="132" y="99"/>
                    <a:pt x="109" y="77"/>
                    <a:pt x="86" y="55"/>
                  </a:cubicBezTo>
                  <a:cubicBezTo>
                    <a:pt x="89" y="42"/>
                    <a:pt x="86" y="26"/>
                    <a:pt x="75" y="16"/>
                  </a:cubicBezTo>
                  <a:cubicBezTo>
                    <a:pt x="63" y="3"/>
                    <a:pt x="45" y="0"/>
                    <a:pt x="29" y="7"/>
                  </a:cubicBezTo>
                  <a:cubicBezTo>
                    <a:pt x="53" y="30"/>
                    <a:pt x="53" y="30"/>
                    <a:pt x="53" y="30"/>
                  </a:cubicBezTo>
                  <a:cubicBezTo>
                    <a:pt x="55" y="32"/>
                    <a:pt x="55" y="35"/>
                    <a:pt x="53" y="37"/>
                  </a:cubicBezTo>
                  <a:cubicBezTo>
                    <a:pt x="37" y="53"/>
                    <a:pt x="37" y="53"/>
                    <a:pt x="37" y="53"/>
                  </a:cubicBezTo>
                  <a:cubicBezTo>
                    <a:pt x="35" y="55"/>
                    <a:pt x="31" y="55"/>
                    <a:pt x="29" y="53"/>
                  </a:cubicBezTo>
                  <a:cubicBezTo>
                    <a:pt x="6" y="30"/>
                    <a:pt x="6" y="30"/>
                    <a:pt x="6" y="30"/>
                  </a:cubicBezTo>
                  <a:cubicBezTo>
                    <a:pt x="0" y="45"/>
                    <a:pt x="3" y="63"/>
                    <a:pt x="15" y="75"/>
                  </a:cubicBezTo>
                  <a:cubicBezTo>
                    <a:pt x="26" y="86"/>
                    <a:pt x="41" y="90"/>
                    <a:pt x="55" y="86"/>
                  </a:cubicBezTo>
                  <a:cubicBezTo>
                    <a:pt x="77" y="109"/>
                    <a:pt x="99" y="132"/>
                    <a:pt x="121" y="155"/>
                  </a:cubicBezTo>
                  <a:cubicBezTo>
                    <a:pt x="123" y="157"/>
                    <a:pt x="127" y="158"/>
                    <a:pt x="131" y="158"/>
                  </a:cubicBezTo>
                  <a:cubicBezTo>
                    <a:pt x="144" y="156"/>
                    <a:pt x="155" y="144"/>
                    <a:pt x="158" y="1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4" name="直角三角形 53">
            <a:extLst>
              <a:ext uri="{FF2B5EF4-FFF2-40B4-BE49-F238E27FC236}">
                <a16:creationId xmlns:a16="http://schemas.microsoft.com/office/drawing/2014/main" xmlns="" id="{AD966F05-91D9-4DDA-9880-3D1A155C8754}"/>
              </a:ext>
            </a:extLst>
          </p:cNvPr>
          <p:cNvSpPr/>
          <p:nvPr/>
        </p:nvSpPr>
        <p:spPr>
          <a:xfrm rot="5400000">
            <a:off x="3996" y="867"/>
            <a:ext cx="2083140" cy="208314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a:extLst>
              <a:ext uri="{FF2B5EF4-FFF2-40B4-BE49-F238E27FC236}">
                <a16:creationId xmlns:a16="http://schemas.microsoft.com/office/drawing/2014/main" xmlns="" id="{69DBEA33-7B03-48D8-8483-060B8583B8FE}"/>
              </a:ext>
            </a:extLst>
          </p:cNvPr>
          <p:cNvSpPr/>
          <p:nvPr/>
        </p:nvSpPr>
        <p:spPr>
          <a:xfrm rot="16200000">
            <a:off x="10110122" y="4774860"/>
            <a:ext cx="2083140" cy="208314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751528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41">
            <a:extLst>
              <a:ext uri="{FF2B5EF4-FFF2-40B4-BE49-F238E27FC236}">
                <a16:creationId xmlns:a16="http://schemas.microsoft.com/office/drawing/2014/main" xmlns="" id="{66791B27-083D-4D70-A170-F690AB730EC9}"/>
              </a:ext>
            </a:extLst>
          </p:cNvPr>
          <p:cNvSpPr/>
          <p:nvPr/>
        </p:nvSpPr>
        <p:spPr>
          <a:xfrm rot="3926136">
            <a:off x="6157005" y="225916"/>
            <a:ext cx="879145" cy="3754288"/>
          </a:xfrm>
          <a:custGeom>
            <a:avLst/>
            <a:gdLst>
              <a:gd name="connsiteX0" fmla="*/ 0 w 1360501"/>
              <a:gd name="connsiteY0" fmla="*/ 0 h 3690102"/>
              <a:gd name="connsiteX1" fmla="*/ 1360501 w 1360501"/>
              <a:gd name="connsiteY1" fmla="*/ 0 h 3690102"/>
              <a:gd name="connsiteX2" fmla="*/ 1360501 w 1360501"/>
              <a:gd name="connsiteY2" fmla="*/ 3690102 h 3690102"/>
              <a:gd name="connsiteX3" fmla="*/ 0 w 1360501"/>
              <a:gd name="connsiteY3" fmla="*/ 3690102 h 3690102"/>
              <a:gd name="connsiteX4" fmla="*/ 0 w 1360501"/>
              <a:gd name="connsiteY4" fmla="*/ 0 h 3690102"/>
              <a:gd name="connsiteX0" fmla="*/ 92309 w 1360501"/>
              <a:gd name="connsiteY0" fmla="*/ 0 h 3740359"/>
              <a:gd name="connsiteX1" fmla="*/ 1360501 w 1360501"/>
              <a:gd name="connsiteY1" fmla="*/ 50257 h 3740359"/>
              <a:gd name="connsiteX2" fmla="*/ 1360501 w 1360501"/>
              <a:gd name="connsiteY2" fmla="*/ 3740359 h 3740359"/>
              <a:gd name="connsiteX3" fmla="*/ 0 w 1360501"/>
              <a:gd name="connsiteY3" fmla="*/ 3740359 h 3740359"/>
              <a:gd name="connsiteX4" fmla="*/ 92309 w 1360501"/>
              <a:gd name="connsiteY4" fmla="*/ 0 h 3740359"/>
              <a:gd name="connsiteX0" fmla="*/ 54894 w 1323086"/>
              <a:gd name="connsiteY0" fmla="*/ 0 h 3740359"/>
              <a:gd name="connsiteX1" fmla="*/ 1323086 w 1323086"/>
              <a:gd name="connsiteY1" fmla="*/ 50257 h 3740359"/>
              <a:gd name="connsiteX2" fmla="*/ 1323086 w 1323086"/>
              <a:gd name="connsiteY2" fmla="*/ 3740359 h 3740359"/>
              <a:gd name="connsiteX3" fmla="*/ 0 w 1323086"/>
              <a:gd name="connsiteY3" fmla="*/ 3734350 h 3740359"/>
              <a:gd name="connsiteX4" fmla="*/ 54894 w 1323086"/>
              <a:gd name="connsiteY4" fmla="*/ 0 h 3740359"/>
              <a:gd name="connsiteX0" fmla="*/ 49703 w 1323086"/>
              <a:gd name="connsiteY0" fmla="*/ 0 h 3754288"/>
              <a:gd name="connsiteX1" fmla="*/ 1323086 w 1323086"/>
              <a:gd name="connsiteY1" fmla="*/ 64186 h 3754288"/>
              <a:gd name="connsiteX2" fmla="*/ 1323086 w 1323086"/>
              <a:gd name="connsiteY2" fmla="*/ 3754288 h 3754288"/>
              <a:gd name="connsiteX3" fmla="*/ 0 w 1323086"/>
              <a:gd name="connsiteY3" fmla="*/ 3748279 h 3754288"/>
              <a:gd name="connsiteX4" fmla="*/ 49703 w 1323086"/>
              <a:gd name="connsiteY4" fmla="*/ 0 h 3754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3086" h="3754288">
                <a:moveTo>
                  <a:pt x="49703" y="0"/>
                </a:moveTo>
                <a:lnTo>
                  <a:pt x="1323086" y="64186"/>
                </a:lnTo>
                <a:lnTo>
                  <a:pt x="1323086" y="3754288"/>
                </a:lnTo>
                <a:lnTo>
                  <a:pt x="0" y="3748279"/>
                </a:lnTo>
                <a:lnTo>
                  <a:pt x="49703" y="0"/>
                </a:lnTo>
                <a:close/>
              </a:path>
            </a:pathLst>
          </a:cu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141">
            <a:extLst>
              <a:ext uri="{FF2B5EF4-FFF2-40B4-BE49-F238E27FC236}">
                <a16:creationId xmlns:a16="http://schemas.microsoft.com/office/drawing/2014/main" xmlns="" id="{F766E426-FA25-4D94-BC25-4DBECE69542D}"/>
              </a:ext>
            </a:extLst>
          </p:cNvPr>
          <p:cNvSpPr/>
          <p:nvPr/>
        </p:nvSpPr>
        <p:spPr>
          <a:xfrm rot="3926136">
            <a:off x="2488558" y="225916"/>
            <a:ext cx="879145" cy="3754288"/>
          </a:xfrm>
          <a:custGeom>
            <a:avLst/>
            <a:gdLst>
              <a:gd name="connsiteX0" fmla="*/ 0 w 1360501"/>
              <a:gd name="connsiteY0" fmla="*/ 0 h 3690102"/>
              <a:gd name="connsiteX1" fmla="*/ 1360501 w 1360501"/>
              <a:gd name="connsiteY1" fmla="*/ 0 h 3690102"/>
              <a:gd name="connsiteX2" fmla="*/ 1360501 w 1360501"/>
              <a:gd name="connsiteY2" fmla="*/ 3690102 h 3690102"/>
              <a:gd name="connsiteX3" fmla="*/ 0 w 1360501"/>
              <a:gd name="connsiteY3" fmla="*/ 3690102 h 3690102"/>
              <a:gd name="connsiteX4" fmla="*/ 0 w 1360501"/>
              <a:gd name="connsiteY4" fmla="*/ 0 h 3690102"/>
              <a:gd name="connsiteX0" fmla="*/ 92309 w 1360501"/>
              <a:gd name="connsiteY0" fmla="*/ 0 h 3740359"/>
              <a:gd name="connsiteX1" fmla="*/ 1360501 w 1360501"/>
              <a:gd name="connsiteY1" fmla="*/ 50257 h 3740359"/>
              <a:gd name="connsiteX2" fmla="*/ 1360501 w 1360501"/>
              <a:gd name="connsiteY2" fmla="*/ 3740359 h 3740359"/>
              <a:gd name="connsiteX3" fmla="*/ 0 w 1360501"/>
              <a:gd name="connsiteY3" fmla="*/ 3740359 h 3740359"/>
              <a:gd name="connsiteX4" fmla="*/ 92309 w 1360501"/>
              <a:gd name="connsiteY4" fmla="*/ 0 h 3740359"/>
              <a:gd name="connsiteX0" fmla="*/ 54894 w 1323086"/>
              <a:gd name="connsiteY0" fmla="*/ 0 h 3740359"/>
              <a:gd name="connsiteX1" fmla="*/ 1323086 w 1323086"/>
              <a:gd name="connsiteY1" fmla="*/ 50257 h 3740359"/>
              <a:gd name="connsiteX2" fmla="*/ 1323086 w 1323086"/>
              <a:gd name="connsiteY2" fmla="*/ 3740359 h 3740359"/>
              <a:gd name="connsiteX3" fmla="*/ 0 w 1323086"/>
              <a:gd name="connsiteY3" fmla="*/ 3734350 h 3740359"/>
              <a:gd name="connsiteX4" fmla="*/ 54894 w 1323086"/>
              <a:gd name="connsiteY4" fmla="*/ 0 h 3740359"/>
              <a:gd name="connsiteX0" fmla="*/ 49703 w 1323086"/>
              <a:gd name="connsiteY0" fmla="*/ 0 h 3754288"/>
              <a:gd name="connsiteX1" fmla="*/ 1323086 w 1323086"/>
              <a:gd name="connsiteY1" fmla="*/ 64186 h 3754288"/>
              <a:gd name="connsiteX2" fmla="*/ 1323086 w 1323086"/>
              <a:gd name="connsiteY2" fmla="*/ 3754288 h 3754288"/>
              <a:gd name="connsiteX3" fmla="*/ 0 w 1323086"/>
              <a:gd name="connsiteY3" fmla="*/ 3748279 h 3754288"/>
              <a:gd name="connsiteX4" fmla="*/ 49703 w 1323086"/>
              <a:gd name="connsiteY4" fmla="*/ 0 h 3754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3086" h="3754288">
                <a:moveTo>
                  <a:pt x="49703" y="0"/>
                </a:moveTo>
                <a:lnTo>
                  <a:pt x="1323086" y="64186"/>
                </a:lnTo>
                <a:lnTo>
                  <a:pt x="1323086" y="3754288"/>
                </a:lnTo>
                <a:lnTo>
                  <a:pt x="0" y="3748279"/>
                </a:lnTo>
                <a:lnTo>
                  <a:pt x="49703" y="0"/>
                </a:lnTo>
                <a:close/>
              </a:path>
            </a:pathLst>
          </a:cu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a:extLst>
              <a:ext uri="{FF2B5EF4-FFF2-40B4-BE49-F238E27FC236}">
                <a16:creationId xmlns:a16="http://schemas.microsoft.com/office/drawing/2014/main" xmlns="" id="{5B276792-DE8F-4569-8806-DC0F92416B19}"/>
              </a:ext>
            </a:extLst>
          </p:cNvPr>
          <p:cNvSpPr/>
          <p:nvPr/>
        </p:nvSpPr>
        <p:spPr>
          <a:xfrm rot="10800000">
            <a:off x="1104819" y="2184952"/>
            <a:ext cx="155764" cy="155764"/>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1">
            <a:extLst>
              <a:ext uri="{FF2B5EF4-FFF2-40B4-BE49-F238E27FC236}">
                <a16:creationId xmlns:a16="http://schemas.microsoft.com/office/drawing/2014/main" xmlns="" id="{02EBAB45-6F7B-4264-8BF2-FABDA6790458}"/>
              </a:ext>
            </a:extLst>
          </p:cNvPr>
          <p:cNvSpPr/>
          <p:nvPr/>
        </p:nvSpPr>
        <p:spPr>
          <a:xfrm>
            <a:off x="1176827" y="772345"/>
            <a:ext cx="3479038" cy="1628631"/>
          </a:xfrm>
          <a:prstGeom prst="roundRect">
            <a:avLst>
              <a:gd name="adj" fmla="val 3445"/>
            </a:avLst>
          </a:prstGeom>
          <a:gradFill flip="none" rotWithShape="1">
            <a:gsLst>
              <a:gs pos="0">
                <a:schemeClr val="bg1"/>
              </a:gs>
              <a:gs pos="100000">
                <a:schemeClr val="bg1">
                  <a:lumMod val="95000"/>
                </a:schemeClr>
              </a:gs>
            </a:gsLst>
            <a:lin ang="14400000" scaled="0"/>
            <a:tileRect/>
          </a:gradFill>
          <a:ln>
            <a:noFill/>
          </a:ln>
          <a:effectLst>
            <a:outerShdw blurRad="76200" dist="25400" dir="4800000" sx="101000" sy="101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75">
            <a:extLst>
              <a:ext uri="{FF2B5EF4-FFF2-40B4-BE49-F238E27FC236}">
                <a16:creationId xmlns:a16="http://schemas.microsoft.com/office/drawing/2014/main" xmlns="" id="{6755FC64-828A-499F-BD21-33CB68E10BA6}"/>
              </a:ext>
            </a:extLst>
          </p:cNvPr>
          <p:cNvSpPr/>
          <p:nvPr/>
        </p:nvSpPr>
        <p:spPr>
          <a:xfrm>
            <a:off x="1225437" y="808016"/>
            <a:ext cx="3381818" cy="1557288"/>
          </a:xfrm>
          <a:prstGeom prst="roundRect">
            <a:avLst>
              <a:gd name="adj" fmla="val 3445"/>
            </a:avLst>
          </a:prstGeom>
          <a:gradFill flip="none" rotWithShape="1">
            <a:gsLst>
              <a:gs pos="52000">
                <a:schemeClr val="bg1"/>
              </a:gs>
              <a:gs pos="0">
                <a:schemeClr val="bg1">
                  <a:lumMod val="85000"/>
                  <a:alpha val="72000"/>
                </a:schemeClr>
              </a:gs>
            </a:gsLst>
            <a:lin ang="66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2357216D-EC93-4B6B-BD32-677CA7611E58}"/>
              </a:ext>
            </a:extLst>
          </p:cNvPr>
          <p:cNvSpPr/>
          <p:nvPr/>
        </p:nvSpPr>
        <p:spPr>
          <a:xfrm>
            <a:off x="1104819" y="1824912"/>
            <a:ext cx="648072"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01</a:t>
            </a:r>
            <a:endParaRPr lang="zh-CN" altLang="en-US"/>
          </a:p>
        </p:txBody>
      </p:sp>
      <p:grpSp>
        <p:nvGrpSpPr>
          <p:cNvPr id="9" name="组合 8">
            <a:extLst>
              <a:ext uri="{FF2B5EF4-FFF2-40B4-BE49-F238E27FC236}">
                <a16:creationId xmlns:a16="http://schemas.microsoft.com/office/drawing/2014/main" xmlns="" id="{9A7F6D6C-E5B4-405C-9FC0-9344C81D1A31}"/>
              </a:ext>
            </a:extLst>
          </p:cNvPr>
          <p:cNvGrpSpPr/>
          <p:nvPr/>
        </p:nvGrpSpPr>
        <p:grpSpPr>
          <a:xfrm>
            <a:off x="1428856" y="1042257"/>
            <a:ext cx="468052" cy="342781"/>
            <a:chOff x="7147950" y="1910835"/>
            <a:chExt cx="565394" cy="414069"/>
          </a:xfrm>
          <a:solidFill>
            <a:schemeClr val="accent1"/>
          </a:solidFill>
        </p:grpSpPr>
        <p:sp>
          <p:nvSpPr>
            <p:cNvPr id="10" name="Freeform 248">
              <a:extLst>
                <a:ext uri="{FF2B5EF4-FFF2-40B4-BE49-F238E27FC236}">
                  <a16:creationId xmlns:a16="http://schemas.microsoft.com/office/drawing/2014/main" xmlns="" id="{FEB267FF-1B66-4ECE-AB99-2F74966D81ED}"/>
                </a:ext>
              </a:extLst>
            </p:cNvPr>
            <p:cNvSpPr>
              <a:spLocks/>
            </p:cNvSpPr>
            <p:nvPr/>
          </p:nvSpPr>
          <p:spPr bwMode="auto">
            <a:xfrm>
              <a:off x="7147950" y="1910835"/>
              <a:ext cx="394114" cy="377484"/>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249">
              <a:extLst>
                <a:ext uri="{FF2B5EF4-FFF2-40B4-BE49-F238E27FC236}">
                  <a16:creationId xmlns:a16="http://schemas.microsoft.com/office/drawing/2014/main" xmlns="" id="{3DB87386-64FE-4169-9F8A-B32B90EFE1AE}"/>
                </a:ext>
              </a:extLst>
            </p:cNvPr>
            <p:cNvSpPr>
              <a:spLocks noEditPoints="1"/>
            </p:cNvSpPr>
            <p:nvPr/>
          </p:nvSpPr>
          <p:spPr bwMode="auto">
            <a:xfrm>
              <a:off x="7324220" y="2007285"/>
              <a:ext cx="389124" cy="317619"/>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矩形 11">
            <a:extLst>
              <a:ext uri="{FF2B5EF4-FFF2-40B4-BE49-F238E27FC236}">
                <a16:creationId xmlns:a16="http://schemas.microsoft.com/office/drawing/2014/main" xmlns="" id="{FD99FA63-28A9-4937-9FF3-3DD456EC0682}"/>
              </a:ext>
            </a:extLst>
          </p:cNvPr>
          <p:cNvSpPr/>
          <p:nvPr/>
        </p:nvSpPr>
        <p:spPr>
          <a:xfrm>
            <a:off x="2112931" y="1006191"/>
            <a:ext cx="2160240" cy="307777"/>
          </a:xfrm>
          <a:prstGeom prst="rect">
            <a:avLst/>
          </a:prstGeom>
        </p:spPr>
        <p:txBody>
          <a:bodyPr wrap="square">
            <a:spAutoFit/>
          </a:bodyPr>
          <a:lstStyle/>
          <a:p>
            <a:r>
              <a:rPr lang="zh-CN" altLang="en-US" sz="1400" b="1" dirty="0">
                <a:solidFill>
                  <a:schemeClr val="accent1"/>
                </a:solidFill>
              </a:rPr>
              <a:t>输入标题</a:t>
            </a:r>
          </a:p>
        </p:txBody>
      </p:sp>
      <p:cxnSp>
        <p:nvCxnSpPr>
          <p:cNvPr id="13" name="直接连接符 12">
            <a:extLst>
              <a:ext uri="{FF2B5EF4-FFF2-40B4-BE49-F238E27FC236}">
                <a16:creationId xmlns:a16="http://schemas.microsoft.com/office/drawing/2014/main" xmlns="" id="{343C5AD3-1334-4E6A-BAF5-864410E46DFA}"/>
              </a:ext>
            </a:extLst>
          </p:cNvPr>
          <p:cNvCxnSpPr/>
          <p:nvPr/>
        </p:nvCxnSpPr>
        <p:spPr>
          <a:xfrm>
            <a:off x="2184939" y="1320856"/>
            <a:ext cx="208823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934CD6D-DD51-462D-848F-4F3BB44C5A5F}"/>
              </a:ext>
            </a:extLst>
          </p:cNvPr>
          <p:cNvSpPr/>
          <p:nvPr/>
        </p:nvSpPr>
        <p:spPr>
          <a:xfrm>
            <a:off x="2112932" y="1385247"/>
            <a:ext cx="2160240" cy="871713"/>
          </a:xfrm>
          <a:prstGeom prst="rect">
            <a:avLst/>
          </a:prstGeom>
        </p:spPr>
        <p:txBody>
          <a:bodyPr wrap="square">
            <a:spAutoFit/>
          </a:bodyPr>
          <a:lstStyle/>
          <a:p>
            <a:pPr algn="just">
              <a:lnSpc>
                <a:spcPct val="130000"/>
              </a:lnSpc>
            </a:pPr>
            <a:r>
              <a:rPr lang="en-US" altLang="zh-CN" sz="1000" dirty="0">
                <a:solidFill>
                  <a:schemeClr val="tx1">
                    <a:lumMod val="75000"/>
                    <a:lumOff val="25000"/>
                  </a:schemeClr>
                </a:solidFill>
              </a:rPr>
              <a:t>Lorem ipsum dolor sit </a:t>
            </a:r>
            <a:r>
              <a:rPr lang="en-US" altLang="zh-CN" sz="1000" dirty="0" err="1">
                <a:solidFill>
                  <a:schemeClr val="tx1">
                    <a:lumMod val="75000"/>
                    <a:lumOff val="25000"/>
                  </a:schemeClr>
                </a:solidFill>
              </a:rPr>
              <a:t>amet</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consectetur</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adipisicing</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elit</a:t>
            </a:r>
            <a:r>
              <a:rPr lang="en-US" altLang="zh-CN" sz="1000" dirty="0">
                <a:solidFill>
                  <a:schemeClr val="tx1">
                    <a:lumMod val="75000"/>
                    <a:lumOff val="25000"/>
                  </a:schemeClr>
                </a:solidFill>
              </a:rPr>
              <a:t>, sed do </a:t>
            </a:r>
            <a:r>
              <a:rPr lang="en-US" altLang="zh-CN" sz="1000" dirty="0" err="1">
                <a:solidFill>
                  <a:schemeClr val="tx1">
                    <a:lumMod val="75000"/>
                    <a:lumOff val="25000"/>
                  </a:schemeClr>
                </a:solidFill>
              </a:rPr>
              <a:t>eiusmod</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tempor</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incididunt</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ut</a:t>
            </a:r>
            <a:r>
              <a:rPr lang="en-US" altLang="zh-CN" sz="1000" dirty="0">
                <a:solidFill>
                  <a:schemeClr val="tx1">
                    <a:lumMod val="75000"/>
                    <a:lumOff val="25000"/>
                  </a:schemeClr>
                </a:solidFill>
              </a:rPr>
              <a:t> </a:t>
            </a:r>
            <a:r>
              <a:rPr lang="en-US" altLang="zh-CN" sz="1000" dirty="0" err="1">
                <a:solidFill>
                  <a:schemeClr val="tx1">
                    <a:lumMod val="75000"/>
                    <a:lumOff val="25000"/>
                  </a:schemeClr>
                </a:solidFill>
              </a:rPr>
              <a:t>labore</a:t>
            </a:r>
            <a:r>
              <a:rPr lang="en-US" altLang="zh-CN" sz="1000" dirty="0">
                <a:solidFill>
                  <a:schemeClr val="tx1">
                    <a:lumMod val="75000"/>
                    <a:lumOff val="25000"/>
                  </a:schemeClr>
                </a:solidFill>
              </a:rPr>
              <a:t> et dolore magna. </a:t>
            </a:r>
            <a:endParaRPr lang="zh-CN" altLang="en-US" sz="1000" dirty="0">
              <a:solidFill>
                <a:schemeClr val="tx1">
                  <a:lumMod val="75000"/>
                  <a:lumOff val="25000"/>
                </a:schemeClr>
              </a:solidFill>
            </a:endParaRPr>
          </a:p>
        </p:txBody>
      </p:sp>
      <p:sp>
        <p:nvSpPr>
          <p:cNvPr id="15" name="直角三角形 14">
            <a:extLst>
              <a:ext uri="{FF2B5EF4-FFF2-40B4-BE49-F238E27FC236}">
                <a16:creationId xmlns:a16="http://schemas.microsoft.com/office/drawing/2014/main" xmlns="" id="{73E4FCC0-482B-4E41-B616-AA641FBD31CA}"/>
              </a:ext>
            </a:extLst>
          </p:cNvPr>
          <p:cNvSpPr/>
          <p:nvPr/>
        </p:nvSpPr>
        <p:spPr>
          <a:xfrm rot="10800000">
            <a:off x="1104819" y="5757789"/>
            <a:ext cx="155764" cy="155764"/>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11">
            <a:extLst>
              <a:ext uri="{FF2B5EF4-FFF2-40B4-BE49-F238E27FC236}">
                <a16:creationId xmlns:a16="http://schemas.microsoft.com/office/drawing/2014/main" xmlns="" id="{6DCEF315-C1B4-4309-8541-1772807CD827}"/>
              </a:ext>
            </a:extLst>
          </p:cNvPr>
          <p:cNvSpPr/>
          <p:nvPr/>
        </p:nvSpPr>
        <p:spPr>
          <a:xfrm>
            <a:off x="1176827" y="4345182"/>
            <a:ext cx="3479038" cy="1628631"/>
          </a:xfrm>
          <a:prstGeom prst="roundRect">
            <a:avLst>
              <a:gd name="adj" fmla="val 3445"/>
            </a:avLst>
          </a:prstGeom>
          <a:gradFill flip="none" rotWithShape="1">
            <a:gsLst>
              <a:gs pos="0">
                <a:schemeClr val="bg1"/>
              </a:gs>
              <a:gs pos="100000">
                <a:schemeClr val="bg1">
                  <a:lumMod val="95000"/>
                </a:schemeClr>
              </a:gs>
            </a:gsLst>
            <a:lin ang="14400000" scaled="0"/>
            <a:tileRect/>
          </a:gradFill>
          <a:ln>
            <a:noFill/>
          </a:ln>
          <a:effectLst>
            <a:outerShdw blurRad="76200" dist="25400" dir="4800000" sx="101000" sy="101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12">
            <a:extLst>
              <a:ext uri="{FF2B5EF4-FFF2-40B4-BE49-F238E27FC236}">
                <a16:creationId xmlns:a16="http://schemas.microsoft.com/office/drawing/2014/main" xmlns="" id="{897255E2-E548-420C-B63F-5C77C6D627C7}"/>
              </a:ext>
            </a:extLst>
          </p:cNvPr>
          <p:cNvSpPr/>
          <p:nvPr/>
        </p:nvSpPr>
        <p:spPr>
          <a:xfrm>
            <a:off x="1225437" y="4380853"/>
            <a:ext cx="3381818" cy="1557288"/>
          </a:xfrm>
          <a:prstGeom prst="roundRect">
            <a:avLst>
              <a:gd name="adj" fmla="val 3445"/>
            </a:avLst>
          </a:prstGeom>
          <a:gradFill flip="none" rotWithShape="1">
            <a:gsLst>
              <a:gs pos="52000">
                <a:schemeClr val="bg1"/>
              </a:gs>
              <a:gs pos="0">
                <a:schemeClr val="bg1">
                  <a:lumMod val="85000"/>
                  <a:alpha val="72000"/>
                </a:schemeClr>
              </a:gs>
            </a:gsLst>
            <a:lin ang="66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3C917DAF-49D3-489D-A471-9F2583CE0FC1}"/>
              </a:ext>
            </a:extLst>
          </p:cNvPr>
          <p:cNvSpPr/>
          <p:nvPr/>
        </p:nvSpPr>
        <p:spPr>
          <a:xfrm>
            <a:off x="1104819" y="5397749"/>
            <a:ext cx="648072" cy="3600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03</a:t>
            </a:r>
            <a:endParaRPr lang="zh-CN" altLang="en-US"/>
          </a:p>
        </p:txBody>
      </p:sp>
      <p:sp>
        <p:nvSpPr>
          <p:cNvPr id="19" name="矩形 18">
            <a:extLst>
              <a:ext uri="{FF2B5EF4-FFF2-40B4-BE49-F238E27FC236}">
                <a16:creationId xmlns:a16="http://schemas.microsoft.com/office/drawing/2014/main" xmlns="" id="{A0453644-AD33-46D1-B534-E6EE0F4CEA8A}"/>
              </a:ext>
            </a:extLst>
          </p:cNvPr>
          <p:cNvSpPr/>
          <p:nvPr/>
        </p:nvSpPr>
        <p:spPr>
          <a:xfrm>
            <a:off x="2112931" y="4579028"/>
            <a:ext cx="2160240" cy="307777"/>
          </a:xfrm>
          <a:prstGeom prst="rect">
            <a:avLst/>
          </a:prstGeom>
        </p:spPr>
        <p:txBody>
          <a:bodyPr wrap="square">
            <a:spAutoFit/>
          </a:bodyPr>
          <a:lstStyle/>
          <a:p>
            <a:r>
              <a:rPr lang="zh-CN" altLang="en-US" sz="1400" b="1" dirty="0">
                <a:solidFill>
                  <a:schemeClr val="accent3"/>
                </a:solidFill>
              </a:rPr>
              <a:t>输入标题</a:t>
            </a:r>
          </a:p>
        </p:txBody>
      </p:sp>
      <p:cxnSp>
        <p:nvCxnSpPr>
          <p:cNvPr id="20" name="直接连接符 19">
            <a:extLst>
              <a:ext uri="{FF2B5EF4-FFF2-40B4-BE49-F238E27FC236}">
                <a16:creationId xmlns:a16="http://schemas.microsoft.com/office/drawing/2014/main" xmlns="" id="{B7040117-F26A-477C-AAE6-44D08311B11B}"/>
              </a:ext>
            </a:extLst>
          </p:cNvPr>
          <p:cNvCxnSpPr/>
          <p:nvPr/>
        </p:nvCxnSpPr>
        <p:spPr>
          <a:xfrm>
            <a:off x="2184939" y="4893693"/>
            <a:ext cx="208823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92B8C379-1874-475E-9356-DD8BC80D6B8A}"/>
              </a:ext>
            </a:extLst>
          </p:cNvPr>
          <p:cNvSpPr/>
          <p:nvPr/>
        </p:nvSpPr>
        <p:spPr>
          <a:xfrm>
            <a:off x="2112932" y="4958084"/>
            <a:ext cx="2160240" cy="871713"/>
          </a:xfrm>
          <a:prstGeom prst="rect">
            <a:avLst/>
          </a:prstGeom>
        </p:spPr>
        <p:txBody>
          <a:bodyPr wrap="square">
            <a:spAutoFit/>
          </a:bodyPr>
          <a:lstStyle/>
          <a:p>
            <a:pPr algn="just">
              <a:lnSpc>
                <a:spcPct val="130000"/>
              </a:lnSpc>
            </a:pPr>
            <a:r>
              <a:rPr lang="en-US" altLang="zh-CN" sz="1000">
                <a:solidFill>
                  <a:schemeClr val="tx1">
                    <a:lumMod val="75000"/>
                    <a:lumOff val="25000"/>
                  </a:schemeClr>
                </a:solidFill>
              </a:rPr>
              <a:t>Lorem ipsum dolor sit amet, consectetur adipisicing elit, sed do eiusmod tempor incididunt ut labore et dolore magna. </a:t>
            </a:r>
            <a:endParaRPr lang="zh-CN" altLang="en-US" sz="1000">
              <a:solidFill>
                <a:schemeClr val="tx1">
                  <a:lumMod val="75000"/>
                  <a:lumOff val="25000"/>
                </a:schemeClr>
              </a:solidFill>
            </a:endParaRPr>
          </a:p>
        </p:txBody>
      </p:sp>
      <p:grpSp>
        <p:nvGrpSpPr>
          <p:cNvPr id="35" name="组合 34">
            <a:extLst>
              <a:ext uri="{FF2B5EF4-FFF2-40B4-BE49-F238E27FC236}">
                <a16:creationId xmlns:a16="http://schemas.microsoft.com/office/drawing/2014/main" xmlns="" id="{D6A2F0D5-86A7-4E1E-B159-13C712B5754B}"/>
              </a:ext>
            </a:extLst>
          </p:cNvPr>
          <p:cNvGrpSpPr/>
          <p:nvPr/>
        </p:nvGrpSpPr>
        <p:grpSpPr>
          <a:xfrm>
            <a:off x="1408225" y="4522628"/>
            <a:ext cx="467662" cy="498938"/>
            <a:chOff x="6025477" y="5703965"/>
            <a:chExt cx="522158" cy="557080"/>
          </a:xfrm>
          <a:solidFill>
            <a:schemeClr val="accent3"/>
          </a:solidFill>
        </p:grpSpPr>
        <p:sp>
          <p:nvSpPr>
            <p:cNvPr id="36" name="Freeform 348">
              <a:extLst>
                <a:ext uri="{FF2B5EF4-FFF2-40B4-BE49-F238E27FC236}">
                  <a16:creationId xmlns:a16="http://schemas.microsoft.com/office/drawing/2014/main" xmlns="" id="{6C558361-5A7F-4AC5-B024-739252C80EC8}"/>
                </a:ext>
              </a:extLst>
            </p:cNvPr>
            <p:cNvSpPr>
              <a:spLocks/>
            </p:cNvSpPr>
            <p:nvPr/>
          </p:nvSpPr>
          <p:spPr bwMode="auto">
            <a:xfrm>
              <a:off x="6278241" y="5703965"/>
              <a:ext cx="31596" cy="78158"/>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349">
              <a:extLst>
                <a:ext uri="{FF2B5EF4-FFF2-40B4-BE49-F238E27FC236}">
                  <a16:creationId xmlns:a16="http://schemas.microsoft.com/office/drawing/2014/main" xmlns="" id="{90C334C9-B717-437B-BFB6-168F03AE878A}"/>
                </a:ext>
              </a:extLst>
            </p:cNvPr>
            <p:cNvSpPr>
              <a:spLocks/>
            </p:cNvSpPr>
            <p:nvPr/>
          </p:nvSpPr>
          <p:spPr bwMode="auto">
            <a:xfrm>
              <a:off x="6153521" y="5730572"/>
              <a:ext cx="58203" cy="73169"/>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350">
              <a:extLst>
                <a:ext uri="{FF2B5EF4-FFF2-40B4-BE49-F238E27FC236}">
                  <a16:creationId xmlns:a16="http://schemas.microsoft.com/office/drawing/2014/main" xmlns="" id="{D0054398-4E61-4CF5-A585-59B6A67C1BAD}"/>
                </a:ext>
              </a:extLst>
            </p:cNvPr>
            <p:cNvSpPr>
              <a:spLocks/>
            </p:cNvSpPr>
            <p:nvPr/>
          </p:nvSpPr>
          <p:spPr bwMode="auto">
            <a:xfrm>
              <a:off x="6060397" y="5818707"/>
              <a:ext cx="76495" cy="56539"/>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351">
              <a:extLst>
                <a:ext uri="{FF2B5EF4-FFF2-40B4-BE49-F238E27FC236}">
                  <a16:creationId xmlns:a16="http://schemas.microsoft.com/office/drawing/2014/main" xmlns="" id="{F4D2362C-8250-4816-A599-F3C21E39E521}"/>
                </a:ext>
              </a:extLst>
            </p:cNvPr>
            <p:cNvSpPr>
              <a:spLocks/>
            </p:cNvSpPr>
            <p:nvPr/>
          </p:nvSpPr>
          <p:spPr bwMode="auto">
            <a:xfrm>
              <a:off x="6025477" y="5943426"/>
              <a:ext cx="78158" cy="28270"/>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352">
              <a:extLst>
                <a:ext uri="{FF2B5EF4-FFF2-40B4-BE49-F238E27FC236}">
                  <a16:creationId xmlns:a16="http://schemas.microsoft.com/office/drawing/2014/main" xmlns="" id="{F8D6E108-A42F-4DFF-B889-F341B9D76272}"/>
                </a:ext>
              </a:extLst>
            </p:cNvPr>
            <p:cNvSpPr>
              <a:spLocks/>
            </p:cNvSpPr>
            <p:nvPr/>
          </p:nvSpPr>
          <p:spPr bwMode="auto">
            <a:xfrm>
              <a:off x="6052083" y="6041539"/>
              <a:ext cx="76495" cy="56539"/>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353">
              <a:extLst>
                <a:ext uri="{FF2B5EF4-FFF2-40B4-BE49-F238E27FC236}">
                  <a16:creationId xmlns:a16="http://schemas.microsoft.com/office/drawing/2014/main" xmlns="" id="{6FC1D941-BF13-4B54-BD8D-B818D2B58A16}"/>
                </a:ext>
              </a:extLst>
            </p:cNvPr>
            <p:cNvSpPr>
              <a:spLocks/>
            </p:cNvSpPr>
            <p:nvPr/>
          </p:nvSpPr>
          <p:spPr bwMode="auto">
            <a:xfrm>
              <a:off x="6437882" y="6053179"/>
              <a:ext cx="76495" cy="56539"/>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354">
              <a:extLst>
                <a:ext uri="{FF2B5EF4-FFF2-40B4-BE49-F238E27FC236}">
                  <a16:creationId xmlns:a16="http://schemas.microsoft.com/office/drawing/2014/main" xmlns="" id="{EDFF5CDE-61F9-4D88-B66E-112FE4AE42D6}"/>
                </a:ext>
              </a:extLst>
            </p:cNvPr>
            <p:cNvSpPr>
              <a:spLocks/>
            </p:cNvSpPr>
            <p:nvPr/>
          </p:nvSpPr>
          <p:spPr bwMode="auto">
            <a:xfrm>
              <a:off x="6471140" y="5958393"/>
              <a:ext cx="76495" cy="28270"/>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355">
              <a:extLst>
                <a:ext uri="{FF2B5EF4-FFF2-40B4-BE49-F238E27FC236}">
                  <a16:creationId xmlns:a16="http://schemas.microsoft.com/office/drawing/2014/main" xmlns="" id="{04944A68-D681-4FEA-AB72-5F7488022D25}"/>
                </a:ext>
              </a:extLst>
            </p:cNvPr>
            <p:cNvSpPr>
              <a:spLocks/>
            </p:cNvSpPr>
            <p:nvPr/>
          </p:nvSpPr>
          <p:spPr bwMode="auto">
            <a:xfrm>
              <a:off x="6446196" y="5830347"/>
              <a:ext cx="76495" cy="56539"/>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356">
              <a:extLst>
                <a:ext uri="{FF2B5EF4-FFF2-40B4-BE49-F238E27FC236}">
                  <a16:creationId xmlns:a16="http://schemas.microsoft.com/office/drawing/2014/main" xmlns="" id="{8236FD6C-F9E6-4A49-9D9D-0EC9B5996EB3}"/>
                </a:ext>
              </a:extLst>
            </p:cNvPr>
            <p:cNvSpPr>
              <a:spLocks/>
            </p:cNvSpPr>
            <p:nvPr/>
          </p:nvSpPr>
          <p:spPr bwMode="auto">
            <a:xfrm>
              <a:off x="6376353" y="5738887"/>
              <a:ext cx="59865" cy="73169"/>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357">
              <a:extLst>
                <a:ext uri="{FF2B5EF4-FFF2-40B4-BE49-F238E27FC236}">
                  <a16:creationId xmlns:a16="http://schemas.microsoft.com/office/drawing/2014/main" xmlns="" id="{48A5838C-40F2-48E8-B5FB-CCC854A07209}"/>
                </a:ext>
              </a:extLst>
            </p:cNvPr>
            <p:cNvSpPr>
              <a:spLocks noEditPoints="1"/>
            </p:cNvSpPr>
            <p:nvPr/>
          </p:nvSpPr>
          <p:spPr bwMode="auto">
            <a:xfrm>
              <a:off x="6146870" y="5828685"/>
              <a:ext cx="281035" cy="33757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358">
              <a:extLst>
                <a:ext uri="{FF2B5EF4-FFF2-40B4-BE49-F238E27FC236}">
                  <a16:creationId xmlns:a16="http://schemas.microsoft.com/office/drawing/2014/main" xmlns="" id="{EB1B17D6-077A-4549-8D18-46C08F2E9B95}"/>
                </a:ext>
              </a:extLst>
            </p:cNvPr>
            <p:cNvSpPr>
              <a:spLocks/>
            </p:cNvSpPr>
            <p:nvPr/>
          </p:nvSpPr>
          <p:spPr bwMode="auto">
            <a:xfrm>
              <a:off x="6211724" y="6176235"/>
              <a:ext cx="148001" cy="84810"/>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4" name="直角三角形 3">
            <a:extLst>
              <a:ext uri="{FF2B5EF4-FFF2-40B4-BE49-F238E27FC236}">
                <a16:creationId xmlns:a16="http://schemas.microsoft.com/office/drawing/2014/main" xmlns="" id="{5EDD0B08-A318-4316-8EE9-32CD735374B1}"/>
              </a:ext>
            </a:extLst>
          </p:cNvPr>
          <p:cNvSpPr/>
          <p:nvPr/>
        </p:nvSpPr>
        <p:spPr>
          <a:xfrm rot="5400000">
            <a:off x="10872383" y="2184952"/>
            <a:ext cx="159294" cy="159294"/>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121">
            <a:extLst>
              <a:ext uri="{FF2B5EF4-FFF2-40B4-BE49-F238E27FC236}">
                <a16:creationId xmlns:a16="http://schemas.microsoft.com/office/drawing/2014/main" xmlns="" id="{6F9965D9-1C2A-4DC4-AABF-3A1B32FAD31E}"/>
              </a:ext>
            </a:extLst>
          </p:cNvPr>
          <p:cNvSpPr/>
          <p:nvPr/>
        </p:nvSpPr>
        <p:spPr>
          <a:xfrm>
            <a:off x="7482266" y="772345"/>
            <a:ext cx="3479038" cy="1628631"/>
          </a:xfrm>
          <a:prstGeom prst="roundRect">
            <a:avLst>
              <a:gd name="adj" fmla="val 3445"/>
            </a:avLst>
          </a:prstGeom>
          <a:gradFill flip="none" rotWithShape="1">
            <a:gsLst>
              <a:gs pos="0">
                <a:schemeClr val="bg1"/>
              </a:gs>
              <a:gs pos="100000">
                <a:schemeClr val="bg1">
                  <a:lumMod val="95000"/>
                </a:schemeClr>
              </a:gs>
            </a:gsLst>
            <a:lin ang="14400000" scaled="0"/>
            <a:tileRect/>
          </a:gradFill>
          <a:ln>
            <a:noFill/>
          </a:ln>
          <a:effectLst>
            <a:outerShdw blurRad="76200" dist="25400" dir="4800000" sx="101000" sy="101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22">
            <a:extLst>
              <a:ext uri="{FF2B5EF4-FFF2-40B4-BE49-F238E27FC236}">
                <a16:creationId xmlns:a16="http://schemas.microsoft.com/office/drawing/2014/main" xmlns="" id="{0F421DF8-23FF-41A2-A4E3-E2DA05438D79}"/>
              </a:ext>
            </a:extLst>
          </p:cNvPr>
          <p:cNvSpPr/>
          <p:nvPr/>
        </p:nvSpPr>
        <p:spPr>
          <a:xfrm>
            <a:off x="7530876" y="808016"/>
            <a:ext cx="3381818" cy="1557288"/>
          </a:xfrm>
          <a:prstGeom prst="roundRect">
            <a:avLst>
              <a:gd name="adj" fmla="val 3445"/>
            </a:avLst>
          </a:prstGeom>
          <a:gradFill flip="none" rotWithShape="1">
            <a:gsLst>
              <a:gs pos="52000">
                <a:schemeClr val="bg1"/>
              </a:gs>
              <a:gs pos="0">
                <a:schemeClr val="bg1">
                  <a:lumMod val="85000"/>
                  <a:alpha val="72000"/>
                </a:schemeClr>
              </a:gs>
            </a:gsLst>
            <a:lin ang="66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A42AD755-9A9A-4D44-8F25-460C3E2C2BE2}"/>
              </a:ext>
            </a:extLst>
          </p:cNvPr>
          <p:cNvSpPr/>
          <p:nvPr/>
        </p:nvSpPr>
        <p:spPr>
          <a:xfrm>
            <a:off x="10383605" y="1824912"/>
            <a:ext cx="648072" cy="3600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02</a:t>
            </a:r>
            <a:endParaRPr lang="zh-CN" altLang="en-US"/>
          </a:p>
        </p:txBody>
      </p:sp>
      <p:sp>
        <p:nvSpPr>
          <p:cNvPr id="25" name="矩形 24">
            <a:extLst>
              <a:ext uri="{FF2B5EF4-FFF2-40B4-BE49-F238E27FC236}">
                <a16:creationId xmlns:a16="http://schemas.microsoft.com/office/drawing/2014/main" xmlns="" id="{C870F6C1-EA6B-44DD-8EC6-6C541BF5E475}"/>
              </a:ext>
            </a:extLst>
          </p:cNvPr>
          <p:cNvSpPr/>
          <p:nvPr/>
        </p:nvSpPr>
        <p:spPr>
          <a:xfrm>
            <a:off x="7738766" y="1006191"/>
            <a:ext cx="2160240" cy="307777"/>
          </a:xfrm>
          <a:prstGeom prst="rect">
            <a:avLst/>
          </a:prstGeom>
        </p:spPr>
        <p:txBody>
          <a:bodyPr wrap="square">
            <a:spAutoFit/>
          </a:bodyPr>
          <a:lstStyle/>
          <a:p>
            <a:r>
              <a:rPr lang="zh-CN" altLang="en-US" sz="1400" b="1" dirty="0">
                <a:solidFill>
                  <a:schemeClr val="accent4"/>
                </a:solidFill>
              </a:rPr>
              <a:t>输入标题</a:t>
            </a:r>
          </a:p>
        </p:txBody>
      </p:sp>
      <p:cxnSp>
        <p:nvCxnSpPr>
          <p:cNvPr id="26" name="直接连接符 25">
            <a:extLst>
              <a:ext uri="{FF2B5EF4-FFF2-40B4-BE49-F238E27FC236}">
                <a16:creationId xmlns:a16="http://schemas.microsoft.com/office/drawing/2014/main" xmlns="" id="{60D78BC2-21F9-4A96-8CCD-C4ED1D3E4788}"/>
              </a:ext>
            </a:extLst>
          </p:cNvPr>
          <p:cNvCxnSpPr/>
          <p:nvPr/>
        </p:nvCxnSpPr>
        <p:spPr>
          <a:xfrm>
            <a:off x="7810774" y="1320856"/>
            <a:ext cx="2088232"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02A15411-673B-4566-8F5E-120447A9517C}"/>
              </a:ext>
            </a:extLst>
          </p:cNvPr>
          <p:cNvSpPr/>
          <p:nvPr/>
        </p:nvSpPr>
        <p:spPr>
          <a:xfrm>
            <a:off x="7738767" y="1385247"/>
            <a:ext cx="2160240" cy="871713"/>
          </a:xfrm>
          <a:prstGeom prst="rect">
            <a:avLst/>
          </a:prstGeom>
        </p:spPr>
        <p:txBody>
          <a:bodyPr wrap="square">
            <a:spAutoFit/>
          </a:bodyPr>
          <a:lstStyle/>
          <a:p>
            <a:pPr algn="just">
              <a:lnSpc>
                <a:spcPct val="130000"/>
              </a:lnSpc>
            </a:pPr>
            <a:r>
              <a:rPr lang="en-US" altLang="zh-CN" sz="1000">
                <a:solidFill>
                  <a:schemeClr val="tx1">
                    <a:lumMod val="75000"/>
                    <a:lumOff val="25000"/>
                  </a:schemeClr>
                </a:solidFill>
              </a:rPr>
              <a:t>Lorem ipsum dolor sit amet, consectetur adipisicing elit, sed do eiusmod tempor incididunt ut labore et dolore magna. </a:t>
            </a:r>
            <a:endParaRPr lang="zh-CN" altLang="en-US" sz="1000">
              <a:solidFill>
                <a:schemeClr val="tx1">
                  <a:lumMod val="75000"/>
                  <a:lumOff val="25000"/>
                </a:schemeClr>
              </a:solidFill>
            </a:endParaRPr>
          </a:p>
        </p:txBody>
      </p:sp>
      <p:grpSp>
        <p:nvGrpSpPr>
          <p:cNvPr id="47" name="组合 46">
            <a:extLst>
              <a:ext uri="{FF2B5EF4-FFF2-40B4-BE49-F238E27FC236}">
                <a16:creationId xmlns:a16="http://schemas.microsoft.com/office/drawing/2014/main" xmlns="" id="{6BD35756-C211-45ED-9CBF-763F58DC9929}"/>
              </a:ext>
            </a:extLst>
          </p:cNvPr>
          <p:cNvGrpSpPr/>
          <p:nvPr/>
        </p:nvGrpSpPr>
        <p:grpSpPr>
          <a:xfrm>
            <a:off x="10233656" y="1037353"/>
            <a:ext cx="484495" cy="390445"/>
            <a:chOff x="3714012" y="3171332"/>
            <a:chExt cx="565394" cy="455641"/>
          </a:xfrm>
          <a:solidFill>
            <a:schemeClr val="accent4"/>
          </a:solidFill>
        </p:grpSpPr>
        <p:sp>
          <p:nvSpPr>
            <p:cNvPr id="48" name="Freeform 45">
              <a:extLst>
                <a:ext uri="{FF2B5EF4-FFF2-40B4-BE49-F238E27FC236}">
                  <a16:creationId xmlns:a16="http://schemas.microsoft.com/office/drawing/2014/main" xmlns="" id="{9F68A61D-A1FC-484C-890C-57C3218D1090}"/>
                </a:ext>
              </a:extLst>
            </p:cNvPr>
            <p:cNvSpPr>
              <a:spLocks/>
            </p:cNvSpPr>
            <p:nvPr/>
          </p:nvSpPr>
          <p:spPr bwMode="auto">
            <a:xfrm>
              <a:off x="3787180" y="3354254"/>
              <a:ext cx="187911" cy="36584"/>
            </a:xfrm>
            <a:custGeom>
              <a:avLst/>
              <a:gdLst>
                <a:gd name="T0" fmla="*/ 81 w 90"/>
                <a:gd name="T1" fmla="*/ 18 h 18"/>
                <a:gd name="T2" fmla="*/ 9 w 90"/>
                <a:gd name="T3" fmla="*/ 18 h 18"/>
                <a:gd name="T4" fmla="*/ 0 w 90"/>
                <a:gd name="T5" fmla="*/ 9 h 18"/>
                <a:gd name="T6" fmla="*/ 9 w 90"/>
                <a:gd name="T7" fmla="*/ 0 h 18"/>
                <a:gd name="T8" fmla="*/ 81 w 90"/>
                <a:gd name="T9" fmla="*/ 0 h 18"/>
                <a:gd name="T10" fmla="*/ 90 w 90"/>
                <a:gd name="T11" fmla="*/ 9 h 18"/>
                <a:gd name="T12" fmla="*/ 81 w 9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0" h="18">
                  <a:moveTo>
                    <a:pt x="81" y="18"/>
                  </a:moveTo>
                  <a:cubicBezTo>
                    <a:pt x="9" y="18"/>
                    <a:pt x="9" y="18"/>
                    <a:pt x="9" y="18"/>
                  </a:cubicBezTo>
                  <a:cubicBezTo>
                    <a:pt x="4" y="18"/>
                    <a:pt x="0" y="14"/>
                    <a:pt x="0" y="9"/>
                  </a:cubicBezTo>
                  <a:cubicBezTo>
                    <a:pt x="0" y="4"/>
                    <a:pt x="4" y="0"/>
                    <a:pt x="9" y="0"/>
                  </a:cubicBezTo>
                  <a:cubicBezTo>
                    <a:pt x="81" y="0"/>
                    <a:pt x="81" y="0"/>
                    <a:pt x="81" y="0"/>
                  </a:cubicBezTo>
                  <a:cubicBezTo>
                    <a:pt x="86" y="0"/>
                    <a:pt x="90" y="4"/>
                    <a:pt x="90" y="9"/>
                  </a:cubicBezTo>
                  <a:cubicBezTo>
                    <a:pt x="90" y="14"/>
                    <a:pt x="86" y="18"/>
                    <a:pt x="81"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46">
              <a:extLst>
                <a:ext uri="{FF2B5EF4-FFF2-40B4-BE49-F238E27FC236}">
                  <a16:creationId xmlns:a16="http://schemas.microsoft.com/office/drawing/2014/main" xmlns="" id="{D7CD0C61-00BB-4B96-8C6C-FBBE088DA103}"/>
                </a:ext>
              </a:extLst>
            </p:cNvPr>
            <p:cNvSpPr>
              <a:spLocks/>
            </p:cNvSpPr>
            <p:nvPr/>
          </p:nvSpPr>
          <p:spPr bwMode="auto">
            <a:xfrm>
              <a:off x="3810461" y="3357579"/>
              <a:ext cx="34922" cy="76495"/>
            </a:xfrm>
            <a:custGeom>
              <a:avLst/>
              <a:gdLst>
                <a:gd name="T0" fmla="*/ 9 w 17"/>
                <a:gd name="T1" fmla="*/ 37 h 37"/>
                <a:gd name="T2" fmla="*/ 0 w 17"/>
                <a:gd name="T3" fmla="*/ 28 h 37"/>
                <a:gd name="T4" fmla="*/ 0 w 17"/>
                <a:gd name="T5" fmla="*/ 9 h 37"/>
                <a:gd name="T6" fmla="*/ 9 w 17"/>
                <a:gd name="T7" fmla="*/ 0 h 37"/>
                <a:gd name="T8" fmla="*/ 17 w 17"/>
                <a:gd name="T9" fmla="*/ 9 h 37"/>
                <a:gd name="T10" fmla="*/ 17 w 17"/>
                <a:gd name="T11" fmla="*/ 28 h 37"/>
                <a:gd name="T12" fmla="*/ 9 w 17"/>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7" h="37">
                  <a:moveTo>
                    <a:pt x="9" y="37"/>
                  </a:moveTo>
                  <a:cubicBezTo>
                    <a:pt x="4" y="37"/>
                    <a:pt x="0" y="33"/>
                    <a:pt x="0" y="28"/>
                  </a:cubicBezTo>
                  <a:cubicBezTo>
                    <a:pt x="0" y="9"/>
                    <a:pt x="0" y="9"/>
                    <a:pt x="0" y="9"/>
                  </a:cubicBezTo>
                  <a:cubicBezTo>
                    <a:pt x="0" y="4"/>
                    <a:pt x="4" y="0"/>
                    <a:pt x="9" y="0"/>
                  </a:cubicBezTo>
                  <a:cubicBezTo>
                    <a:pt x="13" y="0"/>
                    <a:pt x="17" y="4"/>
                    <a:pt x="17" y="9"/>
                  </a:cubicBezTo>
                  <a:cubicBezTo>
                    <a:pt x="17" y="28"/>
                    <a:pt x="17" y="28"/>
                    <a:pt x="17" y="28"/>
                  </a:cubicBezTo>
                  <a:cubicBezTo>
                    <a:pt x="17" y="33"/>
                    <a:pt x="13"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47">
              <a:extLst>
                <a:ext uri="{FF2B5EF4-FFF2-40B4-BE49-F238E27FC236}">
                  <a16:creationId xmlns:a16="http://schemas.microsoft.com/office/drawing/2014/main" xmlns="" id="{D2266521-C5EE-4984-955B-24D3A892CA38}"/>
                </a:ext>
              </a:extLst>
            </p:cNvPr>
            <p:cNvSpPr>
              <a:spLocks/>
            </p:cNvSpPr>
            <p:nvPr/>
          </p:nvSpPr>
          <p:spPr bwMode="auto">
            <a:xfrm>
              <a:off x="3853697" y="3357579"/>
              <a:ext cx="38248" cy="76495"/>
            </a:xfrm>
            <a:custGeom>
              <a:avLst/>
              <a:gdLst>
                <a:gd name="T0" fmla="*/ 9 w 18"/>
                <a:gd name="T1" fmla="*/ 37 h 37"/>
                <a:gd name="T2" fmla="*/ 0 w 18"/>
                <a:gd name="T3" fmla="*/ 28 h 37"/>
                <a:gd name="T4" fmla="*/ 0 w 18"/>
                <a:gd name="T5" fmla="*/ 9 h 37"/>
                <a:gd name="T6" fmla="*/ 9 w 18"/>
                <a:gd name="T7" fmla="*/ 0 h 37"/>
                <a:gd name="T8" fmla="*/ 18 w 18"/>
                <a:gd name="T9" fmla="*/ 9 h 37"/>
                <a:gd name="T10" fmla="*/ 18 w 18"/>
                <a:gd name="T11" fmla="*/ 28 h 37"/>
                <a:gd name="T12" fmla="*/ 9 w 18"/>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9" y="37"/>
                  </a:moveTo>
                  <a:cubicBezTo>
                    <a:pt x="4" y="37"/>
                    <a:pt x="0" y="33"/>
                    <a:pt x="0" y="28"/>
                  </a:cubicBezTo>
                  <a:cubicBezTo>
                    <a:pt x="0" y="9"/>
                    <a:pt x="0" y="9"/>
                    <a:pt x="0" y="9"/>
                  </a:cubicBezTo>
                  <a:cubicBezTo>
                    <a:pt x="0" y="4"/>
                    <a:pt x="4" y="0"/>
                    <a:pt x="9" y="0"/>
                  </a:cubicBezTo>
                  <a:cubicBezTo>
                    <a:pt x="14" y="0"/>
                    <a:pt x="18" y="4"/>
                    <a:pt x="18" y="9"/>
                  </a:cubicBezTo>
                  <a:cubicBezTo>
                    <a:pt x="18" y="28"/>
                    <a:pt x="18" y="28"/>
                    <a:pt x="18" y="28"/>
                  </a:cubicBezTo>
                  <a:cubicBezTo>
                    <a:pt x="18" y="33"/>
                    <a:pt x="14"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48">
              <a:extLst>
                <a:ext uri="{FF2B5EF4-FFF2-40B4-BE49-F238E27FC236}">
                  <a16:creationId xmlns:a16="http://schemas.microsoft.com/office/drawing/2014/main" xmlns="" id="{3505C218-FF68-48FC-BBBA-215EE3CEF332}"/>
                </a:ext>
              </a:extLst>
            </p:cNvPr>
            <p:cNvSpPr>
              <a:spLocks noEditPoints="1"/>
            </p:cNvSpPr>
            <p:nvPr/>
          </p:nvSpPr>
          <p:spPr bwMode="auto">
            <a:xfrm>
              <a:off x="3945158" y="3292725"/>
              <a:ext cx="106427" cy="159641"/>
            </a:xfrm>
            <a:custGeom>
              <a:avLst/>
              <a:gdLst>
                <a:gd name="T0" fmla="*/ 25 w 51"/>
                <a:gd name="T1" fmla="*/ 76 h 76"/>
                <a:gd name="T2" fmla="*/ 0 w 51"/>
                <a:gd name="T3" fmla="*/ 50 h 76"/>
                <a:gd name="T4" fmla="*/ 0 w 51"/>
                <a:gd name="T5" fmla="*/ 26 h 76"/>
                <a:gd name="T6" fmla="*/ 25 w 51"/>
                <a:gd name="T7" fmla="*/ 0 h 76"/>
                <a:gd name="T8" fmla="*/ 51 w 51"/>
                <a:gd name="T9" fmla="*/ 26 h 76"/>
                <a:gd name="T10" fmla="*/ 51 w 51"/>
                <a:gd name="T11" fmla="*/ 50 h 76"/>
                <a:gd name="T12" fmla="*/ 25 w 51"/>
                <a:gd name="T13" fmla="*/ 76 h 76"/>
                <a:gd name="T14" fmla="*/ 25 w 51"/>
                <a:gd name="T15" fmla="*/ 18 h 76"/>
                <a:gd name="T16" fmla="*/ 17 w 51"/>
                <a:gd name="T17" fmla="*/ 26 h 76"/>
                <a:gd name="T18" fmla="*/ 17 w 51"/>
                <a:gd name="T19" fmla="*/ 50 h 76"/>
                <a:gd name="T20" fmla="*/ 25 w 51"/>
                <a:gd name="T21" fmla="*/ 58 h 76"/>
                <a:gd name="T22" fmla="*/ 34 w 51"/>
                <a:gd name="T23" fmla="*/ 50 h 76"/>
                <a:gd name="T24" fmla="*/ 34 w 51"/>
                <a:gd name="T25" fmla="*/ 26 h 76"/>
                <a:gd name="T26" fmla="*/ 25 w 51"/>
                <a:gd name="T2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6">
                  <a:moveTo>
                    <a:pt x="25" y="76"/>
                  </a:moveTo>
                  <a:cubicBezTo>
                    <a:pt x="11" y="76"/>
                    <a:pt x="0" y="64"/>
                    <a:pt x="0" y="50"/>
                  </a:cubicBezTo>
                  <a:cubicBezTo>
                    <a:pt x="0" y="26"/>
                    <a:pt x="0" y="26"/>
                    <a:pt x="0" y="26"/>
                  </a:cubicBezTo>
                  <a:cubicBezTo>
                    <a:pt x="0" y="12"/>
                    <a:pt x="11" y="0"/>
                    <a:pt x="25" y="0"/>
                  </a:cubicBezTo>
                  <a:cubicBezTo>
                    <a:pt x="40" y="0"/>
                    <a:pt x="51" y="12"/>
                    <a:pt x="51" y="26"/>
                  </a:cubicBezTo>
                  <a:cubicBezTo>
                    <a:pt x="51" y="50"/>
                    <a:pt x="51" y="50"/>
                    <a:pt x="51" y="50"/>
                  </a:cubicBezTo>
                  <a:cubicBezTo>
                    <a:pt x="51" y="64"/>
                    <a:pt x="40" y="76"/>
                    <a:pt x="25" y="76"/>
                  </a:cubicBezTo>
                  <a:close/>
                  <a:moveTo>
                    <a:pt x="25" y="18"/>
                  </a:moveTo>
                  <a:cubicBezTo>
                    <a:pt x="21" y="18"/>
                    <a:pt x="17" y="22"/>
                    <a:pt x="17" y="26"/>
                  </a:cubicBezTo>
                  <a:cubicBezTo>
                    <a:pt x="17" y="50"/>
                    <a:pt x="17" y="50"/>
                    <a:pt x="17" y="50"/>
                  </a:cubicBezTo>
                  <a:cubicBezTo>
                    <a:pt x="17" y="55"/>
                    <a:pt x="21" y="58"/>
                    <a:pt x="25" y="58"/>
                  </a:cubicBezTo>
                  <a:cubicBezTo>
                    <a:pt x="30" y="58"/>
                    <a:pt x="34" y="55"/>
                    <a:pt x="34" y="50"/>
                  </a:cubicBezTo>
                  <a:cubicBezTo>
                    <a:pt x="34" y="26"/>
                    <a:pt x="34" y="26"/>
                    <a:pt x="34" y="26"/>
                  </a:cubicBezTo>
                  <a:cubicBezTo>
                    <a:pt x="34" y="22"/>
                    <a:pt x="30" y="18"/>
                    <a:pt x="2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49">
              <a:extLst>
                <a:ext uri="{FF2B5EF4-FFF2-40B4-BE49-F238E27FC236}">
                  <a16:creationId xmlns:a16="http://schemas.microsoft.com/office/drawing/2014/main" xmlns="" id="{ADD6F0AF-A99F-473A-9FC5-2FD84F92846D}"/>
                </a:ext>
              </a:extLst>
            </p:cNvPr>
            <p:cNvSpPr>
              <a:spLocks noEditPoints="1"/>
            </p:cNvSpPr>
            <p:nvPr/>
          </p:nvSpPr>
          <p:spPr bwMode="auto">
            <a:xfrm>
              <a:off x="3714012" y="3171332"/>
              <a:ext cx="565394" cy="455641"/>
            </a:xfrm>
            <a:custGeom>
              <a:avLst/>
              <a:gdLst>
                <a:gd name="T0" fmla="*/ 259 w 271"/>
                <a:gd name="T1" fmla="*/ 181 h 218"/>
                <a:gd name="T2" fmla="*/ 207 w 271"/>
                <a:gd name="T3" fmla="*/ 147 h 218"/>
                <a:gd name="T4" fmla="*/ 192 w 271"/>
                <a:gd name="T5" fmla="*/ 145 h 218"/>
                <a:gd name="T6" fmla="*/ 187 w 271"/>
                <a:gd name="T7" fmla="*/ 147 h 218"/>
                <a:gd name="T8" fmla="*/ 178 w 271"/>
                <a:gd name="T9" fmla="*/ 141 h 218"/>
                <a:gd name="T10" fmla="*/ 187 w 271"/>
                <a:gd name="T11" fmla="*/ 77 h 218"/>
                <a:gd name="T12" fmla="*/ 78 w 271"/>
                <a:gd name="T13" fmla="*/ 11 h 218"/>
                <a:gd name="T14" fmla="*/ 12 w 271"/>
                <a:gd name="T15" fmla="*/ 120 h 218"/>
                <a:gd name="T16" fmla="*/ 121 w 271"/>
                <a:gd name="T17" fmla="*/ 186 h 218"/>
                <a:gd name="T18" fmla="*/ 168 w 271"/>
                <a:gd name="T19" fmla="*/ 157 h 218"/>
                <a:gd name="T20" fmla="*/ 177 w 271"/>
                <a:gd name="T21" fmla="*/ 163 h 218"/>
                <a:gd name="T22" fmla="*/ 185 w 271"/>
                <a:gd name="T23" fmla="*/ 180 h 218"/>
                <a:gd name="T24" fmla="*/ 238 w 271"/>
                <a:gd name="T25" fmla="*/ 214 h 218"/>
                <a:gd name="T26" fmla="*/ 253 w 271"/>
                <a:gd name="T27" fmla="*/ 217 h 218"/>
                <a:gd name="T28" fmla="*/ 265 w 271"/>
                <a:gd name="T29" fmla="*/ 208 h 218"/>
                <a:gd name="T30" fmla="*/ 259 w 271"/>
                <a:gd name="T31" fmla="*/ 181 h 218"/>
                <a:gd name="T32" fmla="*/ 117 w 271"/>
                <a:gd name="T33" fmla="*/ 170 h 218"/>
                <a:gd name="T34" fmla="*/ 28 w 271"/>
                <a:gd name="T35" fmla="*/ 116 h 218"/>
                <a:gd name="T36" fmla="*/ 82 w 271"/>
                <a:gd name="T37" fmla="*/ 27 h 218"/>
                <a:gd name="T38" fmla="*/ 170 w 271"/>
                <a:gd name="T39" fmla="*/ 81 h 218"/>
                <a:gd name="T40" fmla="*/ 117 w 271"/>
                <a:gd name="T41" fmla="*/ 1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18">
                  <a:moveTo>
                    <a:pt x="259" y="181"/>
                  </a:moveTo>
                  <a:cubicBezTo>
                    <a:pt x="207" y="147"/>
                    <a:pt x="207" y="147"/>
                    <a:pt x="207" y="147"/>
                  </a:cubicBezTo>
                  <a:cubicBezTo>
                    <a:pt x="202" y="144"/>
                    <a:pt x="197" y="144"/>
                    <a:pt x="192" y="145"/>
                  </a:cubicBezTo>
                  <a:cubicBezTo>
                    <a:pt x="190" y="145"/>
                    <a:pt x="188" y="146"/>
                    <a:pt x="187" y="147"/>
                  </a:cubicBezTo>
                  <a:cubicBezTo>
                    <a:pt x="178" y="141"/>
                    <a:pt x="178" y="141"/>
                    <a:pt x="178" y="141"/>
                  </a:cubicBezTo>
                  <a:cubicBezTo>
                    <a:pt x="188" y="122"/>
                    <a:pt x="192" y="100"/>
                    <a:pt x="187" y="77"/>
                  </a:cubicBezTo>
                  <a:cubicBezTo>
                    <a:pt x="175" y="29"/>
                    <a:pt x="126" y="0"/>
                    <a:pt x="78" y="11"/>
                  </a:cubicBezTo>
                  <a:cubicBezTo>
                    <a:pt x="30" y="23"/>
                    <a:pt x="0" y="72"/>
                    <a:pt x="12" y="120"/>
                  </a:cubicBezTo>
                  <a:cubicBezTo>
                    <a:pt x="24" y="168"/>
                    <a:pt x="72" y="197"/>
                    <a:pt x="121" y="186"/>
                  </a:cubicBezTo>
                  <a:cubicBezTo>
                    <a:pt x="140" y="181"/>
                    <a:pt x="156" y="171"/>
                    <a:pt x="168" y="157"/>
                  </a:cubicBezTo>
                  <a:cubicBezTo>
                    <a:pt x="177" y="163"/>
                    <a:pt x="177" y="163"/>
                    <a:pt x="177" y="163"/>
                  </a:cubicBezTo>
                  <a:cubicBezTo>
                    <a:pt x="176" y="169"/>
                    <a:pt x="179" y="176"/>
                    <a:pt x="185" y="180"/>
                  </a:cubicBezTo>
                  <a:cubicBezTo>
                    <a:pt x="238" y="214"/>
                    <a:pt x="238" y="214"/>
                    <a:pt x="238" y="214"/>
                  </a:cubicBezTo>
                  <a:cubicBezTo>
                    <a:pt x="242" y="217"/>
                    <a:pt x="248" y="218"/>
                    <a:pt x="253" y="217"/>
                  </a:cubicBezTo>
                  <a:cubicBezTo>
                    <a:pt x="258" y="216"/>
                    <a:pt x="262" y="213"/>
                    <a:pt x="265" y="208"/>
                  </a:cubicBezTo>
                  <a:cubicBezTo>
                    <a:pt x="271" y="199"/>
                    <a:pt x="268" y="187"/>
                    <a:pt x="259" y="181"/>
                  </a:cubicBezTo>
                  <a:close/>
                  <a:moveTo>
                    <a:pt x="117" y="170"/>
                  </a:moveTo>
                  <a:cubicBezTo>
                    <a:pt x="77" y="179"/>
                    <a:pt x="38" y="155"/>
                    <a:pt x="28" y="116"/>
                  </a:cubicBezTo>
                  <a:cubicBezTo>
                    <a:pt x="19" y="76"/>
                    <a:pt x="43" y="37"/>
                    <a:pt x="82" y="27"/>
                  </a:cubicBezTo>
                  <a:cubicBezTo>
                    <a:pt x="121" y="18"/>
                    <a:pt x="161" y="42"/>
                    <a:pt x="170" y="81"/>
                  </a:cubicBezTo>
                  <a:cubicBezTo>
                    <a:pt x="180" y="121"/>
                    <a:pt x="156" y="160"/>
                    <a:pt x="117" y="17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8" name="直角三角形 27">
            <a:extLst>
              <a:ext uri="{FF2B5EF4-FFF2-40B4-BE49-F238E27FC236}">
                <a16:creationId xmlns:a16="http://schemas.microsoft.com/office/drawing/2014/main" xmlns="" id="{E567411B-E4DB-4F1F-8DF9-58193E5594F2}"/>
              </a:ext>
            </a:extLst>
          </p:cNvPr>
          <p:cNvSpPr/>
          <p:nvPr/>
        </p:nvSpPr>
        <p:spPr>
          <a:xfrm rot="5400000">
            <a:off x="10872383" y="5754259"/>
            <a:ext cx="159294" cy="159294"/>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131">
            <a:extLst>
              <a:ext uri="{FF2B5EF4-FFF2-40B4-BE49-F238E27FC236}">
                <a16:creationId xmlns:a16="http://schemas.microsoft.com/office/drawing/2014/main" xmlns="" id="{C511CC0F-9F33-477F-BF38-880506CA189A}"/>
              </a:ext>
            </a:extLst>
          </p:cNvPr>
          <p:cNvSpPr/>
          <p:nvPr/>
        </p:nvSpPr>
        <p:spPr>
          <a:xfrm>
            <a:off x="7482266" y="4345182"/>
            <a:ext cx="3479038" cy="1628631"/>
          </a:xfrm>
          <a:prstGeom prst="roundRect">
            <a:avLst>
              <a:gd name="adj" fmla="val 3445"/>
            </a:avLst>
          </a:prstGeom>
          <a:gradFill flip="none" rotWithShape="1">
            <a:gsLst>
              <a:gs pos="0">
                <a:schemeClr val="bg1"/>
              </a:gs>
              <a:gs pos="100000">
                <a:schemeClr val="bg1">
                  <a:lumMod val="95000"/>
                </a:schemeClr>
              </a:gs>
            </a:gsLst>
            <a:lin ang="14400000" scaled="0"/>
            <a:tileRect/>
          </a:gradFill>
          <a:ln>
            <a:noFill/>
          </a:ln>
          <a:effectLst>
            <a:outerShdw blurRad="76200" dist="25400" dir="4800000" sx="101000" sy="101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132">
            <a:extLst>
              <a:ext uri="{FF2B5EF4-FFF2-40B4-BE49-F238E27FC236}">
                <a16:creationId xmlns:a16="http://schemas.microsoft.com/office/drawing/2014/main" xmlns="" id="{B384A95E-606B-4D4C-A964-8A9A8592B0E5}"/>
              </a:ext>
            </a:extLst>
          </p:cNvPr>
          <p:cNvSpPr/>
          <p:nvPr/>
        </p:nvSpPr>
        <p:spPr>
          <a:xfrm>
            <a:off x="7530876" y="4380853"/>
            <a:ext cx="3381818" cy="1557288"/>
          </a:xfrm>
          <a:prstGeom prst="roundRect">
            <a:avLst>
              <a:gd name="adj" fmla="val 3445"/>
            </a:avLst>
          </a:prstGeom>
          <a:gradFill flip="none" rotWithShape="1">
            <a:gsLst>
              <a:gs pos="52000">
                <a:schemeClr val="bg1"/>
              </a:gs>
              <a:gs pos="0">
                <a:schemeClr val="bg1">
                  <a:lumMod val="85000"/>
                  <a:alpha val="72000"/>
                </a:schemeClr>
              </a:gs>
            </a:gsLst>
            <a:lin ang="66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66BDD059-1480-446D-B5B3-2EBB7CA79815}"/>
              </a:ext>
            </a:extLst>
          </p:cNvPr>
          <p:cNvSpPr/>
          <p:nvPr/>
        </p:nvSpPr>
        <p:spPr>
          <a:xfrm>
            <a:off x="10383605" y="5397749"/>
            <a:ext cx="648072" cy="360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04</a:t>
            </a:r>
            <a:endParaRPr lang="zh-CN" altLang="en-US"/>
          </a:p>
        </p:txBody>
      </p:sp>
      <p:sp>
        <p:nvSpPr>
          <p:cNvPr id="32" name="矩形 31">
            <a:extLst>
              <a:ext uri="{FF2B5EF4-FFF2-40B4-BE49-F238E27FC236}">
                <a16:creationId xmlns:a16="http://schemas.microsoft.com/office/drawing/2014/main" xmlns="" id="{1E4F3B9C-DFDE-4D53-B784-FCE2E1318645}"/>
              </a:ext>
            </a:extLst>
          </p:cNvPr>
          <p:cNvSpPr/>
          <p:nvPr/>
        </p:nvSpPr>
        <p:spPr>
          <a:xfrm>
            <a:off x="7738766" y="4579028"/>
            <a:ext cx="2160240" cy="307777"/>
          </a:xfrm>
          <a:prstGeom prst="rect">
            <a:avLst/>
          </a:prstGeom>
        </p:spPr>
        <p:txBody>
          <a:bodyPr wrap="square">
            <a:spAutoFit/>
          </a:bodyPr>
          <a:lstStyle/>
          <a:p>
            <a:r>
              <a:rPr lang="zh-CN" altLang="en-US" sz="1400" b="1" dirty="0">
                <a:solidFill>
                  <a:schemeClr val="accent2"/>
                </a:solidFill>
              </a:rPr>
              <a:t>输入标题</a:t>
            </a:r>
          </a:p>
        </p:txBody>
      </p:sp>
      <p:cxnSp>
        <p:nvCxnSpPr>
          <p:cNvPr id="33" name="直接连接符 32">
            <a:extLst>
              <a:ext uri="{FF2B5EF4-FFF2-40B4-BE49-F238E27FC236}">
                <a16:creationId xmlns:a16="http://schemas.microsoft.com/office/drawing/2014/main" xmlns="" id="{A474A782-7951-46D6-AB12-D45FBC85AC79}"/>
              </a:ext>
            </a:extLst>
          </p:cNvPr>
          <p:cNvCxnSpPr/>
          <p:nvPr/>
        </p:nvCxnSpPr>
        <p:spPr>
          <a:xfrm>
            <a:off x="7810774" y="4893693"/>
            <a:ext cx="208823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E1D8B82B-7210-42E3-83EE-E6BF4601A95F}"/>
              </a:ext>
            </a:extLst>
          </p:cNvPr>
          <p:cNvSpPr/>
          <p:nvPr/>
        </p:nvSpPr>
        <p:spPr>
          <a:xfrm>
            <a:off x="7738767" y="4958084"/>
            <a:ext cx="2160240" cy="871713"/>
          </a:xfrm>
          <a:prstGeom prst="rect">
            <a:avLst/>
          </a:prstGeom>
        </p:spPr>
        <p:txBody>
          <a:bodyPr wrap="square">
            <a:spAutoFit/>
          </a:bodyPr>
          <a:lstStyle/>
          <a:p>
            <a:pPr algn="just">
              <a:lnSpc>
                <a:spcPct val="130000"/>
              </a:lnSpc>
            </a:pPr>
            <a:r>
              <a:rPr lang="en-US" altLang="zh-CN" sz="1000">
                <a:solidFill>
                  <a:schemeClr val="tx1">
                    <a:lumMod val="75000"/>
                    <a:lumOff val="25000"/>
                  </a:schemeClr>
                </a:solidFill>
              </a:rPr>
              <a:t>Lorem ipsum dolor sit amet, consectetur adipisicing elit, sed do eiusmod tempor incididunt ut labore et dolore magna. </a:t>
            </a:r>
            <a:endParaRPr lang="zh-CN" altLang="en-US" sz="1000">
              <a:solidFill>
                <a:schemeClr val="tx1">
                  <a:lumMod val="75000"/>
                  <a:lumOff val="25000"/>
                </a:schemeClr>
              </a:solidFill>
            </a:endParaRPr>
          </a:p>
        </p:txBody>
      </p:sp>
      <p:grpSp>
        <p:nvGrpSpPr>
          <p:cNvPr id="53" name="组合 52">
            <a:extLst>
              <a:ext uri="{FF2B5EF4-FFF2-40B4-BE49-F238E27FC236}">
                <a16:creationId xmlns:a16="http://schemas.microsoft.com/office/drawing/2014/main" xmlns="" id="{94280F4F-EB9C-4E78-A67A-594CCD29F830}"/>
              </a:ext>
            </a:extLst>
          </p:cNvPr>
          <p:cNvGrpSpPr/>
          <p:nvPr/>
        </p:nvGrpSpPr>
        <p:grpSpPr>
          <a:xfrm>
            <a:off x="10281391" y="4561555"/>
            <a:ext cx="389023" cy="387597"/>
            <a:chOff x="8328626" y="5747201"/>
            <a:chExt cx="453979" cy="452315"/>
          </a:xfrm>
          <a:solidFill>
            <a:schemeClr val="accent2"/>
          </a:solidFill>
        </p:grpSpPr>
        <p:sp>
          <p:nvSpPr>
            <p:cNvPr id="54" name="Freeform 236">
              <a:extLst>
                <a:ext uri="{FF2B5EF4-FFF2-40B4-BE49-F238E27FC236}">
                  <a16:creationId xmlns:a16="http://schemas.microsoft.com/office/drawing/2014/main" xmlns="" id="{5A99F55E-C2C7-4102-873B-F89E1804EFEB}"/>
                </a:ext>
              </a:extLst>
            </p:cNvPr>
            <p:cNvSpPr>
              <a:spLocks/>
            </p:cNvSpPr>
            <p:nvPr/>
          </p:nvSpPr>
          <p:spPr bwMode="auto">
            <a:xfrm>
              <a:off x="8328626" y="5747201"/>
              <a:ext cx="440675" cy="442338"/>
            </a:xfrm>
            <a:custGeom>
              <a:avLst/>
              <a:gdLst>
                <a:gd name="T0" fmla="*/ 108 w 211"/>
                <a:gd name="T1" fmla="*/ 167 h 212"/>
                <a:gd name="T2" fmla="*/ 60 w 211"/>
                <a:gd name="T3" fmla="*/ 65 h 212"/>
                <a:gd name="T4" fmla="*/ 105 w 211"/>
                <a:gd name="T5" fmla="*/ 45 h 212"/>
                <a:gd name="T6" fmla="*/ 165 w 211"/>
                <a:gd name="T7" fmla="*/ 115 h 212"/>
                <a:gd name="T8" fmla="*/ 191 w 211"/>
                <a:gd name="T9" fmla="*/ 122 h 212"/>
                <a:gd name="T10" fmla="*/ 211 w 211"/>
                <a:gd name="T11" fmla="*/ 112 h 212"/>
                <a:gd name="T12" fmla="*/ 209 w 211"/>
                <a:gd name="T13" fmla="*/ 92 h 212"/>
                <a:gd name="T14" fmla="*/ 187 w 211"/>
                <a:gd name="T15" fmla="*/ 77 h 212"/>
                <a:gd name="T16" fmla="*/ 199 w 211"/>
                <a:gd name="T17" fmla="*/ 58 h 212"/>
                <a:gd name="T18" fmla="*/ 188 w 211"/>
                <a:gd name="T19" fmla="*/ 42 h 212"/>
                <a:gd name="T20" fmla="*/ 162 w 211"/>
                <a:gd name="T21" fmla="*/ 40 h 212"/>
                <a:gd name="T22" fmla="*/ 163 w 211"/>
                <a:gd name="T23" fmla="*/ 18 h 212"/>
                <a:gd name="T24" fmla="*/ 145 w 211"/>
                <a:gd name="T25" fmla="*/ 9 h 212"/>
                <a:gd name="T26" fmla="*/ 121 w 211"/>
                <a:gd name="T27" fmla="*/ 20 h 212"/>
                <a:gd name="T28" fmla="*/ 111 w 211"/>
                <a:gd name="T29" fmla="*/ 1 h 212"/>
                <a:gd name="T30" fmla="*/ 91 w 211"/>
                <a:gd name="T31" fmla="*/ 2 h 212"/>
                <a:gd name="T32" fmla="*/ 76 w 211"/>
                <a:gd name="T33" fmla="*/ 24 h 212"/>
                <a:gd name="T34" fmla="*/ 58 w 211"/>
                <a:gd name="T35" fmla="*/ 12 h 212"/>
                <a:gd name="T36" fmla="*/ 41 w 211"/>
                <a:gd name="T37" fmla="*/ 23 h 212"/>
                <a:gd name="T38" fmla="*/ 41 w 211"/>
                <a:gd name="T39" fmla="*/ 48 h 212"/>
                <a:gd name="T40" fmla="*/ 19 w 211"/>
                <a:gd name="T41" fmla="*/ 43 h 212"/>
                <a:gd name="T42" fmla="*/ 10 w 211"/>
                <a:gd name="T43" fmla="*/ 61 h 212"/>
                <a:gd name="T44" fmla="*/ 23 w 211"/>
                <a:gd name="T45" fmla="*/ 77 h 212"/>
                <a:gd name="T46" fmla="*/ 0 w 211"/>
                <a:gd name="T47" fmla="*/ 95 h 212"/>
                <a:gd name="T48" fmla="*/ 1 w 211"/>
                <a:gd name="T49" fmla="*/ 115 h 212"/>
                <a:gd name="T50" fmla="*/ 20 w 211"/>
                <a:gd name="T51" fmla="*/ 122 h 212"/>
                <a:gd name="T52" fmla="*/ 8 w 211"/>
                <a:gd name="T53" fmla="*/ 149 h 212"/>
                <a:gd name="T54" fmla="*/ 19 w 211"/>
                <a:gd name="T55" fmla="*/ 166 h 212"/>
                <a:gd name="T56" fmla="*/ 39 w 211"/>
                <a:gd name="T57" fmla="*/ 163 h 212"/>
                <a:gd name="T58" fmla="*/ 42 w 211"/>
                <a:gd name="T59" fmla="*/ 192 h 212"/>
                <a:gd name="T60" fmla="*/ 60 w 211"/>
                <a:gd name="T61" fmla="*/ 201 h 212"/>
                <a:gd name="T62" fmla="*/ 76 w 211"/>
                <a:gd name="T63" fmla="*/ 189 h 212"/>
                <a:gd name="T64" fmla="*/ 94 w 211"/>
                <a:gd name="T65" fmla="*/ 212 h 212"/>
                <a:gd name="T66" fmla="*/ 114 w 211"/>
                <a:gd name="T67" fmla="*/ 211 h 212"/>
                <a:gd name="T68" fmla="*/ 121 w 211"/>
                <a:gd name="T69" fmla="*/ 192 h 212"/>
                <a:gd name="T70" fmla="*/ 116 w 211"/>
                <a:gd name="T71" fmla="*/ 16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1" h="212">
                  <a:moveTo>
                    <a:pt x="116" y="167"/>
                  </a:moveTo>
                  <a:cubicBezTo>
                    <a:pt x="113" y="167"/>
                    <a:pt x="111" y="167"/>
                    <a:pt x="108" y="167"/>
                  </a:cubicBezTo>
                  <a:cubicBezTo>
                    <a:pt x="75" y="169"/>
                    <a:pt x="46" y="143"/>
                    <a:pt x="45" y="109"/>
                  </a:cubicBezTo>
                  <a:cubicBezTo>
                    <a:pt x="44" y="93"/>
                    <a:pt x="49" y="77"/>
                    <a:pt x="60" y="65"/>
                  </a:cubicBezTo>
                  <a:cubicBezTo>
                    <a:pt x="71" y="53"/>
                    <a:pt x="86" y="46"/>
                    <a:pt x="102" y="45"/>
                  </a:cubicBezTo>
                  <a:cubicBezTo>
                    <a:pt x="103" y="45"/>
                    <a:pt x="104" y="45"/>
                    <a:pt x="105" y="45"/>
                  </a:cubicBezTo>
                  <a:cubicBezTo>
                    <a:pt x="137" y="45"/>
                    <a:pt x="164" y="70"/>
                    <a:pt x="166" y="103"/>
                  </a:cubicBezTo>
                  <a:cubicBezTo>
                    <a:pt x="166" y="107"/>
                    <a:pt x="166" y="111"/>
                    <a:pt x="165" y="115"/>
                  </a:cubicBezTo>
                  <a:cubicBezTo>
                    <a:pt x="187" y="136"/>
                    <a:pt x="187" y="136"/>
                    <a:pt x="187" y="136"/>
                  </a:cubicBezTo>
                  <a:cubicBezTo>
                    <a:pt x="188" y="132"/>
                    <a:pt x="190" y="127"/>
                    <a:pt x="191" y="122"/>
                  </a:cubicBezTo>
                  <a:cubicBezTo>
                    <a:pt x="211" y="118"/>
                    <a:pt x="211" y="118"/>
                    <a:pt x="211" y="118"/>
                  </a:cubicBezTo>
                  <a:cubicBezTo>
                    <a:pt x="211" y="112"/>
                    <a:pt x="211" y="112"/>
                    <a:pt x="211" y="112"/>
                  </a:cubicBezTo>
                  <a:cubicBezTo>
                    <a:pt x="210" y="97"/>
                    <a:pt x="210" y="97"/>
                    <a:pt x="210" y="97"/>
                  </a:cubicBezTo>
                  <a:cubicBezTo>
                    <a:pt x="209" y="92"/>
                    <a:pt x="209" y="92"/>
                    <a:pt x="209" y="92"/>
                  </a:cubicBezTo>
                  <a:cubicBezTo>
                    <a:pt x="190" y="90"/>
                    <a:pt x="190" y="90"/>
                    <a:pt x="190" y="90"/>
                  </a:cubicBezTo>
                  <a:cubicBezTo>
                    <a:pt x="190" y="85"/>
                    <a:pt x="188" y="81"/>
                    <a:pt x="187" y="77"/>
                  </a:cubicBezTo>
                  <a:cubicBezTo>
                    <a:pt x="202" y="63"/>
                    <a:pt x="202" y="63"/>
                    <a:pt x="202" y="63"/>
                  </a:cubicBezTo>
                  <a:cubicBezTo>
                    <a:pt x="199" y="58"/>
                    <a:pt x="199" y="58"/>
                    <a:pt x="199" y="58"/>
                  </a:cubicBezTo>
                  <a:cubicBezTo>
                    <a:pt x="191" y="46"/>
                    <a:pt x="191" y="46"/>
                    <a:pt x="191" y="46"/>
                  </a:cubicBezTo>
                  <a:cubicBezTo>
                    <a:pt x="188" y="42"/>
                    <a:pt x="188" y="42"/>
                    <a:pt x="188" y="42"/>
                  </a:cubicBezTo>
                  <a:cubicBezTo>
                    <a:pt x="171" y="49"/>
                    <a:pt x="171" y="49"/>
                    <a:pt x="171" y="49"/>
                  </a:cubicBezTo>
                  <a:cubicBezTo>
                    <a:pt x="168" y="46"/>
                    <a:pt x="165" y="43"/>
                    <a:pt x="162" y="40"/>
                  </a:cubicBezTo>
                  <a:cubicBezTo>
                    <a:pt x="168" y="20"/>
                    <a:pt x="168" y="20"/>
                    <a:pt x="168" y="20"/>
                  </a:cubicBezTo>
                  <a:cubicBezTo>
                    <a:pt x="163" y="18"/>
                    <a:pt x="163" y="18"/>
                    <a:pt x="163" y="18"/>
                  </a:cubicBezTo>
                  <a:cubicBezTo>
                    <a:pt x="150" y="11"/>
                    <a:pt x="150" y="11"/>
                    <a:pt x="150" y="11"/>
                  </a:cubicBezTo>
                  <a:cubicBezTo>
                    <a:pt x="145" y="9"/>
                    <a:pt x="145" y="9"/>
                    <a:pt x="145" y="9"/>
                  </a:cubicBezTo>
                  <a:cubicBezTo>
                    <a:pt x="134" y="23"/>
                    <a:pt x="134" y="23"/>
                    <a:pt x="134" y="23"/>
                  </a:cubicBezTo>
                  <a:cubicBezTo>
                    <a:pt x="130" y="22"/>
                    <a:pt x="125" y="21"/>
                    <a:pt x="121" y="20"/>
                  </a:cubicBezTo>
                  <a:cubicBezTo>
                    <a:pt x="117" y="0"/>
                    <a:pt x="117" y="0"/>
                    <a:pt x="117" y="0"/>
                  </a:cubicBezTo>
                  <a:cubicBezTo>
                    <a:pt x="111" y="1"/>
                    <a:pt x="111" y="1"/>
                    <a:pt x="111" y="1"/>
                  </a:cubicBezTo>
                  <a:cubicBezTo>
                    <a:pt x="97" y="1"/>
                    <a:pt x="97" y="1"/>
                    <a:pt x="97" y="1"/>
                  </a:cubicBezTo>
                  <a:cubicBezTo>
                    <a:pt x="91" y="2"/>
                    <a:pt x="91" y="2"/>
                    <a:pt x="91" y="2"/>
                  </a:cubicBezTo>
                  <a:cubicBezTo>
                    <a:pt x="89" y="20"/>
                    <a:pt x="89" y="20"/>
                    <a:pt x="89" y="20"/>
                  </a:cubicBezTo>
                  <a:cubicBezTo>
                    <a:pt x="84" y="21"/>
                    <a:pt x="80" y="22"/>
                    <a:pt x="76" y="24"/>
                  </a:cubicBezTo>
                  <a:cubicBezTo>
                    <a:pt x="62" y="9"/>
                    <a:pt x="62" y="9"/>
                    <a:pt x="62" y="9"/>
                  </a:cubicBezTo>
                  <a:cubicBezTo>
                    <a:pt x="58" y="12"/>
                    <a:pt x="58" y="12"/>
                    <a:pt x="58" y="12"/>
                  </a:cubicBezTo>
                  <a:cubicBezTo>
                    <a:pt x="45" y="20"/>
                    <a:pt x="45" y="20"/>
                    <a:pt x="45" y="20"/>
                  </a:cubicBezTo>
                  <a:cubicBezTo>
                    <a:pt x="41" y="23"/>
                    <a:pt x="41" y="23"/>
                    <a:pt x="41" y="23"/>
                  </a:cubicBezTo>
                  <a:cubicBezTo>
                    <a:pt x="48" y="40"/>
                    <a:pt x="48" y="40"/>
                    <a:pt x="48" y="40"/>
                  </a:cubicBezTo>
                  <a:cubicBezTo>
                    <a:pt x="46" y="42"/>
                    <a:pt x="43" y="45"/>
                    <a:pt x="41" y="48"/>
                  </a:cubicBezTo>
                  <a:cubicBezTo>
                    <a:pt x="40" y="48"/>
                    <a:pt x="39" y="49"/>
                    <a:pt x="39" y="50"/>
                  </a:cubicBezTo>
                  <a:cubicBezTo>
                    <a:pt x="19" y="43"/>
                    <a:pt x="19" y="43"/>
                    <a:pt x="19" y="43"/>
                  </a:cubicBezTo>
                  <a:cubicBezTo>
                    <a:pt x="17" y="48"/>
                    <a:pt x="17" y="48"/>
                    <a:pt x="17" y="48"/>
                  </a:cubicBezTo>
                  <a:cubicBezTo>
                    <a:pt x="10" y="61"/>
                    <a:pt x="10" y="61"/>
                    <a:pt x="10" y="61"/>
                  </a:cubicBezTo>
                  <a:cubicBezTo>
                    <a:pt x="8" y="66"/>
                    <a:pt x="8" y="66"/>
                    <a:pt x="8" y="66"/>
                  </a:cubicBezTo>
                  <a:cubicBezTo>
                    <a:pt x="23" y="77"/>
                    <a:pt x="23" y="77"/>
                    <a:pt x="23" y="77"/>
                  </a:cubicBezTo>
                  <a:cubicBezTo>
                    <a:pt x="22" y="82"/>
                    <a:pt x="21" y="86"/>
                    <a:pt x="20" y="90"/>
                  </a:cubicBezTo>
                  <a:cubicBezTo>
                    <a:pt x="0" y="95"/>
                    <a:pt x="0" y="95"/>
                    <a:pt x="0" y="95"/>
                  </a:cubicBezTo>
                  <a:cubicBezTo>
                    <a:pt x="0" y="100"/>
                    <a:pt x="0" y="100"/>
                    <a:pt x="0" y="100"/>
                  </a:cubicBezTo>
                  <a:cubicBezTo>
                    <a:pt x="1" y="115"/>
                    <a:pt x="1" y="115"/>
                    <a:pt x="1" y="115"/>
                  </a:cubicBezTo>
                  <a:cubicBezTo>
                    <a:pt x="1" y="120"/>
                    <a:pt x="1" y="120"/>
                    <a:pt x="1" y="120"/>
                  </a:cubicBezTo>
                  <a:cubicBezTo>
                    <a:pt x="20" y="122"/>
                    <a:pt x="20" y="122"/>
                    <a:pt x="20" y="122"/>
                  </a:cubicBezTo>
                  <a:cubicBezTo>
                    <a:pt x="21" y="127"/>
                    <a:pt x="22" y="131"/>
                    <a:pt x="23" y="135"/>
                  </a:cubicBezTo>
                  <a:cubicBezTo>
                    <a:pt x="8" y="149"/>
                    <a:pt x="8" y="149"/>
                    <a:pt x="8" y="149"/>
                  </a:cubicBezTo>
                  <a:cubicBezTo>
                    <a:pt x="11" y="154"/>
                    <a:pt x="11" y="154"/>
                    <a:pt x="11" y="154"/>
                  </a:cubicBezTo>
                  <a:cubicBezTo>
                    <a:pt x="19" y="166"/>
                    <a:pt x="19" y="166"/>
                    <a:pt x="19" y="166"/>
                  </a:cubicBezTo>
                  <a:cubicBezTo>
                    <a:pt x="22" y="171"/>
                    <a:pt x="22" y="171"/>
                    <a:pt x="22" y="171"/>
                  </a:cubicBezTo>
                  <a:cubicBezTo>
                    <a:pt x="39" y="163"/>
                    <a:pt x="39" y="163"/>
                    <a:pt x="39" y="163"/>
                  </a:cubicBezTo>
                  <a:cubicBezTo>
                    <a:pt x="42" y="166"/>
                    <a:pt x="45" y="170"/>
                    <a:pt x="49" y="173"/>
                  </a:cubicBezTo>
                  <a:cubicBezTo>
                    <a:pt x="42" y="192"/>
                    <a:pt x="42" y="192"/>
                    <a:pt x="42" y="192"/>
                  </a:cubicBezTo>
                  <a:cubicBezTo>
                    <a:pt x="47" y="194"/>
                    <a:pt x="47" y="194"/>
                    <a:pt x="47" y="194"/>
                  </a:cubicBezTo>
                  <a:cubicBezTo>
                    <a:pt x="60" y="201"/>
                    <a:pt x="60" y="201"/>
                    <a:pt x="60" y="201"/>
                  </a:cubicBezTo>
                  <a:cubicBezTo>
                    <a:pt x="65" y="204"/>
                    <a:pt x="65" y="204"/>
                    <a:pt x="65" y="204"/>
                  </a:cubicBezTo>
                  <a:cubicBezTo>
                    <a:pt x="76" y="189"/>
                    <a:pt x="76" y="189"/>
                    <a:pt x="76" y="189"/>
                  </a:cubicBezTo>
                  <a:cubicBezTo>
                    <a:pt x="81" y="190"/>
                    <a:pt x="85" y="191"/>
                    <a:pt x="90" y="192"/>
                  </a:cubicBezTo>
                  <a:cubicBezTo>
                    <a:pt x="94" y="212"/>
                    <a:pt x="94" y="212"/>
                    <a:pt x="94" y="212"/>
                  </a:cubicBezTo>
                  <a:cubicBezTo>
                    <a:pt x="99" y="211"/>
                    <a:pt x="99" y="211"/>
                    <a:pt x="99" y="211"/>
                  </a:cubicBezTo>
                  <a:cubicBezTo>
                    <a:pt x="114" y="211"/>
                    <a:pt x="114" y="211"/>
                    <a:pt x="114" y="211"/>
                  </a:cubicBezTo>
                  <a:cubicBezTo>
                    <a:pt x="120" y="210"/>
                    <a:pt x="120" y="210"/>
                    <a:pt x="120" y="210"/>
                  </a:cubicBezTo>
                  <a:cubicBezTo>
                    <a:pt x="121" y="192"/>
                    <a:pt x="121" y="192"/>
                    <a:pt x="121" y="192"/>
                  </a:cubicBezTo>
                  <a:cubicBezTo>
                    <a:pt x="127" y="191"/>
                    <a:pt x="132" y="190"/>
                    <a:pt x="136" y="188"/>
                  </a:cubicBezTo>
                  <a:lnTo>
                    <a:pt x="116" y="16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237">
              <a:extLst>
                <a:ext uri="{FF2B5EF4-FFF2-40B4-BE49-F238E27FC236}">
                  <a16:creationId xmlns:a16="http://schemas.microsoft.com/office/drawing/2014/main" xmlns="" id="{204E513D-AE32-49D6-BF5D-DA8507D89413}"/>
                </a:ext>
              </a:extLst>
            </p:cNvPr>
            <p:cNvSpPr>
              <a:spLocks/>
            </p:cNvSpPr>
            <p:nvPr/>
          </p:nvSpPr>
          <p:spPr bwMode="auto">
            <a:xfrm>
              <a:off x="8453346" y="5870257"/>
              <a:ext cx="329259" cy="329259"/>
            </a:xfrm>
            <a:custGeom>
              <a:avLst/>
              <a:gdLst>
                <a:gd name="T0" fmla="*/ 158 w 158"/>
                <a:gd name="T1" fmla="*/ 131 h 158"/>
                <a:gd name="T2" fmla="*/ 154 w 158"/>
                <a:gd name="T3" fmla="*/ 121 h 158"/>
                <a:gd name="T4" fmla="*/ 86 w 158"/>
                <a:gd name="T5" fmla="*/ 55 h 158"/>
                <a:gd name="T6" fmla="*/ 75 w 158"/>
                <a:gd name="T7" fmla="*/ 16 h 158"/>
                <a:gd name="T8" fmla="*/ 29 w 158"/>
                <a:gd name="T9" fmla="*/ 7 h 158"/>
                <a:gd name="T10" fmla="*/ 53 w 158"/>
                <a:gd name="T11" fmla="*/ 30 h 158"/>
                <a:gd name="T12" fmla="*/ 53 w 158"/>
                <a:gd name="T13" fmla="*/ 37 h 158"/>
                <a:gd name="T14" fmla="*/ 37 w 158"/>
                <a:gd name="T15" fmla="*/ 53 h 158"/>
                <a:gd name="T16" fmla="*/ 29 w 158"/>
                <a:gd name="T17" fmla="*/ 53 h 158"/>
                <a:gd name="T18" fmla="*/ 6 w 158"/>
                <a:gd name="T19" fmla="*/ 30 h 158"/>
                <a:gd name="T20" fmla="*/ 15 w 158"/>
                <a:gd name="T21" fmla="*/ 75 h 158"/>
                <a:gd name="T22" fmla="*/ 55 w 158"/>
                <a:gd name="T23" fmla="*/ 86 h 158"/>
                <a:gd name="T24" fmla="*/ 121 w 158"/>
                <a:gd name="T25" fmla="*/ 155 h 158"/>
                <a:gd name="T26" fmla="*/ 131 w 158"/>
                <a:gd name="T27" fmla="*/ 158 h 158"/>
                <a:gd name="T28" fmla="*/ 158 w 158"/>
                <a:gd name="T29" fmla="*/ 13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58">
                  <a:moveTo>
                    <a:pt x="158" y="131"/>
                  </a:moveTo>
                  <a:cubicBezTo>
                    <a:pt x="158" y="128"/>
                    <a:pt x="156" y="123"/>
                    <a:pt x="154" y="121"/>
                  </a:cubicBezTo>
                  <a:cubicBezTo>
                    <a:pt x="132" y="99"/>
                    <a:pt x="109" y="77"/>
                    <a:pt x="86" y="55"/>
                  </a:cubicBezTo>
                  <a:cubicBezTo>
                    <a:pt x="89" y="42"/>
                    <a:pt x="86" y="26"/>
                    <a:pt x="75" y="16"/>
                  </a:cubicBezTo>
                  <a:cubicBezTo>
                    <a:pt x="63" y="3"/>
                    <a:pt x="45" y="0"/>
                    <a:pt x="29" y="7"/>
                  </a:cubicBezTo>
                  <a:cubicBezTo>
                    <a:pt x="53" y="30"/>
                    <a:pt x="53" y="30"/>
                    <a:pt x="53" y="30"/>
                  </a:cubicBezTo>
                  <a:cubicBezTo>
                    <a:pt x="55" y="32"/>
                    <a:pt x="55" y="35"/>
                    <a:pt x="53" y="37"/>
                  </a:cubicBezTo>
                  <a:cubicBezTo>
                    <a:pt x="37" y="53"/>
                    <a:pt x="37" y="53"/>
                    <a:pt x="37" y="53"/>
                  </a:cubicBezTo>
                  <a:cubicBezTo>
                    <a:pt x="35" y="55"/>
                    <a:pt x="31" y="55"/>
                    <a:pt x="29" y="53"/>
                  </a:cubicBezTo>
                  <a:cubicBezTo>
                    <a:pt x="6" y="30"/>
                    <a:pt x="6" y="30"/>
                    <a:pt x="6" y="30"/>
                  </a:cubicBezTo>
                  <a:cubicBezTo>
                    <a:pt x="0" y="45"/>
                    <a:pt x="3" y="63"/>
                    <a:pt x="15" y="75"/>
                  </a:cubicBezTo>
                  <a:cubicBezTo>
                    <a:pt x="26" y="86"/>
                    <a:pt x="41" y="90"/>
                    <a:pt x="55" y="86"/>
                  </a:cubicBezTo>
                  <a:cubicBezTo>
                    <a:pt x="77" y="109"/>
                    <a:pt x="99" y="132"/>
                    <a:pt x="121" y="155"/>
                  </a:cubicBezTo>
                  <a:cubicBezTo>
                    <a:pt x="123" y="157"/>
                    <a:pt x="127" y="158"/>
                    <a:pt x="131" y="158"/>
                  </a:cubicBezTo>
                  <a:cubicBezTo>
                    <a:pt x="144" y="156"/>
                    <a:pt x="155" y="144"/>
                    <a:pt x="158" y="1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61" name="圆角矩形 53">
            <a:extLst>
              <a:ext uri="{FF2B5EF4-FFF2-40B4-BE49-F238E27FC236}">
                <a16:creationId xmlns:a16="http://schemas.microsoft.com/office/drawing/2014/main" xmlns="" id="{670A7C5B-2AD8-4CC6-86C1-DB3FA21D6DB9}"/>
              </a:ext>
            </a:extLst>
          </p:cNvPr>
          <p:cNvSpPr/>
          <p:nvPr/>
        </p:nvSpPr>
        <p:spPr>
          <a:xfrm rot="5400000">
            <a:off x="2667000" y="3020873"/>
            <a:ext cx="6858000" cy="816254"/>
          </a:xfrm>
          <a:prstGeom prst="roundRect">
            <a:avLst>
              <a:gd name="adj" fmla="val 0"/>
            </a:avLst>
          </a:prstGeom>
          <a:gradFill>
            <a:gsLst>
              <a:gs pos="0">
                <a:srgbClr val="39BE0A"/>
              </a:gs>
              <a:gs pos="100000">
                <a:srgbClr val="39BE0A"/>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53">
            <a:extLst>
              <a:ext uri="{FF2B5EF4-FFF2-40B4-BE49-F238E27FC236}">
                <a16:creationId xmlns:a16="http://schemas.microsoft.com/office/drawing/2014/main" xmlns="" id="{A94E91E1-E9D7-4248-9D82-04C6640FE4FC}"/>
              </a:ext>
            </a:extLst>
          </p:cNvPr>
          <p:cNvSpPr/>
          <p:nvPr/>
        </p:nvSpPr>
        <p:spPr>
          <a:xfrm>
            <a:off x="0" y="2993923"/>
            <a:ext cx="12192000" cy="816254"/>
          </a:xfrm>
          <a:prstGeom prst="roundRect">
            <a:avLst>
              <a:gd name="adj" fmla="val 0"/>
            </a:avLst>
          </a:prstGeom>
          <a:gradFill>
            <a:gsLst>
              <a:gs pos="0">
                <a:srgbClr val="39BE0A"/>
              </a:gs>
              <a:gs pos="100000">
                <a:srgbClr val="39BE0A"/>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944850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圆角矩形 53">
            <a:extLst>
              <a:ext uri="{FF2B5EF4-FFF2-40B4-BE49-F238E27FC236}">
                <a16:creationId xmlns:a16="http://schemas.microsoft.com/office/drawing/2014/main" xmlns="" id="{9B4CD86E-079A-479F-90B5-6CFBC402F6B2}"/>
              </a:ext>
            </a:extLst>
          </p:cNvPr>
          <p:cNvSpPr/>
          <p:nvPr/>
        </p:nvSpPr>
        <p:spPr>
          <a:xfrm rot="5400000">
            <a:off x="-386994" y="375007"/>
            <a:ext cx="6858000" cy="6107988"/>
          </a:xfrm>
          <a:prstGeom prst="roundRect">
            <a:avLst>
              <a:gd name="adj" fmla="val 0"/>
            </a:avLst>
          </a:prstGeom>
          <a:gradFill>
            <a:gsLst>
              <a:gs pos="0">
                <a:srgbClr val="39BE0A"/>
              </a:gs>
              <a:gs pos="100000">
                <a:srgbClr val="39BE0A"/>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B673D11A-AFDE-4CEE-A33E-302CBA9A3107}"/>
              </a:ext>
            </a:extLst>
          </p:cNvPr>
          <p:cNvSpPr/>
          <p:nvPr/>
        </p:nvSpPr>
        <p:spPr>
          <a:xfrm>
            <a:off x="1597156" y="1585894"/>
            <a:ext cx="3524094" cy="369332"/>
          </a:xfrm>
          <a:prstGeom prst="rect">
            <a:avLst/>
          </a:prstGeom>
        </p:spPr>
        <p:txBody>
          <a:bodyPr wrap="square">
            <a:spAutoFit/>
          </a:bodyPr>
          <a:lstStyle/>
          <a:p>
            <a:r>
              <a:rPr lang="en-US" altLang="zh-CN" sz="900" dirty="0">
                <a:solidFill>
                  <a:schemeClr val="bg1"/>
                </a:solidFill>
              </a:rPr>
              <a:t>Lorem ipsum dolor sit </a:t>
            </a:r>
            <a:r>
              <a:rPr lang="en-US" altLang="zh-CN" sz="900" dirty="0" err="1">
                <a:solidFill>
                  <a:schemeClr val="bg1"/>
                </a:solidFill>
              </a:rPr>
              <a:t>amet</a:t>
            </a:r>
            <a:r>
              <a:rPr lang="en-US" altLang="zh-CN" sz="900" dirty="0">
                <a:solidFill>
                  <a:schemeClr val="bg1"/>
                </a:solidFill>
              </a:rPr>
              <a:t>, </a:t>
            </a:r>
            <a:r>
              <a:rPr lang="en-US" altLang="zh-CN" sz="900" dirty="0" err="1">
                <a:solidFill>
                  <a:schemeClr val="bg1"/>
                </a:solidFill>
              </a:rPr>
              <a:t>consectetur</a:t>
            </a:r>
            <a:r>
              <a:rPr lang="en-US" altLang="zh-CN" sz="900" dirty="0">
                <a:solidFill>
                  <a:schemeClr val="bg1"/>
                </a:solidFill>
              </a:rPr>
              <a:t> </a:t>
            </a:r>
            <a:r>
              <a:rPr lang="en-US" altLang="zh-CN" sz="900" dirty="0" err="1">
                <a:solidFill>
                  <a:schemeClr val="bg1"/>
                </a:solidFill>
              </a:rPr>
              <a:t>adipisicing</a:t>
            </a:r>
            <a:r>
              <a:rPr lang="en-US" altLang="zh-CN" sz="900" dirty="0">
                <a:solidFill>
                  <a:schemeClr val="bg1"/>
                </a:solidFill>
              </a:rPr>
              <a:t> </a:t>
            </a:r>
            <a:r>
              <a:rPr lang="en-US" altLang="zh-CN" sz="900" dirty="0" err="1">
                <a:solidFill>
                  <a:schemeClr val="bg1"/>
                </a:solidFill>
              </a:rPr>
              <a:t>elit</a:t>
            </a:r>
            <a:r>
              <a:rPr lang="en-US" altLang="zh-CN" sz="900" dirty="0">
                <a:solidFill>
                  <a:schemeClr val="bg1"/>
                </a:solidFill>
              </a:rPr>
              <a:t>, sed do </a:t>
            </a:r>
            <a:r>
              <a:rPr lang="en-US" altLang="zh-CN" sz="900" dirty="0" err="1">
                <a:solidFill>
                  <a:schemeClr val="bg1"/>
                </a:solidFill>
              </a:rPr>
              <a:t>eiusmod</a:t>
            </a:r>
            <a:r>
              <a:rPr lang="en-US" altLang="zh-CN" sz="900" dirty="0">
                <a:solidFill>
                  <a:schemeClr val="bg1"/>
                </a:solidFill>
              </a:rPr>
              <a:t> </a:t>
            </a:r>
            <a:r>
              <a:rPr lang="en-US" altLang="zh-CN" sz="900" dirty="0" err="1">
                <a:solidFill>
                  <a:schemeClr val="bg1"/>
                </a:solidFill>
              </a:rPr>
              <a:t>tempor</a:t>
            </a:r>
            <a:r>
              <a:rPr lang="en-US" altLang="zh-CN" sz="900" dirty="0">
                <a:solidFill>
                  <a:schemeClr val="bg1"/>
                </a:solidFill>
              </a:rPr>
              <a:t> </a:t>
            </a:r>
            <a:r>
              <a:rPr lang="en-US" altLang="zh-CN" sz="900" dirty="0" err="1">
                <a:solidFill>
                  <a:schemeClr val="bg1"/>
                </a:solidFill>
              </a:rPr>
              <a:t>incididunt</a:t>
            </a:r>
            <a:r>
              <a:rPr lang="en-US" altLang="zh-CN" sz="900" dirty="0">
                <a:solidFill>
                  <a:schemeClr val="bg1"/>
                </a:solidFill>
              </a:rPr>
              <a:t> </a:t>
            </a:r>
            <a:r>
              <a:rPr lang="en-US" altLang="zh-CN" sz="900" dirty="0" err="1">
                <a:solidFill>
                  <a:schemeClr val="bg1"/>
                </a:solidFill>
              </a:rPr>
              <a:t>ut</a:t>
            </a:r>
            <a:r>
              <a:rPr lang="en-US" altLang="zh-CN" sz="900" dirty="0">
                <a:solidFill>
                  <a:schemeClr val="bg1"/>
                </a:solidFill>
              </a:rPr>
              <a:t> </a:t>
            </a:r>
            <a:r>
              <a:rPr lang="en-US" altLang="zh-CN" sz="900" dirty="0" err="1">
                <a:solidFill>
                  <a:schemeClr val="bg1"/>
                </a:solidFill>
              </a:rPr>
              <a:t>labore</a:t>
            </a:r>
            <a:r>
              <a:rPr lang="en-US" altLang="zh-CN" sz="900" dirty="0">
                <a:solidFill>
                  <a:schemeClr val="bg1"/>
                </a:solidFill>
              </a:rPr>
              <a:t> et dolore magna. </a:t>
            </a:r>
            <a:endParaRPr lang="zh-CN" altLang="en-US" sz="900" dirty="0">
              <a:solidFill>
                <a:schemeClr val="bg1"/>
              </a:solidFill>
            </a:endParaRPr>
          </a:p>
        </p:txBody>
      </p:sp>
      <p:sp>
        <p:nvSpPr>
          <p:cNvPr id="4" name="矩形 3">
            <a:extLst>
              <a:ext uri="{FF2B5EF4-FFF2-40B4-BE49-F238E27FC236}">
                <a16:creationId xmlns:a16="http://schemas.microsoft.com/office/drawing/2014/main" xmlns="" id="{5F75AF9D-E6A9-4FA2-98F6-8AC3A6812CC2}"/>
              </a:ext>
            </a:extLst>
          </p:cNvPr>
          <p:cNvSpPr/>
          <p:nvPr/>
        </p:nvSpPr>
        <p:spPr>
          <a:xfrm>
            <a:off x="1597156" y="1351134"/>
            <a:ext cx="3524092" cy="276999"/>
          </a:xfrm>
          <a:prstGeom prst="rect">
            <a:avLst/>
          </a:prstGeom>
        </p:spPr>
        <p:txBody>
          <a:bodyPr wrap="square">
            <a:spAutoFit/>
          </a:bodyPr>
          <a:lstStyle/>
          <a:p>
            <a:r>
              <a:rPr lang="zh-CN" altLang="en-US" sz="1200" b="1" dirty="0">
                <a:solidFill>
                  <a:schemeClr val="bg1"/>
                </a:solidFill>
              </a:rPr>
              <a:t>输入标题</a:t>
            </a:r>
          </a:p>
        </p:txBody>
      </p:sp>
      <p:sp>
        <p:nvSpPr>
          <p:cNvPr id="5" name="矩形 4">
            <a:extLst>
              <a:ext uri="{FF2B5EF4-FFF2-40B4-BE49-F238E27FC236}">
                <a16:creationId xmlns:a16="http://schemas.microsoft.com/office/drawing/2014/main" xmlns="" id="{4FD4471D-6CEA-48BF-8BED-ED2E51F175EA}"/>
              </a:ext>
            </a:extLst>
          </p:cNvPr>
          <p:cNvSpPr/>
          <p:nvPr/>
        </p:nvSpPr>
        <p:spPr>
          <a:xfrm>
            <a:off x="1597156" y="2488995"/>
            <a:ext cx="3524094" cy="369332"/>
          </a:xfrm>
          <a:prstGeom prst="rect">
            <a:avLst/>
          </a:prstGeom>
        </p:spPr>
        <p:txBody>
          <a:bodyPr wrap="square">
            <a:spAutoFit/>
          </a:bodyPr>
          <a:lstStyle/>
          <a:p>
            <a:r>
              <a:rPr lang="en-US" altLang="zh-CN" sz="900">
                <a:solidFill>
                  <a:schemeClr val="bg1"/>
                </a:solidFill>
              </a:rPr>
              <a:t>Lorem ipsum dolor sit amet, consectetur adipisicing elit, sed do eiusmod tempor incididunt ut labore et dolore magna. </a:t>
            </a:r>
            <a:endParaRPr lang="zh-CN" altLang="en-US" sz="900">
              <a:solidFill>
                <a:schemeClr val="bg1"/>
              </a:solidFill>
            </a:endParaRPr>
          </a:p>
        </p:txBody>
      </p:sp>
      <p:sp>
        <p:nvSpPr>
          <p:cNvPr id="6" name="矩形 5">
            <a:extLst>
              <a:ext uri="{FF2B5EF4-FFF2-40B4-BE49-F238E27FC236}">
                <a16:creationId xmlns:a16="http://schemas.microsoft.com/office/drawing/2014/main" xmlns="" id="{93C1073E-42A7-445A-9920-A52621427125}"/>
              </a:ext>
            </a:extLst>
          </p:cNvPr>
          <p:cNvSpPr/>
          <p:nvPr/>
        </p:nvSpPr>
        <p:spPr>
          <a:xfrm>
            <a:off x="1597156" y="2273514"/>
            <a:ext cx="3524092" cy="276999"/>
          </a:xfrm>
          <a:prstGeom prst="rect">
            <a:avLst/>
          </a:prstGeom>
        </p:spPr>
        <p:txBody>
          <a:bodyPr wrap="square">
            <a:spAutoFit/>
          </a:bodyPr>
          <a:lstStyle/>
          <a:p>
            <a:r>
              <a:rPr lang="zh-CN" altLang="en-US" sz="1200" b="1" dirty="0">
                <a:solidFill>
                  <a:schemeClr val="bg1"/>
                </a:solidFill>
              </a:rPr>
              <a:t>输入标题</a:t>
            </a:r>
          </a:p>
        </p:txBody>
      </p:sp>
      <p:sp>
        <p:nvSpPr>
          <p:cNvPr id="7" name="矩形 6">
            <a:extLst>
              <a:ext uri="{FF2B5EF4-FFF2-40B4-BE49-F238E27FC236}">
                <a16:creationId xmlns:a16="http://schemas.microsoft.com/office/drawing/2014/main" xmlns="" id="{4A9848BE-429A-44D3-90DF-B11B9362A72A}"/>
              </a:ext>
            </a:extLst>
          </p:cNvPr>
          <p:cNvSpPr/>
          <p:nvPr/>
        </p:nvSpPr>
        <p:spPr>
          <a:xfrm>
            <a:off x="1597156" y="3392096"/>
            <a:ext cx="3524094" cy="369332"/>
          </a:xfrm>
          <a:prstGeom prst="rect">
            <a:avLst/>
          </a:prstGeom>
        </p:spPr>
        <p:txBody>
          <a:bodyPr wrap="square">
            <a:spAutoFit/>
          </a:bodyPr>
          <a:lstStyle/>
          <a:p>
            <a:r>
              <a:rPr lang="en-US" altLang="zh-CN" sz="900">
                <a:solidFill>
                  <a:schemeClr val="bg1"/>
                </a:solidFill>
              </a:rPr>
              <a:t>Lorem ipsum dolor sit amet, consectetur adipisicing elit, sed do eiusmod tempor incididunt ut labore et dolore magna. </a:t>
            </a:r>
            <a:endParaRPr lang="zh-CN" altLang="en-US" sz="900">
              <a:solidFill>
                <a:schemeClr val="bg1"/>
              </a:solidFill>
            </a:endParaRPr>
          </a:p>
        </p:txBody>
      </p:sp>
      <p:sp>
        <p:nvSpPr>
          <p:cNvPr id="8" name="矩形 7">
            <a:extLst>
              <a:ext uri="{FF2B5EF4-FFF2-40B4-BE49-F238E27FC236}">
                <a16:creationId xmlns:a16="http://schemas.microsoft.com/office/drawing/2014/main" xmlns="" id="{C0A6E6DD-538B-4A0F-AA0E-4058FF364281}"/>
              </a:ext>
            </a:extLst>
          </p:cNvPr>
          <p:cNvSpPr/>
          <p:nvPr/>
        </p:nvSpPr>
        <p:spPr>
          <a:xfrm>
            <a:off x="1597156" y="3184879"/>
            <a:ext cx="3524092" cy="276999"/>
          </a:xfrm>
          <a:prstGeom prst="rect">
            <a:avLst/>
          </a:prstGeom>
        </p:spPr>
        <p:txBody>
          <a:bodyPr wrap="square">
            <a:spAutoFit/>
          </a:bodyPr>
          <a:lstStyle/>
          <a:p>
            <a:r>
              <a:rPr lang="zh-CN" altLang="en-US" sz="1200" b="1" dirty="0">
                <a:solidFill>
                  <a:schemeClr val="bg1"/>
                </a:solidFill>
              </a:rPr>
              <a:t>输入标题</a:t>
            </a:r>
          </a:p>
        </p:txBody>
      </p:sp>
      <p:sp>
        <p:nvSpPr>
          <p:cNvPr id="9" name="矩形 8">
            <a:extLst>
              <a:ext uri="{FF2B5EF4-FFF2-40B4-BE49-F238E27FC236}">
                <a16:creationId xmlns:a16="http://schemas.microsoft.com/office/drawing/2014/main" xmlns="" id="{707BC595-43AA-4634-91EA-2DA14F2ADF94}"/>
              </a:ext>
            </a:extLst>
          </p:cNvPr>
          <p:cNvSpPr/>
          <p:nvPr/>
        </p:nvSpPr>
        <p:spPr>
          <a:xfrm>
            <a:off x="1597156" y="4295197"/>
            <a:ext cx="3524094" cy="369332"/>
          </a:xfrm>
          <a:prstGeom prst="rect">
            <a:avLst/>
          </a:prstGeom>
        </p:spPr>
        <p:txBody>
          <a:bodyPr wrap="square">
            <a:spAutoFit/>
          </a:bodyPr>
          <a:lstStyle/>
          <a:p>
            <a:r>
              <a:rPr lang="en-US" altLang="zh-CN" sz="900">
                <a:solidFill>
                  <a:schemeClr val="bg1"/>
                </a:solidFill>
              </a:rPr>
              <a:t>Lorem ipsum dolor sit amet, consectetur adipisicing elit, sed do eiusmod tempor incididunt ut labore et dolore magna. </a:t>
            </a:r>
            <a:endParaRPr lang="zh-CN" altLang="en-US" sz="900">
              <a:solidFill>
                <a:schemeClr val="bg1"/>
              </a:solidFill>
            </a:endParaRPr>
          </a:p>
        </p:txBody>
      </p:sp>
      <p:sp>
        <p:nvSpPr>
          <p:cNvPr id="10" name="矩形 9">
            <a:extLst>
              <a:ext uri="{FF2B5EF4-FFF2-40B4-BE49-F238E27FC236}">
                <a16:creationId xmlns:a16="http://schemas.microsoft.com/office/drawing/2014/main" xmlns="" id="{0943F99A-85EB-42F6-93E3-B478F6A1E6ED}"/>
              </a:ext>
            </a:extLst>
          </p:cNvPr>
          <p:cNvSpPr/>
          <p:nvPr/>
        </p:nvSpPr>
        <p:spPr>
          <a:xfrm>
            <a:off x="1597156" y="4085226"/>
            <a:ext cx="3524092" cy="276999"/>
          </a:xfrm>
          <a:prstGeom prst="rect">
            <a:avLst/>
          </a:prstGeom>
        </p:spPr>
        <p:txBody>
          <a:bodyPr wrap="square">
            <a:spAutoFit/>
          </a:bodyPr>
          <a:lstStyle/>
          <a:p>
            <a:r>
              <a:rPr lang="zh-CN" altLang="en-US" sz="1200" b="1" dirty="0">
                <a:solidFill>
                  <a:schemeClr val="bg1"/>
                </a:solidFill>
              </a:rPr>
              <a:t>输入标题</a:t>
            </a:r>
          </a:p>
        </p:txBody>
      </p:sp>
      <p:sp>
        <p:nvSpPr>
          <p:cNvPr id="11" name="矩形 10">
            <a:extLst>
              <a:ext uri="{FF2B5EF4-FFF2-40B4-BE49-F238E27FC236}">
                <a16:creationId xmlns:a16="http://schemas.microsoft.com/office/drawing/2014/main" xmlns="" id="{D6B246E4-F8EF-42B1-AD37-279B37838135}"/>
              </a:ext>
            </a:extLst>
          </p:cNvPr>
          <p:cNvSpPr/>
          <p:nvPr/>
        </p:nvSpPr>
        <p:spPr>
          <a:xfrm>
            <a:off x="1597156" y="5198298"/>
            <a:ext cx="3524094" cy="369332"/>
          </a:xfrm>
          <a:prstGeom prst="rect">
            <a:avLst/>
          </a:prstGeom>
        </p:spPr>
        <p:txBody>
          <a:bodyPr wrap="square">
            <a:spAutoFit/>
          </a:bodyPr>
          <a:lstStyle/>
          <a:p>
            <a:r>
              <a:rPr lang="en-US" altLang="zh-CN" sz="900">
                <a:solidFill>
                  <a:schemeClr val="bg1"/>
                </a:solidFill>
              </a:rPr>
              <a:t>Lorem ipsum dolor sit amet, consectetur adipisicing elit, sed do eiusmod tempor incididunt ut labore et dolore magna. </a:t>
            </a:r>
            <a:endParaRPr lang="zh-CN" altLang="en-US" sz="900">
              <a:solidFill>
                <a:schemeClr val="bg1"/>
              </a:solidFill>
            </a:endParaRPr>
          </a:p>
        </p:txBody>
      </p:sp>
      <p:sp>
        <p:nvSpPr>
          <p:cNvPr id="12" name="矩形 11">
            <a:extLst>
              <a:ext uri="{FF2B5EF4-FFF2-40B4-BE49-F238E27FC236}">
                <a16:creationId xmlns:a16="http://schemas.microsoft.com/office/drawing/2014/main" xmlns="" id="{5F3C8664-7002-4A0C-924C-3CDA7DF4AE33}"/>
              </a:ext>
            </a:extLst>
          </p:cNvPr>
          <p:cNvSpPr/>
          <p:nvPr/>
        </p:nvSpPr>
        <p:spPr>
          <a:xfrm>
            <a:off x="1597156" y="4952521"/>
            <a:ext cx="3524092" cy="276999"/>
          </a:xfrm>
          <a:prstGeom prst="rect">
            <a:avLst/>
          </a:prstGeom>
        </p:spPr>
        <p:txBody>
          <a:bodyPr wrap="square">
            <a:spAutoFit/>
          </a:bodyPr>
          <a:lstStyle/>
          <a:p>
            <a:r>
              <a:rPr lang="zh-CN" altLang="en-US" sz="1200" b="1" dirty="0">
                <a:solidFill>
                  <a:schemeClr val="bg1"/>
                </a:solidFill>
              </a:rPr>
              <a:t>输入标题</a:t>
            </a:r>
          </a:p>
        </p:txBody>
      </p:sp>
      <p:sp>
        <p:nvSpPr>
          <p:cNvPr id="2" name="椭圆 1">
            <a:extLst>
              <a:ext uri="{FF2B5EF4-FFF2-40B4-BE49-F238E27FC236}">
                <a16:creationId xmlns:a16="http://schemas.microsoft.com/office/drawing/2014/main" xmlns="" id="{63062B3B-C496-4568-9FEA-097F74C3801D}"/>
              </a:ext>
            </a:extLst>
          </p:cNvPr>
          <p:cNvSpPr/>
          <p:nvPr/>
        </p:nvSpPr>
        <p:spPr>
          <a:xfrm>
            <a:off x="6899292" y="1721412"/>
            <a:ext cx="3423818" cy="342381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57215A26-3C1F-401C-B254-4534CA0EA910}"/>
              </a:ext>
            </a:extLst>
          </p:cNvPr>
          <p:cNvGrpSpPr/>
          <p:nvPr/>
        </p:nvGrpSpPr>
        <p:grpSpPr>
          <a:xfrm>
            <a:off x="8005175" y="1237019"/>
            <a:ext cx="1610714" cy="1777215"/>
            <a:chOff x="5971487" y="987574"/>
            <a:chExt cx="1366437" cy="1507687"/>
          </a:xfrm>
        </p:grpSpPr>
        <p:sp>
          <p:nvSpPr>
            <p:cNvPr id="14" name="矩形 13">
              <a:extLst>
                <a:ext uri="{FF2B5EF4-FFF2-40B4-BE49-F238E27FC236}">
                  <a16:creationId xmlns:a16="http://schemas.microsoft.com/office/drawing/2014/main" xmlns="" id="{5E763083-90A4-42A6-87B3-7CDAF32AB04C}"/>
                </a:ext>
              </a:extLst>
            </p:cNvPr>
            <p:cNvSpPr/>
            <p:nvPr/>
          </p:nvSpPr>
          <p:spPr>
            <a:xfrm rot="2700000">
              <a:off x="6252884" y="1410222"/>
              <a:ext cx="1215793" cy="954286"/>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69">
              <a:extLst>
                <a:ext uri="{FF2B5EF4-FFF2-40B4-BE49-F238E27FC236}">
                  <a16:creationId xmlns:a16="http://schemas.microsoft.com/office/drawing/2014/main" xmlns="" id="{63ED33B6-3A9B-4290-8F11-3A75248DBD9D}"/>
                </a:ext>
              </a:extLst>
            </p:cNvPr>
            <p:cNvSpPr/>
            <p:nvPr/>
          </p:nvSpPr>
          <p:spPr>
            <a:xfrm>
              <a:off x="5971487" y="987574"/>
              <a:ext cx="954286" cy="954286"/>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27CD8034-CBAC-4698-8D27-34BAE655AADB}"/>
                </a:ext>
              </a:extLst>
            </p:cNvPr>
            <p:cNvSpPr/>
            <p:nvPr/>
          </p:nvSpPr>
          <p:spPr>
            <a:xfrm>
              <a:off x="6016584" y="1032671"/>
              <a:ext cx="864093" cy="864093"/>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F2F57FD2-BF7D-4376-81BB-4F38E6CFC4BD}"/>
                </a:ext>
              </a:extLst>
            </p:cNvPr>
            <p:cNvSpPr/>
            <p:nvPr/>
          </p:nvSpPr>
          <p:spPr>
            <a:xfrm>
              <a:off x="6064265" y="1080352"/>
              <a:ext cx="768730" cy="76873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8">
              <a:extLst>
                <a:ext uri="{FF2B5EF4-FFF2-40B4-BE49-F238E27FC236}">
                  <a16:creationId xmlns:a16="http://schemas.microsoft.com/office/drawing/2014/main" xmlns="" id="{B0361008-CBE3-4D87-8E13-4990FAF26FFF}"/>
                </a:ext>
              </a:extLst>
            </p:cNvPr>
            <p:cNvSpPr>
              <a:spLocks noEditPoints="1"/>
            </p:cNvSpPr>
            <p:nvPr/>
          </p:nvSpPr>
          <p:spPr bwMode="auto">
            <a:xfrm>
              <a:off x="6254289" y="1306054"/>
              <a:ext cx="388681" cy="317326"/>
            </a:xfrm>
            <a:custGeom>
              <a:avLst/>
              <a:gdLst>
                <a:gd name="T0" fmla="*/ 95 w 603"/>
                <a:gd name="T1" fmla="*/ 0 h 492"/>
                <a:gd name="T2" fmla="*/ 498 w 603"/>
                <a:gd name="T3" fmla="*/ 0 h 492"/>
                <a:gd name="T4" fmla="*/ 530 w 603"/>
                <a:gd name="T5" fmla="*/ 32 h 492"/>
                <a:gd name="T6" fmla="*/ 530 w 603"/>
                <a:gd name="T7" fmla="*/ 317 h 492"/>
                <a:gd name="T8" fmla="*/ 535 w 603"/>
                <a:gd name="T9" fmla="*/ 339 h 492"/>
                <a:gd name="T10" fmla="*/ 598 w 603"/>
                <a:gd name="T11" fmla="*/ 469 h 492"/>
                <a:gd name="T12" fmla="*/ 583 w 603"/>
                <a:gd name="T13" fmla="*/ 492 h 492"/>
                <a:gd name="T14" fmla="*/ 19 w 603"/>
                <a:gd name="T15" fmla="*/ 492 h 492"/>
                <a:gd name="T16" fmla="*/ 4 w 603"/>
                <a:gd name="T17" fmla="*/ 469 h 492"/>
                <a:gd name="T18" fmla="*/ 60 w 603"/>
                <a:gd name="T19" fmla="*/ 336 h 492"/>
                <a:gd name="T20" fmla="*/ 63 w 603"/>
                <a:gd name="T21" fmla="*/ 319 h 492"/>
                <a:gd name="T22" fmla="*/ 63 w 603"/>
                <a:gd name="T23" fmla="*/ 32 h 492"/>
                <a:gd name="T24" fmla="*/ 95 w 603"/>
                <a:gd name="T25" fmla="*/ 0 h 492"/>
                <a:gd name="T26" fmla="*/ 213 w 603"/>
                <a:gd name="T27" fmla="*/ 445 h 492"/>
                <a:gd name="T28" fmla="*/ 389 w 603"/>
                <a:gd name="T29" fmla="*/ 445 h 492"/>
                <a:gd name="T30" fmla="*/ 389 w 603"/>
                <a:gd name="T31" fmla="*/ 469 h 492"/>
                <a:gd name="T32" fmla="*/ 213 w 603"/>
                <a:gd name="T33" fmla="*/ 469 h 492"/>
                <a:gd name="T34" fmla="*/ 213 w 603"/>
                <a:gd name="T35" fmla="*/ 445 h 492"/>
                <a:gd name="T36" fmla="*/ 116 w 603"/>
                <a:gd name="T37" fmla="*/ 30 h 492"/>
                <a:gd name="T38" fmla="*/ 477 w 603"/>
                <a:gd name="T39" fmla="*/ 30 h 492"/>
                <a:gd name="T40" fmla="*/ 500 w 603"/>
                <a:gd name="T41" fmla="*/ 53 h 492"/>
                <a:gd name="T42" fmla="*/ 500 w 603"/>
                <a:gd name="T43" fmla="*/ 284 h 492"/>
                <a:gd name="T44" fmla="*/ 477 w 603"/>
                <a:gd name="T45" fmla="*/ 308 h 492"/>
                <a:gd name="T46" fmla="*/ 116 w 603"/>
                <a:gd name="T47" fmla="*/ 308 h 492"/>
                <a:gd name="T48" fmla="*/ 93 w 603"/>
                <a:gd name="T49" fmla="*/ 284 h 492"/>
                <a:gd name="T50" fmla="*/ 93 w 603"/>
                <a:gd name="T51" fmla="*/ 53 h 492"/>
                <a:gd name="T52" fmla="*/ 116 w 603"/>
                <a:gd name="T53" fmla="*/ 3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3" h="492">
                  <a:moveTo>
                    <a:pt x="95" y="0"/>
                  </a:moveTo>
                  <a:cubicBezTo>
                    <a:pt x="498" y="0"/>
                    <a:pt x="498" y="0"/>
                    <a:pt x="498" y="0"/>
                  </a:cubicBezTo>
                  <a:cubicBezTo>
                    <a:pt x="516" y="0"/>
                    <a:pt x="530" y="14"/>
                    <a:pt x="530" y="32"/>
                  </a:cubicBezTo>
                  <a:cubicBezTo>
                    <a:pt x="530" y="127"/>
                    <a:pt x="530" y="222"/>
                    <a:pt x="530" y="317"/>
                  </a:cubicBezTo>
                  <a:cubicBezTo>
                    <a:pt x="530" y="326"/>
                    <a:pt x="531" y="331"/>
                    <a:pt x="535" y="339"/>
                  </a:cubicBezTo>
                  <a:cubicBezTo>
                    <a:pt x="598" y="469"/>
                    <a:pt x="598" y="469"/>
                    <a:pt x="598" y="469"/>
                  </a:cubicBezTo>
                  <a:cubicBezTo>
                    <a:pt x="603" y="479"/>
                    <a:pt x="595" y="492"/>
                    <a:pt x="583" y="492"/>
                  </a:cubicBezTo>
                  <a:cubicBezTo>
                    <a:pt x="19" y="492"/>
                    <a:pt x="19" y="492"/>
                    <a:pt x="19" y="492"/>
                  </a:cubicBezTo>
                  <a:cubicBezTo>
                    <a:pt x="7" y="492"/>
                    <a:pt x="0" y="480"/>
                    <a:pt x="4" y="469"/>
                  </a:cubicBezTo>
                  <a:cubicBezTo>
                    <a:pt x="22" y="425"/>
                    <a:pt x="41" y="381"/>
                    <a:pt x="60" y="336"/>
                  </a:cubicBezTo>
                  <a:cubicBezTo>
                    <a:pt x="62" y="329"/>
                    <a:pt x="63" y="327"/>
                    <a:pt x="63" y="319"/>
                  </a:cubicBezTo>
                  <a:cubicBezTo>
                    <a:pt x="63" y="32"/>
                    <a:pt x="63" y="32"/>
                    <a:pt x="63" y="32"/>
                  </a:cubicBezTo>
                  <a:cubicBezTo>
                    <a:pt x="63" y="14"/>
                    <a:pt x="78" y="0"/>
                    <a:pt x="95" y="0"/>
                  </a:cubicBezTo>
                  <a:close/>
                  <a:moveTo>
                    <a:pt x="213" y="445"/>
                  </a:moveTo>
                  <a:cubicBezTo>
                    <a:pt x="389" y="445"/>
                    <a:pt x="389" y="445"/>
                    <a:pt x="389" y="445"/>
                  </a:cubicBezTo>
                  <a:cubicBezTo>
                    <a:pt x="404" y="445"/>
                    <a:pt x="404" y="469"/>
                    <a:pt x="389" y="469"/>
                  </a:cubicBezTo>
                  <a:cubicBezTo>
                    <a:pt x="213" y="469"/>
                    <a:pt x="213" y="469"/>
                    <a:pt x="213" y="469"/>
                  </a:cubicBezTo>
                  <a:cubicBezTo>
                    <a:pt x="197" y="469"/>
                    <a:pt x="197" y="445"/>
                    <a:pt x="213" y="445"/>
                  </a:cubicBezTo>
                  <a:close/>
                  <a:moveTo>
                    <a:pt x="116" y="30"/>
                  </a:moveTo>
                  <a:cubicBezTo>
                    <a:pt x="477" y="30"/>
                    <a:pt x="477" y="30"/>
                    <a:pt x="477" y="30"/>
                  </a:cubicBezTo>
                  <a:cubicBezTo>
                    <a:pt x="499" y="30"/>
                    <a:pt x="500" y="31"/>
                    <a:pt x="500" y="53"/>
                  </a:cubicBezTo>
                  <a:cubicBezTo>
                    <a:pt x="500" y="284"/>
                    <a:pt x="500" y="284"/>
                    <a:pt x="500" y="284"/>
                  </a:cubicBezTo>
                  <a:cubicBezTo>
                    <a:pt x="500" y="306"/>
                    <a:pt x="500" y="308"/>
                    <a:pt x="477" y="308"/>
                  </a:cubicBezTo>
                  <a:cubicBezTo>
                    <a:pt x="116" y="308"/>
                    <a:pt x="116" y="308"/>
                    <a:pt x="116" y="308"/>
                  </a:cubicBezTo>
                  <a:cubicBezTo>
                    <a:pt x="94" y="308"/>
                    <a:pt x="93" y="306"/>
                    <a:pt x="93" y="284"/>
                  </a:cubicBezTo>
                  <a:cubicBezTo>
                    <a:pt x="93" y="53"/>
                    <a:pt x="93" y="53"/>
                    <a:pt x="93" y="53"/>
                  </a:cubicBezTo>
                  <a:cubicBezTo>
                    <a:pt x="93" y="30"/>
                    <a:pt x="94" y="30"/>
                    <a:pt x="11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a:extLst>
              <a:ext uri="{FF2B5EF4-FFF2-40B4-BE49-F238E27FC236}">
                <a16:creationId xmlns:a16="http://schemas.microsoft.com/office/drawing/2014/main" xmlns="" id="{281CE646-333B-47FF-9B9A-F4CFBB366BE4}"/>
              </a:ext>
            </a:extLst>
          </p:cNvPr>
          <p:cNvGrpSpPr/>
          <p:nvPr/>
        </p:nvGrpSpPr>
        <p:grpSpPr>
          <a:xfrm>
            <a:off x="9604457" y="2360112"/>
            <a:ext cx="1610714" cy="1777215"/>
            <a:chOff x="7272530" y="1883097"/>
            <a:chExt cx="1077794" cy="1189207"/>
          </a:xfrm>
        </p:grpSpPr>
        <p:grpSp>
          <p:nvGrpSpPr>
            <p:cNvPr id="20" name="组合 19">
              <a:extLst>
                <a:ext uri="{FF2B5EF4-FFF2-40B4-BE49-F238E27FC236}">
                  <a16:creationId xmlns:a16="http://schemas.microsoft.com/office/drawing/2014/main" xmlns="" id="{211D2235-F5EF-48A1-9121-C8107C4FCBF1}"/>
                </a:ext>
              </a:extLst>
            </p:cNvPr>
            <p:cNvGrpSpPr/>
            <p:nvPr/>
          </p:nvGrpSpPr>
          <p:grpSpPr>
            <a:xfrm>
              <a:off x="7272530" y="1883097"/>
              <a:ext cx="1077794" cy="1189207"/>
              <a:chOff x="5971487" y="987574"/>
              <a:chExt cx="1366437" cy="1507687"/>
            </a:xfrm>
          </p:grpSpPr>
          <p:sp>
            <p:nvSpPr>
              <p:cNvPr id="27" name="矩形 26">
                <a:extLst>
                  <a:ext uri="{FF2B5EF4-FFF2-40B4-BE49-F238E27FC236}">
                    <a16:creationId xmlns:a16="http://schemas.microsoft.com/office/drawing/2014/main" xmlns="" id="{98DB1C9F-09A0-4BB2-8553-D2CD7CD9FF48}"/>
                  </a:ext>
                </a:extLst>
              </p:cNvPr>
              <p:cNvSpPr/>
              <p:nvPr/>
            </p:nvSpPr>
            <p:spPr>
              <a:xfrm rot="2700000">
                <a:off x="6252884" y="1410222"/>
                <a:ext cx="1215793" cy="954286"/>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89">
                <a:extLst>
                  <a:ext uri="{FF2B5EF4-FFF2-40B4-BE49-F238E27FC236}">
                    <a16:creationId xmlns:a16="http://schemas.microsoft.com/office/drawing/2014/main" xmlns="" id="{86303B7B-4A98-450E-A411-ABD5A6C02F93}"/>
                  </a:ext>
                </a:extLst>
              </p:cNvPr>
              <p:cNvSpPr/>
              <p:nvPr/>
            </p:nvSpPr>
            <p:spPr>
              <a:xfrm>
                <a:off x="5971487" y="987574"/>
                <a:ext cx="954286" cy="954286"/>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3F14E60F-D203-4D9F-8E2E-030CB04B1FFC}"/>
                  </a:ext>
                </a:extLst>
              </p:cNvPr>
              <p:cNvSpPr/>
              <p:nvPr/>
            </p:nvSpPr>
            <p:spPr>
              <a:xfrm>
                <a:off x="6016584" y="1032671"/>
                <a:ext cx="864093" cy="864093"/>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E506F882-CF4B-4CA0-A603-2960DC209178}"/>
                  </a:ext>
                </a:extLst>
              </p:cNvPr>
              <p:cNvSpPr/>
              <p:nvPr/>
            </p:nvSpPr>
            <p:spPr>
              <a:xfrm>
                <a:off x="6064265" y="1080352"/>
                <a:ext cx="768730" cy="768730"/>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xmlns="" id="{E19AB054-C36D-4978-8839-935FA8B3035F}"/>
                </a:ext>
              </a:extLst>
            </p:cNvPr>
            <p:cNvGrpSpPr/>
            <p:nvPr/>
          </p:nvGrpSpPr>
          <p:grpSpPr>
            <a:xfrm>
              <a:off x="7470909" y="2109382"/>
              <a:ext cx="355945" cy="286849"/>
              <a:chOff x="3714012" y="3171332"/>
              <a:chExt cx="565394" cy="455641"/>
            </a:xfrm>
            <a:solidFill>
              <a:schemeClr val="bg1"/>
            </a:solidFill>
          </p:grpSpPr>
          <p:sp>
            <p:nvSpPr>
              <p:cNvPr id="22" name="Freeform 45">
                <a:extLst>
                  <a:ext uri="{FF2B5EF4-FFF2-40B4-BE49-F238E27FC236}">
                    <a16:creationId xmlns:a16="http://schemas.microsoft.com/office/drawing/2014/main" xmlns="" id="{C3040D17-CCC8-4119-A328-5471CD543C29}"/>
                  </a:ext>
                </a:extLst>
              </p:cNvPr>
              <p:cNvSpPr>
                <a:spLocks/>
              </p:cNvSpPr>
              <p:nvPr/>
            </p:nvSpPr>
            <p:spPr bwMode="auto">
              <a:xfrm>
                <a:off x="3787180" y="3354254"/>
                <a:ext cx="187911" cy="36584"/>
              </a:xfrm>
              <a:custGeom>
                <a:avLst/>
                <a:gdLst>
                  <a:gd name="T0" fmla="*/ 81 w 90"/>
                  <a:gd name="T1" fmla="*/ 18 h 18"/>
                  <a:gd name="T2" fmla="*/ 9 w 90"/>
                  <a:gd name="T3" fmla="*/ 18 h 18"/>
                  <a:gd name="T4" fmla="*/ 0 w 90"/>
                  <a:gd name="T5" fmla="*/ 9 h 18"/>
                  <a:gd name="T6" fmla="*/ 9 w 90"/>
                  <a:gd name="T7" fmla="*/ 0 h 18"/>
                  <a:gd name="T8" fmla="*/ 81 w 90"/>
                  <a:gd name="T9" fmla="*/ 0 h 18"/>
                  <a:gd name="T10" fmla="*/ 90 w 90"/>
                  <a:gd name="T11" fmla="*/ 9 h 18"/>
                  <a:gd name="T12" fmla="*/ 81 w 9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0" h="18">
                    <a:moveTo>
                      <a:pt x="81" y="18"/>
                    </a:moveTo>
                    <a:cubicBezTo>
                      <a:pt x="9" y="18"/>
                      <a:pt x="9" y="18"/>
                      <a:pt x="9" y="18"/>
                    </a:cubicBezTo>
                    <a:cubicBezTo>
                      <a:pt x="4" y="18"/>
                      <a:pt x="0" y="14"/>
                      <a:pt x="0" y="9"/>
                    </a:cubicBezTo>
                    <a:cubicBezTo>
                      <a:pt x="0" y="4"/>
                      <a:pt x="4" y="0"/>
                      <a:pt x="9" y="0"/>
                    </a:cubicBezTo>
                    <a:cubicBezTo>
                      <a:pt x="81" y="0"/>
                      <a:pt x="81" y="0"/>
                      <a:pt x="81" y="0"/>
                    </a:cubicBezTo>
                    <a:cubicBezTo>
                      <a:pt x="86" y="0"/>
                      <a:pt x="90" y="4"/>
                      <a:pt x="90" y="9"/>
                    </a:cubicBezTo>
                    <a:cubicBezTo>
                      <a:pt x="90" y="14"/>
                      <a:pt x="86" y="18"/>
                      <a:pt x="81"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46">
                <a:extLst>
                  <a:ext uri="{FF2B5EF4-FFF2-40B4-BE49-F238E27FC236}">
                    <a16:creationId xmlns:a16="http://schemas.microsoft.com/office/drawing/2014/main" xmlns="" id="{F457276E-D0A6-4D6C-8DEB-51AEADCC9508}"/>
                  </a:ext>
                </a:extLst>
              </p:cNvPr>
              <p:cNvSpPr>
                <a:spLocks/>
              </p:cNvSpPr>
              <p:nvPr/>
            </p:nvSpPr>
            <p:spPr bwMode="auto">
              <a:xfrm>
                <a:off x="3810461" y="3357579"/>
                <a:ext cx="34922" cy="76495"/>
              </a:xfrm>
              <a:custGeom>
                <a:avLst/>
                <a:gdLst>
                  <a:gd name="T0" fmla="*/ 9 w 17"/>
                  <a:gd name="T1" fmla="*/ 37 h 37"/>
                  <a:gd name="T2" fmla="*/ 0 w 17"/>
                  <a:gd name="T3" fmla="*/ 28 h 37"/>
                  <a:gd name="T4" fmla="*/ 0 w 17"/>
                  <a:gd name="T5" fmla="*/ 9 h 37"/>
                  <a:gd name="T6" fmla="*/ 9 w 17"/>
                  <a:gd name="T7" fmla="*/ 0 h 37"/>
                  <a:gd name="T8" fmla="*/ 17 w 17"/>
                  <a:gd name="T9" fmla="*/ 9 h 37"/>
                  <a:gd name="T10" fmla="*/ 17 w 17"/>
                  <a:gd name="T11" fmla="*/ 28 h 37"/>
                  <a:gd name="T12" fmla="*/ 9 w 17"/>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7" h="37">
                    <a:moveTo>
                      <a:pt x="9" y="37"/>
                    </a:moveTo>
                    <a:cubicBezTo>
                      <a:pt x="4" y="37"/>
                      <a:pt x="0" y="33"/>
                      <a:pt x="0" y="28"/>
                    </a:cubicBezTo>
                    <a:cubicBezTo>
                      <a:pt x="0" y="9"/>
                      <a:pt x="0" y="9"/>
                      <a:pt x="0" y="9"/>
                    </a:cubicBezTo>
                    <a:cubicBezTo>
                      <a:pt x="0" y="4"/>
                      <a:pt x="4" y="0"/>
                      <a:pt x="9" y="0"/>
                    </a:cubicBezTo>
                    <a:cubicBezTo>
                      <a:pt x="13" y="0"/>
                      <a:pt x="17" y="4"/>
                      <a:pt x="17" y="9"/>
                    </a:cubicBezTo>
                    <a:cubicBezTo>
                      <a:pt x="17" y="28"/>
                      <a:pt x="17" y="28"/>
                      <a:pt x="17" y="28"/>
                    </a:cubicBezTo>
                    <a:cubicBezTo>
                      <a:pt x="17" y="33"/>
                      <a:pt x="13"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47">
                <a:extLst>
                  <a:ext uri="{FF2B5EF4-FFF2-40B4-BE49-F238E27FC236}">
                    <a16:creationId xmlns:a16="http://schemas.microsoft.com/office/drawing/2014/main" xmlns="" id="{8D893D0D-54EE-4BB7-B599-B0CA2324A2D3}"/>
                  </a:ext>
                </a:extLst>
              </p:cNvPr>
              <p:cNvSpPr>
                <a:spLocks/>
              </p:cNvSpPr>
              <p:nvPr/>
            </p:nvSpPr>
            <p:spPr bwMode="auto">
              <a:xfrm>
                <a:off x="3853697" y="3357579"/>
                <a:ext cx="38248" cy="76495"/>
              </a:xfrm>
              <a:custGeom>
                <a:avLst/>
                <a:gdLst>
                  <a:gd name="T0" fmla="*/ 9 w 18"/>
                  <a:gd name="T1" fmla="*/ 37 h 37"/>
                  <a:gd name="T2" fmla="*/ 0 w 18"/>
                  <a:gd name="T3" fmla="*/ 28 h 37"/>
                  <a:gd name="T4" fmla="*/ 0 w 18"/>
                  <a:gd name="T5" fmla="*/ 9 h 37"/>
                  <a:gd name="T6" fmla="*/ 9 w 18"/>
                  <a:gd name="T7" fmla="*/ 0 h 37"/>
                  <a:gd name="T8" fmla="*/ 18 w 18"/>
                  <a:gd name="T9" fmla="*/ 9 h 37"/>
                  <a:gd name="T10" fmla="*/ 18 w 18"/>
                  <a:gd name="T11" fmla="*/ 28 h 37"/>
                  <a:gd name="T12" fmla="*/ 9 w 18"/>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9" y="37"/>
                    </a:moveTo>
                    <a:cubicBezTo>
                      <a:pt x="4" y="37"/>
                      <a:pt x="0" y="33"/>
                      <a:pt x="0" y="28"/>
                    </a:cubicBezTo>
                    <a:cubicBezTo>
                      <a:pt x="0" y="9"/>
                      <a:pt x="0" y="9"/>
                      <a:pt x="0" y="9"/>
                    </a:cubicBezTo>
                    <a:cubicBezTo>
                      <a:pt x="0" y="4"/>
                      <a:pt x="4" y="0"/>
                      <a:pt x="9" y="0"/>
                    </a:cubicBezTo>
                    <a:cubicBezTo>
                      <a:pt x="14" y="0"/>
                      <a:pt x="18" y="4"/>
                      <a:pt x="18" y="9"/>
                    </a:cubicBezTo>
                    <a:cubicBezTo>
                      <a:pt x="18" y="28"/>
                      <a:pt x="18" y="28"/>
                      <a:pt x="18" y="28"/>
                    </a:cubicBezTo>
                    <a:cubicBezTo>
                      <a:pt x="18" y="33"/>
                      <a:pt x="14"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48">
                <a:extLst>
                  <a:ext uri="{FF2B5EF4-FFF2-40B4-BE49-F238E27FC236}">
                    <a16:creationId xmlns:a16="http://schemas.microsoft.com/office/drawing/2014/main" xmlns="" id="{6709BC50-C88A-40CB-9862-C28BD0DAFFE0}"/>
                  </a:ext>
                </a:extLst>
              </p:cNvPr>
              <p:cNvSpPr>
                <a:spLocks noEditPoints="1"/>
              </p:cNvSpPr>
              <p:nvPr/>
            </p:nvSpPr>
            <p:spPr bwMode="auto">
              <a:xfrm>
                <a:off x="3945158" y="3292725"/>
                <a:ext cx="106427" cy="159641"/>
              </a:xfrm>
              <a:custGeom>
                <a:avLst/>
                <a:gdLst>
                  <a:gd name="T0" fmla="*/ 25 w 51"/>
                  <a:gd name="T1" fmla="*/ 76 h 76"/>
                  <a:gd name="T2" fmla="*/ 0 w 51"/>
                  <a:gd name="T3" fmla="*/ 50 h 76"/>
                  <a:gd name="T4" fmla="*/ 0 w 51"/>
                  <a:gd name="T5" fmla="*/ 26 h 76"/>
                  <a:gd name="T6" fmla="*/ 25 w 51"/>
                  <a:gd name="T7" fmla="*/ 0 h 76"/>
                  <a:gd name="T8" fmla="*/ 51 w 51"/>
                  <a:gd name="T9" fmla="*/ 26 h 76"/>
                  <a:gd name="T10" fmla="*/ 51 w 51"/>
                  <a:gd name="T11" fmla="*/ 50 h 76"/>
                  <a:gd name="T12" fmla="*/ 25 w 51"/>
                  <a:gd name="T13" fmla="*/ 76 h 76"/>
                  <a:gd name="T14" fmla="*/ 25 w 51"/>
                  <a:gd name="T15" fmla="*/ 18 h 76"/>
                  <a:gd name="T16" fmla="*/ 17 w 51"/>
                  <a:gd name="T17" fmla="*/ 26 h 76"/>
                  <a:gd name="T18" fmla="*/ 17 w 51"/>
                  <a:gd name="T19" fmla="*/ 50 h 76"/>
                  <a:gd name="T20" fmla="*/ 25 w 51"/>
                  <a:gd name="T21" fmla="*/ 58 h 76"/>
                  <a:gd name="T22" fmla="*/ 34 w 51"/>
                  <a:gd name="T23" fmla="*/ 50 h 76"/>
                  <a:gd name="T24" fmla="*/ 34 w 51"/>
                  <a:gd name="T25" fmla="*/ 26 h 76"/>
                  <a:gd name="T26" fmla="*/ 25 w 51"/>
                  <a:gd name="T2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6">
                    <a:moveTo>
                      <a:pt x="25" y="76"/>
                    </a:moveTo>
                    <a:cubicBezTo>
                      <a:pt x="11" y="76"/>
                      <a:pt x="0" y="64"/>
                      <a:pt x="0" y="50"/>
                    </a:cubicBezTo>
                    <a:cubicBezTo>
                      <a:pt x="0" y="26"/>
                      <a:pt x="0" y="26"/>
                      <a:pt x="0" y="26"/>
                    </a:cubicBezTo>
                    <a:cubicBezTo>
                      <a:pt x="0" y="12"/>
                      <a:pt x="11" y="0"/>
                      <a:pt x="25" y="0"/>
                    </a:cubicBezTo>
                    <a:cubicBezTo>
                      <a:pt x="40" y="0"/>
                      <a:pt x="51" y="12"/>
                      <a:pt x="51" y="26"/>
                    </a:cubicBezTo>
                    <a:cubicBezTo>
                      <a:pt x="51" y="50"/>
                      <a:pt x="51" y="50"/>
                      <a:pt x="51" y="50"/>
                    </a:cubicBezTo>
                    <a:cubicBezTo>
                      <a:pt x="51" y="64"/>
                      <a:pt x="40" y="76"/>
                      <a:pt x="25" y="76"/>
                    </a:cubicBezTo>
                    <a:close/>
                    <a:moveTo>
                      <a:pt x="25" y="18"/>
                    </a:moveTo>
                    <a:cubicBezTo>
                      <a:pt x="21" y="18"/>
                      <a:pt x="17" y="22"/>
                      <a:pt x="17" y="26"/>
                    </a:cubicBezTo>
                    <a:cubicBezTo>
                      <a:pt x="17" y="50"/>
                      <a:pt x="17" y="50"/>
                      <a:pt x="17" y="50"/>
                    </a:cubicBezTo>
                    <a:cubicBezTo>
                      <a:pt x="17" y="55"/>
                      <a:pt x="21" y="58"/>
                      <a:pt x="25" y="58"/>
                    </a:cubicBezTo>
                    <a:cubicBezTo>
                      <a:pt x="30" y="58"/>
                      <a:pt x="34" y="55"/>
                      <a:pt x="34" y="50"/>
                    </a:cubicBezTo>
                    <a:cubicBezTo>
                      <a:pt x="34" y="26"/>
                      <a:pt x="34" y="26"/>
                      <a:pt x="34" y="26"/>
                    </a:cubicBezTo>
                    <a:cubicBezTo>
                      <a:pt x="34" y="22"/>
                      <a:pt x="30" y="18"/>
                      <a:pt x="2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49">
                <a:extLst>
                  <a:ext uri="{FF2B5EF4-FFF2-40B4-BE49-F238E27FC236}">
                    <a16:creationId xmlns:a16="http://schemas.microsoft.com/office/drawing/2014/main" xmlns="" id="{36C110C9-5999-4BEF-A506-35B4D82912DF}"/>
                  </a:ext>
                </a:extLst>
              </p:cNvPr>
              <p:cNvSpPr>
                <a:spLocks noEditPoints="1"/>
              </p:cNvSpPr>
              <p:nvPr/>
            </p:nvSpPr>
            <p:spPr bwMode="auto">
              <a:xfrm>
                <a:off x="3714012" y="3171332"/>
                <a:ext cx="565394" cy="455641"/>
              </a:xfrm>
              <a:custGeom>
                <a:avLst/>
                <a:gdLst>
                  <a:gd name="T0" fmla="*/ 259 w 271"/>
                  <a:gd name="T1" fmla="*/ 181 h 218"/>
                  <a:gd name="T2" fmla="*/ 207 w 271"/>
                  <a:gd name="T3" fmla="*/ 147 h 218"/>
                  <a:gd name="T4" fmla="*/ 192 w 271"/>
                  <a:gd name="T5" fmla="*/ 145 h 218"/>
                  <a:gd name="T6" fmla="*/ 187 w 271"/>
                  <a:gd name="T7" fmla="*/ 147 h 218"/>
                  <a:gd name="T8" fmla="*/ 178 w 271"/>
                  <a:gd name="T9" fmla="*/ 141 h 218"/>
                  <a:gd name="T10" fmla="*/ 187 w 271"/>
                  <a:gd name="T11" fmla="*/ 77 h 218"/>
                  <a:gd name="T12" fmla="*/ 78 w 271"/>
                  <a:gd name="T13" fmla="*/ 11 h 218"/>
                  <a:gd name="T14" fmla="*/ 12 w 271"/>
                  <a:gd name="T15" fmla="*/ 120 h 218"/>
                  <a:gd name="T16" fmla="*/ 121 w 271"/>
                  <a:gd name="T17" fmla="*/ 186 h 218"/>
                  <a:gd name="T18" fmla="*/ 168 w 271"/>
                  <a:gd name="T19" fmla="*/ 157 h 218"/>
                  <a:gd name="T20" fmla="*/ 177 w 271"/>
                  <a:gd name="T21" fmla="*/ 163 h 218"/>
                  <a:gd name="T22" fmla="*/ 185 w 271"/>
                  <a:gd name="T23" fmla="*/ 180 h 218"/>
                  <a:gd name="T24" fmla="*/ 238 w 271"/>
                  <a:gd name="T25" fmla="*/ 214 h 218"/>
                  <a:gd name="T26" fmla="*/ 253 w 271"/>
                  <a:gd name="T27" fmla="*/ 217 h 218"/>
                  <a:gd name="T28" fmla="*/ 265 w 271"/>
                  <a:gd name="T29" fmla="*/ 208 h 218"/>
                  <a:gd name="T30" fmla="*/ 259 w 271"/>
                  <a:gd name="T31" fmla="*/ 181 h 218"/>
                  <a:gd name="T32" fmla="*/ 117 w 271"/>
                  <a:gd name="T33" fmla="*/ 170 h 218"/>
                  <a:gd name="T34" fmla="*/ 28 w 271"/>
                  <a:gd name="T35" fmla="*/ 116 h 218"/>
                  <a:gd name="T36" fmla="*/ 82 w 271"/>
                  <a:gd name="T37" fmla="*/ 27 h 218"/>
                  <a:gd name="T38" fmla="*/ 170 w 271"/>
                  <a:gd name="T39" fmla="*/ 81 h 218"/>
                  <a:gd name="T40" fmla="*/ 117 w 271"/>
                  <a:gd name="T41" fmla="*/ 1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18">
                    <a:moveTo>
                      <a:pt x="259" y="181"/>
                    </a:moveTo>
                    <a:cubicBezTo>
                      <a:pt x="207" y="147"/>
                      <a:pt x="207" y="147"/>
                      <a:pt x="207" y="147"/>
                    </a:cubicBezTo>
                    <a:cubicBezTo>
                      <a:pt x="202" y="144"/>
                      <a:pt x="197" y="144"/>
                      <a:pt x="192" y="145"/>
                    </a:cubicBezTo>
                    <a:cubicBezTo>
                      <a:pt x="190" y="145"/>
                      <a:pt x="188" y="146"/>
                      <a:pt x="187" y="147"/>
                    </a:cubicBezTo>
                    <a:cubicBezTo>
                      <a:pt x="178" y="141"/>
                      <a:pt x="178" y="141"/>
                      <a:pt x="178" y="141"/>
                    </a:cubicBezTo>
                    <a:cubicBezTo>
                      <a:pt x="188" y="122"/>
                      <a:pt x="192" y="100"/>
                      <a:pt x="187" y="77"/>
                    </a:cubicBezTo>
                    <a:cubicBezTo>
                      <a:pt x="175" y="29"/>
                      <a:pt x="126" y="0"/>
                      <a:pt x="78" y="11"/>
                    </a:cubicBezTo>
                    <a:cubicBezTo>
                      <a:pt x="30" y="23"/>
                      <a:pt x="0" y="72"/>
                      <a:pt x="12" y="120"/>
                    </a:cubicBezTo>
                    <a:cubicBezTo>
                      <a:pt x="24" y="168"/>
                      <a:pt x="72" y="197"/>
                      <a:pt x="121" y="186"/>
                    </a:cubicBezTo>
                    <a:cubicBezTo>
                      <a:pt x="140" y="181"/>
                      <a:pt x="156" y="171"/>
                      <a:pt x="168" y="157"/>
                    </a:cubicBezTo>
                    <a:cubicBezTo>
                      <a:pt x="177" y="163"/>
                      <a:pt x="177" y="163"/>
                      <a:pt x="177" y="163"/>
                    </a:cubicBezTo>
                    <a:cubicBezTo>
                      <a:pt x="176" y="169"/>
                      <a:pt x="179" y="176"/>
                      <a:pt x="185" y="180"/>
                    </a:cubicBezTo>
                    <a:cubicBezTo>
                      <a:pt x="238" y="214"/>
                      <a:pt x="238" y="214"/>
                      <a:pt x="238" y="214"/>
                    </a:cubicBezTo>
                    <a:cubicBezTo>
                      <a:pt x="242" y="217"/>
                      <a:pt x="248" y="218"/>
                      <a:pt x="253" y="217"/>
                    </a:cubicBezTo>
                    <a:cubicBezTo>
                      <a:pt x="258" y="216"/>
                      <a:pt x="262" y="213"/>
                      <a:pt x="265" y="208"/>
                    </a:cubicBezTo>
                    <a:cubicBezTo>
                      <a:pt x="271" y="199"/>
                      <a:pt x="268" y="187"/>
                      <a:pt x="259" y="181"/>
                    </a:cubicBezTo>
                    <a:close/>
                    <a:moveTo>
                      <a:pt x="117" y="170"/>
                    </a:moveTo>
                    <a:cubicBezTo>
                      <a:pt x="77" y="179"/>
                      <a:pt x="38" y="155"/>
                      <a:pt x="28" y="116"/>
                    </a:cubicBezTo>
                    <a:cubicBezTo>
                      <a:pt x="19" y="76"/>
                      <a:pt x="43" y="37"/>
                      <a:pt x="82" y="27"/>
                    </a:cubicBezTo>
                    <a:cubicBezTo>
                      <a:pt x="121" y="18"/>
                      <a:pt x="161" y="42"/>
                      <a:pt x="170" y="81"/>
                    </a:cubicBezTo>
                    <a:cubicBezTo>
                      <a:pt x="180" y="121"/>
                      <a:pt x="156" y="160"/>
                      <a:pt x="117" y="17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31" name="组合 30">
            <a:extLst>
              <a:ext uri="{FF2B5EF4-FFF2-40B4-BE49-F238E27FC236}">
                <a16:creationId xmlns:a16="http://schemas.microsoft.com/office/drawing/2014/main" xmlns="" id="{5A9C6987-A036-49ED-8FC3-D160E90D0558}"/>
              </a:ext>
            </a:extLst>
          </p:cNvPr>
          <p:cNvGrpSpPr/>
          <p:nvPr/>
        </p:nvGrpSpPr>
        <p:grpSpPr>
          <a:xfrm>
            <a:off x="9016980" y="4271192"/>
            <a:ext cx="1610714" cy="1777215"/>
            <a:chOff x="6879425" y="3098818"/>
            <a:chExt cx="1077794" cy="1189207"/>
          </a:xfrm>
        </p:grpSpPr>
        <p:grpSp>
          <p:nvGrpSpPr>
            <p:cNvPr id="32" name="组合 31">
              <a:extLst>
                <a:ext uri="{FF2B5EF4-FFF2-40B4-BE49-F238E27FC236}">
                  <a16:creationId xmlns:a16="http://schemas.microsoft.com/office/drawing/2014/main" xmlns="" id="{FEF8C560-55C0-494F-A1A9-C5166929E9CF}"/>
                </a:ext>
              </a:extLst>
            </p:cNvPr>
            <p:cNvGrpSpPr/>
            <p:nvPr/>
          </p:nvGrpSpPr>
          <p:grpSpPr>
            <a:xfrm>
              <a:off x="6879425" y="3098818"/>
              <a:ext cx="1077794" cy="1189207"/>
              <a:chOff x="5971487" y="987574"/>
              <a:chExt cx="1366437" cy="1507687"/>
            </a:xfrm>
          </p:grpSpPr>
          <p:sp>
            <p:nvSpPr>
              <p:cNvPr id="36" name="矩形 35">
                <a:extLst>
                  <a:ext uri="{FF2B5EF4-FFF2-40B4-BE49-F238E27FC236}">
                    <a16:creationId xmlns:a16="http://schemas.microsoft.com/office/drawing/2014/main" xmlns="" id="{6BBD9C6B-26E1-45F6-AC37-752E3E312879}"/>
                  </a:ext>
                </a:extLst>
              </p:cNvPr>
              <p:cNvSpPr/>
              <p:nvPr/>
            </p:nvSpPr>
            <p:spPr>
              <a:xfrm rot="2700000">
                <a:off x="6252884" y="1410222"/>
                <a:ext cx="1215793" cy="954286"/>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101">
                <a:extLst>
                  <a:ext uri="{FF2B5EF4-FFF2-40B4-BE49-F238E27FC236}">
                    <a16:creationId xmlns:a16="http://schemas.microsoft.com/office/drawing/2014/main" xmlns="" id="{BA1A5118-01CA-4F3C-90B3-CC9E93E6CBFC}"/>
                  </a:ext>
                </a:extLst>
              </p:cNvPr>
              <p:cNvSpPr/>
              <p:nvPr/>
            </p:nvSpPr>
            <p:spPr>
              <a:xfrm>
                <a:off x="5971487" y="987574"/>
                <a:ext cx="954286" cy="954286"/>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74AA215A-E230-4945-901E-31A1223DFA6A}"/>
                  </a:ext>
                </a:extLst>
              </p:cNvPr>
              <p:cNvSpPr/>
              <p:nvPr/>
            </p:nvSpPr>
            <p:spPr>
              <a:xfrm>
                <a:off x="6016584" y="1032671"/>
                <a:ext cx="864093" cy="864093"/>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C00FB84A-25AB-4F91-B91F-EDD14D875C4C}"/>
                  </a:ext>
                </a:extLst>
              </p:cNvPr>
              <p:cNvSpPr/>
              <p:nvPr/>
            </p:nvSpPr>
            <p:spPr>
              <a:xfrm>
                <a:off x="6064265" y="1080352"/>
                <a:ext cx="768730" cy="76873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xmlns="" id="{E3B436F3-2FB5-435F-A440-823E3EE92F3F}"/>
                </a:ext>
              </a:extLst>
            </p:cNvPr>
            <p:cNvGrpSpPr/>
            <p:nvPr/>
          </p:nvGrpSpPr>
          <p:grpSpPr>
            <a:xfrm>
              <a:off x="7092309" y="3317611"/>
              <a:ext cx="285804" cy="284757"/>
              <a:chOff x="8328626" y="5747201"/>
              <a:chExt cx="453979" cy="452315"/>
            </a:xfrm>
            <a:solidFill>
              <a:schemeClr val="bg1"/>
            </a:solidFill>
          </p:grpSpPr>
          <p:sp>
            <p:nvSpPr>
              <p:cNvPr id="34" name="Freeform 236">
                <a:extLst>
                  <a:ext uri="{FF2B5EF4-FFF2-40B4-BE49-F238E27FC236}">
                    <a16:creationId xmlns:a16="http://schemas.microsoft.com/office/drawing/2014/main" xmlns="" id="{CF7CE7A5-48E7-4081-AD7E-330E718DE5D4}"/>
                  </a:ext>
                </a:extLst>
              </p:cNvPr>
              <p:cNvSpPr>
                <a:spLocks/>
              </p:cNvSpPr>
              <p:nvPr/>
            </p:nvSpPr>
            <p:spPr bwMode="auto">
              <a:xfrm>
                <a:off x="8328626" y="5747201"/>
                <a:ext cx="440675" cy="442338"/>
              </a:xfrm>
              <a:custGeom>
                <a:avLst/>
                <a:gdLst>
                  <a:gd name="T0" fmla="*/ 108 w 211"/>
                  <a:gd name="T1" fmla="*/ 167 h 212"/>
                  <a:gd name="T2" fmla="*/ 60 w 211"/>
                  <a:gd name="T3" fmla="*/ 65 h 212"/>
                  <a:gd name="T4" fmla="*/ 105 w 211"/>
                  <a:gd name="T5" fmla="*/ 45 h 212"/>
                  <a:gd name="T6" fmla="*/ 165 w 211"/>
                  <a:gd name="T7" fmla="*/ 115 h 212"/>
                  <a:gd name="T8" fmla="*/ 191 w 211"/>
                  <a:gd name="T9" fmla="*/ 122 h 212"/>
                  <a:gd name="T10" fmla="*/ 211 w 211"/>
                  <a:gd name="T11" fmla="*/ 112 h 212"/>
                  <a:gd name="T12" fmla="*/ 209 w 211"/>
                  <a:gd name="T13" fmla="*/ 92 h 212"/>
                  <a:gd name="T14" fmla="*/ 187 w 211"/>
                  <a:gd name="T15" fmla="*/ 77 h 212"/>
                  <a:gd name="T16" fmla="*/ 199 w 211"/>
                  <a:gd name="T17" fmla="*/ 58 h 212"/>
                  <a:gd name="T18" fmla="*/ 188 w 211"/>
                  <a:gd name="T19" fmla="*/ 42 h 212"/>
                  <a:gd name="T20" fmla="*/ 162 w 211"/>
                  <a:gd name="T21" fmla="*/ 40 h 212"/>
                  <a:gd name="T22" fmla="*/ 163 w 211"/>
                  <a:gd name="T23" fmla="*/ 18 h 212"/>
                  <a:gd name="T24" fmla="*/ 145 w 211"/>
                  <a:gd name="T25" fmla="*/ 9 h 212"/>
                  <a:gd name="T26" fmla="*/ 121 w 211"/>
                  <a:gd name="T27" fmla="*/ 20 h 212"/>
                  <a:gd name="T28" fmla="*/ 111 w 211"/>
                  <a:gd name="T29" fmla="*/ 1 h 212"/>
                  <a:gd name="T30" fmla="*/ 91 w 211"/>
                  <a:gd name="T31" fmla="*/ 2 h 212"/>
                  <a:gd name="T32" fmla="*/ 76 w 211"/>
                  <a:gd name="T33" fmla="*/ 24 h 212"/>
                  <a:gd name="T34" fmla="*/ 58 w 211"/>
                  <a:gd name="T35" fmla="*/ 12 h 212"/>
                  <a:gd name="T36" fmla="*/ 41 w 211"/>
                  <a:gd name="T37" fmla="*/ 23 h 212"/>
                  <a:gd name="T38" fmla="*/ 41 w 211"/>
                  <a:gd name="T39" fmla="*/ 48 h 212"/>
                  <a:gd name="T40" fmla="*/ 19 w 211"/>
                  <a:gd name="T41" fmla="*/ 43 h 212"/>
                  <a:gd name="T42" fmla="*/ 10 w 211"/>
                  <a:gd name="T43" fmla="*/ 61 h 212"/>
                  <a:gd name="T44" fmla="*/ 23 w 211"/>
                  <a:gd name="T45" fmla="*/ 77 h 212"/>
                  <a:gd name="T46" fmla="*/ 0 w 211"/>
                  <a:gd name="T47" fmla="*/ 95 h 212"/>
                  <a:gd name="T48" fmla="*/ 1 w 211"/>
                  <a:gd name="T49" fmla="*/ 115 h 212"/>
                  <a:gd name="T50" fmla="*/ 20 w 211"/>
                  <a:gd name="T51" fmla="*/ 122 h 212"/>
                  <a:gd name="T52" fmla="*/ 8 w 211"/>
                  <a:gd name="T53" fmla="*/ 149 h 212"/>
                  <a:gd name="T54" fmla="*/ 19 w 211"/>
                  <a:gd name="T55" fmla="*/ 166 h 212"/>
                  <a:gd name="T56" fmla="*/ 39 w 211"/>
                  <a:gd name="T57" fmla="*/ 163 h 212"/>
                  <a:gd name="T58" fmla="*/ 42 w 211"/>
                  <a:gd name="T59" fmla="*/ 192 h 212"/>
                  <a:gd name="T60" fmla="*/ 60 w 211"/>
                  <a:gd name="T61" fmla="*/ 201 h 212"/>
                  <a:gd name="T62" fmla="*/ 76 w 211"/>
                  <a:gd name="T63" fmla="*/ 189 h 212"/>
                  <a:gd name="T64" fmla="*/ 94 w 211"/>
                  <a:gd name="T65" fmla="*/ 212 h 212"/>
                  <a:gd name="T66" fmla="*/ 114 w 211"/>
                  <a:gd name="T67" fmla="*/ 211 h 212"/>
                  <a:gd name="T68" fmla="*/ 121 w 211"/>
                  <a:gd name="T69" fmla="*/ 192 h 212"/>
                  <a:gd name="T70" fmla="*/ 116 w 211"/>
                  <a:gd name="T71" fmla="*/ 16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1" h="212">
                    <a:moveTo>
                      <a:pt x="116" y="167"/>
                    </a:moveTo>
                    <a:cubicBezTo>
                      <a:pt x="113" y="167"/>
                      <a:pt x="111" y="167"/>
                      <a:pt x="108" y="167"/>
                    </a:cubicBezTo>
                    <a:cubicBezTo>
                      <a:pt x="75" y="169"/>
                      <a:pt x="46" y="143"/>
                      <a:pt x="45" y="109"/>
                    </a:cubicBezTo>
                    <a:cubicBezTo>
                      <a:pt x="44" y="93"/>
                      <a:pt x="49" y="77"/>
                      <a:pt x="60" y="65"/>
                    </a:cubicBezTo>
                    <a:cubicBezTo>
                      <a:pt x="71" y="53"/>
                      <a:pt x="86" y="46"/>
                      <a:pt x="102" y="45"/>
                    </a:cubicBezTo>
                    <a:cubicBezTo>
                      <a:pt x="103" y="45"/>
                      <a:pt x="104" y="45"/>
                      <a:pt x="105" y="45"/>
                    </a:cubicBezTo>
                    <a:cubicBezTo>
                      <a:pt x="137" y="45"/>
                      <a:pt x="164" y="70"/>
                      <a:pt x="166" y="103"/>
                    </a:cubicBezTo>
                    <a:cubicBezTo>
                      <a:pt x="166" y="107"/>
                      <a:pt x="166" y="111"/>
                      <a:pt x="165" y="115"/>
                    </a:cubicBezTo>
                    <a:cubicBezTo>
                      <a:pt x="187" y="136"/>
                      <a:pt x="187" y="136"/>
                      <a:pt x="187" y="136"/>
                    </a:cubicBezTo>
                    <a:cubicBezTo>
                      <a:pt x="188" y="132"/>
                      <a:pt x="190" y="127"/>
                      <a:pt x="191" y="122"/>
                    </a:cubicBezTo>
                    <a:cubicBezTo>
                      <a:pt x="211" y="118"/>
                      <a:pt x="211" y="118"/>
                      <a:pt x="211" y="118"/>
                    </a:cubicBezTo>
                    <a:cubicBezTo>
                      <a:pt x="211" y="112"/>
                      <a:pt x="211" y="112"/>
                      <a:pt x="211" y="112"/>
                    </a:cubicBezTo>
                    <a:cubicBezTo>
                      <a:pt x="210" y="97"/>
                      <a:pt x="210" y="97"/>
                      <a:pt x="210" y="97"/>
                    </a:cubicBezTo>
                    <a:cubicBezTo>
                      <a:pt x="209" y="92"/>
                      <a:pt x="209" y="92"/>
                      <a:pt x="209" y="92"/>
                    </a:cubicBezTo>
                    <a:cubicBezTo>
                      <a:pt x="190" y="90"/>
                      <a:pt x="190" y="90"/>
                      <a:pt x="190" y="90"/>
                    </a:cubicBezTo>
                    <a:cubicBezTo>
                      <a:pt x="190" y="85"/>
                      <a:pt x="188" y="81"/>
                      <a:pt x="187" y="77"/>
                    </a:cubicBezTo>
                    <a:cubicBezTo>
                      <a:pt x="202" y="63"/>
                      <a:pt x="202" y="63"/>
                      <a:pt x="202" y="63"/>
                    </a:cubicBezTo>
                    <a:cubicBezTo>
                      <a:pt x="199" y="58"/>
                      <a:pt x="199" y="58"/>
                      <a:pt x="199" y="58"/>
                    </a:cubicBezTo>
                    <a:cubicBezTo>
                      <a:pt x="191" y="46"/>
                      <a:pt x="191" y="46"/>
                      <a:pt x="191" y="46"/>
                    </a:cubicBezTo>
                    <a:cubicBezTo>
                      <a:pt x="188" y="42"/>
                      <a:pt x="188" y="42"/>
                      <a:pt x="188" y="42"/>
                    </a:cubicBezTo>
                    <a:cubicBezTo>
                      <a:pt x="171" y="49"/>
                      <a:pt x="171" y="49"/>
                      <a:pt x="171" y="49"/>
                    </a:cubicBezTo>
                    <a:cubicBezTo>
                      <a:pt x="168" y="46"/>
                      <a:pt x="165" y="43"/>
                      <a:pt x="162" y="40"/>
                    </a:cubicBezTo>
                    <a:cubicBezTo>
                      <a:pt x="168" y="20"/>
                      <a:pt x="168" y="20"/>
                      <a:pt x="168" y="20"/>
                    </a:cubicBezTo>
                    <a:cubicBezTo>
                      <a:pt x="163" y="18"/>
                      <a:pt x="163" y="18"/>
                      <a:pt x="163" y="18"/>
                    </a:cubicBezTo>
                    <a:cubicBezTo>
                      <a:pt x="150" y="11"/>
                      <a:pt x="150" y="11"/>
                      <a:pt x="150" y="11"/>
                    </a:cubicBezTo>
                    <a:cubicBezTo>
                      <a:pt x="145" y="9"/>
                      <a:pt x="145" y="9"/>
                      <a:pt x="145" y="9"/>
                    </a:cubicBezTo>
                    <a:cubicBezTo>
                      <a:pt x="134" y="23"/>
                      <a:pt x="134" y="23"/>
                      <a:pt x="134" y="23"/>
                    </a:cubicBezTo>
                    <a:cubicBezTo>
                      <a:pt x="130" y="22"/>
                      <a:pt x="125" y="21"/>
                      <a:pt x="121" y="20"/>
                    </a:cubicBezTo>
                    <a:cubicBezTo>
                      <a:pt x="117" y="0"/>
                      <a:pt x="117" y="0"/>
                      <a:pt x="117" y="0"/>
                    </a:cubicBezTo>
                    <a:cubicBezTo>
                      <a:pt x="111" y="1"/>
                      <a:pt x="111" y="1"/>
                      <a:pt x="111" y="1"/>
                    </a:cubicBezTo>
                    <a:cubicBezTo>
                      <a:pt x="97" y="1"/>
                      <a:pt x="97" y="1"/>
                      <a:pt x="97" y="1"/>
                    </a:cubicBezTo>
                    <a:cubicBezTo>
                      <a:pt x="91" y="2"/>
                      <a:pt x="91" y="2"/>
                      <a:pt x="91" y="2"/>
                    </a:cubicBezTo>
                    <a:cubicBezTo>
                      <a:pt x="89" y="20"/>
                      <a:pt x="89" y="20"/>
                      <a:pt x="89" y="20"/>
                    </a:cubicBezTo>
                    <a:cubicBezTo>
                      <a:pt x="84" y="21"/>
                      <a:pt x="80" y="22"/>
                      <a:pt x="76" y="24"/>
                    </a:cubicBezTo>
                    <a:cubicBezTo>
                      <a:pt x="62" y="9"/>
                      <a:pt x="62" y="9"/>
                      <a:pt x="62" y="9"/>
                    </a:cubicBezTo>
                    <a:cubicBezTo>
                      <a:pt x="58" y="12"/>
                      <a:pt x="58" y="12"/>
                      <a:pt x="58" y="12"/>
                    </a:cubicBezTo>
                    <a:cubicBezTo>
                      <a:pt x="45" y="20"/>
                      <a:pt x="45" y="20"/>
                      <a:pt x="45" y="20"/>
                    </a:cubicBezTo>
                    <a:cubicBezTo>
                      <a:pt x="41" y="23"/>
                      <a:pt x="41" y="23"/>
                      <a:pt x="41" y="23"/>
                    </a:cubicBezTo>
                    <a:cubicBezTo>
                      <a:pt x="48" y="40"/>
                      <a:pt x="48" y="40"/>
                      <a:pt x="48" y="40"/>
                    </a:cubicBezTo>
                    <a:cubicBezTo>
                      <a:pt x="46" y="42"/>
                      <a:pt x="43" y="45"/>
                      <a:pt x="41" y="48"/>
                    </a:cubicBezTo>
                    <a:cubicBezTo>
                      <a:pt x="40" y="48"/>
                      <a:pt x="39" y="49"/>
                      <a:pt x="39" y="50"/>
                    </a:cubicBezTo>
                    <a:cubicBezTo>
                      <a:pt x="19" y="43"/>
                      <a:pt x="19" y="43"/>
                      <a:pt x="19" y="43"/>
                    </a:cubicBezTo>
                    <a:cubicBezTo>
                      <a:pt x="17" y="48"/>
                      <a:pt x="17" y="48"/>
                      <a:pt x="17" y="48"/>
                    </a:cubicBezTo>
                    <a:cubicBezTo>
                      <a:pt x="10" y="61"/>
                      <a:pt x="10" y="61"/>
                      <a:pt x="10" y="61"/>
                    </a:cubicBezTo>
                    <a:cubicBezTo>
                      <a:pt x="8" y="66"/>
                      <a:pt x="8" y="66"/>
                      <a:pt x="8" y="66"/>
                    </a:cubicBezTo>
                    <a:cubicBezTo>
                      <a:pt x="23" y="77"/>
                      <a:pt x="23" y="77"/>
                      <a:pt x="23" y="77"/>
                    </a:cubicBezTo>
                    <a:cubicBezTo>
                      <a:pt x="22" y="82"/>
                      <a:pt x="21" y="86"/>
                      <a:pt x="20" y="90"/>
                    </a:cubicBezTo>
                    <a:cubicBezTo>
                      <a:pt x="0" y="95"/>
                      <a:pt x="0" y="95"/>
                      <a:pt x="0" y="95"/>
                    </a:cubicBezTo>
                    <a:cubicBezTo>
                      <a:pt x="0" y="100"/>
                      <a:pt x="0" y="100"/>
                      <a:pt x="0" y="100"/>
                    </a:cubicBezTo>
                    <a:cubicBezTo>
                      <a:pt x="1" y="115"/>
                      <a:pt x="1" y="115"/>
                      <a:pt x="1" y="115"/>
                    </a:cubicBezTo>
                    <a:cubicBezTo>
                      <a:pt x="1" y="120"/>
                      <a:pt x="1" y="120"/>
                      <a:pt x="1" y="120"/>
                    </a:cubicBezTo>
                    <a:cubicBezTo>
                      <a:pt x="20" y="122"/>
                      <a:pt x="20" y="122"/>
                      <a:pt x="20" y="122"/>
                    </a:cubicBezTo>
                    <a:cubicBezTo>
                      <a:pt x="21" y="127"/>
                      <a:pt x="22" y="131"/>
                      <a:pt x="23" y="135"/>
                    </a:cubicBezTo>
                    <a:cubicBezTo>
                      <a:pt x="8" y="149"/>
                      <a:pt x="8" y="149"/>
                      <a:pt x="8" y="149"/>
                    </a:cubicBezTo>
                    <a:cubicBezTo>
                      <a:pt x="11" y="154"/>
                      <a:pt x="11" y="154"/>
                      <a:pt x="11" y="154"/>
                    </a:cubicBezTo>
                    <a:cubicBezTo>
                      <a:pt x="19" y="166"/>
                      <a:pt x="19" y="166"/>
                      <a:pt x="19" y="166"/>
                    </a:cubicBezTo>
                    <a:cubicBezTo>
                      <a:pt x="22" y="171"/>
                      <a:pt x="22" y="171"/>
                      <a:pt x="22" y="171"/>
                    </a:cubicBezTo>
                    <a:cubicBezTo>
                      <a:pt x="39" y="163"/>
                      <a:pt x="39" y="163"/>
                      <a:pt x="39" y="163"/>
                    </a:cubicBezTo>
                    <a:cubicBezTo>
                      <a:pt x="42" y="166"/>
                      <a:pt x="45" y="170"/>
                      <a:pt x="49" y="173"/>
                    </a:cubicBezTo>
                    <a:cubicBezTo>
                      <a:pt x="42" y="192"/>
                      <a:pt x="42" y="192"/>
                      <a:pt x="42" y="192"/>
                    </a:cubicBezTo>
                    <a:cubicBezTo>
                      <a:pt x="47" y="194"/>
                      <a:pt x="47" y="194"/>
                      <a:pt x="47" y="194"/>
                    </a:cubicBezTo>
                    <a:cubicBezTo>
                      <a:pt x="60" y="201"/>
                      <a:pt x="60" y="201"/>
                      <a:pt x="60" y="201"/>
                    </a:cubicBezTo>
                    <a:cubicBezTo>
                      <a:pt x="65" y="204"/>
                      <a:pt x="65" y="204"/>
                      <a:pt x="65" y="204"/>
                    </a:cubicBezTo>
                    <a:cubicBezTo>
                      <a:pt x="76" y="189"/>
                      <a:pt x="76" y="189"/>
                      <a:pt x="76" y="189"/>
                    </a:cubicBezTo>
                    <a:cubicBezTo>
                      <a:pt x="81" y="190"/>
                      <a:pt x="85" y="191"/>
                      <a:pt x="90" y="192"/>
                    </a:cubicBezTo>
                    <a:cubicBezTo>
                      <a:pt x="94" y="212"/>
                      <a:pt x="94" y="212"/>
                      <a:pt x="94" y="212"/>
                    </a:cubicBezTo>
                    <a:cubicBezTo>
                      <a:pt x="99" y="211"/>
                      <a:pt x="99" y="211"/>
                      <a:pt x="99" y="211"/>
                    </a:cubicBezTo>
                    <a:cubicBezTo>
                      <a:pt x="114" y="211"/>
                      <a:pt x="114" y="211"/>
                      <a:pt x="114" y="211"/>
                    </a:cubicBezTo>
                    <a:cubicBezTo>
                      <a:pt x="120" y="210"/>
                      <a:pt x="120" y="210"/>
                      <a:pt x="120" y="210"/>
                    </a:cubicBezTo>
                    <a:cubicBezTo>
                      <a:pt x="121" y="192"/>
                      <a:pt x="121" y="192"/>
                      <a:pt x="121" y="192"/>
                    </a:cubicBezTo>
                    <a:cubicBezTo>
                      <a:pt x="127" y="191"/>
                      <a:pt x="132" y="190"/>
                      <a:pt x="136" y="188"/>
                    </a:cubicBezTo>
                    <a:lnTo>
                      <a:pt x="116" y="16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237">
                <a:extLst>
                  <a:ext uri="{FF2B5EF4-FFF2-40B4-BE49-F238E27FC236}">
                    <a16:creationId xmlns:a16="http://schemas.microsoft.com/office/drawing/2014/main" xmlns="" id="{2F033458-BD4A-4857-9C84-7D90A147625A}"/>
                  </a:ext>
                </a:extLst>
              </p:cNvPr>
              <p:cNvSpPr>
                <a:spLocks/>
              </p:cNvSpPr>
              <p:nvPr/>
            </p:nvSpPr>
            <p:spPr bwMode="auto">
              <a:xfrm>
                <a:off x="8453346" y="5870257"/>
                <a:ext cx="329259" cy="329259"/>
              </a:xfrm>
              <a:custGeom>
                <a:avLst/>
                <a:gdLst>
                  <a:gd name="T0" fmla="*/ 158 w 158"/>
                  <a:gd name="T1" fmla="*/ 131 h 158"/>
                  <a:gd name="T2" fmla="*/ 154 w 158"/>
                  <a:gd name="T3" fmla="*/ 121 h 158"/>
                  <a:gd name="T4" fmla="*/ 86 w 158"/>
                  <a:gd name="T5" fmla="*/ 55 h 158"/>
                  <a:gd name="T6" fmla="*/ 75 w 158"/>
                  <a:gd name="T7" fmla="*/ 16 h 158"/>
                  <a:gd name="T8" fmla="*/ 29 w 158"/>
                  <a:gd name="T9" fmla="*/ 7 h 158"/>
                  <a:gd name="T10" fmla="*/ 53 w 158"/>
                  <a:gd name="T11" fmla="*/ 30 h 158"/>
                  <a:gd name="T12" fmla="*/ 53 w 158"/>
                  <a:gd name="T13" fmla="*/ 37 h 158"/>
                  <a:gd name="T14" fmla="*/ 37 w 158"/>
                  <a:gd name="T15" fmla="*/ 53 h 158"/>
                  <a:gd name="T16" fmla="*/ 29 w 158"/>
                  <a:gd name="T17" fmla="*/ 53 h 158"/>
                  <a:gd name="T18" fmla="*/ 6 w 158"/>
                  <a:gd name="T19" fmla="*/ 30 h 158"/>
                  <a:gd name="T20" fmla="*/ 15 w 158"/>
                  <a:gd name="T21" fmla="*/ 75 h 158"/>
                  <a:gd name="T22" fmla="*/ 55 w 158"/>
                  <a:gd name="T23" fmla="*/ 86 h 158"/>
                  <a:gd name="T24" fmla="*/ 121 w 158"/>
                  <a:gd name="T25" fmla="*/ 155 h 158"/>
                  <a:gd name="T26" fmla="*/ 131 w 158"/>
                  <a:gd name="T27" fmla="*/ 158 h 158"/>
                  <a:gd name="T28" fmla="*/ 158 w 158"/>
                  <a:gd name="T29" fmla="*/ 13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58">
                    <a:moveTo>
                      <a:pt x="158" y="131"/>
                    </a:moveTo>
                    <a:cubicBezTo>
                      <a:pt x="158" y="128"/>
                      <a:pt x="156" y="123"/>
                      <a:pt x="154" y="121"/>
                    </a:cubicBezTo>
                    <a:cubicBezTo>
                      <a:pt x="132" y="99"/>
                      <a:pt x="109" y="77"/>
                      <a:pt x="86" y="55"/>
                    </a:cubicBezTo>
                    <a:cubicBezTo>
                      <a:pt x="89" y="42"/>
                      <a:pt x="86" y="26"/>
                      <a:pt x="75" y="16"/>
                    </a:cubicBezTo>
                    <a:cubicBezTo>
                      <a:pt x="63" y="3"/>
                      <a:pt x="45" y="0"/>
                      <a:pt x="29" y="7"/>
                    </a:cubicBezTo>
                    <a:cubicBezTo>
                      <a:pt x="53" y="30"/>
                      <a:pt x="53" y="30"/>
                      <a:pt x="53" y="30"/>
                    </a:cubicBezTo>
                    <a:cubicBezTo>
                      <a:pt x="55" y="32"/>
                      <a:pt x="55" y="35"/>
                      <a:pt x="53" y="37"/>
                    </a:cubicBezTo>
                    <a:cubicBezTo>
                      <a:pt x="37" y="53"/>
                      <a:pt x="37" y="53"/>
                      <a:pt x="37" y="53"/>
                    </a:cubicBezTo>
                    <a:cubicBezTo>
                      <a:pt x="35" y="55"/>
                      <a:pt x="31" y="55"/>
                      <a:pt x="29" y="53"/>
                    </a:cubicBezTo>
                    <a:cubicBezTo>
                      <a:pt x="6" y="30"/>
                      <a:pt x="6" y="30"/>
                      <a:pt x="6" y="30"/>
                    </a:cubicBezTo>
                    <a:cubicBezTo>
                      <a:pt x="0" y="45"/>
                      <a:pt x="3" y="63"/>
                      <a:pt x="15" y="75"/>
                    </a:cubicBezTo>
                    <a:cubicBezTo>
                      <a:pt x="26" y="86"/>
                      <a:pt x="41" y="90"/>
                      <a:pt x="55" y="86"/>
                    </a:cubicBezTo>
                    <a:cubicBezTo>
                      <a:pt x="77" y="109"/>
                      <a:pt x="99" y="132"/>
                      <a:pt x="121" y="155"/>
                    </a:cubicBezTo>
                    <a:cubicBezTo>
                      <a:pt x="123" y="157"/>
                      <a:pt x="127" y="158"/>
                      <a:pt x="131" y="158"/>
                    </a:cubicBezTo>
                    <a:cubicBezTo>
                      <a:pt x="144" y="156"/>
                      <a:pt x="155" y="144"/>
                      <a:pt x="158" y="1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40" name="组合 39">
            <a:extLst>
              <a:ext uri="{FF2B5EF4-FFF2-40B4-BE49-F238E27FC236}">
                <a16:creationId xmlns:a16="http://schemas.microsoft.com/office/drawing/2014/main" xmlns="" id="{90FDD547-74AE-4603-8401-A0E113DD1001}"/>
              </a:ext>
            </a:extLst>
          </p:cNvPr>
          <p:cNvGrpSpPr/>
          <p:nvPr/>
        </p:nvGrpSpPr>
        <p:grpSpPr>
          <a:xfrm>
            <a:off x="6452199" y="2383101"/>
            <a:ext cx="1610714" cy="1777215"/>
            <a:chOff x="5163226" y="1898480"/>
            <a:chExt cx="1077794" cy="1189207"/>
          </a:xfrm>
        </p:grpSpPr>
        <p:grpSp>
          <p:nvGrpSpPr>
            <p:cNvPr id="41" name="组合 40">
              <a:extLst>
                <a:ext uri="{FF2B5EF4-FFF2-40B4-BE49-F238E27FC236}">
                  <a16:creationId xmlns:a16="http://schemas.microsoft.com/office/drawing/2014/main" xmlns="" id="{B316B240-672B-4D14-8E13-71EC33D4943B}"/>
                </a:ext>
              </a:extLst>
            </p:cNvPr>
            <p:cNvGrpSpPr/>
            <p:nvPr/>
          </p:nvGrpSpPr>
          <p:grpSpPr>
            <a:xfrm>
              <a:off x="5163226" y="1898480"/>
              <a:ext cx="1077794" cy="1189207"/>
              <a:chOff x="5971487" y="987574"/>
              <a:chExt cx="1366437" cy="1507687"/>
            </a:xfrm>
          </p:grpSpPr>
          <p:sp>
            <p:nvSpPr>
              <p:cNvPr id="45" name="矩形 44">
                <a:extLst>
                  <a:ext uri="{FF2B5EF4-FFF2-40B4-BE49-F238E27FC236}">
                    <a16:creationId xmlns:a16="http://schemas.microsoft.com/office/drawing/2014/main" xmlns="" id="{CEECA3E0-CEE2-4D8D-8A8E-6D503E9D9B7B}"/>
                  </a:ext>
                </a:extLst>
              </p:cNvPr>
              <p:cNvSpPr/>
              <p:nvPr/>
            </p:nvSpPr>
            <p:spPr>
              <a:xfrm rot="2700000">
                <a:off x="6252884" y="1410222"/>
                <a:ext cx="1215793" cy="954286"/>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75">
                <a:extLst>
                  <a:ext uri="{FF2B5EF4-FFF2-40B4-BE49-F238E27FC236}">
                    <a16:creationId xmlns:a16="http://schemas.microsoft.com/office/drawing/2014/main" xmlns="" id="{D49D20A0-30BE-4B92-AF76-43545DE1963D}"/>
                  </a:ext>
                </a:extLst>
              </p:cNvPr>
              <p:cNvSpPr/>
              <p:nvPr/>
            </p:nvSpPr>
            <p:spPr>
              <a:xfrm>
                <a:off x="5971487" y="987574"/>
                <a:ext cx="954286" cy="954286"/>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CA60A990-7465-4A68-B964-B71F96938FD0}"/>
                  </a:ext>
                </a:extLst>
              </p:cNvPr>
              <p:cNvSpPr/>
              <p:nvPr/>
            </p:nvSpPr>
            <p:spPr>
              <a:xfrm>
                <a:off x="6016584" y="1032671"/>
                <a:ext cx="864093" cy="864093"/>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CE4F99BD-7F24-4612-9177-EFC2322C757C}"/>
                  </a:ext>
                </a:extLst>
              </p:cNvPr>
              <p:cNvSpPr/>
              <p:nvPr/>
            </p:nvSpPr>
            <p:spPr>
              <a:xfrm>
                <a:off x="6064265" y="1080352"/>
                <a:ext cx="768730" cy="76873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xmlns="" id="{1BAEA13C-7BA5-47C7-BDAC-5731896F2865}"/>
                </a:ext>
              </a:extLst>
            </p:cNvPr>
            <p:cNvGrpSpPr/>
            <p:nvPr/>
          </p:nvGrpSpPr>
          <p:grpSpPr>
            <a:xfrm>
              <a:off x="5349701" y="2144494"/>
              <a:ext cx="355945" cy="260678"/>
              <a:chOff x="7147950" y="1910835"/>
              <a:chExt cx="565394" cy="414069"/>
            </a:xfrm>
            <a:solidFill>
              <a:schemeClr val="bg1"/>
            </a:solidFill>
          </p:grpSpPr>
          <p:sp>
            <p:nvSpPr>
              <p:cNvPr id="43" name="Freeform 248">
                <a:extLst>
                  <a:ext uri="{FF2B5EF4-FFF2-40B4-BE49-F238E27FC236}">
                    <a16:creationId xmlns:a16="http://schemas.microsoft.com/office/drawing/2014/main" xmlns="" id="{43CC1656-34DE-4657-B53D-90D346E41835}"/>
                  </a:ext>
                </a:extLst>
              </p:cNvPr>
              <p:cNvSpPr>
                <a:spLocks/>
              </p:cNvSpPr>
              <p:nvPr/>
            </p:nvSpPr>
            <p:spPr bwMode="auto">
              <a:xfrm>
                <a:off x="7147950" y="1910835"/>
                <a:ext cx="394114" cy="377484"/>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249">
                <a:extLst>
                  <a:ext uri="{FF2B5EF4-FFF2-40B4-BE49-F238E27FC236}">
                    <a16:creationId xmlns:a16="http://schemas.microsoft.com/office/drawing/2014/main" xmlns="" id="{90EC98A1-B218-48DB-B880-A38443A333A4}"/>
                  </a:ext>
                </a:extLst>
              </p:cNvPr>
              <p:cNvSpPr>
                <a:spLocks noEditPoints="1"/>
              </p:cNvSpPr>
              <p:nvPr/>
            </p:nvSpPr>
            <p:spPr bwMode="auto">
              <a:xfrm>
                <a:off x="7324220" y="2007285"/>
                <a:ext cx="389124" cy="317619"/>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49" name="组合 48">
            <a:extLst>
              <a:ext uri="{FF2B5EF4-FFF2-40B4-BE49-F238E27FC236}">
                <a16:creationId xmlns:a16="http://schemas.microsoft.com/office/drawing/2014/main" xmlns="" id="{C07888E6-04C8-4A38-93E3-F3511EF77A9E}"/>
              </a:ext>
            </a:extLst>
          </p:cNvPr>
          <p:cNvGrpSpPr/>
          <p:nvPr/>
        </p:nvGrpSpPr>
        <p:grpSpPr>
          <a:xfrm>
            <a:off x="7040488" y="4271192"/>
            <a:ext cx="1610714" cy="1777215"/>
            <a:chOff x="5556874" y="3098818"/>
            <a:chExt cx="1077794" cy="1189207"/>
          </a:xfrm>
        </p:grpSpPr>
        <p:grpSp>
          <p:nvGrpSpPr>
            <p:cNvPr id="50" name="组合 49">
              <a:extLst>
                <a:ext uri="{FF2B5EF4-FFF2-40B4-BE49-F238E27FC236}">
                  <a16:creationId xmlns:a16="http://schemas.microsoft.com/office/drawing/2014/main" xmlns="" id="{6D13D661-A301-4AA2-A027-5226785F4C2F}"/>
                </a:ext>
              </a:extLst>
            </p:cNvPr>
            <p:cNvGrpSpPr/>
            <p:nvPr/>
          </p:nvGrpSpPr>
          <p:grpSpPr>
            <a:xfrm>
              <a:off x="5556874" y="3098818"/>
              <a:ext cx="1077794" cy="1189207"/>
              <a:chOff x="5971487" y="987574"/>
              <a:chExt cx="1366437" cy="1507687"/>
            </a:xfrm>
          </p:grpSpPr>
          <p:sp>
            <p:nvSpPr>
              <p:cNvPr id="63" name="矩形 62">
                <a:extLst>
                  <a:ext uri="{FF2B5EF4-FFF2-40B4-BE49-F238E27FC236}">
                    <a16:creationId xmlns:a16="http://schemas.microsoft.com/office/drawing/2014/main" xmlns="" id="{DA18ADE3-8723-47A6-A0E9-F795BD40C777}"/>
                  </a:ext>
                </a:extLst>
              </p:cNvPr>
              <p:cNvSpPr/>
              <p:nvPr/>
            </p:nvSpPr>
            <p:spPr>
              <a:xfrm rot="2700000">
                <a:off x="6252884" y="1410222"/>
                <a:ext cx="1215793" cy="954286"/>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95">
                <a:extLst>
                  <a:ext uri="{FF2B5EF4-FFF2-40B4-BE49-F238E27FC236}">
                    <a16:creationId xmlns:a16="http://schemas.microsoft.com/office/drawing/2014/main" xmlns="" id="{E38878AA-C029-4B0D-ADED-60CE2A3FCAF1}"/>
                  </a:ext>
                </a:extLst>
              </p:cNvPr>
              <p:cNvSpPr/>
              <p:nvPr/>
            </p:nvSpPr>
            <p:spPr>
              <a:xfrm>
                <a:off x="5971487" y="987574"/>
                <a:ext cx="954286" cy="954286"/>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7E49BBD1-166A-4DC1-9E01-52406527A138}"/>
                  </a:ext>
                </a:extLst>
              </p:cNvPr>
              <p:cNvSpPr/>
              <p:nvPr/>
            </p:nvSpPr>
            <p:spPr>
              <a:xfrm>
                <a:off x="6016584" y="1032671"/>
                <a:ext cx="864093" cy="864093"/>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FC3D93B2-44B6-4A77-86DE-21841A20020F}"/>
                  </a:ext>
                </a:extLst>
              </p:cNvPr>
              <p:cNvSpPr/>
              <p:nvPr/>
            </p:nvSpPr>
            <p:spPr>
              <a:xfrm>
                <a:off x="6064265" y="1080352"/>
                <a:ext cx="768730" cy="76873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xmlns="" id="{E7EE9B9F-A476-4642-B98D-E2E84F3BFB08}"/>
                </a:ext>
              </a:extLst>
            </p:cNvPr>
            <p:cNvGrpSpPr/>
            <p:nvPr/>
          </p:nvGrpSpPr>
          <p:grpSpPr>
            <a:xfrm>
              <a:off x="5763776" y="3299814"/>
              <a:ext cx="328727" cy="350712"/>
              <a:chOff x="6025477" y="5703965"/>
              <a:chExt cx="522158" cy="557080"/>
            </a:xfrm>
            <a:solidFill>
              <a:schemeClr val="bg1"/>
            </a:solidFill>
          </p:grpSpPr>
          <p:sp>
            <p:nvSpPr>
              <p:cNvPr id="52" name="Freeform 348">
                <a:extLst>
                  <a:ext uri="{FF2B5EF4-FFF2-40B4-BE49-F238E27FC236}">
                    <a16:creationId xmlns:a16="http://schemas.microsoft.com/office/drawing/2014/main" xmlns="" id="{DFEC024F-9702-453D-8691-1A6CDC5DAA6A}"/>
                  </a:ext>
                </a:extLst>
              </p:cNvPr>
              <p:cNvSpPr>
                <a:spLocks/>
              </p:cNvSpPr>
              <p:nvPr/>
            </p:nvSpPr>
            <p:spPr bwMode="auto">
              <a:xfrm>
                <a:off x="6278241" y="5703965"/>
                <a:ext cx="31596" cy="78158"/>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349">
                <a:extLst>
                  <a:ext uri="{FF2B5EF4-FFF2-40B4-BE49-F238E27FC236}">
                    <a16:creationId xmlns:a16="http://schemas.microsoft.com/office/drawing/2014/main" xmlns="" id="{87D6B72D-7256-4932-A4FD-2B0B55362960}"/>
                  </a:ext>
                </a:extLst>
              </p:cNvPr>
              <p:cNvSpPr>
                <a:spLocks/>
              </p:cNvSpPr>
              <p:nvPr/>
            </p:nvSpPr>
            <p:spPr bwMode="auto">
              <a:xfrm>
                <a:off x="6153521" y="5730572"/>
                <a:ext cx="58203" cy="73169"/>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350">
                <a:extLst>
                  <a:ext uri="{FF2B5EF4-FFF2-40B4-BE49-F238E27FC236}">
                    <a16:creationId xmlns:a16="http://schemas.microsoft.com/office/drawing/2014/main" xmlns="" id="{4991AFF2-AD9C-4340-8305-3310E88B21E0}"/>
                  </a:ext>
                </a:extLst>
              </p:cNvPr>
              <p:cNvSpPr>
                <a:spLocks/>
              </p:cNvSpPr>
              <p:nvPr/>
            </p:nvSpPr>
            <p:spPr bwMode="auto">
              <a:xfrm>
                <a:off x="6060397" y="5818707"/>
                <a:ext cx="76495" cy="56539"/>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351">
                <a:extLst>
                  <a:ext uri="{FF2B5EF4-FFF2-40B4-BE49-F238E27FC236}">
                    <a16:creationId xmlns:a16="http://schemas.microsoft.com/office/drawing/2014/main" xmlns="" id="{D592BAB7-C234-468C-AFC5-11045C7D1BF4}"/>
                  </a:ext>
                </a:extLst>
              </p:cNvPr>
              <p:cNvSpPr>
                <a:spLocks/>
              </p:cNvSpPr>
              <p:nvPr/>
            </p:nvSpPr>
            <p:spPr bwMode="auto">
              <a:xfrm>
                <a:off x="6025477" y="5943426"/>
                <a:ext cx="78158" cy="28270"/>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352">
                <a:extLst>
                  <a:ext uri="{FF2B5EF4-FFF2-40B4-BE49-F238E27FC236}">
                    <a16:creationId xmlns:a16="http://schemas.microsoft.com/office/drawing/2014/main" xmlns="" id="{B2FA3787-7F9A-4D1D-BAEF-4C94FDB87389}"/>
                  </a:ext>
                </a:extLst>
              </p:cNvPr>
              <p:cNvSpPr>
                <a:spLocks/>
              </p:cNvSpPr>
              <p:nvPr/>
            </p:nvSpPr>
            <p:spPr bwMode="auto">
              <a:xfrm>
                <a:off x="6052083" y="6041539"/>
                <a:ext cx="76495" cy="56539"/>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353">
                <a:extLst>
                  <a:ext uri="{FF2B5EF4-FFF2-40B4-BE49-F238E27FC236}">
                    <a16:creationId xmlns:a16="http://schemas.microsoft.com/office/drawing/2014/main" xmlns="" id="{55968FEE-DE9F-4E54-8B1A-42D444DE59C4}"/>
                  </a:ext>
                </a:extLst>
              </p:cNvPr>
              <p:cNvSpPr>
                <a:spLocks/>
              </p:cNvSpPr>
              <p:nvPr/>
            </p:nvSpPr>
            <p:spPr bwMode="auto">
              <a:xfrm>
                <a:off x="6437882" y="6053179"/>
                <a:ext cx="76495" cy="56539"/>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354">
                <a:extLst>
                  <a:ext uri="{FF2B5EF4-FFF2-40B4-BE49-F238E27FC236}">
                    <a16:creationId xmlns:a16="http://schemas.microsoft.com/office/drawing/2014/main" xmlns="" id="{7F18822A-C47A-458F-947E-8DC13EA26C06}"/>
                  </a:ext>
                </a:extLst>
              </p:cNvPr>
              <p:cNvSpPr>
                <a:spLocks/>
              </p:cNvSpPr>
              <p:nvPr/>
            </p:nvSpPr>
            <p:spPr bwMode="auto">
              <a:xfrm>
                <a:off x="6471140" y="5958393"/>
                <a:ext cx="76495" cy="28270"/>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355">
                <a:extLst>
                  <a:ext uri="{FF2B5EF4-FFF2-40B4-BE49-F238E27FC236}">
                    <a16:creationId xmlns:a16="http://schemas.microsoft.com/office/drawing/2014/main" xmlns="" id="{DF607F3C-F63D-405D-B1C5-F6FE452E85CB}"/>
                  </a:ext>
                </a:extLst>
              </p:cNvPr>
              <p:cNvSpPr>
                <a:spLocks/>
              </p:cNvSpPr>
              <p:nvPr/>
            </p:nvSpPr>
            <p:spPr bwMode="auto">
              <a:xfrm>
                <a:off x="6446196" y="5830347"/>
                <a:ext cx="76495" cy="56539"/>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356">
                <a:extLst>
                  <a:ext uri="{FF2B5EF4-FFF2-40B4-BE49-F238E27FC236}">
                    <a16:creationId xmlns:a16="http://schemas.microsoft.com/office/drawing/2014/main" xmlns="" id="{03533C10-F904-4D4D-9341-B93B38C99EC3}"/>
                  </a:ext>
                </a:extLst>
              </p:cNvPr>
              <p:cNvSpPr>
                <a:spLocks/>
              </p:cNvSpPr>
              <p:nvPr/>
            </p:nvSpPr>
            <p:spPr bwMode="auto">
              <a:xfrm>
                <a:off x="6376353" y="5738887"/>
                <a:ext cx="59865" cy="73169"/>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357">
                <a:extLst>
                  <a:ext uri="{FF2B5EF4-FFF2-40B4-BE49-F238E27FC236}">
                    <a16:creationId xmlns:a16="http://schemas.microsoft.com/office/drawing/2014/main" xmlns="" id="{A9C0518E-DEF4-4537-8F4B-66F0788ED5AD}"/>
                  </a:ext>
                </a:extLst>
              </p:cNvPr>
              <p:cNvSpPr>
                <a:spLocks noEditPoints="1"/>
              </p:cNvSpPr>
              <p:nvPr/>
            </p:nvSpPr>
            <p:spPr bwMode="auto">
              <a:xfrm>
                <a:off x="6146870" y="5828685"/>
                <a:ext cx="281035" cy="33757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358">
                <a:extLst>
                  <a:ext uri="{FF2B5EF4-FFF2-40B4-BE49-F238E27FC236}">
                    <a16:creationId xmlns:a16="http://schemas.microsoft.com/office/drawing/2014/main" xmlns="" id="{ACCAB286-0F2A-4582-8099-BF0CEFAE0CB0}"/>
                  </a:ext>
                </a:extLst>
              </p:cNvPr>
              <p:cNvSpPr>
                <a:spLocks/>
              </p:cNvSpPr>
              <p:nvPr/>
            </p:nvSpPr>
            <p:spPr bwMode="auto">
              <a:xfrm>
                <a:off x="6211724" y="6176235"/>
                <a:ext cx="148001" cy="84810"/>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84286253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4B0DCA5-0678-4457-99D2-FF0F7AB614E0}"/>
              </a:ext>
            </a:extLst>
          </p:cNvPr>
          <p:cNvSpPr/>
          <p:nvPr/>
        </p:nvSpPr>
        <p:spPr>
          <a:xfrm>
            <a:off x="0" y="1484313"/>
            <a:ext cx="12192000" cy="3889375"/>
          </a:xfrm>
          <a:prstGeom prst="rect">
            <a:avLst/>
          </a:prstGeom>
          <a:solidFill>
            <a:sysClr val="window" lastClr="FFFFFF"/>
          </a:solidFill>
          <a:ln w="12700" cap="flat" cmpd="sng" algn="ctr">
            <a:noFill/>
            <a:prstDash val="solid"/>
            <a:miter lim="800000"/>
          </a:ln>
          <a:effectLst>
            <a:outerShdw blurRad="508000" sx="101000" sy="101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blurRad="444500" sx="102000" sy="102000" algn="ctr" rotWithShape="0">
                  <a:prstClr val="black">
                    <a:alpha val="20000"/>
                  </a:prstClr>
                </a:outerShdw>
              </a:effectLst>
              <a:uLnTx/>
              <a:uFillTx/>
              <a:latin typeface="思源黑体 CN Light"/>
              <a:ea typeface="思源黑体 CN Light"/>
              <a:cs typeface="+mn-cs"/>
            </a:endParaRPr>
          </a:p>
        </p:txBody>
      </p:sp>
      <p:sp>
        <p:nvSpPr>
          <p:cNvPr id="12" name="圆角矩形 51">
            <a:extLst>
              <a:ext uri="{FF2B5EF4-FFF2-40B4-BE49-F238E27FC236}">
                <a16:creationId xmlns:a16="http://schemas.microsoft.com/office/drawing/2014/main" xmlns="" id="{11B2A4D4-1512-4E71-B76D-8B6637EE6925}"/>
              </a:ext>
            </a:extLst>
          </p:cNvPr>
          <p:cNvSpPr/>
          <p:nvPr/>
        </p:nvSpPr>
        <p:spPr>
          <a:xfrm>
            <a:off x="1628775" y="1068635"/>
            <a:ext cx="8953499" cy="4674940"/>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52">
            <a:extLst>
              <a:ext uri="{FF2B5EF4-FFF2-40B4-BE49-F238E27FC236}">
                <a16:creationId xmlns:a16="http://schemas.microsoft.com/office/drawing/2014/main" xmlns="" id="{3AE0121C-A15F-4A3F-8AF8-FE0BDA6181B4}"/>
              </a:ext>
            </a:extLst>
          </p:cNvPr>
          <p:cNvSpPr/>
          <p:nvPr/>
        </p:nvSpPr>
        <p:spPr>
          <a:xfrm>
            <a:off x="2268312" y="1402560"/>
            <a:ext cx="7674436" cy="4007090"/>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53">
            <a:extLst>
              <a:ext uri="{FF2B5EF4-FFF2-40B4-BE49-F238E27FC236}">
                <a16:creationId xmlns:a16="http://schemas.microsoft.com/office/drawing/2014/main" xmlns="" id="{9F0E2358-B27F-4083-8565-F650147CF16E}"/>
              </a:ext>
            </a:extLst>
          </p:cNvPr>
          <p:cNvSpPr/>
          <p:nvPr/>
        </p:nvSpPr>
        <p:spPr>
          <a:xfrm>
            <a:off x="3026849" y="1798620"/>
            <a:ext cx="6157352" cy="3214977"/>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xmlns="" id="{87F53940-3FE7-41CB-B917-27DE64F82C5D}"/>
              </a:ext>
            </a:extLst>
          </p:cNvPr>
          <p:cNvCxnSpPr>
            <a:cxnSpLocks/>
          </p:cNvCxnSpPr>
          <p:nvPr/>
        </p:nvCxnSpPr>
        <p:spPr>
          <a:xfrm>
            <a:off x="5981581" y="3215297"/>
            <a:ext cx="196755" cy="0"/>
          </a:xfrm>
          <a:prstGeom prst="line">
            <a:avLst/>
          </a:prstGeom>
          <a:noFill/>
          <a:ln w="12700" cap="flat" cmpd="sng" algn="ctr">
            <a:solidFill>
              <a:schemeClr val="accent1"/>
            </a:solidFill>
            <a:prstDash val="solid"/>
            <a:miter lim="800000"/>
          </a:ln>
          <a:effectLst/>
        </p:spPr>
      </p:cxnSp>
      <p:sp>
        <p:nvSpPr>
          <p:cNvPr id="9" name="文本框 8">
            <a:extLst>
              <a:ext uri="{FF2B5EF4-FFF2-40B4-BE49-F238E27FC236}">
                <a16:creationId xmlns:a16="http://schemas.microsoft.com/office/drawing/2014/main" xmlns="" id="{7C800683-84C5-42F7-90CA-2A9895EC9CFA}"/>
              </a:ext>
            </a:extLst>
          </p:cNvPr>
          <p:cNvSpPr txBox="1"/>
          <p:nvPr/>
        </p:nvSpPr>
        <p:spPr>
          <a:xfrm>
            <a:off x="3305467" y="3421949"/>
            <a:ext cx="5599877" cy="9233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5400" b="1" i="0" u="none" strike="noStrike" kern="0" cap="none" spc="300" normalizeH="0" baseline="0" noProof="0" dirty="0">
                <a:ln>
                  <a:noFill/>
                </a:ln>
                <a:solidFill>
                  <a:schemeClr val="bg1"/>
                </a:solidFill>
                <a:effectLst/>
                <a:uLnTx/>
                <a:uFillTx/>
                <a:latin typeface="+mj-ea"/>
                <a:ea typeface="+mj-ea"/>
              </a:rPr>
              <a:t>输入你的小标题</a:t>
            </a:r>
          </a:p>
        </p:txBody>
      </p:sp>
      <p:sp>
        <p:nvSpPr>
          <p:cNvPr id="6" name="文本框 5">
            <a:extLst>
              <a:ext uri="{FF2B5EF4-FFF2-40B4-BE49-F238E27FC236}">
                <a16:creationId xmlns:a16="http://schemas.microsoft.com/office/drawing/2014/main" xmlns="" id="{A122DD53-C6A8-4C27-9EC5-3CEAAED6FBF9}"/>
              </a:ext>
            </a:extLst>
          </p:cNvPr>
          <p:cNvSpPr txBox="1"/>
          <p:nvPr/>
        </p:nvSpPr>
        <p:spPr>
          <a:xfrm>
            <a:off x="4770318" y="2204166"/>
            <a:ext cx="2670175"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chemeClr val="bg1"/>
                </a:solidFill>
                <a:effectLst/>
                <a:uLnTx/>
                <a:uFillTx/>
                <a:ea typeface="+mj-ea"/>
              </a:rPr>
              <a:t>Part 04</a:t>
            </a:r>
            <a:endParaRPr kumimoji="0" lang="zh-CN" altLang="en-US" sz="4400" b="0" i="0" u="none" strike="noStrike" kern="0" cap="none" spc="0" normalizeH="0" baseline="0" noProof="0" dirty="0">
              <a:ln>
                <a:noFill/>
              </a:ln>
              <a:solidFill>
                <a:schemeClr val="bg1"/>
              </a:solidFill>
              <a:effectLst/>
              <a:uLnTx/>
              <a:uFillTx/>
              <a:ea typeface="+mj-ea"/>
            </a:endParaRPr>
          </a:p>
        </p:txBody>
      </p:sp>
      <p:cxnSp>
        <p:nvCxnSpPr>
          <p:cNvPr id="10" name="直接连接符 9">
            <a:extLst>
              <a:ext uri="{FF2B5EF4-FFF2-40B4-BE49-F238E27FC236}">
                <a16:creationId xmlns:a16="http://schemas.microsoft.com/office/drawing/2014/main" xmlns="" id="{C43A12DD-363D-4183-A9AE-F970B3D89FBC}"/>
              </a:ext>
            </a:extLst>
          </p:cNvPr>
          <p:cNvCxnSpPr>
            <a:cxnSpLocks/>
          </p:cNvCxnSpPr>
          <p:nvPr/>
        </p:nvCxnSpPr>
        <p:spPr>
          <a:xfrm>
            <a:off x="5933956" y="3062897"/>
            <a:ext cx="314444" cy="0"/>
          </a:xfrm>
          <a:prstGeom prst="line">
            <a:avLst/>
          </a:prstGeom>
          <a:noFill/>
          <a:ln w="12700" cap="flat" cmpd="sng" algn="ctr">
            <a:solidFill>
              <a:schemeClr val="bg1">
                <a:lumMod val="95000"/>
              </a:schemeClr>
            </a:solidFill>
            <a:prstDash val="solid"/>
            <a:miter lim="800000"/>
          </a:ln>
          <a:effectLst/>
        </p:spPr>
      </p:cxnSp>
    </p:spTree>
    <p:extLst>
      <p:ext uri="{BB962C8B-B14F-4D97-AF65-F5344CB8AC3E}">
        <p14:creationId xmlns:p14="http://schemas.microsoft.com/office/powerpoint/2010/main" val="15259836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xmlns="" id="{B57BD35F-75E0-4B98-AC21-D4FBD9661F2A}"/>
              </a:ext>
            </a:extLst>
          </p:cNvPr>
          <p:cNvSpPr/>
          <p:nvPr/>
        </p:nvSpPr>
        <p:spPr>
          <a:xfrm>
            <a:off x="6206361" y="3501814"/>
            <a:ext cx="1686831" cy="1686831"/>
          </a:xfrm>
          <a:custGeom>
            <a:avLst/>
            <a:gdLst/>
            <a:ahLst/>
            <a:cxnLst/>
            <a:rect l="l" t="t" r="r" b="b"/>
            <a:pathLst>
              <a:path w="1347314" h="1347314">
                <a:moveTo>
                  <a:pt x="0" y="0"/>
                </a:moveTo>
                <a:lnTo>
                  <a:pt x="1347314" y="0"/>
                </a:lnTo>
                <a:lnTo>
                  <a:pt x="1347314" y="898200"/>
                </a:lnTo>
                <a:cubicBezTo>
                  <a:pt x="1347314" y="1146239"/>
                  <a:pt x="1146239" y="1347314"/>
                  <a:pt x="898200" y="1347314"/>
                </a:cubicBezTo>
                <a:lnTo>
                  <a:pt x="0" y="1347314"/>
                </a:lnTo>
                <a:close/>
              </a:path>
            </a:pathLst>
          </a:custGeom>
          <a:solidFill>
            <a:schemeClr val="accent2"/>
          </a:solidFill>
          <a:ln>
            <a:noFill/>
          </a:ln>
          <a:effectLst>
            <a:innerShdw blurRad="203200" dist="38100" dir="27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a:effectLst>
                  <a:outerShdw blurRad="88900" dist="38100" dir="2700000" algn="tl" rotWithShape="0">
                    <a:prstClr val="black">
                      <a:alpha val="35000"/>
                    </a:prstClr>
                  </a:outerShdw>
                </a:effectLst>
              </a:rPr>
              <a:t>O</a:t>
            </a:r>
            <a:endParaRPr lang="zh-CN" altLang="en-US" sz="5400" b="1">
              <a:effectLst>
                <a:outerShdw blurRad="88900" dist="38100" dir="2700000" algn="tl" rotWithShape="0">
                  <a:prstClr val="black">
                    <a:alpha val="35000"/>
                  </a:prstClr>
                </a:outerShdw>
              </a:effectLst>
            </a:endParaRPr>
          </a:p>
        </p:txBody>
      </p:sp>
      <p:sp>
        <p:nvSpPr>
          <p:cNvPr id="3" name="矩形 66">
            <a:extLst>
              <a:ext uri="{FF2B5EF4-FFF2-40B4-BE49-F238E27FC236}">
                <a16:creationId xmlns:a16="http://schemas.microsoft.com/office/drawing/2014/main" xmlns="" id="{5D220ED9-AEFB-47C2-8DFC-E86606F07D3D}"/>
              </a:ext>
            </a:extLst>
          </p:cNvPr>
          <p:cNvSpPr/>
          <p:nvPr/>
        </p:nvSpPr>
        <p:spPr>
          <a:xfrm>
            <a:off x="4298805" y="3501814"/>
            <a:ext cx="1686831" cy="1686831"/>
          </a:xfrm>
          <a:custGeom>
            <a:avLst/>
            <a:gdLst/>
            <a:ahLst/>
            <a:cxnLst/>
            <a:rect l="l" t="t" r="r" b="b"/>
            <a:pathLst>
              <a:path w="1347314" h="1347314">
                <a:moveTo>
                  <a:pt x="1347314" y="0"/>
                </a:moveTo>
                <a:lnTo>
                  <a:pt x="1347314" y="1347314"/>
                </a:lnTo>
                <a:lnTo>
                  <a:pt x="449114" y="1347314"/>
                </a:lnTo>
                <a:cubicBezTo>
                  <a:pt x="201076" y="1347314"/>
                  <a:pt x="0" y="1146239"/>
                  <a:pt x="0" y="898200"/>
                </a:cubicBezTo>
                <a:lnTo>
                  <a:pt x="0" y="0"/>
                </a:lnTo>
                <a:close/>
              </a:path>
            </a:pathLst>
          </a:custGeom>
          <a:solidFill>
            <a:schemeClr val="accent4"/>
          </a:solidFill>
          <a:ln>
            <a:noFill/>
          </a:ln>
          <a:effectLst>
            <a:innerShdw blurRad="203200" dist="38100" dir="81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a:effectLst>
                  <a:outerShdw blurRad="88900" dist="38100" dir="2700000" algn="tl" rotWithShape="0">
                    <a:prstClr val="black">
                      <a:alpha val="35000"/>
                    </a:prstClr>
                  </a:outerShdw>
                </a:effectLst>
              </a:rPr>
              <a:t>T</a:t>
            </a:r>
            <a:endParaRPr lang="zh-CN" altLang="en-US" sz="5400" b="1">
              <a:effectLst>
                <a:outerShdw blurRad="88900" dist="38100" dir="2700000" algn="tl" rotWithShape="0">
                  <a:prstClr val="black">
                    <a:alpha val="35000"/>
                  </a:prstClr>
                </a:outerShdw>
              </a:effectLst>
            </a:endParaRPr>
          </a:p>
        </p:txBody>
      </p:sp>
      <p:sp>
        <p:nvSpPr>
          <p:cNvPr id="4" name="矩形 67">
            <a:extLst>
              <a:ext uri="{FF2B5EF4-FFF2-40B4-BE49-F238E27FC236}">
                <a16:creationId xmlns:a16="http://schemas.microsoft.com/office/drawing/2014/main" xmlns="" id="{2B006566-17A8-401E-8925-B63FA6875EC0}"/>
              </a:ext>
            </a:extLst>
          </p:cNvPr>
          <p:cNvSpPr/>
          <p:nvPr/>
        </p:nvSpPr>
        <p:spPr>
          <a:xfrm>
            <a:off x="6206363" y="1601531"/>
            <a:ext cx="1686831" cy="1686831"/>
          </a:xfrm>
          <a:custGeom>
            <a:avLst/>
            <a:gdLst/>
            <a:ahLst/>
            <a:cxnLst/>
            <a:rect l="l" t="t" r="r" b="b"/>
            <a:pathLst>
              <a:path w="1347314" h="1347314">
                <a:moveTo>
                  <a:pt x="0" y="0"/>
                </a:moveTo>
                <a:lnTo>
                  <a:pt x="898200" y="0"/>
                </a:lnTo>
                <a:cubicBezTo>
                  <a:pt x="1146239" y="0"/>
                  <a:pt x="1347314" y="201076"/>
                  <a:pt x="1347314" y="449114"/>
                </a:cubicBezTo>
                <a:lnTo>
                  <a:pt x="1347314" y="1347314"/>
                </a:lnTo>
                <a:lnTo>
                  <a:pt x="0" y="1347314"/>
                </a:lnTo>
                <a:close/>
              </a:path>
            </a:pathLst>
          </a:custGeom>
          <a:solidFill>
            <a:schemeClr val="accent3"/>
          </a:solidFill>
          <a:ln>
            <a:noFill/>
          </a:ln>
          <a:effectLst>
            <a:innerShdw blurRad="203200" dist="381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a:effectLst>
                  <a:outerShdw blurRad="88900" dist="38100" dir="2700000" algn="tl" rotWithShape="0">
                    <a:prstClr val="black">
                      <a:alpha val="35000"/>
                    </a:prstClr>
                  </a:outerShdw>
                </a:effectLst>
              </a:rPr>
              <a:t>W</a:t>
            </a:r>
            <a:endParaRPr lang="zh-CN" altLang="en-US" sz="5400" b="1">
              <a:effectLst>
                <a:outerShdw blurRad="88900" dist="38100" dir="2700000" algn="tl" rotWithShape="0">
                  <a:prstClr val="black">
                    <a:alpha val="35000"/>
                  </a:prstClr>
                </a:outerShdw>
              </a:effectLst>
            </a:endParaRPr>
          </a:p>
        </p:txBody>
      </p:sp>
      <p:sp>
        <p:nvSpPr>
          <p:cNvPr id="5" name="圆角矩形 6">
            <a:extLst>
              <a:ext uri="{FF2B5EF4-FFF2-40B4-BE49-F238E27FC236}">
                <a16:creationId xmlns:a16="http://schemas.microsoft.com/office/drawing/2014/main" xmlns="" id="{52142268-82A8-41E8-9DD1-AD68136F2504}"/>
              </a:ext>
            </a:extLst>
          </p:cNvPr>
          <p:cNvSpPr/>
          <p:nvPr/>
        </p:nvSpPr>
        <p:spPr>
          <a:xfrm>
            <a:off x="4298806" y="1601531"/>
            <a:ext cx="1686831" cy="1686831"/>
          </a:xfrm>
          <a:custGeom>
            <a:avLst/>
            <a:gdLst/>
            <a:ahLst/>
            <a:cxnLst/>
            <a:rect l="l" t="t" r="r" b="b"/>
            <a:pathLst>
              <a:path w="1320890" h="1320891">
                <a:moveTo>
                  <a:pt x="440306" y="0"/>
                </a:moveTo>
                <a:lnTo>
                  <a:pt x="1320890" y="0"/>
                </a:lnTo>
                <a:lnTo>
                  <a:pt x="1320890" y="1320891"/>
                </a:lnTo>
                <a:lnTo>
                  <a:pt x="0" y="1320891"/>
                </a:lnTo>
                <a:lnTo>
                  <a:pt x="0" y="440306"/>
                </a:lnTo>
                <a:cubicBezTo>
                  <a:pt x="0" y="197132"/>
                  <a:pt x="197132" y="0"/>
                  <a:pt x="440306" y="0"/>
                </a:cubicBezTo>
                <a:close/>
              </a:path>
            </a:pathLst>
          </a:custGeom>
          <a:solidFill>
            <a:schemeClr val="accent1"/>
          </a:solidFill>
          <a:ln>
            <a:noFill/>
          </a:ln>
          <a:effectLst>
            <a:innerShdw blurRad="2032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a:effectLst>
                  <a:outerShdw blurRad="88900" dist="38100" dir="2700000" algn="tl" rotWithShape="0">
                    <a:prstClr val="black">
                      <a:alpha val="35000"/>
                    </a:prstClr>
                  </a:outerShdw>
                </a:effectLst>
              </a:rPr>
              <a:t>S</a:t>
            </a:r>
            <a:endParaRPr lang="zh-CN" altLang="en-US" sz="5400" b="1">
              <a:effectLst>
                <a:outerShdw blurRad="88900" dist="38100" dir="2700000" algn="tl" rotWithShape="0">
                  <a:prstClr val="black">
                    <a:alpha val="35000"/>
                  </a:prstClr>
                </a:outerShdw>
              </a:effectLst>
            </a:endParaRPr>
          </a:p>
        </p:txBody>
      </p:sp>
      <p:grpSp>
        <p:nvGrpSpPr>
          <p:cNvPr id="6" name="组合 5">
            <a:extLst>
              <a:ext uri="{FF2B5EF4-FFF2-40B4-BE49-F238E27FC236}">
                <a16:creationId xmlns:a16="http://schemas.microsoft.com/office/drawing/2014/main" xmlns="" id="{EFB79D25-A42F-4748-A563-D9EC31E911C4}"/>
              </a:ext>
            </a:extLst>
          </p:cNvPr>
          <p:cNvGrpSpPr/>
          <p:nvPr/>
        </p:nvGrpSpPr>
        <p:grpSpPr>
          <a:xfrm>
            <a:off x="5457854" y="2756941"/>
            <a:ext cx="1276292" cy="1276292"/>
            <a:chOff x="2144748" y="2173343"/>
            <a:chExt cx="932216" cy="932216"/>
          </a:xfrm>
        </p:grpSpPr>
        <p:sp>
          <p:nvSpPr>
            <p:cNvPr id="7" name="圆角矩形 57">
              <a:extLst>
                <a:ext uri="{FF2B5EF4-FFF2-40B4-BE49-F238E27FC236}">
                  <a16:creationId xmlns:a16="http://schemas.microsoft.com/office/drawing/2014/main" xmlns="" id="{021C9832-CD71-4DB8-AEA6-A0473F5CC8A1}"/>
                </a:ext>
              </a:extLst>
            </p:cNvPr>
            <p:cNvSpPr/>
            <p:nvPr/>
          </p:nvSpPr>
          <p:spPr>
            <a:xfrm rot="2700000">
              <a:off x="2144748" y="2173343"/>
              <a:ext cx="932216" cy="932216"/>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58">
              <a:extLst>
                <a:ext uri="{FF2B5EF4-FFF2-40B4-BE49-F238E27FC236}">
                  <a16:creationId xmlns:a16="http://schemas.microsoft.com/office/drawing/2014/main" xmlns="" id="{0794FA1C-80F5-43C4-8459-29A7626B776E}"/>
                </a:ext>
              </a:extLst>
            </p:cNvPr>
            <p:cNvSpPr/>
            <p:nvPr/>
          </p:nvSpPr>
          <p:spPr>
            <a:xfrm rot="2700000">
              <a:off x="2211334" y="2239931"/>
              <a:ext cx="799043" cy="799043"/>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59">
              <a:extLst>
                <a:ext uri="{FF2B5EF4-FFF2-40B4-BE49-F238E27FC236}">
                  <a16:creationId xmlns:a16="http://schemas.microsoft.com/office/drawing/2014/main" xmlns="" id="{1E25E4DA-DC9C-448C-8D9C-3116F34E7F86}"/>
                </a:ext>
              </a:extLst>
            </p:cNvPr>
            <p:cNvSpPr/>
            <p:nvPr/>
          </p:nvSpPr>
          <p:spPr>
            <a:xfrm rot="2700000">
              <a:off x="2290312" y="2318907"/>
              <a:ext cx="641088" cy="641088"/>
            </a:xfrm>
            <a:prstGeom prst="round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776BF653-5394-45E8-8945-9177F2E0770D}"/>
                </a:ext>
              </a:extLst>
            </p:cNvPr>
            <p:cNvGrpSpPr/>
            <p:nvPr/>
          </p:nvGrpSpPr>
          <p:grpSpPr>
            <a:xfrm>
              <a:off x="2442243" y="2504166"/>
              <a:ext cx="329557" cy="241353"/>
              <a:chOff x="1891492" y="2848343"/>
              <a:chExt cx="357676" cy="261946"/>
            </a:xfrm>
            <a:solidFill>
              <a:schemeClr val="bg1"/>
            </a:solidFill>
          </p:grpSpPr>
          <p:sp>
            <p:nvSpPr>
              <p:cNvPr id="11" name="Freeform 248">
                <a:extLst>
                  <a:ext uri="{FF2B5EF4-FFF2-40B4-BE49-F238E27FC236}">
                    <a16:creationId xmlns:a16="http://schemas.microsoft.com/office/drawing/2014/main" xmlns="" id="{82AFBEAC-EB31-4FB9-818C-CFE284817F9B}"/>
                  </a:ext>
                </a:extLst>
              </p:cNvPr>
              <p:cNvSpPr>
                <a:spLocks/>
              </p:cNvSpPr>
              <p:nvPr/>
            </p:nvSpPr>
            <p:spPr bwMode="auto">
              <a:xfrm>
                <a:off x="1891492" y="2848343"/>
                <a:ext cx="249322" cy="238802"/>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249">
                <a:extLst>
                  <a:ext uri="{FF2B5EF4-FFF2-40B4-BE49-F238E27FC236}">
                    <a16:creationId xmlns:a16="http://schemas.microsoft.com/office/drawing/2014/main" xmlns="" id="{FACBB353-7E7F-456B-AACD-7B419E7E3F4F}"/>
                  </a:ext>
                </a:extLst>
              </p:cNvPr>
              <p:cNvSpPr>
                <a:spLocks noEditPoints="1"/>
              </p:cNvSpPr>
              <p:nvPr/>
            </p:nvSpPr>
            <p:spPr bwMode="auto">
              <a:xfrm>
                <a:off x="2003003" y="2909359"/>
                <a:ext cx="246165" cy="200930"/>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3" name="矩形 12">
            <a:extLst>
              <a:ext uri="{FF2B5EF4-FFF2-40B4-BE49-F238E27FC236}">
                <a16:creationId xmlns:a16="http://schemas.microsoft.com/office/drawing/2014/main" xmlns="" id="{7C2E644F-BEFB-4EA2-BA3B-3D402142CAC7}"/>
              </a:ext>
            </a:extLst>
          </p:cNvPr>
          <p:cNvSpPr/>
          <p:nvPr/>
        </p:nvSpPr>
        <p:spPr>
          <a:xfrm>
            <a:off x="1498812" y="1884584"/>
            <a:ext cx="1944217" cy="892552"/>
          </a:xfrm>
          <a:prstGeom prst="rect">
            <a:avLst/>
          </a:prstGeom>
        </p:spPr>
        <p:txBody>
          <a:bodyPr wrap="square">
            <a:spAutoFit/>
          </a:bodyPr>
          <a:lstStyle/>
          <a:p>
            <a:pPr>
              <a:lnSpc>
                <a:spcPct val="130000"/>
              </a:lnSpc>
            </a:pPr>
            <a:r>
              <a:rPr lang="en-US" altLang="zh-CN" sz="1000">
                <a:solidFill>
                  <a:schemeClr val="tx1">
                    <a:lumMod val="75000"/>
                    <a:lumOff val="25000"/>
                  </a:schemeClr>
                </a:solidFill>
              </a:rPr>
              <a:t>Lorem ipsum dolor sit amet, consectetur adipisicing elit, sed do eiusmod tempor incididunt ut labore et dolore magna. </a:t>
            </a:r>
            <a:endParaRPr lang="zh-CN" altLang="en-US" sz="1000">
              <a:solidFill>
                <a:schemeClr val="tx1">
                  <a:lumMod val="75000"/>
                  <a:lumOff val="25000"/>
                </a:schemeClr>
              </a:solidFill>
            </a:endParaRPr>
          </a:p>
        </p:txBody>
      </p:sp>
      <p:sp>
        <p:nvSpPr>
          <p:cNvPr id="14" name="矩形 13">
            <a:extLst>
              <a:ext uri="{FF2B5EF4-FFF2-40B4-BE49-F238E27FC236}">
                <a16:creationId xmlns:a16="http://schemas.microsoft.com/office/drawing/2014/main" xmlns="" id="{8031AAFB-377A-4B65-9A5E-9B1958A80015}"/>
              </a:ext>
            </a:extLst>
          </p:cNvPr>
          <p:cNvSpPr/>
          <p:nvPr/>
        </p:nvSpPr>
        <p:spPr>
          <a:xfrm>
            <a:off x="1498813" y="1539216"/>
            <a:ext cx="1944216" cy="307777"/>
          </a:xfrm>
          <a:prstGeom prst="rect">
            <a:avLst/>
          </a:prstGeom>
        </p:spPr>
        <p:txBody>
          <a:bodyPr wrap="square">
            <a:spAutoFit/>
          </a:bodyPr>
          <a:lstStyle/>
          <a:p>
            <a:r>
              <a:rPr lang="zh-CN" altLang="en-US" sz="1400" b="1" dirty="0">
                <a:solidFill>
                  <a:schemeClr val="accent1"/>
                </a:solidFill>
              </a:rPr>
              <a:t>输入标题</a:t>
            </a:r>
          </a:p>
        </p:txBody>
      </p:sp>
      <p:sp>
        <p:nvSpPr>
          <p:cNvPr id="15" name="矩形 14">
            <a:extLst>
              <a:ext uri="{FF2B5EF4-FFF2-40B4-BE49-F238E27FC236}">
                <a16:creationId xmlns:a16="http://schemas.microsoft.com/office/drawing/2014/main" xmlns="" id="{9BEBB42F-E4A1-4A54-AB8F-79D02CDE76E1}"/>
              </a:ext>
            </a:extLst>
          </p:cNvPr>
          <p:cNvSpPr/>
          <p:nvPr/>
        </p:nvSpPr>
        <p:spPr>
          <a:xfrm>
            <a:off x="1597965" y="4199807"/>
            <a:ext cx="1944217" cy="892552"/>
          </a:xfrm>
          <a:prstGeom prst="rect">
            <a:avLst/>
          </a:prstGeom>
        </p:spPr>
        <p:txBody>
          <a:bodyPr wrap="square">
            <a:spAutoFit/>
          </a:bodyPr>
          <a:lstStyle/>
          <a:p>
            <a:pPr>
              <a:lnSpc>
                <a:spcPct val="130000"/>
              </a:lnSpc>
            </a:pPr>
            <a:r>
              <a:rPr lang="en-US" altLang="zh-CN" sz="1000">
                <a:solidFill>
                  <a:schemeClr val="tx1">
                    <a:lumMod val="75000"/>
                    <a:lumOff val="25000"/>
                  </a:schemeClr>
                </a:solidFill>
              </a:rPr>
              <a:t>Lorem ipsum dolor sit amet, consectetur adipisicing elit, sed do eiusmod tempor incididunt ut labore et dolore magna. </a:t>
            </a:r>
            <a:endParaRPr lang="zh-CN" altLang="en-US" sz="1000">
              <a:solidFill>
                <a:schemeClr val="tx1">
                  <a:lumMod val="75000"/>
                  <a:lumOff val="25000"/>
                </a:schemeClr>
              </a:solidFill>
            </a:endParaRPr>
          </a:p>
        </p:txBody>
      </p:sp>
      <p:sp>
        <p:nvSpPr>
          <p:cNvPr id="16" name="矩形 15">
            <a:extLst>
              <a:ext uri="{FF2B5EF4-FFF2-40B4-BE49-F238E27FC236}">
                <a16:creationId xmlns:a16="http://schemas.microsoft.com/office/drawing/2014/main" xmlns="" id="{407BCBE0-1917-4E01-AC30-A4368DE27508}"/>
              </a:ext>
            </a:extLst>
          </p:cNvPr>
          <p:cNvSpPr/>
          <p:nvPr/>
        </p:nvSpPr>
        <p:spPr>
          <a:xfrm>
            <a:off x="1597966" y="3854439"/>
            <a:ext cx="1944216" cy="307777"/>
          </a:xfrm>
          <a:prstGeom prst="rect">
            <a:avLst/>
          </a:prstGeom>
        </p:spPr>
        <p:txBody>
          <a:bodyPr wrap="square">
            <a:spAutoFit/>
          </a:bodyPr>
          <a:lstStyle/>
          <a:p>
            <a:r>
              <a:rPr lang="zh-CN" altLang="en-US" sz="1400" b="1" dirty="0">
                <a:solidFill>
                  <a:schemeClr val="accent4"/>
                </a:solidFill>
              </a:rPr>
              <a:t>输入标题</a:t>
            </a:r>
          </a:p>
        </p:txBody>
      </p:sp>
      <p:sp>
        <p:nvSpPr>
          <p:cNvPr id="17" name="矩形 16">
            <a:extLst>
              <a:ext uri="{FF2B5EF4-FFF2-40B4-BE49-F238E27FC236}">
                <a16:creationId xmlns:a16="http://schemas.microsoft.com/office/drawing/2014/main" xmlns="" id="{5A2DCD77-B260-4745-A2DD-1FDCADCCACF5}"/>
              </a:ext>
            </a:extLst>
          </p:cNvPr>
          <p:cNvSpPr/>
          <p:nvPr/>
        </p:nvSpPr>
        <p:spPr>
          <a:xfrm>
            <a:off x="8873030" y="2115936"/>
            <a:ext cx="1944217" cy="892552"/>
          </a:xfrm>
          <a:prstGeom prst="rect">
            <a:avLst/>
          </a:prstGeom>
        </p:spPr>
        <p:txBody>
          <a:bodyPr wrap="square">
            <a:spAutoFit/>
          </a:bodyPr>
          <a:lstStyle/>
          <a:p>
            <a:pPr algn="r">
              <a:lnSpc>
                <a:spcPct val="130000"/>
              </a:lnSpc>
            </a:pPr>
            <a:r>
              <a:rPr lang="en-US" altLang="zh-CN" sz="1000">
                <a:solidFill>
                  <a:schemeClr val="tx1">
                    <a:lumMod val="75000"/>
                    <a:lumOff val="25000"/>
                  </a:schemeClr>
                </a:solidFill>
              </a:rPr>
              <a:t>Lorem ipsum dolor sit amet, consectetur adipisicing elit, sed do eiusmod tempor incididunt ut labore et dolore magna. </a:t>
            </a:r>
            <a:endParaRPr lang="zh-CN" altLang="en-US" sz="1000">
              <a:solidFill>
                <a:schemeClr val="tx1">
                  <a:lumMod val="75000"/>
                  <a:lumOff val="25000"/>
                </a:schemeClr>
              </a:solidFill>
            </a:endParaRPr>
          </a:p>
        </p:txBody>
      </p:sp>
      <p:sp>
        <p:nvSpPr>
          <p:cNvPr id="18" name="矩形 17">
            <a:extLst>
              <a:ext uri="{FF2B5EF4-FFF2-40B4-BE49-F238E27FC236}">
                <a16:creationId xmlns:a16="http://schemas.microsoft.com/office/drawing/2014/main" xmlns="" id="{F33AF46B-DCCB-4F29-B868-1E7672A292D6}"/>
              </a:ext>
            </a:extLst>
          </p:cNvPr>
          <p:cNvSpPr/>
          <p:nvPr/>
        </p:nvSpPr>
        <p:spPr>
          <a:xfrm>
            <a:off x="8873031" y="1770568"/>
            <a:ext cx="1944216" cy="307777"/>
          </a:xfrm>
          <a:prstGeom prst="rect">
            <a:avLst/>
          </a:prstGeom>
        </p:spPr>
        <p:txBody>
          <a:bodyPr wrap="square">
            <a:spAutoFit/>
          </a:bodyPr>
          <a:lstStyle/>
          <a:p>
            <a:pPr algn="r"/>
            <a:r>
              <a:rPr lang="zh-CN" altLang="en-US" sz="1400" b="1" dirty="0">
                <a:solidFill>
                  <a:schemeClr val="accent3"/>
                </a:solidFill>
              </a:rPr>
              <a:t>输入标题</a:t>
            </a:r>
          </a:p>
        </p:txBody>
      </p:sp>
      <p:sp>
        <p:nvSpPr>
          <p:cNvPr id="19" name="矩形 18">
            <a:extLst>
              <a:ext uri="{FF2B5EF4-FFF2-40B4-BE49-F238E27FC236}">
                <a16:creationId xmlns:a16="http://schemas.microsoft.com/office/drawing/2014/main" xmlns="" id="{F0D9998E-63AB-4207-BDB7-287616E41F9F}"/>
              </a:ext>
            </a:extLst>
          </p:cNvPr>
          <p:cNvSpPr/>
          <p:nvPr/>
        </p:nvSpPr>
        <p:spPr>
          <a:xfrm>
            <a:off x="8873031" y="3902352"/>
            <a:ext cx="1944217" cy="892552"/>
          </a:xfrm>
          <a:prstGeom prst="rect">
            <a:avLst/>
          </a:prstGeom>
        </p:spPr>
        <p:txBody>
          <a:bodyPr wrap="square">
            <a:spAutoFit/>
          </a:bodyPr>
          <a:lstStyle/>
          <a:p>
            <a:pPr algn="r">
              <a:lnSpc>
                <a:spcPct val="130000"/>
              </a:lnSpc>
            </a:pPr>
            <a:r>
              <a:rPr lang="en-US" altLang="zh-CN" sz="1000">
                <a:solidFill>
                  <a:schemeClr val="tx1">
                    <a:lumMod val="75000"/>
                    <a:lumOff val="25000"/>
                  </a:schemeClr>
                </a:solidFill>
              </a:rPr>
              <a:t>Lorem ipsum dolor sit amet, consectetur adipisicing elit, sed do eiusmod tempor incididunt ut labore et dolore magna. </a:t>
            </a:r>
            <a:endParaRPr lang="zh-CN" altLang="en-US" sz="1000">
              <a:solidFill>
                <a:schemeClr val="tx1">
                  <a:lumMod val="75000"/>
                  <a:lumOff val="25000"/>
                </a:schemeClr>
              </a:solidFill>
            </a:endParaRPr>
          </a:p>
        </p:txBody>
      </p:sp>
      <p:sp>
        <p:nvSpPr>
          <p:cNvPr id="20" name="矩形 19">
            <a:extLst>
              <a:ext uri="{FF2B5EF4-FFF2-40B4-BE49-F238E27FC236}">
                <a16:creationId xmlns:a16="http://schemas.microsoft.com/office/drawing/2014/main" xmlns="" id="{BDA974D5-A1F4-4EB5-A46E-07ED50D41900}"/>
              </a:ext>
            </a:extLst>
          </p:cNvPr>
          <p:cNvSpPr/>
          <p:nvPr/>
        </p:nvSpPr>
        <p:spPr>
          <a:xfrm>
            <a:off x="8873032" y="3556984"/>
            <a:ext cx="1944216" cy="307777"/>
          </a:xfrm>
          <a:prstGeom prst="rect">
            <a:avLst/>
          </a:prstGeom>
        </p:spPr>
        <p:txBody>
          <a:bodyPr wrap="square">
            <a:spAutoFit/>
          </a:bodyPr>
          <a:lstStyle/>
          <a:p>
            <a:pPr algn="r"/>
            <a:r>
              <a:rPr lang="zh-CN" altLang="en-US" sz="1400" b="1" dirty="0">
                <a:solidFill>
                  <a:schemeClr val="accent2"/>
                </a:solidFill>
              </a:rPr>
              <a:t>输入标题</a:t>
            </a:r>
          </a:p>
        </p:txBody>
      </p:sp>
      <p:sp>
        <p:nvSpPr>
          <p:cNvPr id="23" name="直角三角形 22">
            <a:extLst>
              <a:ext uri="{FF2B5EF4-FFF2-40B4-BE49-F238E27FC236}">
                <a16:creationId xmlns:a16="http://schemas.microsoft.com/office/drawing/2014/main" xmlns="" id="{4CDFEE62-8930-4BC3-87C7-222A7FC3D418}"/>
              </a:ext>
            </a:extLst>
          </p:cNvPr>
          <p:cNvSpPr/>
          <p:nvPr/>
        </p:nvSpPr>
        <p:spPr>
          <a:xfrm rot="10800000">
            <a:off x="10108860" y="0"/>
            <a:ext cx="2083140" cy="208314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a:extLst>
              <a:ext uri="{FF2B5EF4-FFF2-40B4-BE49-F238E27FC236}">
                <a16:creationId xmlns:a16="http://schemas.microsoft.com/office/drawing/2014/main" xmlns="" id="{01A28F61-5E18-47F4-9CDE-401C52A245AA}"/>
              </a:ext>
            </a:extLst>
          </p:cNvPr>
          <p:cNvSpPr/>
          <p:nvPr/>
        </p:nvSpPr>
        <p:spPr>
          <a:xfrm>
            <a:off x="1814" y="4794904"/>
            <a:ext cx="2083140" cy="208314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777902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53">
            <a:extLst>
              <a:ext uri="{FF2B5EF4-FFF2-40B4-BE49-F238E27FC236}">
                <a16:creationId xmlns:a16="http://schemas.microsoft.com/office/drawing/2014/main" xmlns="" id="{514069E1-BF2C-4C73-AFD1-B228FE7AE0B0}"/>
              </a:ext>
            </a:extLst>
          </p:cNvPr>
          <p:cNvSpPr/>
          <p:nvPr/>
        </p:nvSpPr>
        <p:spPr>
          <a:xfrm rot="5400000">
            <a:off x="5714633" y="375006"/>
            <a:ext cx="6858000" cy="6107988"/>
          </a:xfrm>
          <a:prstGeom prst="roundRect">
            <a:avLst>
              <a:gd name="adj" fmla="val 0"/>
            </a:avLst>
          </a:prstGeom>
          <a:gradFill>
            <a:gsLst>
              <a:gs pos="0">
                <a:srgbClr val="39BE0A"/>
              </a:gs>
              <a:gs pos="100000">
                <a:srgbClr val="39BE0A"/>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上箭头 56">
            <a:extLst>
              <a:ext uri="{FF2B5EF4-FFF2-40B4-BE49-F238E27FC236}">
                <a16:creationId xmlns:a16="http://schemas.microsoft.com/office/drawing/2014/main" xmlns="" id="{E8C461DF-71E2-4E35-B470-671F95E02687}"/>
              </a:ext>
            </a:extLst>
          </p:cNvPr>
          <p:cNvSpPr/>
          <p:nvPr/>
        </p:nvSpPr>
        <p:spPr>
          <a:xfrm>
            <a:off x="2179171" y="1151784"/>
            <a:ext cx="523518" cy="4656752"/>
          </a:xfrm>
          <a:prstGeom prst="upArrow">
            <a:avLst/>
          </a:prstGeom>
          <a:gradFill>
            <a:gsLst>
              <a:gs pos="100000">
                <a:schemeClr val="bg1">
                  <a:alpha val="0"/>
                </a:schemeClr>
              </a:gs>
              <a:gs pos="0">
                <a:schemeClr val="accent3">
                  <a:lumMod val="60000"/>
                  <a:lumOff val="4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 name="上箭头 55">
            <a:extLst>
              <a:ext uri="{FF2B5EF4-FFF2-40B4-BE49-F238E27FC236}">
                <a16:creationId xmlns:a16="http://schemas.microsoft.com/office/drawing/2014/main" xmlns="" id="{41659799-FF38-47D6-ABBF-6E561B3EF3EB}"/>
              </a:ext>
            </a:extLst>
          </p:cNvPr>
          <p:cNvSpPr/>
          <p:nvPr/>
        </p:nvSpPr>
        <p:spPr>
          <a:xfrm>
            <a:off x="4555435" y="2960471"/>
            <a:ext cx="1047037" cy="2866075"/>
          </a:xfrm>
          <a:prstGeom prst="upArrow">
            <a:avLst/>
          </a:prstGeom>
          <a:gradFill>
            <a:gsLst>
              <a:gs pos="100000">
                <a:schemeClr val="bg1">
                  <a:alpha val="0"/>
                </a:schemeClr>
              </a:gs>
              <a:gs pos="0">
                <a:schemeClr val="accent2">
                  <a:lumMod val="60000"/>
                  <a:lumOff val="4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 name="上箭头 54">
            <a:extLst>
              <a:ext uri="{FF2B5EF4-FFF2-40B4-BE49-F238E27FC236}">
                <a16:creationId xmlns:a16="http://schemas.microsoft.com/office/drawing/2014/main" xmlns="" id="{05A4C9EA-4C20-4CB2-8194-512590A48B70}"/>
              </a:ext>
            </a:extLst>
          </p:cNvPr>
          <p:cNvSpPr/>
          <p:nvPr/>
        </p:nvSpPr>
        <p:spPr>
          <a:xfrm>
            <a:off x="1387083" y="3830860"/>
            <a:ext cx="587033" cy="1995686"/>
          </a:xfrm>
          <a:prstGeom prst="upArrow">
            <a:avLst/>
          </a:prstGeom>
          <a:gradFill>
            <a:gsLst>
              <a:gs pos="100000">
                <a:schemeClr val="bg1">
                  <a:alpha val="0"/>
                </a:schemeClr>
              </a:gs>
              <a:gs pos="0">
                <a:schemeClr val="accent1">
                  <a:lumMod val="60000"/>
                  <a:lumOff val="4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 name="上箭头 53">
            <a:extLst>
              <a:ext uri="{FF2B5EF4-FFF2-40B4-BE49-F238E27FC236}">
                <a16:creationId xmlns:a16="http://schemas.microsoft.com/office/drawing/2014/main" xmlns="" id="{857A8378-8D55-4FB2-949C-3B4E2EB18D2B}"/>
              </a:ext>
            </a:extLst>
          </p:cNvPr>
          <p:cNvSpPr/>
          <p:nvPr/>
        </p:nvSpPr>
        <p:spPr>
          <a:xfrm>
            <a:off x="3271726" y="2417186"/>
            <a:ext cx="648072" cy="3391349"/>
          </a:xfrm>
          <a:prstGeom prst="upArrow">
            <a:avLst/>
          </a:prstGeom>
          <a:gradFill>
            <a:gsLst>
              <a:gs pos="100000">
                <a:schemeClr val="bg1">
                  <a:alpha val="0"/>
                </a:schemeClr>
              </a:gs>
              <a:gs pos="0">
                <a:schemeClr val="accent4">
                  <a:lumMod val="60000"/>
                  <a:lumOff val="4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 name="上箭头 50">
            <a:extLst>
              <a:ext uri="{FF2B5EF4-FFF2-40B4-BE49-F238E27FC236}">
                <a16:creationId xmlns:a16="http://schemas.microsoft.com/office/drawing/2014/main" xmlns="" id="{CFE6C70D-A9EF-4633-A1F4-01296FBE39AB}"/>
              </a:ext>
            </a:extLst>
          </p:cNvPr>
          <p:cNvSpPr/>
          <p:nvPr/>
        </p:nvSpPr>
        <p:spPr>
          <a:xfrm>
            <a:off x="3558752" y="786643"/>
            <a:ext cx="1522678" cy="5039903"/>
          </a:xfrm>
          <a:prstGeom prst="upArrow">
            <a:avLst/>
          </a:prstGeom>
          <a:gradFill flip="none" rotWithShape="1">
            <a:gsLst>
              <a:gs pos="0">
                <a:schemeClr val="bg1"/>
              </a:gs>
              <a:gs pos="100000">
                <a:srgbClr val="DEDEDE"/>
              </a:gs>
            </a:gsLst>
            <a:lin ang="2700000" scaled="1"/>
            <a:tileRect/>
          </a:gradFill>
          <a:ln>
            <a:noFill/>
          </a:ln>
          <a:effectLst>
            <a:outerShdw blurRad="152400" dist="12700" dir="30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 name="矩形 6">
            <a:extLst>
              <a:ext uri="{FF2B5EF4-FFF2-40B4-BE49-F238E27FC236}">
                <a16:creationId xmlns:a16="http://schemas.microsoft.com/office/drawing/2014/main" xmlns="" id="{CEF05D0A-8B70-4304-8DC7-543B81AD528B}"/>
              </a:ext>
            </a:extLst>
          </p:cNvPr>
          <p:cNvSpPr/>
          <p:nvPr/>
        </p:nvSpPr>
        <p:spPr>
          <a:xfrm>
            <a:off x="4051663" y="1589756"/>
            <a:ext cx="536855" cy="4236790"/>
          </a:xfrm>
          <a:prstGeom prst="rect">
            <a:avLst/>
          </a:prstGeom>
          <a:solidFill>
            <a:schemeClr val="accent2"/>
          </a:solidFill>
          <a:ln>
            <a:noFill/>
          </a:ln>
          <a:effectLst>
            <a:innerShdw blurRad="127000" dist="254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1000" b="1">
                <a:solidFill>
                  <a:schemeClr val="bg1"/>
                </a:solidFill>
              </a:rPr>
              <a:t>LOREM IPSUM DOLOR SIT AMET</a:t>
            </a:r>
            <a:endParaRPr lang="zh-CN" altLang="en-US" sz="1000" b="1">
              <a:solidFill>
                <a:schemeClr val="bg1"/>
              </a:solidFill>
            </a:endParaRPr>
          </a:p>
        </p:txBody>
      </p:sp>
      <p:sp>
        <p:nvSpPr>
          <p:cNvPr id="8" name="上箭头 7">
            <a:extLst>
              <a:ext uri="{FF2B5EF4-FFF2-40B4-BE49-F238E27FC236}">
                <a16:creationId xmlns:a16="http://schemas.microsoft.com/office/drawing/2014/main" xmlns="" id="{BC66983D-0DEA-4E47-8E3F-F7960FB0786F}"/>
              </a:ext>
            </a:extLst>
          </p:cNvPr>
          <p:cNvSpPr/>
          <p:nvPr/>
        </p:nvSpPr>
        <p:spPr>
          <a:xfrm>
            <a:off x="2201110" y="1437388"/>
            <a:ext cx="1326072" cy="4389158"/>
          </a:xfrm>
          <a:prstGeom prst="upArrow">
            <a:avLst/>
          </a:prstGeom>
          <a:gradFill flip="none" rotWithShape="1">
            <a:gsLst>
              <a:gs pos="0">
                <a:schemeClr val="bg1"/>
              </a:gs>
              <a:gs pos="100000">
                <a:srgbClr val="DEDEDE"/>
              </a:gs>
            </a:gsLst>
            <a:lin ang="2700000" scaled="1"/>
            <a:tileRect/>
          </a:gradFill>
          <a:ln>
            <a:noFill/>
          </a:ln>
          <a:effectLst>
            <a:outerShdw blurRad="152400" dist="12700" dir="30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9" name="矩形 8">
            <a:extLst>
              <a:ext uri="{FF2B5EF4-FFF2-40B4-BE49-F238E27FC236}">
                <a16:creationId xmlns:a16="http://schemas.microsoft.com/office/drawing/2014/main" xmlns="" id="{C91E3D9C-48A4-454B-8263-596429884F34}"/>
              </a:ext>
            </a:extLst>
          </p:cNvPr>
          <p:cNvSpPr/>
          <p:nvPr/>
        </p:nvSpPr>
        <p:spPr>
          <a:xfrm>
            <a:off x="2630377" y="2136804"/>
            <a:ext cx="467537" cy="3689742"/>
          </a:xfrm>
          <a:prstGeom prst="rect">
            <a:avLst/>
          </a:prstGeom>
          <a:solidFill>
            <a:schemeClr val="accent3"/>
          </a:solidFill>
          <a:ln>
            <a:noFill/>
          </a:ln>
          <a:effectLst>
            <a:innerShdw blurRad="127000" dist="254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1000" b="1">
                <a:solidFill>
                  <a:schemeClr val="bg1"/>
                </a:solidFill>
              </a:rPr>
              <a:t>LOREM IPSUM DOLOR SIT AMET</a:t>
            </a:r>
            <a:endParaRPr lang="zh-CN" altLang="en-US" sz="1000" b="1">
              <a:solidFill>
                <a:schemeClr val="bg1"/>
              </a:solidFill>
            </a:endParaRPr>
          </a:p>
        </p:txBody>
      </p:sp>
      <p:sp>
        <p:nvSpPr>
          <p:cNvPr id="10" name="上箭头 42">
            <a:extLst>
              <a:ext uri="{FF2B5EF4-FFF2-40B4-BE49-F238E27FC236}">
                <a16:creationId xmlns:a16="http://schemas.microsoft.com/office/drawing/2014/main" xmlns="" id="{B35C3C65-DBB6-43D3-910C-52B46154AB81}"/>
              </a:ext>
            </a:extLst>
          </p:cNvPr>
          <p:cNvSpPr/>
          <p:nvPr/>
        </p:nvSpPr>
        <p:spPr>
          <a:xfrm>
            <a:off x="1603107" y="2417186"/>
            <a:ext cx="1030051" cy="3409359"/>
          </a:xfrm>
          <a:prstGeom prst="upArrow">
            <a:avLst/>
          </a:prstGeom>
          <a:gradFill flip="none" rotWithShape="1">
            <a:gsLst>
              <a:gs pos="0">
                <a:schemeClr val="bg1"/>
              </a:gs>
              <a:gs pos="100000">
                <a:srgbClr val="DEDEDE"/>
              </a:gs>
            </a:gsLst>
            <a:lin ang="2700000" scaled="1"/>
            <a:tileRect/>
          </a:gradFill>
          <a:ln>
            <a:noFill/>
          </a:ln>
          <a:effectLst>
            <a:outerShdw blurRad="152400" dist="12700" dir="30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1" name="矩形 10">
            <a:extLst>
              <a:ext uri="{FF2B5EF4-FFF2-40B4-BE49-F238E27FC236}">
                <a16:creationId xmlns:a16="http://schemas.microsoft.com/office/drawing/2014/main" xmlns="" id="{A031BB76-6A77-4D81-B0FE-70873F013211}"/>
              </a:ext>
            </a:extLst>
          </p:cNvPr>
          <p:cNvSpPr/>
          <p:nvPr/>
        </p:nvSpPr>
        <p:spPr>
          <a:xfrm>
            <a:off x="1936548" y="2960471"/>
            <a:ext cx="363168" cy="2866074"/>
          </a:xfrm>
          <a:prstGeom prst="rect">
            <a:avLst/>
          </a:prstGeom>
          <a:solidFill>
            <a:schemeClr val="accent1"/>
          </a:solidFill>
          <a:ln>
            <a:noFill/>
          </a:ln>
          <a:effectLst>
            <a:innerShdw blurRad="127000" dist="254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1000" b="1">
                <a:solidFill>
                  <a:schemeClr val="bg1"/>
                </a:solidFill>
              </a:rPr>
              <a:t>LOREM IPSUM DOLOR SIT AMET</a:t>
            </a:r>
            <a:endParaRPr lang="zh-CN" altLang="en-US" sz="1000" b="1">
              <a:solidFill>
                <a:schemeClr val="bg1"/>
              </a:solidFill>
            </a:endParaRPr>
          </a:p>
        </p:txBody>
      </p:sp>
      <p:sp>
        <p:nvSpPr>
          <p:cNvPr id="12" name="Freeform 28">
            <a:extLst>
              <a:ext uri="{FF2B5EF4-FFF2-40B4-BE49-F238E27FC236}">
                <a16:creationId xmlns:a16="http://schemas.microsoft.com/office/drawing/2014/main" xmlns="" id="{F50A6109-E86F-4491-8815-4DF2EACBC176}"/>
              </a:ext>
            </a:extLst>
          </p:cNvPr>
          <p:cNvSpPr>
            <a:spLocks noEditPoints="1"/>
          </p:cNvSpPr>
          <p:nvPr/>
        </p:nvSpPr>
        <p:spPr bwMode="auto">
          <a:xfrm>
            <a:off x="1987184" y="2664194"/>
            <a:ext cx="261897" cy="213817"/>
          </a:xfrm>
          <a:custGeom>
            <a:avLst/>
            <a:gdLst>
              <a:gd name="T0" fmla="*/ 95 w 603"/>
              <a:gd name="T1" fmla="*/ 0 h 492"/>
              <a:gd name="T2" fmla="*/ 498 w 603"/>
              <a:gd name="T3" fmla="*/ 0 h 492"/>
              <a:gd name="T4" fmla="*/ 530 w 603"/>
              <a:gd name="T5" fmla="*/ 32 h 492"/>
              <a:gd name="T6" fmla="*/ 530 w 603"/>
              <a:gd name="T7" fmla="*/ 317 h 492"/>
              <a:gd name="T8" fmla="*/ 535 w 603"/>
              <a:gd name="T9" fmla="*/ 339 h 492"/>
              <a:gd name="T10" fmla="*/ 598 w 603"/>
              <a:gd name="T11" fmla="*/ 469 h 492"/>
              <a:gd name="T12" fmla="*/ 583 w 603"/>
              <a:gd name="T13" fmla="*/ 492 h 492"/>
              <a:gd name="T14" fmla="*/ 19 w 603"/>
              <a:gd name="T15" fmla="*/ 492 h 492"/>
              <a:gd name="T16" fmla="*/ 4 w 603"/>
              <a:gd name="T17" fmla="*/ 469 h 492"/>
              <a:gd name="T18" fmla="*/ 60 w 603"/>
              <a:gd name="T19" fmla="*/ 336 h 492"/>
              <a:gd name="T20" fmla="*/ 63 w 603"/>
              <a:gd name="T21" fmla="*/ 319 h 492"/>
              <a:gd name="T22" fmla="*/ 63 w 603"/>
              <a:gd name="T23" fmla="*/ 32 h 492"/>
              <a:gd name="T24" fmla="*/ 95 w 603"/>
              <a:gd name="T25" fmla="*/ 0 h 492"/>
              <a:gd name="T26" fmla="*/ 213 w 603"/>
              <a:gd name="T27" fmla="*/ 445 h 492"/>
              <a:gd name="T28" fmla="*/ 389 w 603"/>
              <a:gd name="T29" fmla="*/ 445 h 492"/>
              <a:gd name="T30" fmla="*/ 389 w 603"/>
              <a:gd name="T31" fmla="*/ 469 h 492"/>
              <a:gd name="T32" fmla="*/ 213 w 603"/>
              <a:gd name="T33" fmla="*/ 469 h 492"/>
              <a:gd name="T34" fmla="*/ 213 w 603"/>
              <a:gd name="T35" fmla="*/ 445 h 492"/>
              <a:gd name="T36" fmla="*/ 116 w 603"/>
              <a:gd name="T37" fmla="*/ 30 h 492"/>
              <a:gd name="T38" fmla="*/ 477 w 603"/>
              <a:gd name="T39" fmla="*/ 30 h 492"/>
              <a:gd name="T40" fmla="*/ 500 w 603"/>
              <a:gd name="T41" fmla="*/ 53 h 492"/>
              <a:gd name="T42" fmla="*/ 500 w 603"/>
              <a:gd name="T43" fmla="*/ 284 h 492"/>
              <a:gd name="T44" fmla="*/ 477 w 603"/>
              <a:gd name="T45" fmla="*/ 308 h 492"/>
              <a:gd name="T46" fmla="*/ 116 w 603"/>
              <a:gd name="T47" fmla="*/ 308 h 492"/>
              <a:gd name="T48" fmla="*/ 93 w 603"/>
              <a:gd name="T49" fmla="*/ 284 h 492"/>
              <a:gd name="T50" fmla="*/ 93 w 603"/>
              <a:gd name="T51" fmla="*/ 53 h 492"/>
              <a:gd name="T52" fmla="*/ 116 w 603"/>
              <a:gd name="T53" fmla="*/ 3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3" h="492">
                <a:moveTo>
                  <a:pt x="95" y="0"/>
                </a:moveTo>
                <a:cubicBezTo>
                  <a:pt x="498" y="0"/>
                  <a:pt x="498" y="0"/>
                  <a:pt x="498" y="0"/>
                </a:cubicBezTo>
                <a:cubicBezTo>
                  <a:pt x="516" y="0"/>
                  <a:pt x="530" y="14"/>
                  <a:pt x="530" y="32"/>
                </a:cubicBezTo>
                <a:cubicBezTo>
                  <a:pt x="530" y="127"/>
                  <a:pt x="530" y="222"/>
                  <a:pt x="530" y="317"/>
                </a:cubicBezTo>
                <a:cubicBezTo>
                  <a:pt x="530" y="326"/>
                  <a:pt x="531" y="331"/>
                  <a:pt x="535" y="339"/>
                </a:cubicBezTo>
                <a:cubicBezTo>
                  <a:pt x="598" y="469"/>
                  <a:pt x="598" y="469"/>
                  <a:pt x="598" y="469"/>
                </a:cubicBezTo>
                <a:cubicBezTo>
                  <a:pt x="603" y="479"/>
                  <a:pt x="595" y="492"/>
                  <a:pt x="583" y="492"/>
                </a:cubicBezTo>
                <a:cubicBezTo>
                  <a:pt x="19" y="492"/>
                  <a:pt x="19" y="492"/>
                  <a:pt x="19" y="492"/>
                </a:cubicBezTo>
                <a:cubicBezTo>
                  <a:pt x="7" y="492"/>
                  <a:pt x="0" y="480"/>
                  <a:pt x="4" y="469"/>
                </a:cubicBezTo>
                <a:cubicBezTo>
                  <a:pt x="22" y="425"/>
                  <a:pt x="41" y="381"/>
                  <a:pt x="60" y="336"/>
                </a:cubicBezTo>
                <a:cubicBezTo>
                  <a:pt x="62" y="329"/>
                  <a:pt x="63" y="327"/>
                  <a:pt x="63" y="319"/>
                </a:cubicBezTo>
                <a:cubicBezTo>
                  <a:pt x="63" y="32"/>
                  <a:pt x="63" y="32"/>
                  <a:pt x="63" y="32"/>
                </a:cubicBezTo>
                <a:cubicBezTo>
                  <a:pt x="63" y="14"/>
                  <a:pt x="78" y="0"/>
                  <a:pt x="95" y="0"/>
                </a:cubicBezTo>
                <a:close/>
                <a:moveTo>
                  <a:pt x="213" y="445"/>
                </a:moveTo>
                <a:cubicBezTo>
                  <a:pt x="389" y="445"/>
                  <a:pt x="389" y="445"/>
                  <a:pt x="389" y="445"/>
                </a:cubicBezTo>
                <a:cubicBezTo>
                  <a:pt x="404" y="445"/>
                  <a:pt x="404" y="469"/>
                  <a:pt x="389" y="469"/>
                </a:cubicBezTo>
                <a:cubicBezTo>
                  <a:pt x="213" y="469"/>
                  <a:pt x="213" y="469"/>
                  <a:pt x="213" y="469"/>
                </a:cubicBezTo>
                <a:cubicBezTo>
                  <a:pt x="197" y="469"/>
                  <a:pt x="197" y="445"/>
                  <a:pt x="213" y="445"/>
                </a:cubicBezTo>
                <a:close/>
                <a:moveTo>
                  <a:pt x="116" y="30"/>
                </a:moveTo>
                <a:cubicBezTo>
                  <a:pt x="477" y="30"/>
                  <a:pt x="477" y="30"/>
                  <a:pt x="477" y="30"/>
                </a:cubicBezTo>
                <a:cubicBezTo>
                  <a:pt x="499" y="30"/>
                  <a:pt x="500" y="31"/>
                  <a:pt x="500" y="53"/>
                </a:cubicBezTo>
                <a:cubicBezTo>
                  <a:pt x="500" y="284"/>
                  <a:pt x="500" y="284"/>
                  <a:pt x="500" y="284"/>
                </a:cubicBezTo>
                <a:cubicBezTo>
                  <a:pt x="500" y="306"/>
                  <a:pt x="500" y="308"/>
                  <a:pt x="477" y="308"/>
                </a:cubicBezTo>
                <a:cubicBezTo>
                  <a:pt x="116" y="308"/>
                  <a:pt x="116" y="308"/>
                  <a:pt x="116" y="308"/>
                </a:cubicBezTo>
                <a:cubicBezTo>
                  <a:pt x="94" y="308"/>
                  <a:pt x="93" y="306"/>
                  <a:pt x="93" y="284"/>
                </a:cubicBezTo>
                <a:cubicBezTo>
                  <a:pt x="93" y="53"/>
                  <a:pt x="93" y="53"/>
                  <a:pt x="93" y="53"/>
                </a:cubicBezTo>
                <a:cubicBezTo>
                  <a:pt x="93" y="30"/>
                  <a:pt x="94" y="30"/>
                  <a:pt x="116" y="3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1000"/>
          </a:p>
        </p:txBody>
      </p:sp>
      <p:sp>
        <p:nvSpPr>
          <p:cNvPr id="13" name="上箭头 46">
            <a:extLst>
              <a:ext uri="{FF2B5EF4-FFF2-40B4-BE49-F238E27FC236}">
                <a16:creationId xmlns:a16="http://schemas.microsoft.com/office/drawing/2014/main" xmlns="" id="{A6BDCE9E-2E01-4BE6-AFFC-B571FC95E2FA}"/>
              </a:ext>
            </a:extLst>
          </p:cNvPr>
          <p:cNvSpPr/>
          <p:nvPr/>
        </p:nvSpPr>
        <p:spPr>
          <a:xfrm>
            <a:off x="3167964" y="2994608"/>
            <a:ext cx="855598" cy="2831938"/>
          </a:xfrm>
          <a:prstGeom prst="upArrow">
            <a:avLst/>
          </a:prstGeom>
          <a:gradFill flip="none" rotWithShape="1">
            <a:gsLst>
              <a:gs pos="0">
                <a:schemeClr val="bg1"/>
              </a:gs>
              <a:gs pos="100000">
                <a:srgbClr val="DEDEDE"/>
              </a:gs>
            </a:gsLst>
            <a:lin ang="2700000" scaled="1"/>
            <a:tileRect/>
          </a:gradFill>
          <a:ln>
            <a:noFill/>
          </a:ln>
          <a:effectLst>
            <a:outerShdw blurRad="152400" dist="12700" dir="30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4" name="矩形 13">
            <a:extLst>
              <a:ext uri="{FF2B5EF4-FFF2-40B4-BE49-F238E27FC236}">
                <a16:creationId xmlns:a16="http://schemas.microsoft.com/office/drawing/2014/main" xmlns="" id="{4810D2CA-CD78-406B-8F64-173C790860CA}"/>
              </a:ext>
            </a:extLst>
          </p:cNvPr>
          <p:cNvSpPr/>
          <p:nvPr/>
        </p:nvSpPr>
        <p:spPr>
          <a:xfrm>
            <a:off x="3444933" y="3445880"/>
            <a:ext cx="301661" cy="2380666"/>
          </a:xfrm>
          <a:prstGeom prst="rect">
            <a:avLst/>
          </a:prstGeom>
          <a:solidFill>
            <a:schemeClr val="accent4"/>
          </a:solidFill>
          <a:ln>
            <a:noFill/>
          </a:ln>
          <a:effectLst>
            <a:innerShdw blurRad="127000" dist="254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1000" b="1">
                <a:solidFill>
                  <a:schemeClr val="bg1"/>
                </a:solidFill>
              </a:rPr>
              <a:t>LOREM IPSUM DOLOR SIT AMET</a:t>
            </a:r>
            <a:endParaRPr lang="zh-CN" altLang="en-US" sz="1000" b="1">
              <a:solidFill>
                <a:schemeClr val="bg1"/>
              </a:solidFill>
            </a:endParaRPr>
          </a:p>
        </p:txBody>
      </p:sp>
      <p:sp>
        <p:nvSpPr>
          <p:cNvPr id="15" name="Freeform 13">
            <a:extLst>
              <a:ext uri="{FF2B5EF4-FFF2-40B4-BE49-F238E27FC236}">
                <a16:creationId xmlns:a16="http://schemas.microsoft.com/office/drawing/2014/main" xmlns="" id="{AAE1D2E0-20C4-48ED-9629-DC4084E863E6}"/>
              </a:ext>
            </a:extLst>
          </p:cNvPr>
          <p:cNvSpPr>
            <a:spLocks noEditPoints="1"/>
          </p:cNvSpPr>
          <p:nvPr/>
        </p:nvSpPr>
        <p:spPr bwMode="auto">
          <a:xfrm>
            <a:off x="2764911" y="1670620"/>
            <a:ext cx="198471" cy="365518"/>
          </a:xfrm>
          <a:custGeom>
            <a:avLst/>
            <a:gdLst>
              <a:gd name="T0" fmla="*/ 49 w 324"/>
              <a:gd name="T1" fmla="*/ 0 h 597"/>
              <a:gd name="T2" fmla="*/ 274 w 324"/>
              <a:gd name="T3" fmla="*/ 0 h 597"/>
              <a:gd name="T4" fmla="*/ 324 w 324"/>
              <a:gd name="T5" fmla="*/ 50 h 597"/>
              <a:gd name="T6" fmla="*/ 324 w 324"/>
              <a:gd name="T7" fmla="*/ 547 h 597"/>
              <a:gd name="T8" fmla="*/ 274 w 324"/>
              <a:gd name="T9" fmla="*/ 597 h 597"/>
              <a:gd name="T10" fmla="*/ 49 w 324"/>
              <a:gd name="T11" fmla="*/ 597 h 597"/>
              <a:gd name="T12" fmla="*/ 0 w 324"/>
              <a:gd name="T13" fmla="*/ 547 h 597"/>
              <a:gd name="T14" fmla="*/ 0 w 324"/>
              <a:gd name="T15" fmla="*/ 50 h 597"/>
              <a:gd name="T16" fmla="*/ 49 w 324"/>
              <a:gd name="T17" fmla="*/ 0 h 597"/>
              <a:gd name="T18" fmla="*/ 124 w 324"/>
              <a:gd name="T19" fmla="*/ 38 h 597"/>
              <a:gd name="T20" fmla="*/ 200 w 324"/>
              <a:gd name="T21" fmla="*/ 38 h 597"/>
              <a:gd name="T22" fmla="*/ 200 w 324"/>
              <a:gd name="T23" fmla="*/ 49 h 597"/>
              <a:gd name="T24" fmla="*/ 124 w 324"/>
              <a:gd name="T25" fmla="*/ 49 h 597"/>
              <a:gd name="T26" fmla="*/ 124 w 324"/>
              <a:gd name="T27" fmla="*/ 38 h 597"/>
              <a:gd name="T28" fmla="*/ 162 w 324"/>
              <a:gd name="T29" fmla="*/ 523 h 597"/>
              <a:gd name="T30" fmla="*/ 162 w 324"/>
              <a:gd name="T31" fmla="*/ 581 h 597"/>
              <a:gd name="T32" fmla="*/ 162 w 324"/>
              <a:gd name="T33" fmla="*/ 523 h 597"/>
              <a:gd name="T34" fmla="*/ 49 w 324"/>
              <a:gd name="T35" fmla="*/ 89 h 597"/>
              <a:gd name="T36" fmla="*/ 274 w 324"/>
              <a:gd name="T37" fmla="*/ 89 h 597"/>
              <a:gd name="T38" fmla="*/ 297 w 324"/>
              <a:gd name="T39" fmla="*/ 112 h 597"/>
              <a:gd name="T40" fmla="*/ 297 w 324"/>
              <a:gd name="T41" fmla="*/ 485 h 597"/>
              <a:gd name="T42" fmla="*/ 274 w 324"/>
              <a:gd name="T43" fmla="*/ 508 h 597"/>
              <a:gd name="T44" fmla="*/ 49 w 324"/>
              <a:gd name="T45" fmla="*/ 508 h 597"/>
              <a:gd name="T46" fmla="*/ 26 w 324"/>
              <a:gd name="T47" fmla="*/ 485 h 597"/>
              <a:gd name="T48" fmla="*/ 26 w 324"/>
              <a:gd name="T49" fmla="*/ 112 h 597"/>
              <a:gd name="T50" fmla="*/ 49 w 324"/>
              <a:gd name="T51" fmla="*/ 8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4" h="597">
                <a:moveTo>
                  <a:pt x="49" y="0"/>
                </a:moveTo>
                <a:cubicBezTo>
                  <a:pt x="274" y="0"/>
                  <a:pt x="274" y="0"/>
                  <a:pt x="274" y="0"/>
                </a:cubicBezTo>
                <a:cubicBezTo>
                  <a:pt x="313" y="0"/>
                  <a:pt x="324" y="14"/>
                  <a:pt x="324" y="50"/>
                </a:cubicBezTo>
                <a:cubicBezTo>
                  <a:pt x="324" y="547"/>
                  <a:pt x="324" y="547"/>
                  <a:pt x="324" y="547"/>
                </a:cubicBezTo>
                <a:cubicBezTo>
                  <a:pt x="324" y="582"/>
                  <a:pt x="311" y="597"/>
                  <a:pt x="274" y="597"/>
                </a:cubicBezTo>
                <a:cubicBezTo>
                  <a:pt x="49" y="597"/>
                  <a:pt x="49" y="597"/>
                  <a:pt x="49" y="597"/>
                </a:cubicBezTo>
                <a:cubicBezTo>
                  <a:pt x="11" y="597"/>
                  <a:pt x="0" y="581"/>
                  <a:pt x="0" y="547"/>
                </a:cubicBezTo>
                <a:cubicBezTo>
                  <a:pt x="0" y="50"/>
                  <a:pt x="0" y="50"/>
                  <a:pt x="0" y="50"/>
                </a:cubicBezTo>
                <a:cubicBezTo>
                  <a:pt x="0" y="11"/>
                  <a:pt x="11" y="0"/>
                  <a:pt x="49" y="0"/>
                </a:cubicBezTo>
                <a:close/>
                <a:moveTo>
                  <a:pt x="124" y="38"/>
                </a:moveTo>
                <a:cubicBezTo>
                  <a:pt x="200" y="38"/>
                  <a:pt x="200" y="38"/>
                  <a:pt x="200" y="38"/>
                </a:cubicBezTo>
                <a:cubicBezTo>
                  <a:pt x="212" y="38"/>
                  <a:pt x="212" y="49"/>
                  <a:pt x="200" y="49"/>
                </a:cubicBezTo>
                <a:cubicBezTo>
                  <a:pt x="124" y="49"/>
                  <a:pt x="124" y="49"/>
                  <a:pt x="124" y="49"/>
                </a:cubicBezTo>
                <a:cubicBezTo>
                  <a:pt x="114" y="49"/>
                  <a:pt x="113" y="38"/>
                  <a:pt x="124" y="38"/>
                </a:cubicBezTo>
                <a:close/>
                <a:moveTo>
                  <a:pt x="162" y="523"/>
                </a:moveTo>
                <a:cubicBezTo>
                  <a:pt x="200" y="523"/>
                  <a:pt x="200" y="581"/>
                  <a:pt x="162" y="581"/>
                </a:cubicBezTo>
                <a:cubicBezTo>
                  <a:pt x="124" y="581"/>
                  <a:pt x="124" y="523"/>
                  <a:pt x="162" y="523"/>
                </a:cubicBezTo>
                <a:close/>
                <a:moveTo>
                  <a:pt x="49" y="89"/>
                </a:moveTo>
                <a:cubicBezTo>
                  <a:pt x="274" y="89"/>
                  <a:pt x="274" y="89"/>
                  <a:pt x="274" y="89"/>
                </a:cubicBezTo>
                <a:cubicBezTo>
                  <a:pt x="294" y="89"/>
                  <a:pt x="297" y="94"/>
                  <a:pt x="297" y="112"/>
                </a:cubicBezTo>
                <a:cubicBezTo>
                  <a:pt x="297" y="485"/>
                  <a:pt x="297" y="485"/>
                  <a:pt x="297" y="485"/>
                </a:cubicBezTo>
                <a:cubicBezTo>
                  <a:pt x="297" y="503"/>
                  <a:pt x="294" y="508"/>
                  <a:pt x="274" y="508"/>
                </a:cubicBezTo>
                <a:cubicBezTo>
                  <a:pt x="49" y="508"/>
                  <a:pt x="49" y="508"/>
                  <a:pt x="49" y="508"/>
                </a:cubicBezTo>
                <a:cubicBezTo>
                  <a:pt x="29" y="508"/>
                  <a:pt x="26" y="503"/>
                  <a:pt x="26" y="485"/>
                </a:cubicBezTo>
                <a:cubicBezTo>
                  <a:pt x="26" y="112"/>
                  <a:pt x="26" y="112"/>
                  <a:pt x="26" y="112"/>
                </a:cubicBezTo>
                <a:cubicBezTo>
                  <a:pt x="26" y="95"/>
                  <a:pt x="32" y="89"/>
                  <a:pt x="49" y="8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5">
            <a:extLst>
              <a:ext uri="{FF2B5EF4-FFF2-40B4-BE49-F238E27FC236}">
                <a16:creationId xmlns:a16="http://schemas.microsoft.com/office/drawing/2014/main" xmlns="" id="{E290F291-48D2-4028-A7B1-7F1A607A1D8E}"/>
              </a:ext>
            </a:extLst>
          </p:cNvPr>
          <p:cNvSpPr>
            <a:spLocks noEditPoints="1"/>
          </p:cNvSpPr>
          <p:nvPr/>
        </p:nvSpPr>
        <p:spPr bwMode="auto">
          <a:xfrm>
            <a:off x="4093594" y="1151784"/>
            <a:ext cx="452992" cy="318874"/>
          </a:xfrm>
          <a:custGeom>
            <a:avLst/>
            <a:gdLst>
              <a:gd name="T0" fmla="*/ 142 w 596"/>
              <a:gd name="T1" fmla="*/ 0 h 419"/>
              <a:gd name="T2" fmla="*/ 250 w 596"/>
              <a:gd name="T3" fmla="*/ 50 h 419"/>
              <a:gd name="T4" fmla="*/ 347 w 596"/>
              <a:gd name="T5" fmla="*/ 49 h 419"/>
              <a:gd name="T6" fmla="*/ 454 w 596"/>
              <a:gd name="T7" fmla="*/ 0 h 419"/>
              <a:gd name="T8" fmla="*/ 596 w 596"/>
              <a:gd name="T9" fmla="*/ 140 h 419"/>
              <a:gd name="T10" fmla="*/ 493 w 596"/>
              <a:gd name="T11" fmla="*/ 380 h 419"/>
              <a:gd name="T12" fmla="*/ 427 w 596"/>
              <a:gd name="T13" fmla="*/ 394 h 419"/>
              <a:gd name="T14" fmla="*/ 408 w 596"/>
              <a:gd name="T15" fmla="*/ 301 h 419"/>
              <a:gd name="T16" fmla="*/ 298 w 596"/>
              <a:gd name="T17" fmla="*/ 238 h 419"/>
              <a:gd name="T18" fmla="*/ 188 w 596"/>
              <a:gd name="T19" fmla="*/ 301 h 419"/>
              <a:gd name="T20" fmla="*/ 169 w 596"/>
              <a:gd name="T21" fmla="*/ 394 h 419"/>
              <a:gd name="T22" fmla="*/ 103 w 596"/>
              <a:gd name="T23" fmla="*/ 380 h 419"/>
              <a:gd name="T24" fmla="*/ 0 w 596"/>
              <a:gd name="T25" fmla="*/ 140 h 419"/>
              <a:gd name="T26" fmla="*/ 142 w 596"/>
              <a:gd name="T27" fmla="*/ 0 h 419"/>
              <a:gd name="T28" fmla="*/ 455 w 596"/>
              <a:gd name="T29" fmla="*/ 46 h 419"/>
              <a:gd name="T30" fmla="*/ 487 w 596"/>
              <a:gd name="T31" fmla="*/ 77 h 419"/>
              <a:gd name="T32" fmla="*/ 455 w 596"/>
              <a:gd name="T33" fmla="*/ 109 h 419"/>
              <a:gd name="T34" fmla="*/ 424 w 596"/>
              <a:gd name="T35" fmla="*/ 77 h 419"/>
              <a:gd name="T36" fmla="*/ 455 w 596"/>
              <a:gd name="T37" fmla="*/ 46 h 419"/>
              <a:gd name="T38" fmla="*/ 117 w 596"/>
              <a:gd name="T39" fmla="*/ 72 h 419"/>
              <a:gd name="T40" fmla="*/ 141 w 596"/>
              <a:gd name="T41" fmla="*/ 72 h 419"/>
              <a:gd name="T42" fmla="*/ 155 w 596"/>
              <a:gd name="T43" fmla="*/ 86 h 419"/>
              <a:gd name="T44" fmla="*/ 155 w 596"/>
              <a:gd name="T45" fmla="*/ 107 h 419"/>
              <a:gd name="T46" fmla="*/ 160 w 596"/>
              <a:gd name="T47" fmla="*/ 112 h 419"/>
              <a:gd name="T48" fmla="*/ 181 w 596"/>
              <a:gd name="T49" fmla="*/ 112 h 419"/>
              <a:gd name="T50" fmla="*/ 196 w 596"/>
              <a:gd name="T51" fmla="*/ 127 h 419"/>
              <a:gd name="T52" fmla="*/ 196 w 596"/>
              <a:gd name="T53" fmla="*/ 150 h 419"/>
              <a:gd name="T54" fmla="*/ 181 w 596"/>
              <a:gd name="T55" fmla="*/ 164 h 419"/>
              <a:gd name="T56" fmla="*/ 160 w 596"/>
              <a:gd name="T57" fmla="*/ 164 h 419"/>
              <a:gd name="T58" fmla="*/ 155 w 596"/>
              <a:gd name="T59" fmla="*/ 169 h 419"/>
              <a:gd name="T60" fmla="*/ 155 w 596"/>
              <a:gd name="T61" fmla="*/ 191 h 419"/>
              <a:gd name="T62" fmla="*/ 141 w 596"/>
              <a:gd name="T63" fmla="*/ 205 h 419"/>
              <a:gd name="T64" fmla="*/ 117 w 596"/>
              <a:gd name="T65" fmla="*/ 205 h 419"/>
              <a:gd name="T66" fmla="*/ 103 w 596"/>
              <a:gd name="T67" fmla="*/ 191 h 419"/>
              <a:gd name="T68" fmla="*/ 103 w 596"/>
              <a:gd name="T69" fmla="*/ 169 h 419"/>
              <a:gd name="T70" fmla="*/ 98 w 596"/>
              <a:gd name="T71" fmla="*/ 164 h 419"/>
              <a:gd name="T72" fmla="*/ 77 w 596"/>
              <a:gd name="T73" fmla="*/ 164 h 419"/>
              <a:gd name="T74" fmla="*/ 63 w 596"/>
              <a:gd name="T75" fmla="*/ 150 h 419"/>
              <a:gd name="T76" fmla="*/ 63 w 596"/>
              <a:gd name="T77" fmla="*/ 127 h 419"/>
              <a:gd name="T78" fmla="*/ 77 w 596"/>
              <a:gd name="T79" fmla="*/ 112 h 419"/>
              <a:gd name="T80" fmla="*/ 98 w 596"/>
              <a:gd name="T81" fmla="*/ 112 h 419"/>
              <a:gd name="T82" fmla="*/ 103 w 596"/>
              <a:gd name="T83" fmla="*/ 107 h 419"/>
              <a:gd name="T84" fmla="*/ 103 w 596"/>
              <a:gd name="T85" fmla="*/ 86 h 419"/>
              <a:gd name="T86" fmla="*/ 117 w 596"/>
              <a:gd name="T87" fmla="*/ 72 h 419"/>
              <a:gd name="T88" fmla="*/ 548 w 596"/>
              <a:gd name="T89" fmla="*/ 139 h 419"/>
              <a:gd name="T90" fmla="*/ 517 w 596"/>
              <a:gd name="T91" fmla="*/ 170 h 419"/>
              <a:gd name="T92" fmla="*/ 485 w 596"/>
              <a:gd name="T93" fmla="*/ 139 h 419"/>
              <a:gd name="T94" fmla="*/ 517 w 596"/>
              <a:gd name="T95" fmla="*/ 107 h 419"/>
              <a:gd name="T96" fmla="*/ 548 w 596"/>
              <a:gd name="T97" fmla="*/ 139 h 419"/>
              <a:gd name="T98" fmla="*/ 426 w 596"/>
              <a:gd name="T99" fmla="*/ 139 h 419"/>
              <a:gd name="T100" fmla="*/ 394 w 596"/>
              <a:gd name="T101" fmla="*/ 170 h 419"/>
              <a:gd name="T102" fmla="*/ 363 w 596"/>
              <a:gd name="T103" fmla="*/ 139 h 419"/>
              <a:gd name="T104" fmla="*/ 394 w 596"/>
              <a:gd name="T105" fmla="*/ 107 h 419"/>
              <a:gd name="T106" fmla="*/ 426 w 596"/>
              <a:gd name="T107" fmla="*/ 139 h 419"/>
              <a:gd name="T108" fmla="*/ 455 w 596"/>
              <a:gd name="T109" fmla="*/ 168 h 419"/>
              <a:gd name="T110" fmla="*/ 487 w 596"/>
              <a:gd name="T111" fmla="*/ 200 h 419"/>
              <a:gd name="T112" fmla="*/ 455 w 596"/>
              <a:gd name="T113" fmla="*/ 231 h 419"/>
              <a:gd name="T114" fmla="*/ 424 w 596"/>
              <a:gd name="T115" fmla="*/ 200 h 419"/>
              <a:gd name="T116" fmla="*/ 455 w 596"/>
              <a:gd name="T117" fmla="*/ 16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6" h="419">
                <a:moveTo>
                  <a:pt x="142" y="0"/>
                </a:moveTo>
                <a:cubicBezTo>
                  <a:pt x="185" y="0"/>
                  <a:pt x="224" y="20"/>
                  <a:pt x="250" y="50"/>
                </a:cubicBezTo>
                <a:cubicBezTo>
                  <a:pt x="273" y="76"/>
                  <a:pt x="324" y="75"/>
                  <a:pt x="347" y="49"/>
                </a:cubicBezTo>
                <a:cubicBezTo>
                  <a:pt x="373" y="19"/>
                  <a:pt x="411" y="0"/>
                  <a:pt x="454" y="0"/>
                </a:cubicBezTo>
                <a:cubicBezTo>
                  <a:pt x="533" y="0"/>
                  <a:pt x="596" y="63"/>
                  <a:pt x="596" y="140"/>
                </a:cubicBezTo>
                <a:cubicBezTo>
                  <a:pt x="596" y="206"/>
                  <a:pt x="521" y="326"/>
                  <a:pt x="493" y="380"/>
                </a:cubicBezTo>
                <a:cubicBezTo>
                  <a:pt x="471" y="419"/>
                  <a:pt x="446" y="414"/>
                  <a:pt x="427" y="394"/>
                </a:cubicBezTo>
                <a:cubicBezTo>
                  <a:pt x="404" y="370"/>
                  <a:pt x="401" y="336"/>
                  <a:pt x="408" y="301"/>
                </a:cubicBezTo>
                <a:cubicBezTo>
                  <a:pt x="418" y="251"/>
                  <a:pt x="331" y="238"/>
                  <a:pt x="298" y="238"/>
                </a:cubicBezTo>
                <a:cubicBezTo>
                  <a:pt x="266" y="238"/>
                  <a:pt x="181" y="251"/>
                  <a:pt x="188" y="301"/>
                </a:cubicBezTo>
                <a:cubicBezTo>
                  <a:pt x="193" y="337"/>
                  <a:pt x="192" y="370"/>
                  <a:pt x="169" y="394"/>
                </a:cubicBezTo>
                <a:cubicBezTo>
                  <a:pt x="150" y="414"/>
                  <a:pt x="125" y="419"/>
                  <a:pt x="103" y="380"/>
                </a:cubicBezTo>
                <a:cubicBezTo>
                  <a:pt x="75" y="326"/>
                  <a:pt x="0" y="206"/>
                  <a:pt x="0" y="140"/>
                </a:cubicBezTo>
                <a:cubicBezTo>
                  <a:pt x="0" y="63"/>
                  <a:pt x="63" y="0"/>
                  <a:pt x="142" y="0"/>
                </a:cubicBezTo>
                <a:close/>
                <a:moveTo>
                  <a:pt x="455" y="46"/>
                </a:moveTo>
                <a:cubicBezTo>
                  <a:pt x="473" y="46"/>
                  <a:pt x="487" y="60"/>
                  <a:pt x="487" y="77"/>
                </a:cubicBezTo>
                <a:cubicBezTo>
                  <a:pt x="487" y="95"/>
                  <a:pt x="473" y="109"/>
                  <a:pt x="455" y="109"/>
                </a:cubicBezTo>
                <a:cubicBezTo>
                  <a:pt x="438" y="109"/>
                  <a:pt x="424" y="95"/>
                  <a:pt x="424" y="77"/>
                </a:cubicBezTo>
                <a:cubicBezTo>
                  <a:pt x="424" y="60"/>
                  <a:pt x="438" y="46"/>
                  <a:pt x="455" y="46"/>
                </a:cubicBezTo>
                <a:close/>
                <a:moveTo>
                  <a:pt x="117" y="72"/>
                </a:moveTo>
                <a:cubicBezTo>
                  <a:pt x="141" y="72"/>
                  <a:pt x="141" y="72"/>
                  <a:pt x="141" y="72"/>
                </a:cubicBezTo>
                <a:cubicBezTo>
                  <a:pt x="149" y="72"/>
                  <a:pt x="155" y="78"/>
                  <a:pt x="155" y="86"/>
                </a:cubicBezTo>
                <a:cubicBezTo>
                  <a:pt x="155" y="107"/>
                  <a:pt x="155" y="107"/>
                  <a:pt x="155" y="107"/>
                </a:cubicBezTo>
                <a:cubicBezTo>
                  <a:pt x="155" y="110"/>
                  <a:pt x="157" y="112"/>
                  <a:pt x="160" y="112"/>
                </a:cubicBezTo>
                <a:cubicBezTo>
                  <a:pt x="181" y="112"/>
                  <a:pt x="181" y="112"/>
                  <a:pt x="181" y="112"/>
                </a:cubicBezTo>
                <a:cubicBezTo>
                  <a:pt x="189" y="112"/>
                  <a:pt x="196" y="119"/>
                  <a:pt x="196" y="127"/>
                </a:cubicBezTo>
                <a:cubicBezTo>
                  <a:pt x="196" y="150"/>
                  <a:pt x="196" y="150"/>
                  <a:pt x="196" y="150"/>
                </a:cubicBezTo>
                <a:cubicBezTo>
                  <a:pt x="196" y="158"/>
                  <a:pt x="189" y="164"/>
                  <a:pt x="181" y="164"/>
                </a:cubicBezTo>
                <a:cubicBezTo>
                  <a:pt x="160" y="164"/>
                  <a:pt x="160" y="164"/>
                  <a:pt x="160" y="164"/>
                </a:cubicBezTo>
                <a:cubicBezTo>
                  <a:pt x="157" y="164"/>
                  <a:pt x="155" y="167"/>
                  <a:pt x="155" y="169"/>
                </a:cubicBezTo>
                <a:cubicBezTo>
                  <a:pt x="155" y="191"/>
                  <a:pt x="155" y="191"/>
                  <a:pt x="155" y="191"/>
                </a:cubicBezTo>
                <a:cubicBezTo>
                  <a:pt x="155" y="199"/>
                  <a:pt x="149" y="205"/>
                  <a:pt x="141" y="205"/>
                </a:cubicBezTo>
                <a:cubicBezTo>
                  <a:pt x="117" y="205"/>
                  <a:pt x="117" y="205"/>
                  <a:pt x="117" y="205"/>
                </a:cubicBezTo>
                <a:cubicBezTo>
                  <a:pt x="109" y="205"/>
                  <a:pt x="103" y="199"/>
                  <a:pt x="103" y="191"/>
                </a:cubicBezTo>
                <a:cubicBezTo>
                  <a:pt x="103" y="169"/>
                  <a:pt x="103" y="169"/>
                  <a:pt x="103" y="169"/>
                </a:cubicBezTo>
                <a:cubicBezTo>
                  <a:pt x="103" y="167"/>
                  <a:pt x="101" y="164"/>
                  <a:pt x="98" y="164"/>
                </a:cubicBezTo>
                <a:cubicBezTo>
                  <a:pt x="77" y="164"/>
                  <a:pt x="77" y="164"/>
                  <a:pt x="77" y="164"/>
                </a:cubicBezTo>
                <a:cubicBezTo>
                  <a:pt x="69" y="164"/>
                  <a:pt x="63" y="158"/>
                  <a:pt x="63" y="150"/>
                </a:cubicBezTo>
                <a:cubicBezTo>
                  <a:pt x="63" y="127"/>
                  <a:pt x="63" y="127"/>
                  <a:pt x="63" y="127"/>
                </a:cubicBezTo>
                <a:cubicBezTo>
                  <a:pt x="63" y="119"/>
                  <a:pt x="69" y="112"/>
                  <a:pt x="77" y="112"/>
                </a:cubicBezTo>
                <a:cubicBezTo>
                  <a:pt x="98" y="112"/>
                  <a:pt x="98" y="112"/>
                  <a:pt x="98" y="112"/>
                </a:cubicBezTo>
                <a:cubicBezTo>
                  <a:pt x="101" y="112"/>
                  <a:pt x="103" y="110"/>
                  <a:pt x="103" y="107"/>
                </a:cubicBezTo>
                <a:cubicBezTo>
                  <a:pt x="103" y="86"/>
                  <a:pt x="103" y="86"/>
                  <a:pt x="103" y="86"/>
                </a:cubicBezTo>
                <a:cubicBezTo>
                  <a:pt x="103" y="78"/>
                  <a:pt x="109" y="72"/>
                  <a:pt x="117" y="72"/>
                </a:cubicBezTo>
                <a:close/>
                <a:moveTo>
                  <a:pt x="548" y="139"/>
                </a:moveTo>
                <a:cubicBezTo>
                  <a:pt x="548" y="156"/>
                  <a:pt x="534" y="170"/>
                  <a:pt x="517" y="170"/>
                </a:cubicBezTo>
                <a:cubicBezTo>
                  <a:pt x="499" y="170"/>
                  <a:pt x="485" y="156"/>
                  <a:pt x="485" y="139"/>
                </a:cubicBezTo>
                <a:cubicBezTo>
                  <a:pt x="485" y="121"/>
                  <a:pt x="499" y="107"/>
                  <a:pt x="517" y="107"/>
                </a:cubicBezTo>
                <a:cubicBezTo>
                  <a:pt x="534" y="107"/>
                  <a:pt x="548" y="121"/>
                  <a:pt x="548" y="139"/>
                </a:cubicBezTo>
                <a:close/>
                <a:moveTo>
                  <a:pt x="426" y="139"/>
                </a:moveTo>
                <a:cubicBezTo>
                  <a:pt x="426" y="156"/>
                  <a:pt x="411" y="170"/>
                  <a:pt x="394" y="170"/>
                </a:cubicBezTo>
                <a:cubicBezTo>
                  <a:pt x="377" y="170"/>
                  <a:pt x="363" y="156"/>
                  <a:pt x="363" y="139"/>
                </a:cubicBezTo>
                <a:cubicBezTo>
                  <a:pt x="363" y="121"/>
                  <a:pt x="377" y="107"/>
                  <a:pt x="394" y="107"/>
                </a:cubicBezTo>
                <a:cubicBezTo>
                  <a:pt x="411" y="107"/>
                  <a:pt x="426" y="121"/>
                  <a:pt x="426" y="139"/>
                </a:cubicBezTo>
                <a:close/>
                <a:moveTo>
                  <a:pt x="455" y="168"/>
                </a:moveTo>
                <a:cubicBezTo>
                  <a:pt x="473" y="168"/>
                  <a:pt x="487" y="182"/>
                  <a:pt x="487" y="200"/>
                </a:cubicBezTo>
                <a:cubicBezTo>
                  <a:pt x="487" y="217"/>
                  <a:pt x="473" y="231"/>
                  <a:pt x="455" y="231"/>
                </a:cubicBezTo>
                <a:cubicBezTo>
                  <a:pt x="438" y="231"/>
                  <a:pt x="424" y="217"/>
                  <a:pt x="424" y="200"/>
                </a:cubicBezTo>
                <a:cubicBezTo>
                  <a:pt x="424" y="182"/>
                  <a:pt x="438" y="168"/>
                  <a:pt x="455" y="16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32">
            <a:extLst>
              <a:ext uri="{FF2B5EF4-FFF2-40B4-BE49-F238E27FC236}">
                <a16:creationId xmlns:a16="http://schemas.microsoft.com/office/drawing/2014/main" xmlns="" id="{F728F3C8-8D08-434B-8A64-98B3E9B60848}"/>
              </a:ext>
            </a:extLst>
          </p:cNvPr>
          <p:cNvSpPr>
            <a:spLocks noEditPoints="1"/>
          </p:cNvSpPr>
          <p:nvPr/>
        </p:nvSpPr>
        <p:spPr bwMode="auto">
          <a:xfrm>
            <a:off x="3438461" y="3250422"/>
            <a:ext cx="314604" cy="148390"/>
          </a:xfrm>
          <a:custGeom>
            <a:avLst/>
            <a:gdLst>
              <a:gd name="T0" fmla="*/ 559 w 635"/>
              <a:gd name="T1" fmla="*/ 0 h 299"/>
              <a:gd name="T2" fmla="*/ 559 w 635"/>
              <a:gd name="T3" fmla="*/ 299 h 299"/>
              <a:gd name="T4" fmla="*/ 76 w 635"/>
              <a:gd name="T5" fmla="*/ 299 h 299"/>
              <a:gd name="T6" fmla="*/ 76 w 635"/>
              <a:gd name="T7" fmla="*/ 0 h 299"/>
              <a:gd name="T8" fmla="*/ 559 w 635"/>
              <a:gd name="T9" fmla="*/ 0 h 299"/>
              <a:gd name="T10" fmla="*/ 51 w 635"/>
              <a:gd name="T11" fmla="*/ 128 h 299"/>
              <a:gd name="T12" fmla="*/ 51 w 635"/>
              <a:gd name="T13" fmla="*/ 158 h 299"/>
              <a:gd name="T14" fmla="*/ 51 w 635"/>
              <a:gd name="T15" fmla="*/ 128 h 299"/>
              <a:gd name="T16" fmla="*/ 82 w 635"/>
              <a:gd name="T17" fmla="*/ 96 h 299"/>
              <a:gd name="T18" fmla="*/ 82 w 635"/>
              <a:gd name="T19" fmla="*/ 126 h 299"/>
              <a:gd name="T20" fmla="*/ 82 w 635"/>
              <a:gd name="T21" fmla="*/ 96 h 299"/>
              <a:gd name="T22" fmla="*/ 82 w 635"/>
              <a:gd name="T23" fmla="*/ 161 h 299"/>
              <a:gd name="T24" fmla="*/ 82 w 635"/>
              <a:gd name="T25" fmla="*/ 191 h 299"/>
              <a:gd name="T26" fmla="*/ 82 w 635"/>
              <a:gd name="T27" fmla="*/ 161 h 299"/>
              <a:gd name="T28" fmla="*/ 114 w 635"/>
              <a:gd name="T29" fmla="*/ 128 h 299"/>
              <a:gd name="T30" fmla="*/ 114 w 635"/>
              <a:gd name="T31" fmla="*/ 158 h 299"/>
              <a:gd name="T32" fmla="*/ 114 w 635"/>
              <a:gd name="T33" fmla="*/ 128 h 299"/>
              <a:gd name="T34" fmla="*/ 154 w 635"/>
              <a:gd name="T35" fmla="*/ 38 h 299"/>
              <a:gd name="T36" fmla="*/ 452 w 635"/>
              <a:gd name="T37" fmla="*/ 38 h 299"/>
              <a:gd name="T38" fmla="*/ 458 w 635"/>
              <a:gd name="T39" fmla="*/ 44 h 299"/>
              <a:gd name="T40" fmla="*/ 458 w 635"/>
              <a:gd name="T41" fmla="*/ 255 h 299"/>
              <a:gd name="T42" fmla="*/ 452 w 635"/>
              <a:gd name="T43" fmla="*/ 262 h 299"/>
              <a:gd name="T44" fmla="*/ 154 w 635"/>
              <a:gd name="T45" fmla="*/ 262 h 299"/>
              <a:gd name="T46" fmla="*/ 147 w 635"/>
              <a:gd name="T47" fmla="*/ 255 h 299"/>
              <a:gd name="T48" fmla="*/ 147 w 635"/>
              <a:gd name="T49" fmla="*/ 44 h 299"/>
              <a:gd name="T50" fmla="*/ 154 w 635"/>
              <a:gd name="T51" fmla="*/ 38 h 299"/>
              <a:gd name="T52" fmla="*/ 579 w 635"/>
              <a:gd name="T53" fmla="*/ 162 h 299"/>
              <a:gd name="T54" fmla="*/ 566 w 635"/>
              <a:gd name="T55" fmla="*/ 162 h 299"/>
              <a:gd name="T56" fmla="*/ 551 w 635"/>
              <a:gd name="T57" fmla="*/ 176 h 299"/>
              <a:gd name="T58" fmla="*/ 551 w 635"/>
              <a:gd name="T59" fmla="*/ 190 h 299"/>
              <a:gd name="T60" fmla="*/ 517 w 635"/>
              <a:gd name="T61" fmla="*/ 190 h 299"/>
              <a:gd name="T62" fmla="*/ 517 w 635"/>
              <a:gd name="T63" fmla="*/ 176 h 299"/>
              <a:gd name="T64" fmla="*/ 502 w 635"/>
              <a:gd name="T65" fmla="*/ 162 h 299"/>
              <a:gd name="T66" fmla="*/ 489 w 635"/>
              <a:gd name="T67" fmla="*/ 162 h 299"/>
              <a:gd name="T68" fmla="*/ 489 w 635"/>
              <a:gd name="T69" fmla="*/ 127 h 299"/>
              <a:gd name="T70" fmla="*/ 502 w 635"/>
              <a:gd name="T71" fmla="*/ 127 h 299"/>
              <a:gd name="T72" fmla="*/ 517 w 635"/>
              <a:gd name="T73" fmla="*/ 113 h 299"/>
              <a:gd name="T74" fmla="*/ 517 w 635"/>
              <a:gd name="T75" fmla="*/ 99 h 299"/>
              <a:gd name="T76" fmla="*/ 551 w 635"/>
              <a:gd name="T77" fmla="*/ 99 h 299"/>
              <a:gd name="T78" fmla="*/ 551 w 635"/>
              <a:gd name="T79" fmla="*/ 113 h 299"/>
              <a:gd name="T80" fmla="*/ 566 w 635"/>
              <a:gd name="T81" fmla="*/ 127 h 299"/>
              <a:gd name="T82" fmla="*/ 579 w 635"/>
              <a:gd name="T83" fmla="*/ 127 h 299"/>
              <a:gd name="T84" fmla="*/ 579 w 635"/>
              <a:gd name="T85" fmla="*/ 162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5" h="299">
                <a:moveTo>
                  <a:pt x="559" y="0"/>
                </a:moveTo>
                <a:cubicBezTo>
                  <a:pt x="634" y="0"/>
                  <a:pt x="635" y="297"/>
                  <a:pt x="559" y="299"/>
                </a:cubicBezTo>
                <a:cubicBezTo>
                  <a:pt x="398" y="299"/>
                  <a:pt x="237" y="299"/>
                  <a:pt x="76" y="299"/>
                </a:cubicBezTo>
                <a:cubicBezTo>
                  <a:pt x="1" y="299"/>
                  <a:pt x="0" y="2"/>
                  <a:pt x="76" y="0"/>
                </a:cubicBezTo>
                <a:cubicBezTo>
                  <a:pt x="237" y="0"/>
                  <a:pt x="398" y="0"/>
                  <a:pt x="559" y="0"/>
                </a:cubicBezTo>
                <a:close/>
                <a:moveTo>
                  <a:pt x="51" y="128"/>
                </a:moveTo>
                <a:cubicBezTo>
                  <a:pt x="70" y="128"/>
                  <a:pt x="70" y="158"/>
                  <a:pt x="51" y="158"/>
                </a:cubicBezTo>
                <a:cubicBezTo>
                  <a:pt x="31" y="158"/>
                  <a:pt x="31" y="128"/>
                  <a:pt x="51" y="128"/>
                </a:cubicBezTo>
                <a:close/>
                <a:moveTo>
                  <a:pt x="82" y="96"/>
                </a:moveTo>
                <a:cubicBezTo>
                  <a:pt x="102" y="96"/>
                  <a:pt x="102" y="126"/>
                  <a:pt x="82" y="126"/>
                </a:cubicBezTo>
                <a:cubicBezTo>
                  <a:pt x="62" y="126"/>
                  <a:pt x="62" y="96"/>
                  <a:pt x="82" y="96"/>
                </a:cubicBezTo>
                <a:close/>
                <a:moveTo>
                  <a:pt x="82" y="161"/>
                </a:moveTo>
                <a:cubicBezTo>
                  <a:pt x="102" y="161"/>
                  <a:pt x="102" y="191"/>
                  <a:pt x="82" y="191"/>
                </a:cubicBezTo>
                <a:cubicBezTo>
                  <a:pt x="62" y="191"/>
                  <a:pt x="62" y="161"/>
                  <a:pt x="82" y="161"/>
                </a:cubicBezTo>
                <a:close/>
                <a:moveTo>
                  <a:pt x="114" y="128"/>
                </a:moveTo>
                <a:cubicBezTo>
                  <a:pt x="134" y="128"/>
                  <a:pt x="134" y="158"/>
                  <a:pt x="114" y="158"/>
                </a:cubicBezTo>
                <a:cubicBezTo>
                  <a:pt x="95" y="158"/>
                  <a:pt x="95" y="128"/>
                  <a:pt x="114" y="128"/>
                </a:cubicBezTo>
                <a:close/>
                <a:moveTo>
                  <a:pt x="154" y="38"/>
                </a:moveTo>
                <a:cubicBezTo>
                  <a:pt x="452" y="38"/>
                  <a:pt x="452" y="38"/>
                  <a:pt x="452" y="38"/>
                </a:cubicBezTo>
                <a:cubicBezTo>
                  <a:pt x="455" y="38"/>
                  <a:pt x="458" y="41"/>
                  <a:pt x="458" y="44"/>
                </a:cubicBezTo>
                <a:cubicBezTo>
                  <a:pt x="458" y="255"/>
                  <a:pt x="458" y="255"/>
                  <a:pt x="458" y="255"/>
                </a:cubicBezTo>
                <a:cubicBezTo>
                  <a:pt x="458" y="259"/>
                  <a:pt x="455" y="262"/>
                  <a:pt x="452" y="262"/>
                </a:cubicBezTo>
                <a:cubicBezTo>
                  <a:pt x="154" y="262"/>
                  <a:pt x="154" y="262"/>
                  <a:pt x="154" y="262"/>
                </a:cubicBezTo>
                <a:cubicBezTo>
                  <a:pt x="150" y="262"/>
                  <a:pt x="147" y="259"/>
                  <a:pt x="147" y="255"/>
                </a:cubicBezTo>
                <a:cubicBezTo>
                  <a:pt x="147" y="44"/>
                  <a:pt x="147" y="44"/>
                  <a:pt x="147" y="44"/>
                </a:cubicBezTo>
                <a:cubicBezTo>
                  <a:pt x="147" y="41"/>
                  <a:pt x="150" y="38"/>
                  <a:pt x="154" y="38"/>
                </a:cubicBezTo>
                <a:close/>
                <a:moveTo>
                  <a:pt x="579" y="162"/>
                </a:moveTo>
                <a:cubicBezTo>
                  <a:pt x="566" y="162"/>
                  <a:pt x="566" y="162"/>
                  <a:pt x="566" y="162"/>
                </a:cubicBezTo>
                <a:cubicBezTo>
                  <a:pt x="558" y="162"/>
                  <a:pt x="551" y="169"/>
                  <a:pt x="551" y="176"/>
                </a:cubicBezTo>
                <a:cubicBezTo>
                  <a:pt x="551" y="190"/>
                  <a:pt x="551" y="190"/>
                  <a:pt x="551" y="190"/>
                </a:cubicBezTo>
                <a:cubicBezTo>
                  <a:pt x="551" y="213"/>
                  <a:pt x="517" y="213"/>
                  <a:pt x="517" y="190"/>
                </a:cubicBezTo>
                <a:cubicBezTo>
                  <a:pt x="517" y="176"/>
                  <a:pt x="517" y="176"/>
                  <a:pt x="517" y="176"/>
                </a:cubicBezTo>
                <a:cubicBezTo>
                  <a:pt x="517" y="169"/>
                  <a:pt x="510" y="162"/>
                  <a:pt x="502" y="162"/>
                </a:cubicBezTo>
                <a:cubicBezTo>
                  <a:pt x="489" y="162"/>
                  <a:pt x="489" y="162"/>
                  <a:pt x="489" y="162"/>
                </a:cubicBezTo>
                <a:cubicBezTo>
                  <a:pt x="466" y="162"/>
                  <a:pt x="466" y="127"/>
                  <a:pt x="489" y="127"/>
                </a:cubicBezTo>
                <a:cubicBezTo>
                  <a:pt x="502" y="127"/>
                  <a:pt x="502" y="127"/>
                  <a:pt x="502" y="127"/>
                </a:cubicBezTo>
                <a:cubicBezTo>
                  <a:pt x="510" y="127"/>
                  <a:pt x="517" y="121"/>
                  <a:pt x="517" y="113"/>
                </a:cubicBezTo>
                <a:cubicBezTo>
                  <a:pt x="517" y="99"/>
                  <a:pt x="517" y="99"/>
                  <a:pt x="517" y="99"/>
                </a:cubicBezTo>
                <a:cubicBezTo>
                  <a:pt x="517" y="76"/>
                  <a:pt x="551" y="76"/>
                  <a:pt x="551" y="99"/>
                </a:cubicBezTo>
                <a:cubicBezTo>
                  <a:pt x="551" y="113"/>
                  <a:pt x="551" y="113"/>
                  <a:pt x="551" y="113"/>
                </a:cubicBezTo>
                <a:cubicBezTo>
                  <a:pt x="551" y="121"/>
                  <a:pt x="558" y="127"/>
                  <a:pt x="566" y="127"/>
                </a:cubicBezTo>
                <a:cubicBezTo>
                  <a:pt x="579" y="127"/>
                  <a:pt x="579" y="127"/>
                  <a:pt x="579" y="127"/>
                </a:cubicBezTo>
                <a:cubicBezTo>
                  <a:pt x="603" y="127"/>
                  <a:pt x="603" y="162"/>
                  <a:pt x="579" y="16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矩形 17">
            <a:extLst>
              <a:ext uri="{FF2B5EF4-FFF2-40B4-BE49-F238E27FC236}">
                <a16:creationId xmlns:a16="http://schemas.microsoft.com/office/drawing/2014/main" xmlns="" id="{2B72E3A0-D3A3-43EA-A12F-987A296A8FC3}"/>
              </a:ext>
            </a:extLst>
          </p:cNvPr>
          <p:cNvSpPr/>
          <p:nvPr/>
        </p:nvSpPr>
        <p:spPr>
          <a:xfrm>
            <a:off x="6407506" y="3393343"/>
            <a:ext cx="4763598" cy="2064604"/>
          </a:xfrm>
          <a:prstGeom prst="rect">
            <a:avLst/>
          </a:prstGeom>
        </p:spPr>
        <p:txBody>
          <a:bodyPr wrap="square">
            <a:spAutoFit/>
          </a:bodyPr>
          <a:lstStyle/>
          <a:p>
            <a:pPr algn="just">
              <a:lnSpc>
                <a:spcPct val="130000"/>
              </a:lnSpc>
              <a:spcBef>
                <a:spcPts val="600"/>
              </a:spcBef>
            </a:pPr>
            <a:r>
              <a:rPr lang="en-US" altLang="zh-CN" sz="1200" dirty="0">
                <a:solidFill>
                  <a:schemeClr val="bg1"/>
                </a:solidFill>
              </a:rPr>
              <a:t>Lorem ipsum dolor sit </a:t>
            </a:r>
            <a:r>
              <a:rPr lang="en-US" altLang="zh-CN" sz="1200" dirty="0" err="1">
                <a:solidFill>
                  <a:schemeClr val="bg1"/>
                </a:solidFill>
              </a:rPr>
              <a:t>amet</a:t>
            </a:r>
            <a:r>
              <a:rPr lang="en-US" altLang="zh-CN" sz="1200" dirty="0">
                <a:solidFill>
                  <a:schemeClr val="bg1"/>
                </a:solidFill>
              </a:rPr>
              <a:t>, </a:t>
            </a:r>
            <a:r>
              <a:rPr lang="en-US" altLang="zh-CN" sz="1200" dirty="0" err="1">
                <a:solidFill>
                  <a:schemeClr val="bg1"/>
                </a:solidFill>
              </a:rPr>
              <a:t>consectetur</a:t>
            </a:r>
            <a:r>
              <a:rPr lang="en-US" altLang="zh-CN" sz="1200" dirty="0">
                <a:solidFill>
                  <a:schemeClr val="bg1"/>
                </a:solidFill>
              </a:rPr>
              <a:t> </a:t>
            </a:r>
            <a:r>
              <a:rPr lang="en-US" altLang="zh-CN" sz="1200" dirty="0" err="1">
                <a:solidFill>
                  <a:schemeClr val="bg1"/>
                </a:solidFill>
              </a:rPr>
              <a:t>adipisicing</a:t>
            </a:r>
            <a:r>
              <a:rPr lang="en-US" altLang="zh-CN" sz="1200" dirty="0">
                <a:solidFill>
                  <a:schemeClr val="bg1"/>
                </a:solidFill>
              </a:rPr>
              <a:t> </a:t>
            </a:r>
            <a:r>
              <a:rPr lang="en-US" altLang="zh-CN" sz="1200" dirty="0" err="1">
                <a:solidFill>
                  <a:schemeClr val="bg1"/>
                </a:solidFill>
              </a:rPr>
              <a:t>elit</a:t>
            </a:r>
            <a:r>
              <a:rPr lang="en-US" altLang="zh-CN" sz="1200" dirty="0">
                <a:solidFill>
                  <a:schemeClr val="bg1"/>
                </a:solidFill>
              </a:rPr>
              <a:t>, sed do </a:t>
            </a:r>
            <a:r>
              <a:rPr lang="en-US" altLang="zh-CN" sz="1200" dirty="0" err="1">
                <a:solidFill>
                  <a:schemeClr val="bg1"/>
                </a:solidFill>
              </a:rPr>
              <a:t>eiusmod</a:t>
            </a:r>
            <a:r>
              <a:rPr lang="en-US" altLang="zh-CN" sz="1200" dirty="0">
                <a:solidFill>
                  <a:schemeClr val="bg1"/>
                </a:solidFill>
              </a:rPr>
              <a:t> </a:t>
            </a:r>
            <a:r>
              <a:rPr lang="en-US" altLang="zh-CN" sz="1200" dirty="0" err="1">
                <a:solidFill>
                  <a:schemeClr val="bg1"/>
                </a:solidFill>
              </a:rPr>
              <a:t>tempor</a:t>
            </a:r>
            <a:r>
              <a:rPr lang="en-US" altLang="zh-CN" sz="1200" dirty="0">
                <a:solidFill>
                  <a:schemeClr val="bg1"/>
                </a:solidFill>
              </a:rPr>
              <a:t> </a:t>
            </a:r>
            <a:r>
              <a:rPr lang="en-US" altLang="zh-CN" sz="1200" dirty="0" err="1">
                <a:solidFill>
                  <a:schemeClr val="bg1"/>
                </a:solidFill>
              </a:rPr>
              <a:t>incididunt</a:t>
            </a:r>
            <a:r>
              <a:rPr lang="en-US" altLang="zh-CN" sz="1200" dirty="0">
                <a:solidFill>
                  <a:schemeClr val="bg1"/>
                </a:solidFill>
              </a:rPr>
              <a:t> </a:t>
            </a:r>
            <a:r>
              <a:rPr lang="en-US" altLang="zh-CN" sz="1200" dirty="0" err="1">
                <a:solidFill>
                  <a:schemeClr val="bg1"/>
                </a:solidFill>
              </a:rPr>
              <a:t>ut</a:t>
            </a:r>
            <a:r>
              <a:rPr lang="en-US" altLang="zh-CN" sz="1200" dirty="0">
                <a:solidFill>
                  <a:schemeClr val="bg1"/>
                </a:solidFill>
              </a:rPr>
              <a:t> </a:t>
            </a:r>
            <a:r>
              <a:rPr lang="en-US" altLang="zh-CN" sz="1200" dirty="0" err="1">
                <a:solidFill>
                  <a:schemeClr val="bg1"/>
                </a:solidFill>
              </a:rPr>
              <a:t>labore</a:t>
            </a:r>
            <a:r>
              <a:rPr lang="en-US" altLang="zh-CN" sz="1200" dirty="0">
                <a:solidFill>
                  <a:schemeClr val="bg1"/>
                </a:solidFill>
              </a:rPr>
              <a:t> et dolore magna </a:t>
            </a:r>
            <a:r>
              <a:rPr lang="en-US" altLang="zh-CN" sz="1200" dirty="0" err="1">
                <a:solidFill>
                  <a:schemeClr val="bg1"/>
                </a:solidFill>
              </a:rPr>
              <a:t>aliqua</a:t>
            </a:r>
            <a:r>
              <a:rPr lang="en-US" altLang="zh-CN" sz="1200" dirty="0">
                <a:solidFill>
                  <a:schemeClr val="bg1"/>
                </a:solidFill>
              </a:rPr>
              <a:t>. Ut </a:t>
            </a:r>
            <a:r>
              <a:rPr lang="en-US" altLang="zh-CN" sz="1200" dirty="0" err="1">
                <a:solidFill>
                  <a:schemeClr val="bg1"/>
                </a:solidFill>
              </a:rPr>
              <a:t>enim</a:t>
            </a:r>
            <a:r>
              <a:rPr lang="en-US" altLang="zh-CN" sz="1200" dirty="0">
                <a:solidFill>
                  <a:schemeClr val="bg1"/>
                </a:solidFill>
              </a:rPr>
              <a:t> ad minim </a:t>
            </a:r>
            <a:r>
              <a:rPr lang="en-US" altLang="zh-CN" sz="1200" dirty="0" err="1">
                <a:solidFill>
                  <a:schemeClr val="bg1"/>
                </a:solidFill>
              </a:rPr>
              <a:t>veniam</a:t>
            </a:r>
            <a:r>
              <a:rPr lang="en-US" altLang="zh-CN" sz="1200" dirty="0">
                <a:solidFill>
                  <a:schemeClr val="bg1"/>
                </a:solidFill>
              </a:rPr>
              <a:t>, </a:t>
            </a:r>
            <a:r>
              <a:rPr lang="en-US" altLang="zh-CN" sz="1200" dirty="0" err="1">
                <a:solidFill>
                  <a:schemeClr val="bg1"/>
                </a:solidFill>
              </a:rPr>
              <a:t>quis</a:t>
            </a:r>
            <a:r>
              <a:rPr lang="en-US" altLang="zh-CN" sz="1200" dirty="0">
                <a:solidFill>
                  <a:schemeClr val="bg1"/>
                </a:solidFill>
              </a:rPr>
              <a:t> </a:t>
            </a:r>
            <a:r>
              <a:rPr lang="en-US" altLang="zh-CN" sz="1200" dirty="0" err="1">
                <a:solidFill>
                  <a:schemeClr val="bg1"/>
                </a:solidFill>
              </a:rPr>
              <a:t>nostrud</a:t>
            </a:r>
            <a:r>
              <a:rPr lang="en-US" altLang="zh-CN" sz="1200" dirty="0">
                <a:solidFill>
                  <a:schemeClr val="bg1"/>
                </a:solidFill>
              </a:rPr>
              <a:t> exercitation </a:t>
            </a:r>
            <a:r>
              <a:rPr lang="en-US" altLang="zh-CN" sz="1200" dirty="0" err="1">
                <a:solidFill>
                  <a:schemeClr val="bg1"/>
                </a:solidFill>
              </a:rPr>
              <a:t>ullamco</a:t>
            </a:r>
            <a:r>
              <a:rPr lang="en-US" altLang="zh-CN" sz="1200" dirty="0">
                <a:solidFill>
                  <a:schemeClr val="bg1"/>
                </a:solidFill>
              </a:rPr>
              <a:t> </a:t>
            </a:r>
            <a:r>
              <a:rPr lang="en-US" altLang="zh-CN" sz="1200" dirty="0" err="1">
                <a:solidFill>
                  <a:schemeClr val="bg1"/>
                </a:solidFill>
              </a:rPr>
              <a:t>laboris</a:t>
            </a:r>
            <a:r>
              <a:rPr lang="en-US" altLang="zh-CN" sz="1200" dirty="0">
                <a:solidFill>
                  <a:schemeClr val="bg1"/>
                </a:solidFill>
              </a:rPr>
              <a:t> nisi </a:t>
            </a:r>
            <a:r>
              <a:rPr lang="en-US" altLang="zh-CN" sz="1200" dirty="0" err="1">
                <a:solidFill>
                  <a:schemeClr val="bg1"/>
                </a:solidFill>
              </a:rPr>
              <a:t>ut</a:t>
            </a:r>
            <a:r>
              <a:rPr lang="en-US" altLang="zh-CN" sz="1200" dirty="0">
                <a:solidFill>
                  <a:schemeClr val="bg1"/>
                </a:solidFill>
              </a:rPr>
              <a:t> </a:t>
            </a:r>
            <a:r>
              <a:rPr lang="en-US" altLang="zh-CN" sz="1200" dirty="0" err="1">
                <a:solidFill>
                  <a:schemeClr val="bg1"/>
                </a:solidFill>
              </a:rPr>
              <a:t>aliquip</a:t>
            </a:r>
            <a:r>
              <a:rPr lang="en-US" altLang="zh-CN" sz="1200" dirty="0">
                <a:solidFill>
                  <a:schemeClr val="bg1"/>
                </a:solidFill>
              </a:rPr>
              <a:t> ex </a:t>
            </a:r>
            <a:r>
              <a:rPr lang="en-US" altLang="zh-CN" sz="1200" dirty="0" err="1">
                <a:solidFill>
                  <a:schemeClr val="bg1"/>
                </a:solidFill>
              </a:rPr>
              <a:t>ea</a:t>
            </a:r>
            <a:r>
              <a:rPr lang="en-US" altLang="zh-CN" sz="1200" dirty="0">
                <a:solidFill>
                  <a:schemeClr val="bg1"/>
                </a:solidFill>
              </a:rPr>
              <a:t> </a:t>
            </a:r>
            <a:r>
              <a:rPr lang="en-US" altLang="zh-CN" sz="1200" dirty="0" err="1">
                <a:solidFill>
                  <a:schemeClr val="bg1"/>
                </a:solidFill>
              </a:rPr>
              <a:t>commodo</a:t>
            </a:r>
            <a:r>
              <a:rPr lang="en-US" altLang="zh-CN" sz="1200" dirty="0">
                <a:solidFill>
                  <a:schemeClr val="bg1"/>
                </a:solidFill>
              </a:rPr>
              <a:t> </a:t>
            </a:r>
            <a:r>
              <a:rPr lang="en-US" altLang="zh-CN" sz="1200" dirty="0" err="1">
                <a:solidFill>
                  <a:schemeClr val="bg1"/>
                </a:solidFill>
              </a:rPr>
              <a:t>consequat</a:t>
            </a:r>
            <a:r>
              <a:rPr lang="en-US" altLang="zh-CN" sz="1200" dirty="0">
                <a:solidFill>
                  <a:schemeClr val="bg1"/>
                </a:solidFill>
              </a:rPr>
              <a:t>. </a:t>
            </a:r>
          </a:p>
          <a:p>
            <a:pPr algn="just">
              <a:lnSpc>
                <a:spcPct val="130000"/>
              </a:lnSpc>
              <a:spcBef>
                <a:spcPts val="600"/>
              </a:spcBef>
            </a:pPr>
            <a:r>
              <a:rPr lang="en-US" altLang="zh-CN" sz="1200" dirty="0">
                <a:solidFill>
                  <a:schemeClr val="bg1"/>
                </a:solidFill>
              </a:rPr>
              <a:t>Duis </a:t>
            </a:r>
            <a:r>
              <a:rPr lang="en-US" altLang="zh-CN" sz="1200" dirty="0" err="1">
                <a:solidFill>
                  <a:schemeClr val="bg1"/>
                </a:solidFill>
              </a:rPr>
              <a:t>aute</a:t>
            </a:r>
            <a:r>
              <a:rPr lang="en-US" altLang="zh-CN" sz="1200" dirty="0">
                <a:solidFill>
                  <a:schemeClr val="bg1"/>
                </a:solidFill>
              </a:rPr>
              <a:t> </a:t>
            </a:r>
            <a:r>
              <a:rPr lang="en-US" altLang="zh-CN" sz="1200" dirty="0" err="1">
                <a:solidFill>
                  <a:schemeClr val="bg1"/>
                </a:solidFill>
              </a:rPr>
              <a:t>irure</a:t>
            </a:r>
            <a:r>
              <a:rPr lang="en-US" altLang="zh-CN" sz="1200" dirty="0">
                <a:solidFill>
                  <a:schemeClr val="bg1"/>
                </a:solidFill>
              </a:rPr>
              <a:t> dolor in </a:t>
            </a:r>
            <a:r>
              <a:rPr lang="en-US" altLang="zh-CN" sz="1200" dirty="0" err="1">
                <a:solidFill>
                  <a:schemeClr val="bg1"/>
                </a:solidFill>
              </a:rPr>
              <a:t>reprehenderit</a:t>
            </a:r>
            <a:r>
              <a:rPr lang="en-US" altLang="zh-CN" sz="1200" dirty="0">
                <a:solidFill>
                  <a:schemeClr val="bg1"/>
                </a:solidFill>
              </a:rPr>
              <a:t> in </a:t>
            </a:r>
            <a:r>
              <a:rPr lang="en-US" altLang="zh-CN" sz="1200" dirty="0" err="1">
                <a:solidFill>
                  <a:schemeClr val="bg1"/>
                </a:solidFill>
              </a:rPr>
              <a:t>voluptate</a:t>
            </a:r>
            <a:r>
              <a:rPr lang="en-US" altLang="zh-CN" sz="1200" dirty="0">
                <a:solidFill>
                  <a:schemeClr val="bg1"/>
                </a:solidFill>
              </a:rPr>
              <a:t> </a:t>
            </a:r>
            <a:r>
              <a:rPr lang="en-US" altLang="zh-CN" sz="1200" dirty="0" err="1">
                <a:solidFill>
                  <a:schemeClr val="bg1"/>
                </a:solidFill>
              </a:rPr>
              <a:t>velit</a:t>
            </a:r>
            <a:r>
              <a:rPr lang="en-US" altLang="zh-CN" sz="1200" dirty="0">
                <a:solidFill>
                  <a:schemeClr val="bg1"/>
                </a:solidFill>
              </a:rPr>
              <a:t> </a:t>
            </a:r>
            <a:r>
              <a:rPr lang="en-US" altLang="zh-CN" sz="1200" dirty="0" err="1">
                <a:solidFill>
                  <a:schemeClr val="bg1"/>
                </a:solidFill>
              </a:rPr>
              <a:t>esse</a:t>
            </a:r>
            <a:r>
              <a:rPr lang="en-US" altLang="zh-CN" sz="1200" dirty="0">
                <a:solidFill>
                  <a:schemeClr val="bg1"/>
                </a:solidFill>
              </a:rPr>
              <a:t> </a:t>
            </a:r>
            <a:r>
              <a:rPr lang="en-US" altLang="zh-CN" sz="1200" dirty="0" err="1">
                <a:solidFill>
                  <a:schemeClr val="bg1"/>
                </a:solidFill>
              </a:rPr>
              <a:t>cillum</a:t>
            </a:r>
            <a:r>
              <a:rPr lang="en-US" altLang="zh-CN" sz="1200" dirty="0">
                <a:solidFill>
                  <a:schemeClr val="bg1"/>
                </a:solidFill>
              </a:rPr>
              <a:t> dolore </a:t>
            </a:r>
            <a:r>
              <a:rPr lang="en-US" altLang="zh-CN" sz="1200" dirty="0" err="1">
                <a:solidFill>
                  <a:schemeClr val="bg1"/>
                </a:solidFill>
              </a:rPr>
              <a:t>eu</a:t>
            </a:r>
            <a:r>
              <a:rPr lang="en-US" altLang="zh-CN" sz="1200" dirty="0">
                <a:solidFill>
                  <a:schemeClr val="bg1"/>
                </a:solidFill>
              </a:rPr>
              <a:t> </a:t>
            </a:r>
            <a:r>
              <a:rPr lang="en-US" altLang="zh-CN" sz="1200" dirty="0" err="1">
                <a:solidFill>
                  <a:schemeClr val="bg1"/>
                </a:solidFill>
              </a:rPr>
              <a:t>fugiat</a:t>
            </a:r>
            <a:r>
              <a:rPr lang="en-US" altLang="zh-CN" sz="1200" dirty="0">
                <a:solidFill>
                  <a:schemeClr val="bg1"/>
                </a:solidFill>
              </a:rPr>
              <a:t> </a:t>
            </a:r>
            <a:r>
              <a:rPr lang="en-US" altLang="zh-CN" sz="1200" dirty="0" err="1">
                <a:solidFill>
                  <a:schemeClr val="bg1"/>
                </a:solidFill>
              </a:rPr>
              <a:t>nulla</a:t>
            </a:r>
            <a:r>
              <a:rPr lang="en-US" altLang="zh-CN" sz="1200" dirty="0">
                <a:solidFill>
                  <a:schemeClr val="bg1"/>
                </a:solidFill>
              </a:rPr>
              <a:t> </a:t>
            </a:r>
            <a:r>
              <a:rPr lang="en-US" altLang="zh-CN" sz="1200" dirty="0" err="1">
                <a:solidFill>
                  <a:schemeClr val="bg1"/>
                </a:solidFill>
              </a:rPr>
              <a:t>pariatur</a:t>
            </a:r>
            <a:r>
              <a:rPr lang="en-US" altLang="zh-CN" sz="1200" dirty="0">
                <a:solidFill>
                  <a:schemeClr val="bg1"/>
                </a:solidFill>
              </a:rPr>
              <a:t>. </a:t>
            </a:r>
            <a:r>
              <a:rPr lang="en-US" altLang="zh-CN" sz="1200" dirty="0" err="1">
                <a:solidFill>
                  <a:schemeClr val="bg1"/>
                </a:solidFill>
              </a:rPr>
              <a:t>Excepteur</a:t>
            </a:r>
            <a:r>
              <a:rPr lang="en-US" altLang="zh-CN" sz="1200" dirty="0">
                <a:solidFill>
                  <a:schemeClr val="bg1"/>
                </a:solidFill>
              </a:rPr>
              <a:t> </a:t>
            </a:r>
            <a:r>
              <a:rPr lang="en-US" altLang="zh-CN" sz="1200" dirty="0" err="1">
                <a:solidFill>
                  <a:schemeClr val="bg1"/>
                </a:solidFill>
              </a:rPr>
              <a:t>sint</a:t>
            </a:r>
            <a:r>
              <a:rPr lang="en-US" altLang="zh-CN" sz="1200" dirty="0">
                <a:solidFill>
                  <a:schemeClr val="bg1"/>
                </a:solidFill>
              </a:rPr>
              <a:t> </a:t>
            </a:r>
            <a:r>
              <a:rPr lang="en-US" altLang="zh-CN" sz="1200" dirty="0" err="1">
                <a:solidFill>
                  <a:schemeClr val="bg1"/>
                </a:solidFill>
              </a:rPr>
              <a:t>occaecat</a:t>
            </a:r>
            <a:r>
              <a:rPr lang="en-US" altLang="zh-CN" sz="1200" dirty="0">
                <a:solidFill>
                  <a:schemeClr val="bg1"/>
                </a:solidFill>
              </a:rPr>
              <a:t> </a:t>
            </a:r>
            <a:r>
              <a:rPr lang="en-US" altLang="zh-CN" sz="1200" dirty="0" err="1">
                <a:solidFill>
                  <a:schemeClr val="bg1"/>
                </a:solidFill>
              </a:rPr>
              <a:t>cupidatat</a:t>
            </a:r>
            <a:r>
              <a:rPr lang="en-US" altLang="zh-CN" sz="1200" dirty="0">
                <a:solidFill>
                  <a:schemeClr val="bg1"/>
                </a:solidFill>
              </a:rPr>
              <a:t> non </a:t>
            </a:r>
            <a:r>
              <a:rPr lang="en-US" altLang="zh-CN" sz="1200" dirty="0" err="1">
                <a:solidFill>
                  <a:schemeClr val="bg1"/>
                </a:solidFill>
              </a:rPr>
              <a:t>proident</a:t>
            </a:r>
            <a:r>
              <a:rPr lang="en-US" altLang="zh-CN" sz="1200" dirty="0">
                <a:solidFill>
                  <a:schemeClr val="bg1"/>
                </a:solidFill>
              </a:rPr>
              <a:t>, sunt in culpa qui </a:t>
            </a:r>
            <a:r>
              <a:rPr lang="en-US" altLang="zh-CN" sz="1200" dirty="0" err="1">
                <a:solidFill>
                  <a:schemeClr val="bg1"/>
                </a:solidFill>
              </a:rPr>
              <a:t>officia</a:t>
            </a:r>
            <a:r>
              <a:rPr lang="en-US" altLang="zh-CN" sz="1200" dirty="0">
                <a:solidFill>
                  <a:schemeClr val="bg1"/>
                </a:solidFill>
              </a:rPr>
              <a:t> </a:t>
            </a:r>
            <a:r>
              <a:rPr lang="en-US" altLang="zh-CN" sz="1200" dirty="0" err="1">
                <a:solidFill>
                  <a:schemeClr val="bg1"/>
                </a:solidFill>
              </a:rPr>
              <a:t>deserunt</a:t>
            </a:r>
            <a:r>
              <a:rPr lang="en-US" altLang="zh-CN" sz="1200" dirty="0">
                <a:solidFill>
                  <a:schemeClr val="bg1"/>
                </a:solidFill>
              </a:rPr>
              <a:t> </a:t>
            </a:r>
            <a:r>
              <a:rPr lang="en-US" altLang="zh-CN" sz="1200" dirty="0" err="1">
                <a:solidFill>
                  <a:schemeClr val="bg1"/>
                </a:solidFill>
              </a:rPr>
              <a:t>mollit</a:t>
            </a:r>
            <a:r>
              <a:rPr lang="en-US" altLang="zh-CN" sz="1200" dirty="0">
                <a:solidFill>
                  <a:schemeClr val="bg1"/>
                </a:solidFill>
              </a:rPr>
              <a:t> </a:t>
            </a:r>
            <a:r>
              <a:rPr lang="en-US" altLang="zh-CN" sz="1200" dirty="0" err="1">
                <a:solidFill>
                  <a:schemeClr val="bg1"/>
                </a:solidFill>
              </a:rPr>
              <a:t>anim</a:t>
            </a:r>
            <a:r>
              <a:rPr lang="en-US" altLang="zh-CN" sz="1200" dirty="0">
                <a:solidFill>
                  <a:schemeClr val="bg1"/>
                </a:solidFill>
              </a:rPr>
              <a:t> id </a:t>
            </a:r>
            <a:r>
              <a:rPr lang="en-US" altLang="zh-CN" sz="1200" dirty="0" err="1">
                <a:solidFill>
                  <a:schemeClr val="bg1"/>
                </a:solidFill>
              </a:rPr>
              <a:t>est</a:t>
            </a:r>
            <a:r>
              <a:rPr lang="en-US" altLang="zh-CN" sz="1200" dirty="0">
                <a:solidFill>
                  <a:schemeClr val="bg1"/>
                </a:solidFill>
              </a:rPr>
              <a:t> </a:t>
            </a:r>
            <a:r>
              <a:rPr lang="en-US" altLang="zh-CN" sz="1200" dirty="0" err="1">
                <a:solidFill>
                  <a:schemeClr val="bg1"/>
                </a:solidFill>
              </a:rPr>
              <a:t>laborum</a:t>
            </a:r>
            <a:r>
              <a:rPr lang="en-US" altLang="zh-CN" sz="1200" dirty="0">
                <a:solidFill>
                  <a:schemeClr val="bg1"/>
                </a:solidFill>
              </a:rPr>
              <a:t>.</a:t>
            </a:r>
            <a:endParaRPr lang="zh-CN" altLang="en-US" sz="1200" dirty="0">
              <a:solidFill>
                <a:schemeClr val="bg1"/>
              </a:solidFill>
            </a:endParaRPr>
          </a:p>
        </p:txBody>
      </p:sp>
      <p:sp>
        <p:nvSpPr>
          <p:cNvPr id="19" name="矩形 18">
            <a:extLst>
              <a:ext uri="{FF2B5EF4-FFF2-40B4-BE49-F238E27FC236}">
                <a16:creationId xmlns:a16="http://schemas.microsoft.com/office/drawing/2014/main" xmlns="" id="{003672A9-8EAD-43AB-8338-DB8F1AC6F474}"/>
              </a:ext>
            </a:extLst>
          </p:cNvPr>
          <p:cNvSpPr/>
          <p:nvPr/>
        </p:nvSpPr>
        <p:spPr>
          <a:xfrm>
            <a:off x="6407506" y="1679845"/>
            <a:ext cx="1676207" cy="369332"/>
          </a:xfrm>
          <a:prstGeom prst="rect">
            <a:avLst/>
          </a:prstGeom>
        </p:spPr>
        <p:txBody>
          <a:bodyPr wrap="square">
            <a:spAutoFit/>
          </a:bodyPr>
          <a:lstStyle/>
          <a:p>
            <a:pPr algn="dist"/>
            <a:r>
              <a:rPr lang="zh-CN" altLang="en-US" b="1" dirty="0">
                <a:solidFill>
                  <a:schemeClr val="bg1"/>
                </a:solidFill>
              </a:rPr>
              <a:t>输入标题</a:t>
            </a:r>
          </a:p>
        </p:txBody>
      </p:sp>
      <p:grpSp>
        <p:nvGrpSpPr>
          <p:cNvPr id="20" name="组合 19">
            <a:extLst>
              <a:ext uri="{FF2B5EF4-FFF2-40B4-BE49-F238E27FC236}">
                <a16:creationId xmlns:a16="http://schemas.microsoft.com/office/drawing/2014/main" xmlns="" id="{3DACD337-BC0D-4AB5-A6F0-C1EC8E0DCF97}"/>
              </a:ext>
            </a:extLst>
          </p:cNvPr>
          <p:cNvGrpSpPr/>
          <p:nvPr/>
        </p:nvGrpSpPr>
        <p:grpSpPr>
          <a:xfrm>
            <a:off x="7405606" y="2350443"/>
            <a:ext cx="678107" cy="678107"/>
            <a:chOff x="2751804" y="1059582"/>
            <a:chExt cx="1483649" cy="1483649"/>
          </a:xfrm>
        </p:grpSpPr>
        <p:sp>
          <p:nvSpPr>
            <p:cNvPr id="21" name="椭圆 20">
              <a:extLst>
                <a:ext uri="{FF2B5EF4-FFF2-40B4-BE49-F238E27FC236}">
                  <a16:creationId xmlns:a16="http://schemas.microsoft.com/office/drawing/2014/main" xmlns="" id="{487F5A54-8B2F-45D0-AEBC-D8512B8CFF1D}"/>
                </a:ext>
              </a:extLst>
            </p:cNvPr>
            <p:cNvSpPr/>
            <p:nvPr/>
          </p:nvSpPr>
          <p:spPr>
            <a:xfrm>
              <a:off x="2751804" y="1059582"/>
              <a:ext cx="1483649" cy="1483649"/>
            </a:xfrm>
            <a:prstGeom prst="ellipse">
              <a:avLst/>
            </a:prstGeom>
            <a:gradFill flip="none" rotWithShape="1">
              <a:gsLst>
                <a:gs pos="0">
                  <a:schemeClr val="bg1"/>
                </a:gs>
                <a:gs pos="100000">
                  <a:srgbClr val="DEDEDE"/>
                </a:gs>
              </a:gsLst>
              <a:lin ang="2700000" scaled="1"/>
              <a:tileRect/>
            </a:gradFill>
            <a:ln>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5C5C3220-6B7A-4645-8EE0-FC9F775B08D9}"/>
                </a:ext>
              </a:extLst>
            </p:cNvPr>
            <p:cNvSpPr/>
            <p:nvPr/>
          </p:nvSpPr>
          <p:spPr>
            <a:xfrm>
              <a:off x="2857779" y="1165557"/>
              <a:ext cx="1271699" cy="1271699"/>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F856EA2B-D570-48F8-9B0C-87E910F805A4}"/>
                </a:ext>
              </a:extLst>
            </p:cNvPr>
            <p:cNvSpPr/>
            <p:nvPr/>
          </p:nvSpPr>
          <p:spPr>
            <a:xfrm>
              <a:off x="2983473" y="1291251"/>
              <a:ext cx="1020311" cy="102031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3">
              <a:extLst>
                <a:ext uri="{FF2B5EF4-FFF2-40B4-BE49-F238E27FC236}">
                  <a16:creationId xmlns:a16="http://schemas.microsoft.com/office/drawing/2014/main" xmlns="" id="{2EC2C8C4-3E54-4B30-9EE7-AFA34B701D74}"/>
                </a:ext>
              </a:extLst>
            </p:cNvPr>
            <p:cNvSpPr>
              <a:spLocks noEditPoints="1"/>
            </p:cNvSpPr>
            <p:nvPr/>
          </p:nvSpPr>
          <p:spPr bwMode="auto">
            <a:xfrm>
              <a:off x="3333207" y="1505964"/>
              <a:ext cx="320841" cy="590883"/>
            </a:xfrm>
            <a:custGeom>
              <a:avLst/>
              <a:gdLst>
                <a:gd name="T0" fmla="*/ 49 w 324"/>
                <a:gd name="T1" fmla="*/ 0 h 597"/>
                <a:gd name="T2" fmla="*/ 274 w 324"/>
                <a:gd name="T3" fmla="*/ 0 h 597"/>
                <a:gd name="T4" fmla="*/ 324 w 324"/>
                <a:gd name="T5" fmla="*/ 50 h 597"/>
                <a:gd name="T6" fmla="*/ 324 w 324"/>
                <a:gd name="T7" fmla="*/ 547 h 597"/>
                <a:gd name="T8" fmla="*/ 274 w 324"/>
                <a:gd name="T9" fmla="*/ 597 h 597"/>
                <a:gd name="T10" fmla="*/ 49 w 324"/>
                <a:gd name="T11" fmla="*/ 597 h 597"/>
                <a:gd name="T12" fmla="*/ 0 w 324"/>
                <a:gd name="T13" fmla="*/ 547 h 597"/>
                <a:gd name="T14" fmla="*/ 0 w 324"/>
                <a:gd name="T15" fmla="*/ 50 h 597"/>
                <a:gd name="T16" fmla="*/ 49 w 324"/>
                <a:gd name="T17" fmla="*/ 0 h 597"/>
                <a:gd name="T18" fmla="*/ 124 w 324"/>
                <a:gd name="T19" fmla="*/ 38 h 597"/>
                <a:gd name="T20" fmla="*/ 200 w 324"/>
                <a:gd name="T21" fmla="*/ 38 h 597"/>
                <a:gd name="T22" fmla="*/ 200 w 324"/>
                <a:gd name="T23" fmla="*/ 49 h 597"/>
                <a:gd name="T24" fmla="*/ 124 w 324"/>
                <a:gd name="T25" fmla="*/ 49 h 597"/>
                <a:gd name="T26" fmla="*/ 124 w 324"/>
                <a:gd name="T27" fmla="*/ 38 h 597"/>
                <a:gd name="T28" fmla="*/ 162 w 324"/>
                <a:gd name="T29" fmla="*/ 523 h 597"/>
                <a:gd name="T30" fmla="*/ 162 w 324"/>
                <a:gd name="T31" fmla="*/ 581 h 597"/>
                <a:gd name="T32" fmla="*/ 162 w 324"/>
                <a:gd name="T33" fmla="*/ 523 h 597"/>
                <a:gd name="T34" fmla="*/ 49 w 324"/>
                <a:gd name="T35" fmla="*/ 89 h 597"/>
                <a:gd name="T36" fmla="*/ 274 w 324"/>
                <a:gd name="T37" fmla="*/ 89 h 597"/>
                <a:gd name="T38" fmla="*/ 297 w 324"/>
                <a:gd name="T39" fmla="*/ 112 h 597"/>
                <a:gd name="T40" fmla="*/ 297 w 324"/>
                <a:gd name="T41" fmla="*/ 485 h 597"/>
                <a:gd name="T42" fmla="*/ 274 w 324"/>
                <a:gd name="T43" fmla="*/ 508 h 597"/>
                <a:gd name="T44" fmla="*/ 49 w 324"/>
                <a:gd name="T45" fmla="*/ 508 h 597"/>
                <a:gd name="T46" fmla="*/ 26 w 324"/>
                <a:gd name="T47" fmla="*/ 485 h 597"/>
                <a:gd name="T48" fmla="*/ 26 w 324"/>
                <a:gd name="T49" fmla="*/ 112 h 597"/>
                <a:gd name="T50" fmla="*/ 49 w 324"/>
                <a:gd name="T51" fmla="*/ 8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4" h="597">
                  <a:moveTo>
                    <a:pt x="49" y="0"/>
                  </a:moveTo>
                  <a:cubicBezTo>
                    <a:pt x="274" y="0"/>
                    <a:pt x="274" y="0"/>
                    <a:pt x="274" y="0"/>
                  </a:cubicBezTo>
                  <a:cubicBezTo>
                    <a:pt x="313" y="0"/>
                    <a:pt x="324" y="14"/>
                    <a:pt x="324" y="50"/>
                  </a:cubicBezTo>
                  <a:cubicBezTo>
                    <a:pt x="324" y="547"/>
                    <a:pt x="324" y="547"/>
                    <a:pt x="324" y="547"/>
                  </a:cubicBezTo>
                  <a:cubicBezTo>
                    <a:pt x="324" y="582"/>
                    <a:pt x="311" y="597"/>
                    <a:pt x="274" y="597"/>
                  </a:cubicBezTo>
                  <a:cubicBezTo>
                    <a:pt x="49" y="597"/>
                    <a:pt x="49" y="597"/>
                    <a:pt x="49" y="597"/>
                  </a:cubicBezTo>
                  <a:cubicBezTo>
                    <a:pt x="11" y="597"/>
                    <a:pt x="0" y="581"/>
                    <a:pt x="0" y="547"/>
                  </a:cubicBezTo>
                  <a:cubicBezTo>
                    <a:pt x="0" y="50"/>
                    <a:pt x="0" y="50"/>
                    <a:pt x="0" y="50"/>
                  </a:cubicBezTo>
                  <a:cubicBezTo>
                    <a:pt x="0" y="11"/>
                    <a:pt x="11" y="0"/>
                    <a:pt x="49" y="0"/>
                  </a:cubicBezTo>
                  <a:close/>
                  <a:moveTo>
                    <a:pt x="124" y="38"/>
                  </a:moveTo>
                  <a:cubicBezTo>
                    <a:pt x="200" y="38"/>
                    <a:pt x="200" y="38"/>
                    <a:pt x="200" y="38"/>
                  </a:cubicBezTo>
                  <a:cubicBezTo>
                    <a:pt x="212" y="38"/>
                    <a:pt x="212" y="49"/>
                    <a:pt x="200" y="49"/>
                  </a:cubicBezTo>
                  <a:cubicBezTo>
                    <a:pt x="124" y="49"/>
                    <a:pt x="124" y="49"/>
                    <a:pt x="124" y="49"/>
                  </a:cubicBezTo>
                  <a:cubicBezTo>
                    <a:pt x="114" y="49"/>
                    <a:pt x="113" y="38"/>
                    <a:pt x="124" y="38"/>
                  </a:cubicBezTo>
                  <a:close/>
                  <a:moveTo>
                    <a:pt x="162" y="523"/>
                  </a:moveTo>
                  <a:cubicBezTo>
                    <a:pt x="200" y="523"/>
                    <a:pt x="200" y="581"/>
                    <a:pt x="162" y="581"/>
                  </a:cubicBezTo>
                  <a:cubicBezTo>
                    <a:pt x="124" y="581"/>
                    <a:pt x="124" y="523"/>
                    <a:pt x="162" y="523"/>
                  </a:cubicBezTo>
                  <a:close/>
                  <a:moveTo>
                    <a:pt x="49" y="89"/>
                  </a:moveTo>
                  <a:cubicBezTo>
                    <a:pt x="274" y="89"/>
                    <a:pt x="274" y="89"/>
                    <a:pt x="274" y="89"/>
                  </a:cubicBezTo>
                  <a:cubicBezTo>
                    <a:pt x="294" y="89"/>
                    <a:pt x="297" y="94"/>
                    <a:pt x="297" y="112"/>
                  </a:cubicBezTo>
                  <a:cubicBezTo>
                    <a:pt x="297" y="485"/>
                    <a:pt x="297" y="485"/>
                    <a:pt x="297" y="485"/>
                  </a:cubicBezTo>
                  <a:cubicBezTo>
                    <a:pt x="297" y="503"/>
                    <a:pt x="294" y="508"/>
                    <a:pt x="274" y="508"/>
                  </a:cubicBezTo>
                  <a:cubicBezTo>
                    <a:pt x="49" y="508"/>
                    <a:pt x="49" y="508"/>
                    <a:pt x="49" y="508"/>
                  </a:cubicBezTo>
                  <a:cubicBezTo>
                    <a:pt x="29" y="508"/>
                    <a:pt x="26" y="503"/>
                    <a:pt x="26" y="485"/>
                  </a:cubicBezTo>
                  <a:cubicBezTo>
                    <a:pt x="26" y="112"/>
                    <a:pt x="26" y="112"/>
                    <a:pt x="26" y="112"/>
                  </a:cubicBezTo>
                  <a:cubicBezTo>
                    <a:pt x="26" y="95"/>
                    <a:pt x="32" y="89"/>
                    <a:pt x="49"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a:extLst>
              <a:ext uri="{FF2B5EF4-FFF2-40B4-BE49-F238E27FC236}">
                <a16:creationId xmlns:a16="http://schemas.microsoft.com/office/drawing/2014/main" xmlns="" id="{FB04E7A0-5DF0-40F6-9A70-499FA541CD27}"/>
              </a:ext>
            </a:extLst>
          </p:cNvPr>
          <p:cNvGrpSpPr/>
          <p:nvPr/>
        </p:nvGrpSpPr>
        <p:grpSpPr>
          <a:xfrm>
            <a:off x="9257791" y="2350443"/>
            <a:ext cx="678107" cy="678107"/>
            <a:chOff x="6804248" y="1059582"/>
            <a:chExt cx="1483649" cy="1483649"/>
          </a:xfrm>
        </p:grpSpPr>
        <p:sp>
          <p:nvSpPr>
            <p:cNvPr id="26" name="椭圆 25">
              <a:extLst>
                <a:ext uri="{FF2B5EF4-FFF2-40B4-BE49-F238E27FC236}">
                  <a16:creationId xmlns:a16="http://schemas.microsoft.com/office/drawing/2014/main" xmlns="" id="{A5A573E4-C3EF-4F76-81A1-32E1CCEA6994}"/>
                </a:ext>
              </a:extLst>
            </p:cNvPr>
            <p:cNvSpPr/>
            <p:nvPr/>
          </p:nvSpPr>
          <p:spPr>
            <a:xfrm>
              <a:off x="6804248" y="1059582"/>
              <a:ext cx="1483649" cy="1483649"/>
            </a:xfrm>
            <a:prstGeom prst="ellipse">
              <a:avLst/>
            </a:prstGeom>
            <a:gradFill flip="none" rotWithShape="1">
              <a:gsLst>
                <a:gs pos="0">
                  <a:schemeClr val="bg1"/>
                </a:gs>
                <a:gs pos="100000">
                  <a:srgbClr val="DEDEDE"/>
                </a:gs>
              </a:gsLst>
              <a:lin ang="2700000" scaled="1"/>
              <a:tileRect/>
            </a:gradFill>
            <a:ln>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08ACCB1E-EC68-4FAB-B544-7657CBFE76BD}"/>
                </a:ext>
              </a:extLst>
            </p:cNvPr>
            <p:cNvSpPr/>
            <p:nvPr/>
          </p:nvSpPr>
          <p:spPr>
            <a:xfrm>
              <a:off x="6910223" y="1165557"/>
              <a:ext cx="1271699" cy="1271699"/>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6CBDC97B-48AE-4308-81A7-4353E88FAA5E}"/>
                </a:ext>
              </a:extLst>
            </p:cNvPr>
            <p:cNvSpPr/>
            <p:nvPr/>
          </p:nvSpPr>
          <p:spPr>
            <a:xfrm>
              <a:off x="7035917" y="1291251"/>
              <a:ext cx="1020311" cy="1020311"/>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5">
              <a:extLst>
                <a:ext uri="{FF2B5EF4-FFF2-40B4-BE49-F238E27FC236}">
                  <a16:creationId xmlns:a16="http://schemas.microsoft.com/office/drawing/2014/main" xmlns="" id="{EFB440FB-2579-4951-BF66-B0894A04C6AB}"/>
                </a:ext>
              </a:extLst>
            </p:cNvPr>
            <p:cNvSpPr>
              <a:spLocks noEditPoints="1"/>
            </p:cNvSpPr>
            <p:nvPr/>
          </p:nvSpPr>
          <p:spPr bwMode="auto">
            <a:xfrm>
              <a:off x="7251076" y="1593750"/>
              <a:ext cx="589991" cy="415311"/>
            </a:xfrm>
            <a:custGeom>
              <a:avLst/>
              <a:gdLst>
                <a:gd name="T0" fmla="*/ 142 w 596"/>
                <a:gd name="T1" fmla="*/ 0 h 419"/>
                <a:gd name="T2" fmla="*/ 250 w 596"/>
                <a:gd name="T3" fmla="*/ 50 h 419"/>
                <a:gd name="T4" fmla="*/ 347 w 596"/>
                <a:gd name="T5" fmla="*/ 49 h 419"/>
                <a:gd name="T6" fmla="*/ 454 w 596"/>
                <a:gd name="T7" fmla="*/ 0 h 419"/>
                <a:gd name="T8" fmla="*/ 596 w 596"/>
                <a:gd name="T9" fmla="*/ 140 h 419"/>
                <a:gd name="T10" fmla="*/ 493 w 596"/>
                <a:gd name="T11" fmla="*/ 380 h 419"/>
                <a:gd name="T12" fmla="*/ 427 w 596"/>
                <a:gd name="T13" fmla="*/ 394 h 419"/>
                <a:gd name="T14" fmla="*/ 408 w 596"/>
                <a:gd name="T15" fmla="*/ 301 h 419"/>
                <a:gd name="T16" fmla="*/ 298 w 596"/>
                <a:gd name="T17" fmla="*/ 238 h 419"/>
                <a:gd name="T18" fmla="*/ 188 w 596"/>
                <a:gd name="T19" fmla="*/ 301 h 419"/>
                <a:gd name="T20" fmla="*/ 169 w 596"/>
                <a:gd name="T21" fmla="*/ 394 h 419"/>
                <a:gd name="T22" fmla="*/ 103 w 596"/>
                <a:gd name="T23" fmla="*/ 380 h 419"/>
                <a:gd name="T24" fmla="*/ 0 w 596"/>
                <a:gd name="T25" fmla="*/ 140 h 419"/>
                <a:gd name="T26" fmla="*/ 142 w 596"/>
                <a:gd name="T27" fmla="*/ 0 h 419"/>
                <a:gd name="T28" fmla="*/ 455 w 596"/>
                <a:gd name="T29" fmla="*/ 46 h 419"/>
                <a:gd name="T30" fmla="*/ 487 w 596"/>
                <a:gd name="T31" fmla="*/ 77 h 419"/>
                <a:gd name="T32" fmla="*/ 455 w 596"/>
                <a:gd name="T33" fmla="*/ 109 h 419"/>
                <a:gd name="T34" fmla="*/ 424 w 596"/>
                <a:gd name="T35" fmla="*/ 77 h 419"/>
                <a:gd name="T36" fmla="*/ 455 w 596"/>
                <a:gd name="T37" fmla="*/ 46 h 419"/>
                <a:gd name="T38" fmla="*/ 117 w 596"/>
                <a:gd name="T39" fmla="*/ 72 h 419"/>
                <a:gd name="T40" fmla="*/ 141 w 596"/>
                <a:gd name="T41" fmla="*/ 72 h 419"/>
                <a:gd name="T42" fmla="*/ 155 w 596"/>
                <a:gd name="T43" fmla="*/ 86 h 419"/>
                <a:gd name="T44" fmla="*/ 155 w 596"/>
                <a:gd name="T45" fmla="*/ 107 h 419"/>
                <a:gd name="T46" fmla="*/ 160 w 596"/>
                <a:gd name="T47" fmla="*/ 112 h 419"/>
                <a:gd name="T48" fmla="*/ 181 w 596"/>
                <a:gd name="T49" fmla="*/ 112 h 419"/>
                <a:gd name="T50" fmla="*/ 196 w 596"/>
                <a:gd name="T51" fmla="*/ 127 h 419"/>
                <a:gd name="T52" fmla="*/ 196 w 596"/>
                <a:gd name="T53" fmla="*/ 150 h 419"/>
                <a:gd name="T54" fmla="*/ 181 w 596"/>
                <a:gd name="T55" fmla="*/ 164 h 419"/>
                <a:gd name="T56" fmla="*/ 160 w 596"/>
                <a:gd name="T57" fmla="*/ 164 h 419"/>
                <a:gd name="T58" fmla="*/ 155 w 596"/>
                <a:gd name="T59" fmla="*/ 169 h 419"/>
                <a:gd name="T60" fmla="*/ 155 w 596"/>
                <a:gd name="T61" fmla="*/ 191 h 419"/>
                <a:gd name="T62" fmla="*/ 141 w 596"/>
                <a:gd name="T63" fmla="*/ 205 h 419"/>
                <a:gd name="T64" fmla="*/ 117 w 596"/>
                <a:gd name="T65" fmla="*/ 205 h 419"/>
                <a:gd name="T66" fmla="*/ 103 w 596"/>
                <a:gd name="T67" fmla="*/ 191 h 419"/>
                <a:gd name="T68" fmla="*/ 103 w 596"/>
                <a:gd name="T69" fmla="*/ 169 h 419"/>
                <a:gd name="T70" fmla="*/ 98 w 596"/>
                <a:gd name="T71" fmla="*/ 164 h 419"/>
                <a:gd name="T72" fmla="*/ 77 w 596"/>
                <a:gd name="T73" fmla="*/ 164 h 419"/>
                <a:gd name="T74" fmla="*/ 63 w 596"/>
                <a:gd name="T75" fmla="*/ 150 h 419"/>
                <a:gd name="T76" fmla="*/ 63 w 596"/>
                <a:gd name="T77" fmla="*/ 127 h 419"/>
                <a:gd name="T78" fmla="*/ 77 w 596"/>
                <a:gd name="T79" fmla="*/ 112 h 419"/>
                <a:gd name="T80" fmla="*/ 98 w 596"/>
                <a:gd name="T81" fmla="*/ 112 h 419"/>
                <a:gd name="T82" fmla="*/ 103 w 596"/>
                <a:gd name="T83" fmla="*/ 107 h 419"/>
                <a:gd name="T84" fmla="*/ 103 w 596"/>
                <a:gd name="T85" fmla="*/ 86 h 419"/>
                <a:gd name="T86" fmla="*/ 117 w 596"/>
                <a:gd name="T87" fmla="*/ 72 h 419"/>
                <a:gd name="T88" fmla="*/ 548 w 596"/>
                <a:gd name="T89" fmla="*/ 139 h 419"/>
                <a:gd name="T90" fmla="*/ 517 w 596"/>
                <a:gd name="T91" fmla="*/ 170 h 419"/>
                <a:gd name="T92" fmla="*/ 485 w 596"/>
                <a:gd name="T93" fmla="*/ 139 h 419"/>
                <a:gd name="T94" fmla="*/ 517 w 596"/>
                <a:gd name="T95" fmla="*/ 107 h 419"/>
                <a:gd name="T96" fmla="*/ 548 w 596"/>
                <a:gd name="T97" fmla="*/ 139 h 419"/>
                <a:gd name="T98" fmla="*/ 426 w 596"/>
                <a:gd name="T99" fmla="*/ 139 h 419"/>
                <a:gd name="T100" fmla="*/ 394 w 596"/>
                <a:gd name="T101" fmla="*/ 170 h 419"/>
                <a:gd name="T102" fmla="*/ 363 w 596"/>
                <a:gd name="T103" fmla="*/ 139 h 419"/>
                <a:gd name="T104" fmla="*/ 394 w 596"/>
                <a:gd name="T105" fmla="*/ 107 h 419"/>
                <a:gd name="T106" fmla="*/ 426 w 596"/>
                <a:gd name="T107" fmla="*/ 139 h 419"/>
                <a:gd name="T108" fmla="*/ 455 w 596"/>
                <a:gd name="T109" fmla="*/ 168 h 419"/>
                <a:gd name="T110" fmla="*/ 487 w 596"/>
                <a:gd name="T111" fmla="*/ 200 h 419"/>
                <a:gd name="T112" fmla="*/ 455 w 596"/>
                <a:gd name="T113" fmla="*/ 231 h 419"/>
                <a:gd name="T114" fmla="*/ 424 w 596"/>
                <a:gd name="T115" fmla="*/ 200 h 419"/>
                <a:gd name="T116" fmla="*/ 455 w 596"/>
                <a:gd name="T117" fmla="*/ 16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6" h="419">
                  <a:moveTo>
                    <a:pt x="142" y="0"/>
                  </a:moveTo>
                  <a:cubicBezTo>
                    <a:pt x="185" y="0"/>
                    <a:pt x="224" y="20"/>
                    <a:pt x="250" y="50"/>
                  </a:cubicBezTo>
                  <a:cubicBezTo>
                    <a:pt x="273" y="76"/>
                    <a:pt x="324" y="75"/>
                    <a:pt x="347" y="49"/>
                  </a:cubicBezTo>
                  <a:cubicBezTo>
                    <a:pt x="373" y="19"/>
                    <a:pt x="411" y="0"/>
                    <a:pt x="454" y="0"/>
                  </a:cubicBezTo>
                  <a:cubicBezTo>
                    <a:pt x="533" y="0"/>
                    <a:pt x="596" y="63"/>
                    <a:pt x="596" y="140"/>
                  </a:cubicBezTo>
                  <a:cubicBezTo>
                    <a:pt x="596" y="206"/>
                    <a:pt x="521" y="326"/>
                    <a:pt x="493" y="380"/>
                  </a:cubicBezTo>
                  <a:cubicBezTo>
                    <a:pt x="471" y="419"/>
                    <a:pt x="446" y="414"/>
                    <a:pt x="427" y="394"/>
                  </a:cubicBezTo>
                  <a:cubicBezTo>
                    <a:pt x="404" y="370"/>
                    <a:pt x="401" y="336"/>
                    <a:pt x="408" y="301"/>
                  </a:cubicBezTo>
                  <a:cubicBezTo>
                    <a:pt x="418" y="251"/>
                    <a:pt x="331" y="238"/>
                    <a:pt x="298" y="238"/>
                  </a:cubicBezTo>
                  <a:cubicBezTo>
                    <a:pt x="266" y="238"/>
                    <a:pt x="181" y="251"/>
                    <a:pt x="188" y="301"/>
                  </a:cubicBezTo>
                  <a:cubicBezTo>
                    <a:pt x="193" y="337"/>
                    <a:pt x="192" y="370"/>
                    <a:pt x="169" y="394"/>
                  </a:cubicBezTo>
                  <a:cubicBezTo>
                    <a:pt x="150" y="414"/>
                    <a:pt x="125" y="419"/>
                    <a:pt x="103" y="380"/>
                  </a:cubicBezTo>
                  <a:cubicBezTo>
                    <a:pt x="75" y="326"/>
                    <a:pt x="0" y="206"/>
                    <a:pt x="0" y="140"/>
                  </a:cubicBezTo>
                  <a:cubicBezTo>
                    <a:pt x="0" y="63"/>
                    <a:pt x="63" y="0"/>
                    <a:pt x="142" y="0"/>
                  </a:cubicBezTo>
                  <a:close/>
                  <a:moveTo>
                    <a:pt x="455" y="46"/>
                  </a:moveTo>
                  <a:cubicBezTo>
                    <a:pt x="473" y="46"/>
                    <a:pt x="487" y="60"/>
                    <a:pt x="487" y="77"/>
                  </a:cubicBezTo>
                  <a:cubicBezTo>
                    <a:pt x="487" y="95"/>
                    <a:pt x="473" y="109"/>
                    <a:pt x="455" y="109"/>
                  </a:cubicBezTo>
                  <a:cubicBezTo>
                    <a:pt x="438" y="109"/>
                    <a:pt x="424" y="95"/>
                    <a:pt x="424" y="77"/>
                  </a:cubicBezTo>
                  <a:cubicBezTo>
                    <a:pt x="424" y="60"/>
                    <a:pt x="438" y="46"/>
                    <a:pt x="455" y="46"/>
                  </a:cubicBezTo>
                  <a:close/>
                  <a:moveTo>
                    <a:pt x="117" y="72"/>
                  </a:moveTo>
                  <a:cubicBezTo>
                    <a:pt x="141" y="72"/>
                    <a:pt x="141" y="72"/>
                    <a:pt x="141" y="72"/>
                  </a:cubicBezTo>
                  <a:cubicBezTo>
                    <a:pt x="149" y="72"/>
                    <a:pt x="155" y="78"/>
                    <a:pt x="155" y="86"/>
                  </a:cubicBezTo>
                  <a:cubicBezTo>
                    <a:pt x="155" y="107"/>
                    <a:pt x="155" y="107"/>
                    <a:pt x="155" y="107"/>
                  </a:cubicBezTo>
                  <a:cubicBezTo>
                    <a:pt x="155" y="110"/>
                    <a:pt x="157" y="112"/>
                    <a:pt x="160" y="112"/>
                  </a:cubicBezTo>
                  <a:cubicBezTo>
                    <a:pt x="181" y="112"/>
                    <a:pt x="181" y="112"/>
                    <a:pt x="181" y="112"/>
                  </a:cubicBezTo>
                  <a:cubicBezTo>
                    <a:pt x="189" y="112"/>
                    <a:pt x="196" y="119"/>
                    <a:pt x="196" y="127"/>
                  </a:cubicBezTo>
                  <a:cubicBezTo>
                    <a:pt x="196" y="150"/>
                    <a:pt x="196" y="150"/>
                    <a:pt x="196" y="150"/>
                  </a:cubicBezTo>
                  <a:cubicBezTo>
                    <a:pt x="196" y="158"/>
                    <a:pt x="189" y="164"/>
                    <a:pt x="181" y="164"/>
                  </a:cubicBezTo>
                  <a:cubicBezTo>
                    <a:pt x="160" y="164"/>
                    <a:pt x="160" y="164"/>
                    <a:pt x="160" y="164"/>
                  </a:cubicBezTo>
                  <a:cubicBezTo>
                    <a:pt x="157" y="164"/>
                    <a:pt x="155" y="167"/>
                    <a:pt x="155" y="169"/>
                  </a:cubicBezTo>
                  <a:cubicBezTo>
                    <a:pt x="155" y="191"/>
                    <a:pt x="155" y="191"/>
                    <a:pt x="155" y="191"/>
                  </a:cubicBezTo>
                  <a:cubicBezTo>
                    <a:pt x="155" y="199"/>
                    <a:pt x="149" y="205"/>
                    <a:pt x="141" y="205"/>
                  </a:cubicBezTo>
                  <a:cubicBezTo>
                    <a:pt x="117" y="205"/>
                    <a:pt x="117" y="205"/>
                    <a:pt x="117" y="205"/>
                  </a:cubicBezTo>
                  <a:cubicBezTo>
                    <a:pt x="109" y="205"/>
                    <a:pt x="103" y="199"/>
                    <a:pt x="103" y="191"/>
                  </a:cubicBezTo>
                  <a:cubicBezTo>
                    <a:pt x="103" y="169"/>
                    <a:pt x="103" y="169"/>
                    <a:pt x="103" y="169"/>
                  </a:cubicBezTo>
                  <a:cubicBezTo>
                    <a:pt x="103" y="167"/>
                    <a:pt x="101" y="164"/>
                    <a:pt x="98" y="164"/>
                  </a:cubicBezTo>
                  <a:cubicBezTo>
                    <a:pt x="77" y="164"/>
                    <a:pt x="77" y="164"/>
                    <a:pt x="77" y="164"/>
                  </a:cubicBezTo>
                  <a:cubicBezTo>
                    <a:pt x="69" y="164"/>
                    <a:pt x="63" y="158"/>
                    <a:pt x="63" y="150"/>
                  </a:cubicBezTo>
                  <a:cubicBezTo>
                    <a:pt x="63" y="127"/>
                    <a:pt x="63" y="127"/>
                    <a:pt x="63" y="127"/>
                  </a:cubicBezTo>
                  <a:cubicBezTo>
                    <a:pt x="63" y="119"/>
                    <a:pt x="69" y="112"/>
                    <a:pt x="77" y="112"/>
                  </a:cubicBezTo>
                  <a:cubicBezTo>
                    <a:pt x="98" y="112"/>
                    <a:pt x="98" y="112"/>
                    <a:pt x="98" y="112"/>
                  </a:cubicBezTo>
                  <a:cubicBezTo>
                    <a:pt x="101" y="112"/>
                    <a:pt x="103" y="110"/>
                    <a:pt x="103" y="107"/>
                  </a:cubicBezTo>
                  <a:cubicBezTo>
                    <a:pt x="103" y="86"/>
                    <a:pt x="103" y="86"/>
                    <a:pt x="103" y="86"/>
                  </a:cubicBezTo>
                  <a:cubicBezTo>
                    <a:pt x="103" y="78"/>
                    <a:pt x="109" y="72"/>
                    <a:pt x="117" y="72"/>
                  </a:cubicBezTo>
                  <a:close/>
                  <a:moveTo>
                    <a:pt x="548" y="139"/>
                  </a:moveTo>
                  <a:cubicBezTo>
                    <a:pt x="548" y="156"/>
                    <a:pt x="534" y="170"/>
                    <a:pt x="517" y="170"/>
                  </a:cubicBezTo>
                  <a:cubicBezTo>
                    <a:pt x="499" y="170"/>
                    <a:pt x="485" y="156"/>
                    <a:pt x="485" y="139"/>
                  </a:cubicBezTo>
                  <a:cubicBezTo>
                    <a:pt x="485" y="121"/>
                    <a:pt x="499" y="107"/>
                    <a:pt x="517" y="107"/>
                  </a:cubicBezTo>
                  <a:cubicBezTo>
                    <a:pt x="534" y="107"/>
                    <a:pt x="548" y="121"/>
                    <a:pt x="548" y="139"/>
                  </a:cubicBezTo>
                  <a:close/>
                  <a:moveTo>
                    <a:pt x="426" y="139"/>
                  </a:moveTo>
                  <a:cubicBezTo>
                    <a:pt x="426" y="156"/>
                    <a:pt x="411" y="170"/>
                    <a:pt x="394" y="170"/>
                  </a:cubicBezTo>
                  <a:cubicBezTo>
                    <a:pt x="377" y="170"/>
                    <a:pt x="363" y="156"/>
                    <a:pt x="363" y="139"/>
                  </a:cubicBezTo>
                  <a:cubicBezTo>
                    <a:pt x="363" y="121"/>
                    <a:pt x="377" y="107"/>
                    <a:pt x="394" y="107"/>
                  </a:cubicBezTo>
                  <a:cubicBezTo>
                    <a:pt x="411" y="107"/>
                    <a:pt x="426" y="121"/>
                    <a:pt x="426" y="139"/>
                  </a:cubicBezTo>
                  <a:close/>
                  <a:moveTo>
                    <a:pt x="455" y="168"/>
                  </a:moveTo>
                  <a:cubicBezTo>
                    <a:pt x="473" y="168"/>
                    <a:pt x="487" y="182"/>
                    <a:pt x="487" y="200"/>
                  </a:cubicBezTo>
                  <a:cubicBezTo>
                    <a:pt x="487" y="217"/>
                    <a:pt x="473" y="231"/>
                    <a:pt x="455" y="231"/>
                  </a:cubicBezTo>
                  <a:cubicBezTo>
                    <a:pt x="438" y="231"/>
                    <a:pt x="424" y="217"/>
                    <a:pt x="424" y="200"/>
                  </a:cubicBezTo>
                  <a:cubicBezTo>
                    <a:pt x="424" y="182"/>
                    <a:pt x="438" y="168"/>
                    <a:pt x="455" y="1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a:extLst>
              <a:ext uri="{FF2B5EF4-FFF2-40B4-BE49-F238E27FC236}">
                <a16:creationId xmlns:a16="http://schemas.microsoft.com/office/drawing/2014/main" xmlns="" id="{5D1E54EA-24A0-4A1C-9077-58BF00537888}"/>
              </a:ext>
            </a:extLst>
          </p:cNvPr>
          <p:cNvGrpSpPr/>
          <p:nvPr/>
        </p:nvGrpSpPr>
        <p:grpSpPr>
          <a:xfrm>
            <a:off x="6479514" y="2350443"/>
            <a:ext cx="678107" cy="678107"/>
            <a:chOff x="725582" y="1059582"/>
            <a:chExt cx="1483649" cy="1483649"/>
          </a:xfrm>
        </p:grpSpPr>
        <p:sp>
          <p:nvSpPr>
            <p:cNvPr id="31" name="椭圆 30">
              <a:extLst>
                <a:ext uri="{FF2B5EF4-FFF2-40B4-BE49-F238E27FC236}">
                  <a16:creationId xmlns:a16="http://schemas.microsoft.com/office/drawing/2014/main" xmlns="" id="{16B11635-3546-4AF1-BFB8-265529D3EE28}"/>
                </a:ext>
              </a:extLst>
            </p:cNvPr>
            <p:cNvSpPr/>
            <p:nvPr/>
          </p:nvSpPr>
          <p:spPr>
            <a:xfrm>
              <a:off x="725582" y="1059582"/>
              <a:ext cx="1483649" cy="1483649"/>
            </a:xfrm>
            <a:prstGeom prst="ellipse">
              <a:avLst/>
            </a:prstGeom>
            <a:gradFill flip="none" rotWithShape="1">
              <a:gsLst>
                <a:gs pos="0">
                  <a:schemeClr val="bg1"/>
                </a:gs>
                <a:gs pos="100000">
                  <a:srgbClr val="DEDEDE"/>
                </a:gs>
              </a:gsLst>
              <a:lin ang="2700000" scaled="1"/>
              <a:tileRect/>
            </a:gradFill>
            <a:ln>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2F1BEF8F-9CAD-41A8-87D7-72DEB5B2C685}"/>
                </a:ext>
              </a:extLst>
            </p:cNvPr>
            <p:cNvSpPr/>
            <p:nvPr/>
          </p:nvSpPr>
          <p:spPr>
            <a:xfrm>
              <a:off x="831557" y="1165557"/>
              <a:ext cx="1271699" cy="1271699"/>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832B0438-63D3-4FDB-B70B-82AF4271FC62}"/>
                </a:ext>
              </a:extLst>
            </p:cNvPr>
            <p:cNvSpPr/>
            <p:nvPr/>
          </p:nvSpPr>
          <p:spPr>
            <a:xfrm>
              <a:off x="957251" y="1291251"/>
              <a:ext cx="1020311" cy="102031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28">
              <a:extLst>
                <a:ext uri="{FF2B5EF4-FFF2-40B4-BE49-F238E27FC236}">
                  <a16:creationId xmlns:a16="http://schemas.microsoft.com/office/drawing/2014/main" xmlns="" id="{058D2DF1-7D5C-4347-A9E5-42DE10C3D946}"/>
                </a:ext>
              </a:extLst>
            </p:cNvPr>
            <p:cNvSpPr>
              <a:spLocks noEditPoints="1"/>
            </p:cNvSpPr>
            <p:nvPr/>
          </p:nvSpPr>
          <p:spPr bwMode="auto">
            <a:xfrm>
              <a:off x="1168845" y="1557656"/>
              <a:ext cx="597121" cy="487500"/>
            </a:xfrm>
            <a:custGeom>
              <a:avLst/>
              <a:gdLst>
                <a:gd name="T0" fmla="*/ 95 w 603"/>
                <a:gd name="T1" fmla="*/ 0 h 492"/>
                <a:gd name="T2" fmla="*/ 498 w 603"/>
                <a:gd name="T3" fmla="*/ 0 h 492"/>
                <a:gd name="T4" fmla="*/ 530 w 603"/>
                <a:gd name="T5" fmla="*/ 32 h 492"/>
                <a:gd name="T6" fmla="*/ 530 w 603"/>
                <a:gd name="T7" fmla="*/ 317 h 492"/>
                <a:gd name="T8" fmla="*/ 535 w 603"/>
                <a:gd name="T9" fmla="*/ 339 h 492"/>
                <a:gd name="T10" fmla="*/ 598 w 603"/>
                <a:gd name="T11" fmla="*/ 469 h 492"/>
                <a:gd name="T12" fmla="*/ 583 w 603"/>
                <a:gd name="T13" fmla="*/ 492 h 492"/>
                <a:gd name="T14" fmla="*/ 19 w 603"/>
                <a:gd name="T15" fmla="*/ 492 h 492"/>
                <a:gd name="T16" fmla="*/ 4 w 603"/>
                <a:gd name="T17" fmla="*/ 469 h 492"/>
                <a:gd name="T18" fmla="*/ 60 w 603"/>
                <a:gd name="T19" fmla="*/ 336 h 492"/>
                <a:gd name="T20" fmla="*/ 63 w 603"/>
                <a:gd name="T21" fmla="*/ 319 h 492"/>
                <a:gd name="T22" fmla="*/ 63 w 603"/>
                <a:gd name="T23" fmla="*/ 32 h 492"/>
                <a:gd name="T24" fmla="*/ 95 w 603"/>
                <a:gd name="T25" fmla="*/ 0 h 492"/>
                <a:gd name="T26" fmla="*/ 213 w 603"/>
                <a:gd name="T27" fmla="*/ 445 h 492"/>
                <a:gd name="T28" fmla="*/ 389 w 603"/>
                <a:gd name="T29" fmla="*/ 445 h 492"/>
                <a:gd name="T30" fmla="*/ 389 w 603"/>
                <a:gd name="T31" fmla="*/ 469 h 492"/>
                <a:gd name="T32" fmla="*/ 213 w 603"/>
                <a:gd name="T33" fmla="*/ 469 h 492"/>
                <a:gd name="T34" fmla="*/ 213 w 603"/>
                <a:gd name="T35" fmla="*/ 445 h 492"/>
                <a:gd name="T36" fmla="*/ 116 w 603"/>
                <a:gd name="T37" fmla="*/ 30 h 492"/>
                <a:gd name="T38" fmla="*/ 477 w 603"/>
                <a:gd name="T39" fmla="*/ 30 h 492"/>
                <a:gd name="T40" fmla="*/ 500 w 603"/>
                <a:gd name="T41" fmla="*/ 53 h 492"/>
                <a:gd name="T42" fmla="*/ 500 w 603"/>
                <a:gd name="T43" fmla="*/ 284 h 492"/>
                <a:gd name="T44" fmla="*/ 477 w 603"/>
                <a:gd name="T45" fmla="*/ 308 h 492"/>
                <a:gd name="T46" fmla="*/ 116 w 603"/>
                <a:gd name="T47" fmla="*/ 308 h 492"/>
                <a:gd name="T48" fmla="*/ 93 w 603"/>
                <a:gd name="T49" fmla="*/ 284 h 492"/>
                <a:gd name="T50" fmla="*/ 93 w 603"/>
                <a:gd name="T51" fmla="*/ 53 h 492"/>
                <a:gd name="T52" fmla="*/ 116 w 603"/>
                <a:gd name="T53" fmla="*/ 3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3" h="492">
                  <a:moveTo>
                    <a:pt x="95" y="0"/>
                  </a:moveTo>
                  <a:cubicBezTo>
                    <a:pt x="498" y="0"/>
                    <a:pt x="498" y="0"/>
                    <a:pt x="498" y="0"/>
                  </a:cubicBezTo>
                  <a:cubicBezTo>
                    <a:pt x="516" y="0"/>
                    <a:pt x="530" y="14"/>
                    <a:pt x="530" y="32"/>
                  </a:cubicBezTo>
                  <a:cubicBezTo>
                    <a:pt x="530" y="127"/>
                    <a:pt x="530" y="222"/>
                    <a:pt x="530" y="317"/>
                  </a:cubicBezTo>
                  <a:cubicBezTo>
                    <a:pt x="530" y="326"/>
                    <a:pt x="531" y="331"/>
                    <a:pt x="535" y="339"/>
                  </a:cubicBezTo>
                  <a:cubicBezTo>
                    <a:pt x="598" y="469"/>
                    <a:pt x="598" y="469"/>
                    <a:pt x="598" y="469"/>
                  </a:cubicBezTo>
                  <a:cubicBezTo>
                    <a:pt x="603" y="479"/>
                    <a:pt x="595" y="492"/>
                    <a:pt x="583" y="492"/>
                  </a:cubicBezTo>
                  <a:cubicBezTo>
                    <a:pt x="19" y="492"/>
                    <a:pt x="19" y="492"/>
                    <a:pt x="19" y="492"/>
                  </a:cubicBezTo>
                  <a:cubicBezTo>
                    <a:pt x="7" y="492"/>
                    <a:pt x="0" y="480"/>
                    <a:pt x="4" y="469"/>
                  </a:cubicBezTo>
                  <a:cubicBezTo>
                    <a:pt x="22" y="425"/>
                    <a:pt x="41" y="381"/>
                    <a:pt x="60" y="336"/>
                  </a:cubicBezTo>
                  <a:cubicBezTo>
                    <a:pt x="62" y="329"/>
                    <a:pt x="63" y="327"/>
                    <a:pt x="63" y="319"/>
                  </a:cubicBezTo>
                  <a:cubicBezTo>
                    <a:pt x="63" y="32"/>
                    <a:pt x="63" y="32"/>
                    <a:pt x="63" y="32"/>
                  </a:cubicBezTo>
                  <a:cubicBezTo>
                    <a:pt x="63" y="14"/>
                    <a:pt x="78" y="0"/>
                    <a:pt x="95" y="0"/>
                  </a:cubicBezTo>
                  <a:close/>
                  <a:moveTo>
                    <a:pt x="213" y="445"/>
                  </a:moveTo>
                  <a:cubicBezTo>
                    <a:pt x="389" y="445"/>
                    <a:pt x="389" y="445"/>
                    <a:pt x="389" y="445"/>
                  </a:cubicBezTo>
                  <a:cubicBezTo>
                    <a:pt x="404" y="445"/>
                    <a:pt x="404" y="469"/>
                    <a:pt x="389" y="469"/>
                  </a:cubicBezTo>
                  <a:cubicBezTo>
                    <a:pt x="213" y="469"/>
                    <a:pt x="213" y="469"/>
                    <a:pt x="213" y="469"/>
                  </a:cubicBezTo>
                  <a:cubicBezTo>
                    <a:pt x="197" y="469"/>
                    <a:pt x="197" y="445"/>
                    <a:pt x="213" y="445"/>
                  </a:cubicBezTo>
                  <a:close/>
                  <a:moveTo>
                    <a:pt x="116" y="30"/>
                  </a:moveTo>
                  <a:cubicBezTo>
                    <a:pt x="477" y="30"/>
                    <a:pt x="477" y="30"/>
                    <a:pt x="477" y="30"/>
                  </a:cubicBezTo>
                  <a:cubicBezTo>
                    <a:pt x="499" y="30"/>
                    <a:pt x="500" y="31"/>
                    <a:pt x="500" y="53"/>
                  </a:cubicBezTo>
                  <a:cubicBezTo>
                    <a:pt x="500" y="284"/>
                    <a:pt x="500" y="284"/>
                    <a:pt x="500" y="284"/>
                  </a:cubicBezTo>
                  <a:cubicBezTo>
                    <a:pt x="500" y="306"/>
                    <a:pt x="500" y="308"/>
                    <a:pt x="477" y="308"/>
                  </a:cubicBezTo>
                  <a:cubicBezTo>
                    <a:pt x="116" y="308"/>
                    <a:pt x="116" y="308"/>
                    <a:pt x="116" y="308"/>
                  </a:cubicBezTo>
                  <a:cubicBezTo>
                    <a:pt x="94" y="308"/>
                    <a:pt x="93" y="306"/>
                    <a:pt x="93" y="284"/>
                  </a:cubicBezTo>
                  <a:cubicBezTo>
                    <a:pt x="93" y="53"/>
                    <a:pt x="93" y="53"/>
                    <a:pt x="93" y="53"/>
                  </a:cubicBezTo>
                  <a:cubicBezTo>
                    <a:pt x="93" y="30"/>
                    <a:pt x="94" y="30"/>
                    <a:pt x="11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a:extLst>
              <a:ext uri="{FF2B5EF4-FFF2-40B4-BE49-F238E27FC236}">
                <a16:creationId xmlns:a16="http://schemas.microsoft.com/office/drawing/2014/main" xmlns="" id="{A67FD2A9-AE89-47E1-9D6C-13A34BD1D05D}"/>
              </a:ext>
            </a:extLst>
          </p:cNvPr>
          <p:cNvGrpSpPr/>
          <p:nvPr/>
        </p:nvGrpSpPr>
        <p:grpSpPr>
          <a:xfrm>
            <a:off x="8331698" y="2350443"/>
            <a:ext cx="678107" cy="678107"/>
            <a:chOff x="4778026" y="1059582"/>
            <a:chExt cx="1483649" cy="1483649"/>
          </a:xfrm>
        </p:grpSpPr>
        <p:sp>
          <p:nvSpPr>
            <p:cNvPr id="36" name="椭圆 35">
              <a:extLst>
                <a:ext uri="{FF2B5EF4-FFF2-40B4-BE49-F238E27FC236}">
                  <a16:creationId xmlns:a16="http://schemas.microsoft.com/office/drawing/2014/main" xmlns="" id="{295A5F81-A646-4A7C-AF46-5BA146AA4342}"/>
                </a:ext>
              </a:extLst>
            </p:cNvPr>
            <p:cNvSpPr/>
            <p:nvPr/>
          </p:nvSpPr>
          <p:spPr>
            <a:xfrm>
              <a:off x="4778026" y="1059582"/>
              <a:ext cx="1483649" cy="1483649"/>
            </a:xfrm>
            <a:prstGeom prst="ellipse">
              <a:avLst/>
            </a:prstGeom>
            <a:gradFill flip="none" rotWithShape="1">
              <a:gsLst>
                <a:gs pos="0">
                  <a:schemeClr val="bg1"/>
                </a:gs>
                <a:gs pos="100000">
                  <a:srgbClr val="DEDEDE"/>
                </a:gs>
              </a:gsLst>
              <a:lin ang="2700000" scaled="1"/>
              <a:tileRect/>
            </a:gradFill>
            <a:ln>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20E3E4A8-625D-4859-B08D-1DF0C8604F35}"/>
                </a:ext>
              </a:extLst>
            </p:cNvPr>
            <p:cNvSpPr/>
            <p:nvPr/>
          </p:nvSpPr>
          <p:spPr>
            <a:xfrm>
              <a:off x="4884001" y="1165557"/>
              <a:ext cx="1271699" cy="1271699"/>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81F5C720-9404-48D3-BB2C-8042ABC932C9}"/>
                </a:ext>
              </a:extLst>
            </p:cNvPr>
            <p:cNvSpPr/>
            <p:nvPr/>
          </p:nvSpPr>
          <p:spPr>
            <a:xfrm>
              <a:off x="5009695" y="1291251"/>
              <a:ext cx="1020311" cy="1020311"/>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2">
              <a:extLst>
                <a:ext uri="{FF2B5EF4-FFF2-40B4-BE49-F238E27FC236}">
                  <a16:creationId xmlns:a16="http://schemas.microsoft.com/office/drawing/2014/main" xmlns="" id="{40ACB383-A903-48F3-932A-FA4C73642672}"/>
                </a:ext>
              </a:extLst>
            </p:cNvPr>
            <p:cNvSpPr>
              <a:spLocks noEditPoints="1"/>
            </p:cNvSpPr>
            <p:nvPr/>
          </p:nvSpPr>
          <p:spPr bwMode="auto">
            <a:xfrm>
              <a:off x="5205247" y="1653016"/>
              <a:ext cx="629205" cy="296779"/>
            </a:xfrm>
            <a:custGeom>
              <a:avLst/>
              <a:gdLst>
                <a:gd name="T0" fmla="*/ 559 w 635"/>
                <a:gd name="T1" fmla="*/ 0 h 299"/>
                <a:gd name="T2" fmla="*/ 559 w 635"/>
                <a:gd name="T3" fmla="*/ 299 h 299"/>
                <a:gd name="T4" fmla="*/ 76 w 635"/>
                <a:gd name="T5" fmla="*/ 299 h 299"/>
                <a:gd name="T6" fmla="*/ 76 w 635"/>
                <a:gd name="T7" fmla="*/ 0 h 299"/>
                <a:gd name="T8" fmla="*/ 559 w 635"/>
                <a:gd name="T9" fmla="*/ 0 h 299"/>
                <a:gd name="T10" fmla="*/ 51 w 635"/>
                <a:gd name="T11" fmla="*/ 128 h 299"/>
                <a:gd name="T12" fmla="*/ 51 w 635"/>
                <a:gd name="T13" fmla="*/ 158 h 299"/>
                <a:gd name="T14" fmla="*/ 51 w 635"/>
                <a:gd name="T15" fmla="*/ 128 h 299"/>
                <a:gd name="T16" fmla="*/ 82 w 635"/>
                <a:gd name="T17" fmla="*/ 96 h 299"/>
                <a:gd name="T18" fmla="*/ 82 w 635"/>
                <a:gd name="T19" fmla="*/ 126 h 299"/>
                <a:gd name="T20" fmla="*/ 82 w 635"/>
                <a:gd name="T21" fmla="*/ 96 h 299"/>
                <a:gd name="T22" fmla="*/ 82 w 635"/>
                <a:gd name="T23" fmla="*/ 161 h 299"/>
                <a:gd name="T24" fmla="*/ 82 w 635"/>
                <a:gd name="T25" fmla="*/ 191 h 299"/>
                <a:gd name="T26" fmla="*/ 82 w 635"/>
                <a:gd name="T27" fmla="*/ 161 h 299"/>
                <a:gd name="T28" fmla="*/ 114 w 635"/>
                <a:gd name="T29" fmla="*/ 128 h 299"/>
                <a:gd name="T30" fmla="*/ 114 w 635"/>
                <a:gd name="T31" fmla="*/ 158 h 299"/>
                <a:gd name="T32" fmla="*/ 114 w 635"/>
                <a:gd name="T33" fmla="*/ 128 h 299"/>
                <a:gd name="T34" fmla="*/ 154 w 635"/>
                <a:gd name="T35" fmla="*/ 38 h 299"/>
                <a:gd name="T36" fmla="*/ 452 w 635"/>
                <a:gd name="T37" fmla="*/ 38 h 299"/>
                <a:gd name="T38" fmla="*/ 458 w 635"/>
                <a:gd name="T39" fmla="*/ 44 h 299"/>
                <a:gd name="T40" fmla="*/ 458 w 635"/>
                <a:gd name="T41" fmla="*/ 255 h 299"/>
                <a:gd name="T42" fmla="*/ 452 w 635"/>
                <a:gd name="T43" fmla="*/ 262 h 299"/>
                <a:gd name="T44" fmla="*/ 154 w 635"/>
                <a:gd name="T45" fmla="*/ 262 h 299"/>
                <a:gd name="T46" fmla="*/ 147 w 635"/>
                <a:gd name="T47" fmla="*/ 255 h 299"/>
                <a:gd name="T48" fmla="*/ 147 w 635"/>
                <a:gd name="T49" fmla="*/ 44 h 299"/>
                <a:gd name="T50" fmla="*/ 154 w 635"/>
                <a:gd name="T51" fmla="*/ 38 h 299"/>
                <a:gd name="T52" fmla="*/ 579 w 635"/>
                <a:gd name="T53" fmla="*/ 162 h 299"/>
                <a:gd name="T54" fmla="*/ 566 w 635"/>
                <a:gd name="T55" fmla="*/ 162 h 299"/>
                <a:gd name="T56" fmla="*/ 551 w 635"/>
                <a:gd name="T57" fmla="*/ 176 h 299"/>
                <a:gd name="T58" fmla="*/ 551 w 635"/>
                <a:gd name="T59" fmla="*/ 190 h 299"/>
                <a:gd name="T60" fmla="*/ 517 w 635"/>
                <a:gd name="T61" fmla="*/ 190 h 299"/>
                <a:gd name="T62" fmla="*/ 517 w 635"/>
                <a:gd name="T63" fmla="*/ 176 h 299"/>
                <a:gd name="T64" fmla="*/ 502 w 635"/>
                <a:gd name="T65" fmla="*/ 162 h 299"/>
                <a:gd name="T66" fmla="*/ 489 w 635"/>
                <a:gd name="T67" fmla="*/ 162 h 299"/>
                <a:gd name="T68" fmla="*/ 489 w 635"/>
                <a:gd name="T69" fmla="*/ 127 h 299"/>
                <a:gd name="T70" fmla="*/ 502 w 635"/>
                <a:gd name="T71" fmla="*/ 127 h 299"/>
                <a:gd name="T72" fmla="*/ 517 w 635"/>
                <a:gd name="T73" fmla="*/ 113 h 299"/>
                <a:gd name="T74" fmla="*/ 517 w 635"/>
                <a:gd name="T75" fmla="*/ 99 h 299"/>
                <a:gd name="T76" fmla="*/ 551 w 635"/>
                <a:gd name="T77" fmla="*/ 99 h 299"/>
                <a:gd name="T78" fmla="*/ 551 w 635"/>
                <a:gd name="T79" fmla="*/ 113 h 299"/>
                <a:gd name="T80" fmla="*/ 566 w 635"/>
                <a:gd name="T81" fmla="*/ 127 h 299"/>
                <a:gd name="T82" fmla="*/ 579 w 635"/>
                <a:gd name="T83" fmla="*/ 127 h 299"/>
                <a:gd name="T84" fmla="*/ 579 w 635"/>
                <a:gd name="T85" fmla="*/ 162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5" h="299">
                  <a:moveTo>
                    <a:pt x="559" y="0"/>
                  </a:moveTo>
                  <a:cubicBezTo>
                    <a:pt x="634" y="0"/>
                    <a:pt x="635" y="297"/>
                    <a:pt x="559" y="299"/>
                  </a:cubicBezTo>
                  <a:cubicBezTo>
                    <a:pt x="398" y="299"/>
                    <a:pt x="237" y="299"/>
                    <a:pt x="76" y="299"/>
                  </a:cubicBezTo>
                  <a:cubicBezTo>
                    <a:pt x="1" y="299"/>
                    <a:pt x="0" y="2"/>
                    <a:pt x="76" y="0"/>
                  </a:cubicBezTo>
                  <a:cubicBezTo>
                    <a:pt x="237" y="0"/>
                    <a:pt x="398" y="0"/>
                    <a:pt x="559" y="0"/>
                  </a:cubicBezTo>
                  <a:close/>
                  <a:moveTo>
                    <a:pt x="51" y="128"/>
                  </a:moveTo>
                  <a:cubicBezTo>
                    <a:pt x="70" y="128"/>
                    <a:pt x="70" y="158"/>
                    <a:pt x="51" y="158"/>
                  </a:cubicBezTo>
                  <a:cubicBezTo>
                    <a:pt x="31" y="158"/>
                    <a:pt x="31" y="128"/>
                    <a:pt x="51" y="128"/>
                  </a:cubicBezTo>
                  <a:close/>
                  <a:moveTo>
                    <a:pt x="82" y="96"/>
                  </a:moveTo>
                  <a:cubicBezTo>
                    <a:pt x="102" y="96"/>
                    <a:pt x="102" y="126"/>
                    <a:pt x="82" y="126"/>
                  </a:cubicBezTo>
                  <a:cubicBezTo>
                    <a:pt x="62" y="126"/>
                    <a:pt x="62" y="96"/>
                    <a:pt x="82" y="96"/>
                  </a:cubicBezTo>
                  <a:close/>
                  <a:moveTo>
                    <a:pt x="82" y="161"/>
                  </a:moveTo>
                  <a:cubicBezTo>
                    <a:pt x="102" y="161"/>
                    <a:pt x="102" y="191"/>
                    <a:pt x="82" y="191"/>
                  </a:cubicBezTo>
                  <a:cubicBezTo>
                    <a:pt x="62" y="191"/>
                    <a:pt x="62" y="161"/>
                    <a:pt x="82" y="161"/>
                  </a:cubicBezTo>
                  <a:close/>
                  <a:moveTo>
                    <a:pt x="114" y="128"/>
                  </a:moveTo>
                  <a:cubicBezTo>
                    <a:pt x="134" y="128"/>
                    <a:pt x="134" y="158"/>
                    <a:pt x="114" y="158"/>
                  </a:cubicBezTo>
                  <a:cubicBezTo>
                    <a:pt x="95" y="158"/>
                    <a:pt x="95" y="128"/>
                    <a:pt x="114" y="128"/>
                  </a:cubicBezTo>
                  <a:close/>
                  <a:moveTo>
                    <a:pt x="154" y="38"/>
                  </a:moveTo>
                  <a:cubicBezTo>
                    <a:pt x="452" y="38"/>
                    <a:pt x="452" y="38"/>
                    <a:pt x="452" y="38"/>
                  </a:cubicBezTo>
                  <a:cubicBezTo>
                    <a:pt x="455" y="38"/>
                    <a:pt x="458" y="41"/>
                    <a:pt x="458" y="44"/>
                  </a:cubicBezTo>
                  <a:cubicBezTo>
                    <a:pt x="458" y="255"/>
                    <a:pt x="458" y="255"/>
                    <a:pt x="458" y="255"/>
                  </a:cubicBezTo>
                  <a:cubicBezTo>
                    <a:pt x="458" y="259"/>
                    <a:pt x="455" y="262"/>
                    <a:pt x="452" y="262"/>
                  </a:cubicBezTo>
                  <a:cubicBezTo>
                    <a:pt x="154" y="262"/>
                    <a:pt x="154" y="262"/>
                    <a:pt x="154" y="262"/>
                  </a:cubicBezTo>
                  <a:cubicBezTo>
                    <a:pt x="150" y="262"/>
                    <a:pt x="147" y="259"/>
                    <a:pt x="147" y="255"/>
                  </a:cubicBezTo>
                  <a:cubicBezTo>
                    <a:pt x="147" y="44"/>
                    <a:pt x="147" y="44"/>
                    <a:pt x="147" y="44"/>
                  </a:cubicBezTo>
                  <a:cubicBezTo>
                    <a:pt x="147" y="41"/>
                    <a:pt x="150" y="38"/>
                    <a:pt x="154" y="38"/>
                  </a:cubicBezTo>
                  <a:close/>
                  <a:moveTo>
                    <a:pt x="579" y="162"/>
                  </a:moveTo>
                  <a:cubicBezTo>
                    <a:pt x="566" y="162"/>
                    <a:pt x="566" y="162"/>
                    <a:pt x="566" y="162"/>
                  </a:cubicBezTo>
                  <a:cubicBezTo>
                    <a:pt x="558" y="162"/>
                    <a:pt x="551" y="169"/>
                    <a:pt x="551" y="176"/>
                  </a:cubicBezTo>
                  <a:cubicBezTo>
                    <a:pt x="551" y="190"/>
                    <a:pt x="551" y="190"/>
                    <a:pt x="551" y="190"/>
                  </a:cubicBezTo>
                  <a:cubicBezTo>
                    <a:pt x="551" y="213"/>
                    <a:pt x="517" y="213"/>
                    <a:pt x="517" y="190"/>
                  </a:cubicBezTo>
                  <a:cubicBezTo>
                    <a:pt x="517" y="176"/>
                    <a:pt x="517" y="176"/>
                    <a:pt x="517" y="176"/>
                  </a:cubicBezTo>
                  <a:cubicBezTo>
                    <a:pt x="517" y="169"/>
                    <a:pt x="510" y="162"/>
                    <a:pt x="502" y="162"/>
                  </a:cubicBezTo>
                  <a:cubicBezTo>
                    <a:pt x="489" y="162"/>
                    <a:pt x="489" y="162"/>
                    <a:pt x="489" y="162"/>
                  </a:cubicBezTo>
                  <a:cubicBezTo>
                    <a:pt x="466" y="162"/>
                    <a:pt x="466" y="127"/>
                    <a:pt x="489" y="127"/>
                  </a:cubicBezTo>
                  <a:cubicBezTo>
                    <a:pt x="502" y="127"/>
                    <a:pt x="502" y="127"/>
                    <a:pt x="502" y="127"/>
                  </a:cubicBezTo>
                  <a:cubicBezTo>
                    <a:pt x="510" y="127"/>
                    <a:pt x="517" y="121"/>
                    <a:pt x="517" y="113"/>
                  </a:cubicBezTo>
                  <a:cubicBezTo>
                    <a:pt x="517" y="99"/>
                    <a:pt x="517" y="99"/>
                    <a:pt x="517" y="99"/>
                  </a:cubicBezTo>
                  <a:cubicBezTo>
                    <a:pt x="517" y="76"/>
                    <a:pt x="551" y="76"/>
                    <a:pt x="551" y="99"/>
                  </a:cubicBezTo>
                  <a:cubicBezTo>
                    <a:pt x="551" y="113"/>
                    <a:pt x="551" y="113"/>
                    <a:pt x="551" y="113"/>
                  </a:cubicBezTo>
                  <a:cubicBezTo>
                    <a:pt x="551" y="121"/>
                    <a:pt x="558" y="127"/>
                    <a:pt x="566" y="127"/>
                  </a:cubicBezTo>
                  <a:cubicBezTo>
                    <a:pt x="579" y="127"/>
                    <a:pt x="579" y="127"/>
                    <a:pt x="579" y="127"/>
                  </a:cubicBezTo>
                  <a:cubicBezTo>
                    <a:pt x="603" y="127"/>
                    <a:pt x="603" y="162"/>
                    <a:pt x="579" y="1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486390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4" name="圆角矩形 51">
            <a:extLst>
              <a:ext uri="{FF2B5EF4-FFF2-40B4-BE49-F238E27FC236}">
                <a16:creationId xmlns:a16="http://schemas.microsoft.com/office/drawing/2014/main" xmlns="" id="{956167E0-BD0D-40FD-89B8-0E60C689F5D6}"/>
              </a:ext>
            </a:extLst>
          </p:cNvPr>
          <p:cNvSpPr/>
          <p:nvPr/>
        </p:nvSpPr>
        <p:spPr>
          <a:xfrm>
            <a:off x="-8244" y="2924347"/>
            <a:ext cx="12192000" cy="2695403"/>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52">
            <a:extLst>
              <a:ext uri="{FF2B5EF4-FFF2-40B4-BE49-F238E27FC236}">
                <a16:creationId xmlns:a16="http://schemas.microsoft.com/office/drawing/2014/main" xmlns="" id="{41DB195C-194C-4FFB-9AE6-910FF569602E}"/>
              </a:ext>
            </a:extLst>
          </p:cNvPr>
          <p:cNvSpPr/>
          <p:nvPr/>
        </p:nvSpPr>
        <p:spPr>
          <a:xfrm>
            <a:off x="154237" y="3062690"/>
            <a:ext cx="11876182" cy="2423710"/>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a:extLst>
              <a:ext uri="{FF2B5EF4-FFF2-40B4-BE49-F238E27FC236}">
                <a16:creationId xmlns:a16="http://schemas.microsoft.com/office/drawing/2014/main" xmlns="" id="{24EF7EB2-8AB6-48A2-B695-0BFED90C5527}"/>
              </a:ext>
            </a:extLst>
          </p:cNvPr>
          <p:cNvSpPr/>
          <p:nvPr/>
        </p:nvSpPr>
        <p:spPr>
          <a:xfrm>
            <a:off x="1688293" y="3218559"/>
            <a:ext cx="1035858" cy="1035858"/>
          </a:xfrm>
          <a:prstGeom prst="diamond">
            <a:avLst/>
          </a:prstGeom>
          <a:solidFill>
            <a:schemeClr val="accent1"/>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ea typeface="苹方 中等" panose="020B0400000000000000" pitchFamily="34" charset="-122"/>
                <a:cs typeface="+mn-cs"/>
              </a:rPr>
              <a:t>1</a:t>
            </a:r>
            <a:endParaRPr kumimoji="0" lang="zh-CN" altLang="en-US" sz="3600" b="0" i="0" u="none" strike="noStrike" kern="0" cap="none" spc="0" normalizeH="0" baseline="0" noProof="0" dirty="0">
              <a:ln>
                <a:noFill/>
              </a:ln>
              <a:solidFill>
                <a:prstClr val="white"/>
              </a:solidFill>
              <a:effectLst/>
              <a:uLnTx/>
              <a:uFillTx/>
              <a:ea typeface="苹方 中等" panose="020B0400000000000000" pitchFamily="34" charset="-122"/>
              <a:cs typeface="+mn-cs"/>
            </a:endParaRPr>
          </a:p>
        </p:txBody>
      </p:sp>
      <p:sp>
        <p:nvSpPr>
          <p:cNvPr id="4" name="菱形 3">
            <a:extLst>
              <a:ext uri="{FF2B5EF4-FFF2-40B4-BE49-F238E27FC236}">
                <a16:creationId xmlns:a16="http://schemas.microsoft.com/office/drawing/2014/main" xmlns="" id="{4E33C77E-2D63-4238-927E-DA69D12B067B}"/>
              </a:ext>
            </a:extLst>
          </p:cNvPr>
          <p:cNvSpPr/>
          <p:nvPr/>
        </p:nvSpPr>
        <p:spPr>
          <a:xfrm>
            <a:off x="4272982" y="3218559"/>
            <a:ext cx="1035858" cy="1035858"/>
          </a:xfrm>
          <a:prstGeom prst="diamond">
            <a:avLst/>
          </a:prstGeom>
          <a:solidFill>
            <a:schemeClr val="accent1"/>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ea typeface="苹方 中等" panose="020B0400000000000000" pitchFamily="34" charset="-122"/>
                <a:cs typeface="+mn-cs"/>
              </a:rPr>
              <a:t>2</a:t>
            </a:r>
            <a:endParaRPr kumimoji="0" lang="zh-CN" altLang="en-US" sz="3600" b="0" i="0" u="none" strike="noStrike" kern="0" cap="none" spc="0" normalizeH="0" baseline="0" noProof="0" dirty="0">
              <a:ln>
                <a:noFill/>
              </a:ln>
              <a:solidFill>
                <a:prstClr val="white"/>
              </a:solidFill>
              <a:effectLst/>
              <a:uLnTx/>
              <a:uFillTx/>
              <a:ea typeface="苹方 中等" panose="020B0400000000000000" pitchFamily="34" charset="-122"/>
              <a:cs typeface="+mn-cs"/>
            </a:endParaRPr>
          </a:p>
        </p:txBody>
      </p:sp>
      <p:sp>
        <p:nvSpPr>
          <p:cNvPr id="5" name="菱形 4">
            <a:extLst>
              <a:ext uri="{FF2B5EF4-FFF2-40B4-BE49-F238E27FC236}">
                <a16:creationId xmlns:a16="http://schemas.microsoft.com/office/drawing/2014/main" xmlns="" id="{49AED38B-BD80-43DD-9D94-83C5AFD7F834}"/>
              </a:ext>
            </a:extLst>
          </p:cNvPr>
          <p:cNvSpPr/>
          <p:nvPr/>
        </p:nvSpPr>
        <p:spPr>
          <a:xfrm>
            <a:off x="6857671" y="3218559"/>
            <a:ext cx="1035858" cy="1035858"/>
          </a:xfrm>
          <a:prstGeom prst="diamond">
            <a:avLst/>
          </a:prstGeom>
          <a:solidFill>
            <a:schemeClr val="accent1"/>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ea typeface="苹方 中等" panose="020B0400000000000000" pitchFamily="34" charset="-122"/>
                <a:cs typeface="+mn-cs"/>
              </a:rPr>
              <a:t>3</a:t>
            </a:r>
            <a:endParaRPr kumimoji="0" lang="zh-CN" altLang="en-US" sz="3600" b="0" i="0" u="none" strike="noStrike" kern="0" cap="none" spc="0" normalizeH="0" baseline="0" noProof="0" dirty="0">
              <a:ln>
                <a:noFill/>
              </a:ln>
              <a:solidFill>
                <a:prstClr val="white"/>
              </a:solidFill>
              <a:effectLst/>
              <a:uLnTx/>
              <a:uFillTx/>
              <a:ea typeface="苹方 中等" panose="020B0400000000000000" pitchFamily="34" charset="-122"/>
              <a:cs typeface="+mn-cs"/>
            </a:endParaRPr>
          </a:p>
        </p:txBody>
      </p:sp>
      <p:sp>
        <p:nvSpPr>
          <p:cNvPr id="6" name="菱形 5">
            <a:extLst>
              <a:ext uri="{FF2B5EF4-FFF2-40B4-BE49-F238E27FC236}">
                <a16:creationId xmlns:a16="http://schemas.microsoft.com/office/drawing/2014/main" xmlns="" id="{E310E02D-3249-4415-ABC6-9480FC6532EB}"/>
              </a:ext>
            </a:extLst>
          </p:cNvPr>
          <p:cNvSpPr/>
          <p:nvPr/>
        </p:nvSpPr>
        <p:spPr>
          <a:xfrm>
            <a:off x="9442360" y="3225397"/>
            <a:ext cx="1035858" cy="1035858"/>
          </a:xfrm>
          <a:prstGeom prst="diamond">
            <a:avLst/>
          </a:prstGeom>
          <a:solidFill>
            <a:schemeClr val="accent1"/>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ea typeface="苹方 中等" panose="020B0400000000000000" pitchFamily="34" charset="-122"/>
                <a:cs typeface="+mn-cs"/>
              </a:rPr>
              <a:t>4</a:t>
            </a:r>
            <a:endParaRPr kumimoji="0" lang="zh-CN" altLang="en-US" sz="3600" b="0" i="0" u="none" strike="noStrike" kern="0" cap="none" spc="0" normalizeH="0" baseline="0" noProof="0" dirty="0">
              <a:ln>
                <a:noFill/>
              </a:ln>
              <a:solidFill>
                <a:prstClr val="white"/>
              </a:solidFill>
              <a:effectLst/>
              <a:uLnTx/>
              <a:uFillTx/>
              <a:ea typeface="苹方 中等" panose="020B0400000000000000" pitchFamily="34" charset="-122"/>
              <a:cs typeface="+mn-cs"/>
            </a:endParaRPr>
          </a:p>
        </p:txBody>
      </p:sp>
      <p:grpSp>
        <p:nvGrpSpPr>
          <p:cNvPr id="8" name="组合 7">
            <a:extLst>
              <a:ext uri="{FF2B5EF4-FFF2-40B4-BE49-F238E27FC236}">
                <a16:creationId xmlns:a16="http://schemas.microsoft.com/office/drawing/2014/main" xmlns="" id="{5FDBF70A-905E-49C4-AE70-4906E5304B81}"/>
              </a:ext>
            </a:extLst>
          </p:cNvPr>
          <p:cNvGrpSpPr/>
          <p:nvPr/>
        </p:nvGrpSpPr>
        <p:grpSpPr>
          <a:xfrm>
            <a:off x="1143000" y="4458183"/>
            <a:ext cx="2124075" cy="789639"/>
            <a:chOff x="7933275" y="1233909"/>
            <a:chExt cx="2327403" cy="789639"/>
          </a:xfrm>
        </p:grpSpPr>
        <p:sp>
          <p:nvSpPr>
            <p:cNvPr id="18" name="文本框 17">
              <a:extLst>
                <a:ext uri="{FF2B5EF4-FFF2-40B4-BE49-F238E27FC236}">
                  <a16:creationId xmlns:a16="http://schemas.microsoft.com/office/drawing/2014/main" xmlns="" id="{0ABB45D0-95B7-44F2-ABA0-D7CA979B705F}"/>
                </a:ext>
              </a:extLst>
            </p:cNvPr>
            <p:cNvSpPr txBox="1"/>
            <p:nvPr/>
          </p:nvSpPr>
          <p:spPr>
            <a:xfrm>
              <a:off x="7961216" y="1233909"/>
              <a:ext cx="2299462" cy="461665"/>
            </a:xfrm>
            <a:prstGeom prst="rect">
              <a:avLst/>
            </a:prstGeom>
            <a:noFill/>
          </p:spPr>
          <p:txBody>
            <a:bodyPr wrap="square" rtlCol="0">
              <a:spAutoFit/>
            </a:bodyPr>
            <a:lstStyle/>
            <a:p>
              <a:pPr>
                <a:defRPr/>
              </a:pPr>
              <a:r>
                <a:rPr lang="zh-CN" altLang="en-US" sz="2400" b="1" spc="400" dirty="0">
                  <a:solidFill>
                    <a:schemeClr val="accent1"/>
                  </a:solidFill>
                  <a:latin typeface="+mj-ea"/>
                  <a:ea typeface="+mj-ea"/>
                </a:rPr>
                <a:t>输入小标题</a:t>
              </a:r>
            </a:p>
          </p:txBody>
        </p:sp>
        <p:sp>
          <p:nvSpPr>
            <p:cNvPr id="19" name="矩形 18">
              <a:extLst>
                <a:ext uri="{FF2B5EF4-FFF2-40B4-BE49-F238E27FC236}">
                  <a16:creationId xmlns:a16="http://schemas.microsoft.com/office/drawing/2014/main" xmlns="" id="{20F0735F-6237-4D7B-B6C8-34E6BD17C4D6}"/>
                </a:ext>
              </a:extLst>
            </p:cNvPr>
            <p:cNvSpPr/>
            <p:nvPr/>
          </p:nvSpPr>
          <p:spPr>
            <a:xfrm>
              <a:off x="7933275" y="1769632"/>
              <a:ext cx="2222650" cy="253916"/>
            </a:xfrm>
            <a:prstGeom prst="rect">
              <a:avLst/>
            </a:prstGeom>
          </p:spPr>
          <p:txBody>
            <a:bodyPr wrap="square">
              <a:spAutoFit/>
            </a:bodyPr>
            <a:lstStyle/>
            <a:p>
              <a:pPr>
                <a:defRPr/>
              </a:pPr>
              <a:r>
                <a:rPr lang="en-US" altLang="zh-CN" sz="1050" spc="200" dirty="0">
                  <a:solidFill>
                    <a:srgbClr val="373737"/>
                  </a:solidFill>
                  <a:latin typeface="+mj-lt"/>
                  <a:ea typeface="苹方 常规" panose="020B0300000000000000" pitchFamily="34" charset="-122"/>
                </a:rPr>
                <a:t>ENTER YOUR SUBTITLE</a:t>
              </a:r>
            </a:p>
          </p:txBody>
        </p:sp>
      </p:grpSp>
      <p:grpSp>
        <p:nvGrpSpPr>
          <p:cNvPr id="20" name="组合 19">
            <a:extLst>
              <a:ext uri="{FF2B5EF4-FFF2-40B4-BE49-F238E27FC236}">
                <a16:creationId xmlns:a16="http://schemas.microsoft.com/office/drawing/2014/main" xmlns="" id="{8FE42698-3A4B-41B0-A3BA-1E31EAECEA79}"/>
              </a:ext>
            </a:extLst>
          </p:cNvPr>
          <p:cNvGrpSpPr/>
          <p:nvPr/>
        </p:nvGrpSpPr>
        <p:grpSpPr>
          <a:xfrm>
            <a:off x="4904882" y="368501"/>
            <a:ext cx="2365748" cy="2365748"/>
            <a:chOff x="5067110" y="368501"/>
            <a:chExt cx="2365748" cy="2365748"/>
          </a:xfrm>
        </p:grpSpPr>
        <p:sp>
          <p:nvSpPr>
            <p:cNvPr id="21" name="菱形 20">
              <a:extLst>
                <a:ext uri="{FF2B5EF4-FFF2-40B4-BE49-F238E27FC236}">
                  <a16:creationId xmlns:a16="http://schemas.microsoft.com/office/drawing/2014/main" xmlns="" id="{48E45AE7-CB93-42A7-8982-9AA265CA8861}"/>
                </a:ext>
              </a:extLst>
            </p:cNvPr>
            <p:cNvSpPr/>
            <p:nvPr/>
          </p:nvSpPr>
          <p:spPr>
            <a:xfrm>
              <a:off x="5067110" y="368501"/>
              <a:ext cx="2365748" cy="2365748"/>
            </a:xfrm>
            <a:prstGeom prst="diamond">
              <a:avLst/>
            </a:prstGeom>
            <a:no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Light"/>
                <a:ea typeface="思源黑体 CN Light"/>
                <a:cs typeface="+mn-cs"/>
              </a:endParaRPr>
            </a:p>
          </p:txBody>
        </p:sp>
        <p:sp useBgFill="1">
          <p:nvSpPr>
            <p:cNvPr id="22" name="文本框 21">
              <a:extLst>
                <a:ext uri="{FF2B5EF4-FFF2-40B4-BE49-F238E27FC236}">
                  <a16:creationId xmlns:a16="http://schemas.microsoft.com/office/drawing/2014/main" xmlns="" id="{D65088D5-FD21-4C72-9883-1769AE688F69}"/>
                </a:ext>
              </a:extLst>
            </p:cNvPr>
            <p:cNvSpPr txBox="1"/>
            <p:nvPr/>
          </p:nvSpPr>
          <p:spPr>
            <a:xfrm>
              <a:off x="5375275" y="1002091"/>
              <a:ext cx="1769014" cy="923330"/>
            </a:xfrm>
            <a:prstGeom prst="rect">
              <a:avLst/>
            </a:prstGeom>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5400" b="0" i="0" u="none" strike="noStrike" kern="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rPr>
                <a:t>目录</a:t>
              </a:r>
            </a:p>
          </p:txBody>
        </p:sp>
        <p:sp useBgFill="1">
          <p:nvSpPr>
            <p:cNvPr id="23" name="文本框 22">
              <a:extLst>
                <a:ext uri="{FF2B5EF4-FFF2-40B4-BE49-F238E27FC236}">
                  <a16:creationId xmlns:a16="http://schemas.microsoft.com/office/drawing/2014/main" xmlns="" id="{AB026B1A-113A-49E9-AC71-EB313B23D878}"/>
                </a:ext>
              </a:extLst>
            </p:cNvPr>
            <p:cNvSpPr txBox="1"/>
            <p:nvPr/>
          </p:nvSpPr>
          <p:spPr>
            <a:xfrm>
              <a:off x="5442489" y="1815136"/>
              <a:ext cx="1673221" cy="338554"/>
            </a:xfrm>
            <a:prstGeom prst="rect">
              <a:avLst/>
            </a:prstGeom>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prstClr val="white"/>
                  </a:solidFill>
                  <a:effectLst/>
                  <a:uLnTx/>
                  <a:uFillTx/>
                  <a:latin typeface="Calibri Light" panose="020F0302020204030204" pitchFamily="34" charset="0"/>
                  <a:ea typeface="等线" panose="02010600030101010101" pitchFamily="2" charset="-122"/>
                </a:rPr>
                <a:t>CONTENTS</a:t>
              </a:r>
              <a:endParaRPr kumimoji="0" lang="zh-CN" altLang="en-US" sz="1600" b="0" i="0" u="none" strike="noStrike" kern="0" cap="none" spc="0" normalizeH="0" baseline="0" noProof="0" dirty="0">
                <a:ln>
                  <a:noFill/>
                </a:ln>
                <a:solidFill>
                  <a:prstClr val="white"/>
                </a:solidFill>
                <a:effectLst/>
                <a:uLnTx/>
                <a:uFillTx/>
                <a:latin typeface="Calibri Light" panose="020F0302020204030204" pitchFamily="34" charset="0"/>
                <a:ea typeface="等线" panose="02010600030101010101" pitchFamily="2" charset="-122"/>
              </a:endParaRPr>
            </a:p>
          </p:txBody>
        </p:sp>
      </p:grpSp>
      <p:grpSp>
        <p:nvGrpSpPr>
          <p:cNvPr id="24" name="组合 23">
            <a:extLst>
              <a:ext uri="{FF2B5EF4-FFF2-40B4-BE49-F238E27FC236}">
                <a16:creationId xmlns:a16="http://schemas.microsoft.com/office/drawing/2014/main" xmlns="" id="{79C7DEE4-D945-4CCB-991E-EF2C919695EA}"/>
              </a:ext>
            </a:extLst>
          </p:cNvPr>
          <p:cNvGrpSpPr/>
          <p:nvPr/>
        </p:nvGrpSpPr>
        <p:grpSpPr>
          <a:xfrm>
            <a:off x="3641179" y="4458183"/>
            <a:ext cx="2299462" cy="789639"/>
            <a:chOff x="7947245" y="1233909"/>
            <a:chExt cx="2299462" cy="789639"/>
          </a:xfrm>
        </p:grpSpPr>
        <p:sp>
          <p:nvSpPr>
            <p:cNvPr id="25" name="文本框 24">
              <a:extLst>
                <a:ext uri="{FF2B5EF4-FFF2-40B4-BE49-F238E27FC236}">
                  <a16:creationId xmlns:a16="http://schemas.microsoft.com/office/drawing/2014/main" xmlns="" id="{D66A7668-4EC4-41AD-BFC8-8876BF44A6FF}"/>
                </a:ext>
              </a:extLst>
            </p:cNvPr>
            <p:cNvSpPr txBox="1"/>
            <p:nvPr/>
          </p:nvSpPr>
          <p:spPr>
            <a:xfrm>
              <a:off x="7947245" y="1233909"/>
              <a:ext cx="2299462" cy="461665"/>
            </a:xfrm>
            <a:prstGeom prst="rect">
              <a:avLst/>
            </a:prstGeom>
            <a:noFill/>
          </p:spPr>
          <p:txBody>
            <a:bodyPr wrap="square" rtlCol="0">
              <a:spAutoFit/>
            </a:bodyPr>
            <a:lstStyle/>
            <a:p>
              <a:pPr>
                <a:defRPr/>
              </a:pPr>
              <a:r>
                <a:rPr lang="zh-CN" altLang="en-US" sz="2400" b="1" spc="400" dirty="0">
                  <a:solidFill>
                    <a:schemeClr val="accent1"/>
                  </a:solidFill>
                  <a:latin typeface="+mj-ea"/>
                  <a:ea typeface="+mj-ea"/>
                </a:rPr>
                <a:t>输入小标题</a:t>
              </a:r>
            </a:p>
          </p:txBody>
        </p:sp>
        <p:sp>
          <p:nvSpPr>
            <p:cNvPr id="26" name="矩形 25">
              <a:extLst>
                <a:ext uri="{FF2B5EF4-FFF2-40B4-BE49-F238E27FC236}">
                  <a16:creationId xmlns:a16="http://schemas.microsoft.com/office/drawing/2014/main" xmlns="" id="{70B8B52A-AB99-4BFB-A358-7EF98DBB32E1}"/>
                </a:ext>
              </a:extLst>
            </p:cNvPr>
            <p:cNvSpPr/>
            <p:nvPr/>
          </p:nvSpPr>
          <p:spPr>
            <a:xfrm>
              <a:off x="7985651" y="1769632"/>
              <a:ext cx="2222650" cy="253916"/>
            </a:xfrm>
            <a:prstGeom prst="rect">
              <a:avLst/>
            </a:prstGeom>
          </p:spPr>
          <p:txBody>
            <a:bodyPr wrap="square">
              <a:spAutoFit/>
            </a:bodyPr>
            <a:lstStyle/>
            <a:p>
              <a:pPr algn="dist">
                <a:defRPr/>
              </a:pPr>
              <a:r>
                <a:rPr lang="en-US" altLang="zh-CN" sz="1050" spc="200" dirty="0">
                  <a:solidFill>
                    <a:srgbClr val="373737"/>
                  </a:solidFill>
                  <a:latin typeface="+mj-lt"/>
                  <a:ea typeface="苹方 常规" panose="020B0300000000000000" pitchFamily="34" charset="-122"/>
                </a:rPr>
                <a:t>ENTER YOUR SUBTITLE</a:t>
              </a:r>
            </a:p>
          </p:txBody>
        </p:sp>
      </p:grpSp>
      <p:grpSp>
        <p:nvGrpSpPr>
          <p:cNvPr id="27" name="组合 26">
            <a:extLst>
              <a:ext uri="{FF2B5EF4-FFF2-40B4-BE49-F238E27FC236}">
                <a16:creationId xmlns:a16="http://schemas.microsoft.com/office/drawing/2014/main" xmlns="" id="{E1BA2728-2DBB-445C-91E5-99D2C3DF43B9}"/>
              </a:ext>
            </a:extLst>
          </p:cNvPr>
          <p:cNvGrpSpPr/>
          <p:nvPr/>
        </p:nvGrpSpPr>
        <p:grpSpPr>
          <a:xfrm>
            <a:off x="6278573" y="4458183"/>
            <a:ext cx="2327403" cy="789639"/>
            <a:chOff x="7933275" y="1233909"/>
            <a:chExt cx="2327403" cy="789639"/>
          </a:xfrm>
        </p:grpSpPr>
        <p:sp>
          <p:nvSpPr>
            <p:cNvPr id="28" name="文本框 27">
              <a:extLst>
                <a:ext uri="{FF2B5EF4-FFF2-40B4-BE49-F238E27FC236}">
                  <a16:creationId xmlns:a16="http://schemas.microsoft.com/office/drawing/2014/main" xmlns="" id="{3B429458-67CA-4820-BA0A-BD4263762CDA}"/>
                </a:ext>
              </a:extLst>
            </p:cNvPr>
            <p:cNvSpPr txBox="1"/>
            <p:nvPr/>
          </p:nvSpPr>
          <p:spPr>
            <a:xfrm>
              <a:off x="7961216" y="1233909"/>
              <a:ext cx="2299462" cy="461665"/>
            </a:xfrm>
            <a:prstGeom prst="rect">
              <a:avLst/>
            </a:prstGeom>
            <a:noFill/>
          </p:spPr>
          <p:txBody>
            <a:bodyPr wrap="square" rtlCol="0">
              <a:spAutoFit/>
            </a:bodyPr>
            <a:lstStyle/>
            <a:p>
              <a:pPr>
                <a:defRPr/>
              </a:pPr>
              <a:r>
                <a:rPr lang="zh-CN" altLang="en-US" sz="2400" b="1" spc="400" dirty="0">
                  <a:solidFill>
                    <a:schemeClr val="accent1"/>
                  </a:solidFill>
                  <a:latin typeface="+mj-ea"/>
                  <a:ea typeface="+mj-ea"/>
                </a:rPr>
                <a:t>输入小标题</a:t>
              </a:r>
            </a:p>
          </p:txBody>
        </p:sp>
        <p:sp>
          <p:nvSpPr>
            <p:cNvPr id="29" name="矩形 28">
              <a:extLst>
                <a:ext uri="{FF2B5EF4-FFF2-40B4-BE49-F238E27FC236}">
                  <a16:creationId xmlns:a16="http://schemas.microsoft.com/office/drawing/2014/main" xmlns="" id="{92C3437B-E339-4294-B85C-EC30B309312E}"/>
                </a:ext>
              </a:extLst>
            </p:cNvPr>
            <p:cNvSpPr/>
            <p:nvPr/>
          </p:nvSpPr>
          <p:spPr>
            <a:xfrm>
              <a:off x="7933275" y="1769632"/>
              <a:ext cx="2222650" cy="253916"/>
            </a:xfrm>
            <a:prstGeom prst="rect">
              <a:avLst/>
            </a:prstGeom>
          </p:spPr>
          <p:txBody>
            <a:bodyPr wrap="square">
              <a:spAutoFit/>
            </a:bodyPr>
            <a:lstStyle/>
            <a:p>
              <a:pPr algn="dist">
                <a:defRPr/>
              </a:pPr>
              <a:r>
                <a:rPr lang="en-US" altLang="zh-CN" sz="1050" spc="200" dirty="0">
                  <a:solidFill>
                    <a:srgbClr val="373737"/>
                  </a:solidFill>
                  <a:latin typeface="+mj-lt"/>
                  <a:ea typeface="苹方 常规" panose="020B0300000000000000" pitchFamily="34" charset="-122"/>
                </a:rPr>
                <a:t>ENTER YOUR SUBTITLE</a:t>
              </a:r>
            </a:p>
          </p:txBody>
        </p:sp>
      </p:grpSp>
      <p:grpSp>
        <p:nvGrpSpPr>
          <p:cNvPr id="30" name="组合 29">
            <a:extLst>
              <a:ext uri="{FF2B5EF4-FFF2-40B4-BE49-F238E27FC236}">
                <a16:creationId xmlns:a16="http://schemas.microsoft.com/office/drawing/2014/main" xmlns="" id="{7B125B18-932D-4151-9DB8-5CDBD5350149}"/>
              </a:ext>
            </a:extLst>
          </p:cNvPr>
          <p:cNvGrpSpPr/>
          <p:nvPr/>
        </p:nvGrpSpPr>
        <p:grpSpPr>
          <a:xfrm>
            <a:off x="8910887" y="4458183"/>
            <a:ext cx="2327403" cy="789639"/>
            <a:chOff x="7933275" y="1233909"/>
            <a:chExt cx="2327403" cy="789639"/>
          </a:xfrm>
        </p:grpSpPr>
        <p:sp>
          <p:nvSpPr>
            <p:cNvPr id="31" name="文本框 30">
              <a:extLst>
                <a:ext uri="{FF2B5EF4-FFF2-40B4-BE49-F238E27FC236}">
                  <a16:creationId xmlns:a16="http://schemas.microsoft.com/office/drawing/2014/main" xmlns="" id="{11145E51-08CA-49FD-8FBA-09FE1AF442FF}"/>
                </a:ext>
              </a:extLst>
            </p:cNvPr>
            <p:cNvSpPr txBox="1"/>
            <p:nvPr/>
          </p:nvSpPr>
          <p:spPr>
            <a:xfrm>
              <a:off x="7961216" y="1233909"/>
              <a:ext cx="2299462" cy="461665"/>
            </a:xfrm>
            <a:prstGeom prst="rect">
              <a:avLst/>
            </a:prstGeom>
            <a:noFill/>
          </p:spPr>
          <p:txBody>
            <a:bodyPr wrap="square" rtlCol="0">
              <a:spAutoFit/>
            </a:bodyPr>
            <a:lstStyle/>
            <a:p>
              <a:pPr>
                <a:defRPr/>
              </a:pPr>
              <a:r>
                <a:rPr lang="zh-CN" altLang="en-US" sz="2400" b="1" spc="400" dirty="0">
                  <a:solidFill>
                    <a:schemeClr val="accent1"/>
                  </a:solidFill>
                  <a:latin typeface="+mj-ea"/>
                  <a:ea typeface="+mj-ea"/>
                </a:rPr>
                <a:t>输入小标题</a:t>
              </a:r>
            </a:p>
          </p:txBody>
        </p:sp>
        <p:sp>
          <p:nvSpPr>
            <p:cNvPr id="32" name="矩形 31">
              <a:extLst>
                <a:ext uri="{FF2B5EF4-FFF2-40B4-BE49-F238E27FC236}">
                  <a16:creationId xmlns:a16="http://schemas.microsoft.com/office/drawing/2014/main" xmlns="" id="{D3EAF82B-66D7-4CEB-B986-2FE571EBAAD7}"/>
                </a:ext>
              </a:extLst>
            </p:cNvPr>
            <p:cNvSpPr/>
            <p:nvPr/>
          </p:nvSpPr>
          <p:spPr>
            <a:xfrm>
              <a:off x="7933275" y="1769632"/>
              <a:ext cx="2222650" cy="253916"/>
            </a:xfrm>
            <a:prstGeom prst="rect">
              <a:avLst/>
            </a:prstGeom>
          </p:spPr>
          <p:txBody>
            <a:bodyPr wrap="square">
              <a:spAutoFit/>
            </a:bodyPr>
            <a:lstStyle/>
            <a:p>
              <a:pPr algn="dist">
                <a:defRPr/>
              </a:pPr>
              <a:r>
                <a:rPr lang="en-US" altLang="zh-CN" sz="1050" spc="200" dirty="0">
                  <a:solidFill>
                    <a:srgbClr val="373737"/>
                  </a:solidFill>
                  <a:latin typeface="+mj-lt"/>
                  <a:ea typeface="苹方 常规" panose="020B0300000000000000" pitchFamily="34" charset="-122"/>
                </a:rPr>
                <a:t>ENTER YOUR SUBTITLE</a:t>
              </a:r>
            </a:p>
          </p:txBody>
        </p:sp>
      </p:grpSp>
    </p:spTree>
    <p:extLst>
      <p:ext uri="{BB962C8B-B14F-4D97-AF65-F5344CB8AC3E}">
        <p14:creationId xmlns:p14="http://schemas.microsoft.com/office/powerpoint/2010/main" val="140240192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D0574F7-A7D9-4CF0-829D-438D9EE8A811}"/>
              </a:ext>
            </a:extLst>
          </p:cNvPr>
          <p:cNvGrpSpPr/>
          <p:nvPr/>
        </p:nvGrpSpPr>
        <p:grpSpPr>
          <a:xfrm>
            <a:off x="5546247" y="1898900"/>
            <a:ext cx="1104897" cy="1104897"/>
            <a:chOff x="4964583" y="1084437"/>
            <a:chExt cx="670025" cy="670025"/>
          </a:xfrm>
        </p:grpSpPr>
        <p:sp>
          <p:nvSpPr>
            <p:cNvPr id="3" name="椭圆 2">
              <a:extLst>
                <a:ext uri="{FF2B5EF4-FFF2-40B4-BE49-F238E27FC236}">
                  <a16:creationId xmlns:a16="http://schemas.microsoft.com/office/drawing/2014/main" xmlns="" id="{8853DB77-2EEE-40C0-8A54-CBB9730941B1}"/>
                </a:ext>
              </a:extLst>
            </p:cNvPr>
            <p:cNvSpPr/>
            <p:nvPr/>
          </p:nvSpPr>
          <p:spPr>
            <a:xfrm>
              <a:off x="4964583" y="1084437"/>
              <a:ext cx="670025" cy="670025"/>
            </a:xfrm>
            <a:prstGeom prst="ellipse">
              <a:avLst/>
            </a:prstGeom>
            <a:gradFill flip="none" rotWithShape="1">
              <a:gsLst>
                <a:gs pos="0">
                  <a:schemeClr val="bg1"/>
                </a:gs>
                <a:gs pos="100000">
                  <a:srgbClr val="DEDEDE"/>
                </a:gs>
              </a:gsLst>
              <a:lin ang="2700000" scaled="1"/>
              <a:tileRect/>
            </a:gradFill>
            <a:ln>
              <a:noFill/>
            </a:ln>
            <a:effectLst>
              <a:outerShdw blurRad="165100" dist="12700" dir="4800000" sx="102000" sy="102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E3645611-0EAB-4164-946E-C5E4E1F5E2F8}"/>
                </a:ext>
              </a:extLst>
            </p:cNvPr>
            <p:cNvSpPr/>
            <p:nvPr/>
          </p:nvSpPr>
          <p:spPr>
            <a:xfrm>
              <a:off x="5012442" y="1132296"/>
              <a:ext cx="574307" cy="574307"/>
            </a:xfrm>
            <a:prstGeom prst="ellipse">
              <a:avLst/>
            </a:prstGeom>
            <a:gradFill flip="none" rotWithShape="1">
              <a:gsLst>
                <a:gs pos="100000">
                  <a:schemeClr val="bg1"/>
                </a:gs>
                <a:gs pos="0">
                  <a:schemeClr val="bg1">
                    <a:lumMod val="85000"/>
                    <a:alpha val="6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DD12A92C-623E-49CB-B979-DF5D97DFAF1F}"/>
                </a:ext>
              </a:extLst>
            </p:cNvPr>
            <p:cNvSpPr/>
            <p:nvPr/>
          </p:nvSpPr>
          <p:spPr>
            <a:xfrm>
              <a:off x="5049414" y="1169268"/>
              <a:ext cx="500363" cy="500363"/>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xmlns="" id="{9AF740D4-F13A-4C12-8DB2-E8D307C1D6BE}"/>
              </a:ext>
            </a:extLst>
          </p:cNvPr>
          <p:cNvGrpSpPr/>
          <p:nvPr/>
        </p:nvGrpSpPr>
        <p:grpSpPr>
          <a:xfrm>
            <a:off x="8554879" y="1898900"/>
            <a:ext cx="1104897" cy="1104897"/>
            <a:chOff x="4964583" y="1084437"/>
            <a:chExt cx="670025" cy="670025"/>
          </a:xfrm>
        </p:grpSpPr>
        <p:sp>
          <p:nvSpPr>
            <p:cNvPr id="7" name="椭圆 6">
              <a:extLst>
                <a:ext uri="{FF2B5EF4-FFF2-40B4-BE49-F238E27FC236}">
                  <a16:creationId xmlns:a16="http://schemas.microsoft.com/office/drawing/2014/main" xmlns="" id="{21F0BFA2-B2F5-414C-BDE0-E116242927FC}"/>
                </a:ext>
              </a:extLst>
            </p:cNvPr>
            <p:cNvSpPr/>
            <p:nvPr/>
          </p:nvSpPr>
          <p:spPr>
            <a:xfrm>
              <a:off x="4964583" y="1084437"/>
              <a:ext cx="670025" cy="670025"/>
            </a:xfrm>
            <a:prstGeom prst="ellipse">
              <a:avLst/>
            </a:prstGeom>
            <a:gradFill flip="none" rotWithShape="1">
              <a:gsLst>
                <a:gs pos="0">
                  <a:schemeClr val="bg1"/>
                </a:gs>
                <a:gs pos="100000">
                  <a:srgbClr val="DEDEDE"/>
                </a:gs>
              </a:gsLst>
              <a:lin ang="2700000" scaled="1"/>
              <a:tileRect/>
            </a:gradFill>
            <a:ln>
              <a:noFill/>
            </a:ln>
            <a:effectLst>
              <a:outerShdw blurRad="165100" dist="12700" dir="4800000" sx="102000" sy="102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9E0245D6-8642-457B-97B9-53E22BB0C00F}"/>
                </a:ext>
              </a:extLst>
            </p:cNvPr>
            <p:cNvSpPr/>
            <p:nvPr/>
          </p:nvSpPr>
          <p:spPr>
            <a:xfrm>
              <a:off x="5012442" y="1132296"/>
              <a:ext cx="574307" cy="574307"/>
            </a:xfrm>
            <a:prstGeom prst="ellipse">
              <a:avLst/>
            </a:prstGeom>
            <a:gradFill flip="none" rotWithShape="1">
              <a:gsLst>
                <a:gs pos="100000">
                  <a:schemeClr val="bg1"/>
                </a:gs>
                <a:gs pos="0">
                  <a:schemeClr val="bg1">
                    <a:lumMod val="85000"/>
                    <a:alpha val="6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441BBEF5-A15D-463F-9F2E-E3662B1C36D7}"/>
                </a:ext>
              </a:extLst>
            </p:cNvPr>
            <p:cNvSpPr/>
            <p:nvPr/>
          </p:nvSpPr>
          <p:spPr>
            <a:xfrm>
              <a:off x="5049414" y="1169268"/>
              <a:ext cx="500363" cy="50036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xmlns="" id="{9CBBF89F-E7FB-4A15-AAD9-2EDEE00C1926}"/>
              </a:ext>
            </a:extLst>
          </p:cNvPr>
          <p:cNvGrpSpPr/>
          <p:nvPr/>
        </p:nvGrpSpPr>
        <p:grpSpPr>
          <a:xfrm>
            <a:off x="2537615" y="1898900"/>
            <a:ext cx="1104897" cy="1104897"/>
            <a:chOff x="4964583" y="1084437"/>
            <a:chExt cx="670025" cy="670025"/>
          </a:xfrm>
        </p:grpSpPr>
        <p:sp>
          <p:nvSpPr>
            <p:cNvPr id="11" name="椭圆 10">
              <a:extLst>
                <a:ext uri="{FF2B5EF4-FFF2-40B4-BE49-F238E27FC236}">
                  <a16:creationId xmlns:a16="http://schemas.microsoft.com/office/drawing/2014/main" xmlns="" id="{42EC5447-7045-4BB2-8C61-DF8F31FD0B8E}"/>
                </a:ext>
              </a:extLst>
            </p:cNvPr>
            <p:cNvSpPr/>
            <p:nvPr/>
          </p:nvSpPr>
          <p:spPr>
            <a:xfrm>
              <a:off x="4964583" y="1084437"/>
              <a:ext cx="670025" cy="670025"/>
            </a:xfrm>
            <a:prstGeom prst="ellipse">
              <a:avLst/>
            </a:prstGeom>
            <a:gradFill flip="none" rotWithShape="1">
              <a:gsLst>
                <a:gs pos="0">
                  <a:schemeClr val="bg1"/>
                </a:gs>
                <a:gs pos="100000">
                  <a:srgbClr val="DEDEDE"/>
                </a:gs>
              </a:gsLst>
              <a:lin ang="2700000" scaled="1"/>
              <a:tileRect/>
            </a:gradFill>
            <a:ln>
              <a:noFill/>
            </a:ln>
            <a:effectLst>
              <a:outerShdw blurRad="165100" dist="12700" dir="4800000" sx="102000" sy="102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3EF231E4-9893-4EC4-B590-A5DDE6BCEB65}"/>
                </a:ext>
              </a:extLst>
            </p:cNvPr>
            <p:cNvSpPr/>
            <p:nvPr/>
          </p:nvSpPr>
          <p:spPr>
            <a:xfrm>
              <a:off x="5012442" y="1132296"/>
              <a:ext cx="574307" cy="574307"/>
            </a:xfrm>
            <a:prstGeom prst="ellipse">
              <a:avLst/>
            </a:prstGeom>
            <a:gradFill flip="none" rotWithShape="1">
              <a:gsLst>
                <a:gs pos="100000">
                  <a:schemeClr val="bg1"/>
                </a:gs>
                <a:gs pos="0">
                  <a:schemeClr val="bg1">
                    <a:lumMod val="85000"/>
                    <a:alpha val="6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64DCFA9E-87F0-4A22-96D4-7969C3AEDC22}"/>
                </a:ext>
              </a:extLst>
            </p:cNvPr>
            <p:cNvSpPr/>
            <p:nvPr/>
          </p:nvSpPr>
          <p:spPr>
            <a:xfrm>
              <a:off x="5049414" y="1169268"/>
              <a:ext cx="500363" cy="50036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a:extLst>
              <a:ext uri="{FF2B5EF4-FFF2-40B4-BE49-F238E27FC236}">
                <a16:creationId xmlns:a16="http://schemas.microsoft.com/office/drawing/2014/main" xmlns="" id="{84B8F123-31B0-4AF4-880F-CEECC9479E32}"/>
              </a:ext>
            </a:extLst>
          </p:cNvPr>
          <p:cNvCxnSpPr/>
          <p:nvPr/>
        </p:nvCxnSpPr>
        <p:spPr>
          <a:xfrm>
            <a:off x="3647708" y="2451348"/>
            <a:ext cx="59061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04B650C7-2011-4BDE-9B2B-8243E206102C}"/>
              </a:ext>
            </a:extLst>
          </p:cNvPr>
          <p:cNvCxnSpPr/>
          <p:nvPr/>
        </p:nvCxnSpPr>
        <p:spPr>
          <a:xfrm>
            <a:off x="4950018" y="2451348"/>
            <a:ext cx="59061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09D8FDD0-B8DA-49BF-A1BD-35EDE92C6E80}"/>
              </a:ext>
            </a:extLst>
          </p:cNvPr>
          <p:cNvCxnSpPr/>
          <p:nvPr/>
        </p:nvCxnSpPr>
        <p:spPr>
          <a:xfrm>
            <a:off x="6656756" y="2451348"/>
            <a:ext cx="59061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26C46081-BF32-4059-AC1C-012F860EC0E2}"/>
              </a:ext>
            </a:extLst>
          </p:cNvPr>
          <p:cNvCxnSpPr/>
          <p:nvPr/>
        </p:nvCxnSpPr>
        <p:spPr>
          <a:xfrm>
            <a:off x="7959066" y="2451348"/>
            <a:ext cx="590612"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xmlns="" id="{D1B367C2-CD27-4722-95D0-74113A11911F}"/>
              </a:ext>
            </a:extLst>
          </p:cNvPr>
          <p:cNvSpPr/>
          <p:nvPr/>
        </p:nvSpPr>
        <p:spPr>
          <a:xfrm>
            <a:off x="4238322" y="2095500"/>
            <a:ext cx="711696" cy="7116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2D51E7FB-EB0E-4A81-AB8C-2D0D91BBFB9A}"/>
              </a:ext>
            </a:extLst>
          </p:cNvPr>
          <p:cNvSpPr/>
          <p:nvPr/>
        </p:nvSpPr>
        <p:spPr>
          <a:xfrm>
            <a:off x="7247370" y="2095500"/>
            <a:ext cx="711696" cy="7116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53">
            <a:extLst>
              <a:ext uri="{FF2B5EF4-FFF2-40B4-BE49-F238E27FC236}">
                <a16:creationId xmlns:a16="http://schemas.microsoft.com/office/drawing/2014/main" xmlns="" id="{F98A413E-406D-4C89-BDA4-18DF1A970C32}"/>
              </a:ext>
            </a:extLst>
          </p:cNvPr>
          <p:cNvSpPr>
            <a:spLocks noEditPoints="1"/>
          </p:cNvSpPr>
          <p:nvPr/>
        </p:nvSpPr>
        <p:spPr bwMode="auto">
          <a:xfrm>
            <a:off x="2885167" y="2256649"/>
            <a:ext cx="409792" cy="393270"/>
          </a:xfrm>
          <a:custGeom>
            <a:avLst/>
            <a:gdLst>
              <a:gd name="T0" fmla="*/ 194 w 196"/>
              <a:gd name="T1" fmla="*/ 0 h 188"/>
              <a:gd name="T2" fmla="*/ 3 w 196"/>
              <a:gd name="T3" fmla="*/ 0 h 188"/>
              <a:gd name="T4" fmla="*/ 0 w 196"/>
              <a:gd name="T5" fmla="*/ 1 h 188"/>
              <a:gd name="T6" fmla="*/ 0 w 196"/>
              <a:gd name="T7" fmla="*/ 126 h 188"/>
              <a:gd name="T8" fmla="*/ 0 w 196"/>
              <a:gd name="T9" fmla="*/ 130 h 188"/>
              <a:gd name="T10" fmla="*/ 0 w 196"/>
              <a:gd name="T11" fmla="*/ 134 h 188"/>
              <a:gd name="T12" fmla="*/ 78 w 196"/>
              <a:gd name="T13" fmla="*/ 140 h 188"/>
              <a:gd name="T14" fmla="*/ 78 w 196"/>
              <a:gd name="T15" fmla="*/ 175 h 188"/>
              <a:gd name="T16" fmla="*/ 54 w 196"/>
              <a:gd name="T17" fmla="*/ 175 h 188"/>
              <a:gd name="T18" fmla="*/ 48 w 196"/>
              <a:gd name="T19" fmla="*/ 182 h 188"/>
              <a:gd name="T20" fmla="*/ 54 w 196"/>
              <a:gd name="T21" fmla="*/ 188 h 188"/>
              <a:gd name="T22" fmla="*/ 143 w 196"/>
              <a:gd name="T23" fmla="*/ 188 h 188"/>
              <a:gd name="T24" fmla="*/ 150 w 196"/>
              <a:gd name="T25" fmla="*/ 182 h 188"/>
              <a:gd name="T26" fmla="*/ 143 w 196"/>
              <a:gd name="T27" fmla="*/ 175 h 188"/>
              <a:gd name="T28" fmla="*/ 119 w 196"/>
              <a:gd name="T29" fmla="*/ 175 h 188"/>
              <a:gd name="T30" fmla="*/ 119 w 196"/>
              <a:gd name="T31" fmla="*/ 140 h 188"/>
              <a:gd name="T32" fmla="*/ 196 w 196"/>
              <a:gd name="T33" fmla="*/ 135 h 188"/>
              <a:gd name="T34" fmla="*/ 196 w 196"/>
              <a:gd name="T35" fmla="*/ 130 h 188"/>
              <a:gd name="T36" fmla="*/ 196 w 196"/>
              <a:gd name="T37" fmla="*/ 125 h 188"/>
              <a:gd name="T38" fmla="*/ 196 w 196"/>
              <a:gd name="T39" fmla="*/ 1 h 188"/>
              <a:gd name="T40" fmla="*/ 194 w 196"/>
              <a:gd name="T41" fmla="*/ 0 h 188"/>
              <a:gd name="T42" fmla="*/ 58 w 196"/>
              <a:gd name="T43" fmla="*/ 133 h 188"/>
              <a:gd name="T44" fmla="*/ 53 w 196"/>
              <a:gd name="T45" fmla="*/ 129 h 188"/>
              <a:gd name="T46" fmla="*/ 58 w 196"/>
              <a:gd name="T47" fmla="*/ 125 h 188"/>
              <a:gd name="T48" fmla="*/ 62 w 196"/>
              <a:gd name="T49" fmla="*/ 129 h 188"/>
              <a:gd name="T50" fmla="*/ 58 w 196"/>
              <a:gd name="T51" fmla="*/ 133 h 188"/>
              <a:gd name="T52" fmla="*/ 70 w 196"/>
              <a:gd name="T53" fmla="*/ 133 h 188"/>
              <a:gd name="T54" fmla="*/ 66 w 196"/>
              <a:gd name="T55" fmla="*/ 129 h 188"/>
              <a:gd name="T56" fmla="*/ 70 w 196"/>
              <a:gd name="T57" fmla="*/ 125 h 188"/>
              <a:gd name="T58" fmla="*/ 74 w 196"/>
              <a:gd name="T59" fmla="*/ 129 h 188"/>
              <a:gd name="T60" fmla="*/ 70 w 196"/>
              <a:gd name="T61" fmla="*/ 133 h 188"/>
              <a:gd name="T62" fmla="*/ 97 w 196"/>
              <a:gd name="T63" fmla="*/ 133 h 188"/>
              <a:gd name="T64" fmla="*/ 80 w 196"/>
              <a:gd name="T65" fmla="*/ 129 h 188"/>
              <a:gd name="T66" fmla="*/ 97 w 196"/>
              <a:gd name="T67" fmla="*/ 125 h 188"/>
              <a:gd name="T68" fmla="*/ 114 w 196"/>
              <a:gd name="T69" fmla="*/ 129 h 188"/>
              <a:gd name="T70" fmla="*/ 97 w 196"/>
              <a:gd name="T71" fmla="*/ 133 h 188"/>
              <a:gd name="T72" fmla="*/ 125 w 196"/>
              <a:gd name="T73" fmla="*/ 133 h 188"/>
              <a:gd name="T74" fmla="*/ 121 w 196"/>
              <a:gd name="T75" fmla="*/ 129 h 188"/>
              <a:gd name="T76" fmla="*/ 125 w 196"/>
              <a:gd name="T77" fmla="*/ 125 h 188"/>
              <a:gd name="T78" fmla="*/ 129 w 196"/>
              <a:gd name="T79" fmla="*/ 129 h 188"/>
              <a:gd name="T80" fmla="*/ 125 w 196"/>
              <a:gd name="T81" fmla="*/ 133 h 188"/>
              <a:gd name="T82" fmla="*/ 137 w 196"/>
              <a:gd name="T83" fmla="*/ 133 h 188"/>
              <a:gd name="T84" fmla="*/ 133 w 196"/>
              <a:gd name="T85" fmla="*/ 129 h 188"/>
              <a:gd name="T86" fmla="*/ 137 w 196"/>
              <a:gd name="T87" fmla="*/ 125 h 188"/>
              <a:gd name="T88" fmla="*/ 142 w 196"/>
              <a:gd name="T89" fmla="*/ 129 h 188"/>
              <a:gd name="T90" fmla="*/ 137 w 196"/>
              <a:gd name="T91" fmla="*/ 133 h 188"/>
              <a:gd name="T92" fmla="*/ 181 w 196"/>
              <a:gd name="T93" fmla="*/ 119 h 188"/>
              <a:gd name="T94" fmla="*/ 15 w 196"/>
              <a:gd name="T95" fmla="*/ 119 h 188"/>
              <a:gd name="T96" fmla="*/ 15 w 196"/>
              <a:gd name="T97" fmla="*/ 13 h 188"/>
              <a:gd name="T98" fmla="*/ 181 w 196"/>
              <a:gd name="T99" fmla="*/ 13 h 188"/>
              <a:gd name="T100" fmla="*/ 181 w 196"/>
              <a:gd name="T101" fmla="*/ 11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6" h="188">
                <a:moveTo>
                  <a:pt x="194" y="0"/>
                </a:moveTo>
                <a:cubicBezTo>
                  <a:pt x="3" y="0"/>
                  <a:pt x="3" y="0"/>
                  <a:pt x="3" y="0"/>
                </a:cubicBezTo>
                <a:cubicBezTo>
                  <a:pt x="1" y="0"/>
                  <a:pt x="0" y="0"/>
                  <a:pt x="0" y="1"/>
                </a:cubicBezTo>
                <a:cubicBezTo>
                  <a:pt x="0" y="126"/>
                  <a:pt x="0" y="126"/>
                  <a:pt x="0" y="126"/>
                </a:cubicBezTo>
                <a:cubicBezTo>
                  <a:pt x="0" y="130"/>
                  <a:pt x="0" y="130"/>
                  <a:pt x="0" y="130"/>
                </a:cubicBezTo>
                <a:cubicBezTo>
                  <a:pt x="0" y="134"/>
                  <a:pt x="0" y="134"/>
                  <a:pt x="0" y="134"/>
                </a:cubicBezTo>
                <a:cubicBezTo>
                  <a:pt x="11" y="137"/>
                  <a:pt x="51" y="139"/>
                  <a:pt x="78" y="140"/>
                </a:cubicBezTo>
                <a:cubicBezTo>
                  <a:pt x="78" y="175"/>
                  <a:pt x="78" y="175"/>
                  <a:pt x="78" y="175"/>
                </a:cubicBezTo>
                <a:cubicBezTo>
                  <a:pt x="54" y="175"/>
                  <a:pt x="54" y="175"/>
                  <a:pt x="54" y="175"/>
                </a:cubicBezTo>
                <a:cubicBezTo>
                  <a:pt x="51" y="175"/>
                  <a:pt x="48" y="178"/>
                  <a:pt x="48" y="182"/>
                </a:cubicBezTo>
                <a:cubicBezTo>
                  <a:pt x="48" y="185"/>
                  <a:pt x="51" y="188"/>
                  <a:pt x="54" y="188"/>
                </a:cubicBezTo>
                <a:cubicBezTo>
                  <a:pt x="143" y="188"/>
                  <a:pt x="143" y="188"/>
                  <a:pt x="143" y="188"/>
                </a:cubicBezTo>
                <a:cubicBezTo>
                  <a:pt x="147" y="188"/>
                  <a:pt x="150" y="185"/>
                  <a:pt x="150" y="182"/>
                </a:cubicBezTo>
                <a:cubicBezTo>
                  <a:pt x="150" y="178"/>
                  <a:pt x="147" y="175"/>
                  <a:pt x="143" y="175"/>
                </a:cubicBezTo>
                <a:cubicBezTo>
                  <a:pt x="119" y="175"/>
                  <a:pt x="119" y="175"/>
                  <a:pt x="119" y="175"/>
                </a:cubicBezTo>
                <a:cubicBezTo>
                  <a:pt x="119" y="140"/>
                  <a:pt x="119" y="140"/>
                  <a:pt x="119" y="140"/>
                </a:cubicBezTo>
                <a:cubicBezTo>
                  <a:pt x="145" y="139"/>
                  <a:pt x="183" y="137"/>
                  <a:pt x="196" y="135"/>
                </a:cubicBezTo>
                <a:cubicBezTo>
                  <a:pt x="196" y="130"/>
                  <a:pt x="196" y="130"/>
                  <a:pt x="196" y="130"/>
                </a:cubicBezTo>
                <a:cubicBezTo>
                  <a:pt x="196" y="125"/>
                  <a:pt x="196" y="125"/>
                  <a:pt x="196" y="125"/>
                </a:cubicBezTo>
                <a:cubicBezTo>
                  <a:pt x="196" y="1"/>
                  <a:pt x="196" y="1"/>
                  <a:pt x="196" y="1"/>
                </a:cubicBezTo>
                <a:cubicBezTo>
                  <a:pt x="196" y="0"/>
                  <a:pt x="195" y="0"/>
                  <a:pt x="194" y="0"/>
                </a:cubicBezTo>
                <a:close/>
                <a:moveTo>
                  <a:pt x="58" y="133"/>
                </a:moveTo>
                <a:cubicBezTo>
                  <a:pt x="55" y="133"/>
                  <a:pt x="53" y="131"/>
                  <a:pt x="53" y="129"/>
                </a:cubicBezTo>
                <a:cubicBezTo>
                  <a:pt x="53" y="127"/>
                  <a:pt x="55" y="125"/>
                  <a:pt x="58" y="125"/>
                </a:cubicBezTo>
                <a:cubicBezTo>
                  <a:pt x="60" y="125"/>
                  <a:pt x="62" y="127"/>
                  <a:pt x="62" y="129"/>
                </a:cubicBezTo>
                <a:cubicBezTo>
                  <a:pt x="62" y="131"/>
                  <a:pt x="60" y="133"/>
                  <a:pt x="58" y="133"/>
                </a:cubicBezTo>
                <a:close/>
                <a:moveTo>
                  <a:pt x="70" y="133"/>
                </a:moveTo>
                <a:cubicBezTo>
                  <a:pt x="67" y="133"/>
                  <a:pt x="66" y="131"/>
                  <a:pt x="66" y="129"/>
                </a:cubicBezTo>
                <a:cubicBezTo>
                  <a:pt x="66" y="127"/>
                  <a:pt x="67" y="125"/>
                  <a:pt x="70" y="125"/>
                </a:cubicBezTo>
                <a:cubicBezTo>
                  <a:pt x="72" y="125"/>
                  <a:pt x="74" y="127"/>
                  <a:pt x="74" y="129"/>
                </a:cubicBezTo>
                <a:cubicBezTo>
                  <a:pt x="74" y="131"/>
                  <a:pt x="72" y="133"/>
                  <a:pt x="70" y="133"/>
                </a:cubicBezTo>
                <a:close/>
                <a:moveTo>
                  <a:pt x="97" y="133"/>
                </a:moveTo>
                <a:cubicBezTo>
                  <a:pt x="88" y="133"/>
                  <a:pt x="80" y="131"/>
                  <a:pt x="80" y="129"/>
                </a:cubicBezTo>
                <a:cubicBezTo>
                  <a:pt x="80" y="127"/>
                  <a:pt x="88" y="125"/>
                  <a:pt x="97" y="125"/>
                </a:cubicBezTo>
                <a:cubicBezTo>
                  <a:pt x="106" y="125"/>
                  <a:pt x="114" y="127"/>
                  <a:pt x="114" y="129"/>
                </a:cubicBezTo>
                <a:cubicBezTo>
                  <a:pt x="114" y="131"/>
                  <a:pt x="106" y="133"/>
                  <a:pt x="97" y="133"/>
                </a:cubicBezTo>
                <a:close/>
                <a:moveTo>
                  <a:pt x="125" y="133"/>
                </a:moveTo>
                <a:cubicBezTo>
                  <a:pt x="123" y="133"/>
                  <a:pt x="121" y="131"/>
                  <a:pt x="121" y="129"/>
                </a:cubicBezTo>
                <a:cubicBezTo>
                  <a:pt x="121" y="127"/>
                  <a:pt x="123" y="125"/>
                  <a:pt x="125" y="125"/>
                </a:cubicBezTo>
                <a:cubicBezTo>
                  <a:pt x="128" y="125"/>
                  <a:pt x="129" y="127"/>
                  <a:pt x="129" y="129"/>
                </a:cubicBezTo>
                <a:cubicBezTo>
                  <a:pt x="129" y="131"/>
                  <a:pt x="128" y="133"/>
                  <a:pt x="125" y="133"/>
                </a:cubicBezTo>
                <a:close/>
                <a:moveTo>
                  <a:pt x="137" y="133"/>
                </a:moveTo>
                <a:cubicBezTo>
                  <a:pt x="135" y="133"/>
                  <a:pt x="133" y="131"/>
                  <a:pt x="133" y="129"/>
                </a:cubicBezTo>
                <a:cubicBezTo>
                  <a:pt x="133" y="127"/>
                  <a:pt x="135" y="125"/>
                  <a:pt x="137" y="125"/>
                </a:cubicBezTo>
                <a:cubicBezTo>
                  <a:pt x="140" y="125"/>
                  <a:pt x="142" y="127"/>
                  <a:pt x="142" y="129"/>
                </a:cubicBezTo>
                <a:cubicBezTo>
                  <a:pt x="142" y="131"/>
                  <a:pt x="140" y="133"/>
                  <a:pt x="137" y="133"/>
                </a:cubicBezTo>
                <a:close/>
                <a:moveTo>
                  <a:pt x="181" y="119"/>
                </a:moveTo>
                <a:cubicBezTo>
                  <a:pt x="15" y="119"/>
                  <a:pt x="15" y="119"/>
                  <a:pt x="15" y="119"/>
                </a:cubicBezTo>
                <a:cubicBezTo>
                  <a:pt x="15" y="13"/>
                  <a:pt x="15" y="13"/>
                  <a:pt x="15" y="13"/>
                </a:cubicBezTo>
                <a:cubicBezTo>
                  <a:pt x="181" y="13"/>
                  <a:pt x="181" y="13"/>
                  <a:pt x="181" y="13"/>
                </a:cubicBezTo>
                <a:lnTo>
                  <a:pt x="181" y="1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54">
            <a:extLst>
              <a:ext uri="{FF2B5EF4-FFF2-40B4-BE49-F238E27FC236}">
                <a16:creationId xmlns:a16="http://schemas.microsoft.com/office/drawing/2014/main" xmlns="" id="{DFC9CF3F-50E2-4FE9-A101-0A5F6084BE12}"/>
              </a:ext>
            </a:extLst>
          </p:cNvPr>
          <p:cNvSpPr>
            <a:spLocks noEditPoints="1"/>
          </p:cNvSpPr>
          <p:nvPr/>
        </p:nvSpPr>
        <p:spPr bwMode="auto">
          <a:xfrm>
            <a:off x="4490973" y="2271128"/>
            <a:ext cx="206393" cy="360440"/>
          </a:xfrm>
          <a:custGeom>
            <a:avLst/>
            <a:gdLst>
              <a:gd name="T0" fmla="*/ 93 w 109"/>
              <a:gd name="T1" fmla="*/ 0 h 190"/>
              <a:gd name="T2" fmla="*/ 17 w 109"/>
              <a:gd name="T3" fmla="*/ 0 h 190"/>
              <a:gd name="T4" fmla="*/ 0 w 109"/>
              <a:gd name="T5" fmla="*/ 18 h 190"/>
              <a:gd name="T6" fmla="*/ 0 w 109"/>
              <a:gd name="T7" fmla="*/ 173 h 190"/>
              <a:gd name="T8" fmla="*/ 17 w 109"/>
              <a:gd name="T9" fmla="*/ 190 h 190"/>
              <a:gd name="T10" fmla="*/ 93 w 109"/>
              <a:gd name="T11" fmla="*/ 190 h 190"/>
              <a:gd name="T12" fmla="*/ 109 w 109"/>
              <a:gd name="T13" fmla="*/ 173 h 190"/>
              <a:gd name="T14" fmla="*/ 109 w 109"/>
              <a:gd name="T15" fmla="*/ 18 h 190"/>
              <a:gd name="T16" fmla="*/ 93 w 109"/>
              <a:gd name="T17" fmla="*/ 0 h 190"/>
              <a:gd name="T18" fmla="*/ 20 w 109"/>
              <a:gd name="T19" fmla="*/ 155 h 190"/>
              <a:gd name="T20" fmla="*/ 20 w 109"/>
              <a:gd name="T21" fmla="*/ 149 h 190"/>
              <a:gd name="T22" fmla="*/ 14 w 109"/>
              <a:gd name="T23" fmla="*/ 155 h 190"/>
              <a:gd name="T24" fmla="*/ 14 w 109"/>
              <a:gd name="T25" fmla="*/ 133 h 190"/>
              <a:gd name="T26" fmla="*/ 20 w 109"/>
              <a:gd name="T27" fmla="*/ 139 h 190"/>
              <a:gd name="T28" fmla="*/ 20 w 109"/>
              <a:gd name="T29" fmla="*/ 134 h 190"/>
              <a:gd name="T30" fmla="*/ 30 w 109"/>
              <a:gd name="T31" fmla="*/ 144 h 190"/>
              <a:gd name="T32" fmla="*/ 20 w 109"/>
              <a:gd name="T33" fmla="*/ 155 h 190"/>
              <a:gd name="T34" fmla="*/ 54 w 109"/>
              <a:gd name="T35" fmla="*/ 177 h 190"/>
              <a:gd name="T36" fmla="*/ 52 w 109"/>
              <a:gd name="T37" fmla="*/ 179 h 190"/>
              <a:gd name="T38" fmla="*/ 50 w 109"/>
              <a:gd name="T39" fmla="*/ 177 h 190"/>
              <a:gd name="T40" fmla="*/ 50 w 109"/>
              <a:gd name="T41" fmla="*/ 163 h 190"/>
              <a:gd name="T42" fmla="*/ 52 w 109"/>
              <a:gd name="T43" fmla="*/ 160 h 190"/>
              <a:gd name="T44" fmla="*/ 54 w 109"/>
              <a:gd name="T45" fmla="*/ 163 h 190"/>
              <a:gd name="T46" fmla="*/ 54 w 109"/>
              <a:gd name="T47" fmla="*/ 177 h 190"/>
              <a:gd name="T48" fmla="*/ 45 w 109"/>
              <a:gd name="T49" fmla="*/ 126 h 190"/>
              <a:gd name="T50" fmla="*/ 45 w 109"/>
              <a:gd name="T51" fmla="*/ 103 h 190"/>
              <a:gd name="T52" fmla="*/ 55 w 109"/>
              <a:gd name="T53" fmla="*/ 113 h 190"/>
              <a:gd name="T54" fmla="*/ 55 w 109"/>
              <a:gd name="T55" fmla="*/ 105 h 190"/>
              <a:gd name="T56" fmla="*/ 58 w 109"/>
              <a:gd name="T57" fmla="*/ 105 h 190"/>
              <a:gd name="T58" fmla="*/ 58 w 109"/>
              <a:gd name="T59" fmla="*/ 124 h 190"/>
              <a:gd name="T60" fmla="*/ 55 w 109"/>
              <a:gd name="T61" fmla="*/ 124 h 190"/>
              <a:gd name="T62" fmla="*/ 55 w 109"/>
              <a:gd name="T63" fmla="*/ 116 h 190"/>
              <a:gd name="T64" fmla="*/ 45 w 109"/>
              <a:gd name="T65" fmla="*/ 126 h 190"/>
              <a:gd name="T66" fmla="*/ 60 w 109"/>
              <a:gd name="T67" fmla="*/ 177 h 190"/>
              <a:gd name="T68" fmla="*/ 58 w 109"/>
              <a:gd name="T69" fmla="*/ 179 h 190"/>
              <a:gd name="T70" fmla="*/ 56 w 109"/>
              <a:gd name="T71" fmla="*/ 177 h 190"/>
              <a:gd name="T72" fmla="*/ 56 w 109"/>
              <a:gd name="T73" fmla="*/ 163 h 190"/>
              <a:gd name="T74" fmla="*/ 58 w 109"/>
              <a:gd name="T75" fmla="*/ 160 h 190"/>
              <a:gd name="T76" fmla="*/ 60 w 109"/>
              <a:gd name="T77" fmla="*/ 163 h 190"/>
              <a:gd name="T78" fmla="*/ 60 w 109"/>
              <a:gd name="T79" fmla="*/ 177 h 190"/>
              <a:gd name="T80" fmla="*/ 63 w 109"/>
              <a:gd name="T81" fmla="*/ 124 h 190"/>
              <a:gd name="T82" fmla="*/ 60 w 109"/>
              <a:gd name="T83" fmla="*/ 124 h 190"/>
              <a:gd name="T84" fmla="*/ 60 w 109"/>
              <a:gd name="T85" fmla="*/ 105 h 190"/>
              <a:gd name="T86" fmla="*/ 63 w 109"/>
              <a:gd name="T87" fmla="*/ 105 h 190"/>
              <a:gd name="T88" fmla="*/ 63 w 109"/>
              <a:gd name="T89" fmla="*/ 124 h 190"/>
              <a:gd name="T90" fmla="*/ 93 w 109"/>
              <a:gd name="T91" fmla="*/ 154 h 190"/>
              <a:gd name="T92" fmla="*/ 87 w 109"/>
              <a:gd name="T93" fmla="*/ 148 h 190"/>
              <a:gd name="T94" fmla="*/ 87 w 109"/>
              <a:gd name="T95" fmla="*/ 155 h 190"/>
              <a:gd name="T96" fmla="*/ 76 w 109"/>
              <a:gd name="T97" fmla="*/ 144 h 190"/>
              <a:gd name="T98" fmla="*/ 87 w 109"/>
              <a:gd name="T99" fmla="*/ 133 h 190"/>
              <a:gd name="T100" fmla="*/ 87 w 109"/>
              <a:gd name="T101" fmla="*/ 138 h 190"/>
              <a:gd name="T102" fmla="*/ 93 w 109"/>
              <a:gd name="T103" fmla="*/ 132 h 190"/>
              <a:gd name="T104" fmla="*/ 93 w 109"/>
              <a:gd name="T105" fmla="*/ 154 h 190"/>
              <a:gd name="T106" fmla="*/ 99 w 109"/>
              <a:gd name="T107" fmla="*/ 80 h 190"/>
              <a:gd name="T108" fmla="*/ 89 w 109"/>
              <a:gd name="T109" fmla="*/ 89 h 190"/>
              <a:gd name="T110" fmla="*/ 19 w 109"/>
              <a:gd name="T111" fmla="*/ 89 h 190"/>
              <a:gd name="T112" fmla="*/ 10 w 109"/>
              <a:gd name="T113" fmla="*/ 80 h 190"/>
              <a:gd name="T114" fmla="*/ 10 w 109"/>
              <a:gd name="T115" fmla="*/ 21 h 190"/>
              <a:gd name="T116" fmla="*/ 19 w 109"/>
              <a:gd name="T117" fmla="*/ 13 h 190"/>
              <a:gd name="T118" fmla="*/ 89 w 109"/>
              <a:gd name="T119" fmla="*/ 13 h 190"/>
              <a:gd name="T120" fmla="*/ 99 w 109"/>
              <a:gd name="T121" fmla="*/ 21 h 190"/>
              <a:gd name="T122" fmla="*/ 99 w 109"/>
              <a:gd name="T123"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90">
                <a:moveTo>
                  <a:pt x="93" y="0"/>
                </a:moveTo>
                <a:cubicBezTo>
                  <a:pt x="17" y="0"/>
                  <a:pt x="17" y="0"/>
                  <a:pt x="17" y="0"/>
                </a:cubicBezTo>
                <a:cubicBezTo>
                  <a:pt x="8" y="0"/>
                  <a:pt x="0" y="8"/>
                  <a:pt x="0" y="18"/>
                </a:cubicBezTo>
                <a:cubicBezTo>
                  <a:pt x="0" y="173"/>
                  <a:pt x="0" y="173"/>
                  <a:pt x="0" y="173"/>
                </a:cubicBezTo>
                <a:cubicBezTo>
                  <a:pt x="0" y="182"/>
                  <a:pt x="8" y="190"/>
                  <a:pt x="17" y="190"/>
                </a:cubicBezTo>
                <a:cubicBezTo>
                  <a:pt x="93" y="190"/>
                  <a:pt x="93" y="190"/>
                  <a:pt x="93" y="190"/>
                </a:cubicBezTo>
                <a:cubicBezTo>
                  <a:pt x="102" y="190"/>
                  <a:pt x="109" y="182"/>
                  <a:pt x="109" y="173"/>
                </a:cubicBezTo>
                <a:cubicBezTo>
                  <a:pt x="109" y="18"/>
                  <a:pt x="109" y="18"/>
                  <a:pt x="109" y="18"/>
                </a:cubicBezTo>
                <a:cubicBezTo>
                  <a:pt x="109" y="8"/>
                  <a:pt x="102" y="0"/>
                  <a:pt x="93" y="0"/>
                </a:cubicBezTo>
                <a:close/>
                <a:moveTo>
                  <a:pt x="20" y="155"/>
                </a:moveTo>
                <a:cubicBezTo>
                  <a:pt x="20" y="149"/>
                  <a:pt x="20" y="149"/>
                  <a:pt x="20" y="149"/>
                </a:cubicBezTo>
                <a:cubicBezTo>
                  <a:pt x="14" y="155"/>
                  <a:pt x="14" y="155"/>
                  <a:pt x="14" y="155"/>
                </a:cubicBezTo>
                <a:cubicBezTo>
                  <a:pt x="14" y="133"/>
                  <a:pt x="14" y="133"/>
                  <a:pt x="14" y="133"/>
                </a:cubicBezTo>
                <a:cubicBezTo>
                  <a:pt x="20" y="139"/>
                  <a:pt x="20" y="139"/>
                  <a:pt x="20" y="139"/>
                </a:cubicBezTo>
                <a:cubicBezTo>
                  <a:pt x="20" y="134"/>
                  <a:pt x="20" y="134"/>
                  <a:pt x="20" y="134"/>
                </a:cubicBezTo>
                <a:cubicBezTo>
                  <a:pt x="30" y="144"/>
                  <a:pt x="30" y="144"/>
                  <a:pt x="30" y="144"/>
                </a:cubicBezTo>
                <a:lnTo>
                  <a:pt x="20" y="155"/>
                </a:lnTo>
                <a:close/>
                <a:moveTo>
                  <a:pt x="54" y="177"/>
                </a:moveTo>
                <a:cubicBezTo>
                  <a:pt x="54" y="178"/>
                  <a:pt x="53" y="179"/>
                  <a:pt x="52" y="179"/>
                </a:cubicBezTo>
                <a:cubicBezTo>
                  <a:pt x="51" y="179"/>
                  <a:pt x="50" y="178"/>
                  <a:pt x="50" y="177"/>
                </a:cubicBezTo>
                <a:cubicBezTo>
                  <a:pt x="50" y="163"/>
                  <a:pt x="50" y="163"/>
                  <a:pt x="50" y="163"/>
                </a:cubicBezTo>
                <a:cubicBezTo>
                  <a:pt x="50" y="161"/>
                  <a:pt x="51" y="160"/>
                  <a:pt x="52" y="160"/>
                </a:cubicBezTo>
                <a:cubicBezTo>
                  <a:pt x="53" y="160"/>
                  <a:pt x="54" y="161"/>
                  <a:pt x="54" y="163"/>
                </a:cubicBezTo>
                <a:lnTo>
                  <a:pt x="54" y="177"/>
                </a:lnTo>
                <a:close/>
                <a:moveTo>
                  <a:pt x="45" y="126"/>
                </a:moveTo>
                <a:cubicBezTo>
                  <a:pt x="45" y="103"/>
                  <a:pt x="45" y="103"/>
                  <a:pt x="45" y="103"/>
                </a:cubicBezTo>
                <a:cubicBezTo>
                  <a:pt x="55" y="113"/>
                  <a:pt x="55" y="113"/>
                  <a:pt x="55" y="113"/>
                </a:cubicBezTo>
                <a:cubicBezTo>
                  <a:pt x="55" y="105"/>
                  <a:pt x="55" y="105"/>
                  <a:pt x="55" y="105"/>
                </a:cubicBezTo>
                <a:cubicBezTo>
                  <a:pt x="58" y="105"/>
                  <a:pt x="58" y="105"/>
                  <a:pt x="58" y="105"/>
                </a:cubicBezTo>
                <a:cubicBezTo>
                  <a:pt x="58" y="124"/>
                  <a:pt x="58" y="124"/>
                  <a:pt x="58" y="124"/>
                </a:cubicBezTo>
                <a:cubicBezTo>
                  <a:pt x="55" y="124"/>
                  <a:pt x="55" y="124"/>
                  <a:pt x="55" y="124"/>
                </a:cubicBezTo>
                <a:cubicBezTo>
                  <a:pt x="55" y="116"/>
                  <a:pt x="55" y="116"/>
                  <a:pt x="55" y="116"/>
                </a:cubicBezTo>
                <a:lnTo>
                  <a:pt x="45" y="126"/>
                </a:lnTo>
                <a:close/>
                <a:moveTo>
                  <a:pt x="60" y="177"/>
                </a:moveTo>
                <a:cubicBezTo>
                  <a:pt x="60" y="178"/>
                  <a:pt x="60" y="179"/>
                  <a:pt x="58" y="179"/>
                </a:cubicBezTo>
                <a:cubicBezTo>
                  <a:pt x="57" y="179"/>
                  <a:pt x="56" y="178"/>
                  <a:pt x="56" y="177"/>
                </a:cubicBezTo>
                <a:cubicBezTo>
                  <a:pt x="56" y="163"/>
                  <a:pt x="56" y="163"/>
                  <a:pt x="56" y="163"/>
                </a:cubicBezTo>
                <a:cubicBezTo>
                  <a:pt x="56" y="161"/>
                  <a:pt x="57" y="160"/>
                  <a:pt x="58" y="160"/>
                </a:cubicBezTo>
                <a:cubicBezTo>
                  <a:pt x="60" y="160"/>
                  <a:pt x="60" y="161"/>
                  <a:pt x="60" y="163"/>
                </a:cubicBezTo>
                <a:lnTo>
                  <a:pt x="60" y="177"/>
                </a:lnTo>
                <a:close/>
                <a:moveTo>
                  <a:pt x="63" y="124"/>
                </a:moveTo>
                <a:cubicBezTo>
                  <a:pt x="60" y="124"/>
                  <a:pt x="60" y="124"/>
                  <a:pt x="60" y="124"/>
                </a:cubicBezTo>
                <a:cubicBezTo>
                  <a:pt x="60" y="105"/>
                  <a:pt x="60" y="105"/>
                  <a:pt x="60" y="105"/>
                </a:cubicBezTo>
                <a:cubicBezTo>
                  <a:pt x="63" y="105"/>
                  <a:pt x="63" y="105"/>
                  <a:pt x="63" y="105"/>
                </a:cubicBezTo>
                <a:lnTo>
                  <a:pt x="63" y="124"/>
                </a:lnTo>
                <a:close/>
                <a:moveTo>
                  <a:pt x="93" y="154"/>
                </a:moveTo>
                <a:cubicBezTo>
                  <a:pt x="87" y="148"/>
                  <a:pt x="87" y="148"/>
                  <a:pt x="87" y="148"/>
                </a:cubicBezTo>
                <a:cubicBezTo>
                  <a:pt x="87" y="155"/>
                  <a:pt x="87" y="155"/>
                  <a:pt x="87" y="155"/>
                </a:cubicBezTo>
                <a:cubicBezTo>
                  <a:pt x="76" y="144"/>
                  <a:pt x="76" y="144"/>
                  <a:pt x="76" y="144"/>
                </a:cubicBezTo>
                <a:cubicBezTo>
                  <a:pt x="87" y="133"/>
                  <a:pt x="87" y="133"/>
                  <a:pt x="87" y="133"/>
                </a:cubicBezTo>
                <a:cubicBezTo>
                  <a:pt x="87" y="138"/>
                  <a:pt x="87" y="138"/>
                  <a:pt x="87" y="138"/>
                </a:cubicBezTo>
                <a:cubicBezTo>
                  <a:pt x="93" y="132"/>
                  <a:pt x="93" y="132"/>
                  <a:pt x="93" y="132"/>
                </a:cubicBezTo>
                <a:lnTo>
                  <a:pt x="93" y="154"/>
                </a:lnTo>
                <a:close/>
                <a:moveTo>
                  <a:pt x="99" y="80"/>
                </a:moveTo>
                <a:cubicBezTo>
                  <a:pt x="99" y="85"/>
                  <a:pt x="95" y="89"/>
                  <a:pt x="89" y="89"/>
                </a:cubicBezTo>
                <a:cubicBezTo>
                  <a:pt x="19" y="89"/>
                  <a:pt x="19" y="89"/>
                  <a:pt x="19" y="89"/>
                </a:cubicBezTo>
                <a:cubicBezTo>
                  <a:pt x="14" y="89"/>
                  <a:pt x="10" y="85"/>
                  <a:pt x="10" y="80"/>
                </a:cubicBezTo>
                <a:cubicBezTo>
                  <a:pt x="10" y="21"/>
                  <a:pt x="10" y="21"/>
                  <a:pt x="10" y="21"/>
                </a:cubicBezTo>
                <a:cubicBezTo>
                  <a:pt x="10" y="16"/>
                  <a:pt x="14" y="13"/>
                  <a:pt x="19" y="13"/>
                </a:cubicBezTo>
                <a:cubicBezTo>
                  <a:pt x="89" y="13"/>
                  <a:pt x="89" y="13"/>
                  <a:pt x="89" y="13"/>
                </a:cubicBezTo>
                <a:cubicBezTo>
                  <a:pt x="95" y="13"/>
                  <a:pt x="99" y="16"/>
                  <a:pt x="99" y="21"/>
                </a:cubicBezTo>
                <a:lnTo>
                  <a:pt x="99" y="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2" name="组合 21">
            <a:extLst>
              <a:ext uri="{FF2B5EF4-FFF2-40B4-BE49-F238E27FC236}">
                <a16:creationId xmlns:a16="http://schemas.microsoft.com/office/drawing/2014/main" xmlns="" id="{3B131F24-4FB1-4789-A46A-2F01D93B4956}"/>
              </a:ext>
            </a:extLst>
          </p:cNvPr>
          <p:cNvGrpSpPr/>
          <p:nvPr/>
        </p:nvGrpSpPr>
        <p:grpSpPr>
          <a:xfrm>
            <a:off x="5954149" y="2220713"/>
            <a:ext cx="289093" cy="486573"/>
            <a:chOff x="8827494" y="3068914"/>
            <a:chExt cx="179726" cy="302498"/>
          </a:xfrm>
          <a:solidFill>
            <a:schemeClr val="bg1"/>
          </a:solidFill>
        </p:grpSpPr>
        <p:sp>
          <p:nvSpPr>
            <p:cNvPr id="23" name="Freeform 19">
              <a:extLst>
                <a:ext uri="{FF2B5EF4-FFF2-40B4-BE49-F238E27FC236}">
                  <a16:creationId xmlns:a16="http://schemas.microsoft.com/office/drawing/2014/main" xmlns="" id="{ABEF8121-9CBD-439C-8E86-ED6812DF7351}"/>
                </a:ext>
              </a:extLst>
            </p:cNvPr>
            <p:cNvSpPr>
              <a:spLocks/>
            </p:cNvSpPr>
            <p:nvPr/>
          </p:nvSpPr>
          <p:spPr bwMode="auto">
            <a:xfrm>
              <a:off x="8827494" y="3186623"/>
              <a:ext cx="179726" cy="184789"/>
            </a:xfrm>
            <a:custGeom>
              <a:avLst/>
              <a:gdLst>
                <a:gd name="T0" fmla="*/ 112 w 112"/>
                <a:gd name="T1" fmla="*/ 3 h 115"/>
                <a:gd name="T2" fmla="*/ 112 w 112"/>
                <a:gd name="T3" fmla="*/ 0 h 115"/>
                <a:gd name="T4" fmla="*/ 93 w 112"/>
                <a:gd name="T5" fmla="*/ 0 h 115"/>
                <a:gd name="T6" fmla="*/ 93 w 112"/>
                <a:gd name="T7" fmla="*/ 3 h 115"/>
                <a:gd name="T8" fmla="*/ 56 w 112"/>
                <a:gd name="T9" fmla="*/ 41 h 115"/>
                <a:gd name="T10" fmla="*/ 18 w 112"/>
                <a:gd name="T11" fmla="*/ 3 h 115"/>
                <a:gd name="T12" fmla="*/ 19 w 112"/>
                <a:gd name="T13" fmla="*/ 0 h 115"/>
                <a:gd name="T14" fmla="*/ 0 w 112"/>
                <a:gd name="T15" fmla="*/ 0 h 115"/>
                <a:gd name="T16" fmla="*/ 0 w 112"/>
                <a:gd name="T17" fmla="*/ 3 h 115"/>
                <a:gd name="T18" fmla="*/ 46 w 112"/>
                <a:gd name="T19" fmla="*/ 59 h 115"/>
                <a:gd name="T20" fmla="*/ 46 w 112"/>
                <a:gd name="T21" fmla="*/ 94 h 115"/>
                <a:gd name="T22" fmla="*/ 33 w 112"/>
                <a:gd name="T23" fmla="*/ 94 h 115"/>
                <a:gd name="T24" fmla="*/ 33 w 112"/>
                <a:gd name="T25" fmla="*/ 115 h 115"/>
                <a:gd name="T26" fmla="*/ 79 w 112"/>
                <a:gd name="T27" fmla="*/ 115 h 115"/>
                <a:gd name="T28" fmla="*/ 79 w 112"/>
                <a:gd name="T29" fmla="*/ 94 h 115"/>
                <a:gd name="T30" fmla="*/ 66 w 112"/>
                <a:gd name="T31" fmla="*/ 94 h 115"/>
                <a:gd name="T32" fmla="*/ 66 w 112"/>
                <a:gd name="T33" fmla="*/ 59 h 115"/>
                <a:gd name="T34" fmla="*/ 112 w 112"/>
                <a:gd name="T35" fmla="*/ 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5">
                  <a:moveTo>
                    <a:pt x="112" y="3"/>
                  </a:moveTo>
                  <a:cubicBezTo>
                    <a:pt x="112" y="2"/>
                    <a:pt x="112" y="1"/>
                    <a:pt x="112" y="0"/>
                  </a:cubicBezTo>
                  <a:cubicBezTo>
                    <a:pt x="93" y="0"/>
                    <a:pt x="93" y="0"/>
                    <a:pt x="93" y="0"/>
                  </a:cubicBezTo>
                  <a:cubicBezTo>
                    <a:pt x="93" y="1"/>
                    <a:pt x="93" y="2"/>
                    <a:pt x="93" y="3"/>
                  </a:cubicBezTo>
                  <a:cubicBezTo>
                    <a:pt x="93" y="24"/>
                    <a:pt x="77" y="41"/>
                    <a:pt x="56" y="41"/>
                  </a:cubicBezTo>
                  <a:cubicBezTo>
                    <a:pt x="35" y="41"/>
                    <a:pt x="18" y="24"/>
                    <a:pt x="18" y="3"/>
                  </a:cubicBezTo>
                  <a:cubicBezTo>
                    <a:pt x="18" y="2"/>
                    <a:pt x="19" y="1"/>
                    <a:pt x="19" y="0"/>
                  </a:cubicBezTo>
                  <a:cubicBezTo>
                    <a:pt x="0" y="0"/>
                    <a:pt x="0" y="0"/>
                    <a:pt x="0" y="0"/>
                  </a:cubicBezTo>
                  <a:cubicBezTo>
                    <a:pt x="0" y="1"/>
                    <a:pt x="0" y="2"/>
                    <a:pt x="0" y="3"/>
                  </a:cubicBezTo>
                  <a:cubicBezTo>
                    <a:pt x="0" y="31"/>
                    <a:pt x="20" y="54"/>
                    <a:pt x="46" y="59"/>
                  </a:cubicBezTo>
                  <a:cubicBezTo>
                    <a:pt x="46" y="94"/>
                    <a:pt x="46" y="94"/>
                    <a:pt x="46" y="94"/>
                  </a:cubicBezTo>
                  <a:cubicBezTo>
                    <a:pt x="33" y="94"/>
                    <a:pt x="33" y="94"/>
                    <a:pt x="33" y="94"/>
                  </a:cubicBezTo>
                  <a:cubicBezTo>
                    <a:pt x="33" y="115"/>
                    <a:pt x="33" y="115"/>
                    <a:pt x="33" y="115"/>
                  </a:cubicBezTo>
                  <a:cubicBezTo>
                    <a:pt x="79" y="115"/>
                    <a:pt x="79" y="115"/>
                    <a:pt x="79" y="115"/>
                  </a:cubicBezTo>
                  <a:cubicBezTo>
                    <a:pt x="79" y="94"/>
                    <a:pt x="79" y="94"/>
                    <a:pt x="79" y="94"/>
                  </a:cubicBezTo>
                  <a:cubicBezTo>
                    <a:pt x="66" y="94"/>
                    <a:pt x="66" y="94"/>
                    <a:pt x="66" y="94"/>
                  </a:cubicBezTo>
                  <a:cubicBezTo>
                    <a:pt x="66" y="59"/>
                    <a:pt x="66" y="59"/>
                    <a:pt x="66" y="59"/>
                  </a:cubicBezTo>
                  <a:cubicBezTo>
                    <a:pt x="92" y="54"/>
                    <a:pt x="112" y="31"/>
                    <a:pt x="1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0">
              <a:extLst>
                <a:ext uri="{FF2B5EF4-FFF2-40B4-BE49-F238E27FC236}">
                  <a16:creationId xmlns:a16="http://schemas.microsoft.com/office/drawing/2014/main" xmlns="" id="{7D47C2D0-DA4D-4761-B3D5-9A61A61CECD5}"/>
                </a:ext>
              </a:extLst>
            </p:cNvPr>
            <p:cNvSpPr>
              <a:spLocks/>
            </p:cNvSpPr>
            <p:nvPr/>
          </p:nvSpPr>
          <p:spPr bwMode="auto">
            <a:xfrm>
              <a:off x="8869262" y="3068914"/>
              <a:ext cx="96192" cy="149350"/>
            </a:xfrm>
            <a:custGeom>
              <a:avLst/>
              <a:gdLst>
                <a:gd name="T0" fmla="*/ 60 w 60"/>
                <a:gd name="T1" fmla="*/ 63 h 93"/>
                <a:gd name="T2" fmla="*/ 30 w 60"/>
                <a:gd name="T3" fmla="*/ 93 h 93"/>
                <a:gd name="T4" fmla="*/ 30 w 60"/>
                <a:gd name="T5" fmla="*/ 93 h 93"/>
                <a:gd name="T6" fmla="*/ 0 w 60"/>
                <a:gd name="T7" fmla="*/ 63 h 93"/>
                <a:gd name="T8" fmla="*/ 0 w 60"/>
                <a:gd name="T9" fmla="*/ 30 h 93"/>
                <a:gd name="T10" fmla="*/ 30 w 60"/>
                <a:gd name="T11" fmla="*/ 0 h 93"/>
                <a:gd name="T12" fmla="*/ 30 w 60"/>
                <a:gd name="T13" fmla="*/ 0 h 93"/>
                <a:gd name="T14" fmla="*/ 60 w 60"/>
                <a:gd name="T15" fmla="*/ 30 h 93"/>
                <a:gd name="T16" fmla="*/ 60 w 60"/>
                <a:gd name="T17" fmla="*/ 6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3">
                  <a:moveTo>
                    <a:pt x="60" y="63"/>
                  </a:moveTo>
                  <a:cubicBezTo>
                    <a:pt x="60" y="80"/>
                    <a:pt x="47" y="93"/>
                    <a:pt x="30" y="93"/>
                  </a:cubicBezTo>
                  <a:cubicBezTo>
                    <a:pt x="30" y="93"/>
                    <a:pt x="30" y="93"/>
                    <a:pt x="30" y="93"/>
                  </a:cubicBezTo>
                  <a:cubicBezTo>
                    <a:pt x="13" y="93"/>
                    <a:pt x="0" y="80"/>
                    <a:pt x="0" y="63"/>
                  </a:cubicBezTo>
                  <a:cubicBezTo>
                    <a:pt x="0" y="30"/>
                    <a:pt x="0" y="30"/>
                    <a:pt x="0" y="30"/>
                  </a:cubicBezTo>
                  <a:cubicBezTo>
                    <a:pt x="0" y="13"/>
                    <a:pt x="13" y="0"/>
                    <a:pt x="30" y="0"/>
                  </a:cubicBezTo>
                  <a:cubicBezTo>
                    <a:pt x="30" y="0"/>
                    <a:pt x="30" y="0"/>
                    <a:pt x="30" y="0"/>
                  </a:cubicBezTo>
                  <a:cubicBezTo>
                    <a:pt x="47" y="0"/>
                    <a:pt x="60" y="13"/>
                    <a:pt x="60" y="30"/>
                  </a:cubicBezTo>
                  <a:lnTo>
                    <a:pt x="60"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组合 24">
            <a:extLst>
              <a:ext uri="{FF2B5EF4-FFF2-40B4-BE49-F238E27FC236}">
                <a16:creationId xmlns:a16="http://schemas.microsoft.com/office/drawing/2014/main" xmlns="" id="{07BA72A3-8932-4CFF-9C31-EF91650D525D}"/>
              </a:ext>
            </a:extLst>
          </p:cNvPr>
          <p:cNvGrpSpPr/>
          <p:nvPr/>
        </p:nvGrpSpPr>
        <p:grpSpPr>
          <a:xfrm>
            <a:off x="8814840" y="2271843"/>
            <a:ext cx="584975" cy="353817"/>
            <a:chOff x="7058076" y="3592906"/>
            <a:chExt cx="313888" cy="189852"/>
          </a:xfrm>
          <a:solidFill>
            <a:schemeClr val="bg1"/>
          </a:solidFill>
        </p:grpSpPr>
        <p:sp>
          <p:nvSpPr>
            <p:cNvPr id="26" name="Freeform 214">
              <a:extLst>
                <a:ext uri="{FF2B5EF4-FFF2-40B4-BE49-F238E27FC236}">
                  <a16:creationId xmlns:a16="http://schemas.microsoft.com/office/drawing/2014/main" xmlns="" id="{C563BEA7-0EC6-45B2-9C38-0C56FA91E923}"/>
                </a:ext>
              </a:extLst>
            </p:cNvPr>
            <p:cNvSpPr>
              <a:spLocks noEditPoints="1"/>
            </p:cNvSpPr>
            <p:nvPr/>
          </p:nvSpPr>
          <p:spPr bwMode="auto">
            <a:xfrm>
              <a:off x="7058076" y="3592906"/>
              <a:ext cx="313888" cy="189852"/>
            </a:xfrm>
            <a:custGeom>
              <a:avLst/>
              <a:gdLst>
                <a:gd name="T0" fmla="*/ 248 w 248"/>
                <a:gd name="T1" fmla="*/ 150 h 150"/>
                <a:gd name="T2" fmla="*/ 209 w 248"/>
                <a:gd name="T3" fmla="*/ 101 h 150"/>
                <a:gd name="T4" fmla="*/ 209 w 248"/>
                <a:gd name="T5" fmla="*/ 0 h 150"/>
                <a:gd name="T6" fmla="*/ 31 w 248"/>
                <a:gd name="T7" fmla="*/ 0 h 150"/>
                <a:gd name="T8" fmla="*/ 31 w 248"/>
                <a:gd name="T9" fmla="*/ 103 h 150"/>
                <a:gd name="T10" fmla="*/ 0 w 248"/>
                <a:gd name="T11" fmla="*/ 150 h 150"/>
                <a:gd name="T12" fmla="*/ 248 w 248"/>
                <a:gd name="T13" fmla="*/ 150 h 150"/>
                <a:gd name="T14" fmla="*/ 17 w 248"/>
                <a:gd name="T15" fmla="*/ 139 h 150"/>
                <a:gd name="T16" fmla="*/ 39 w 248"/>
                <a:gd name="T17" fmla="*/ 108 h 150"/>
                <a:gd name="T18" fmla="*/ 203 w 248"/>
                <a:gd name="T19" fmla="*/ 108 h 150"/>
                <a:gd name="T20" fmla="*/ 228 w 248"/>
                <a:gd name="T21" fmla="*/ 139 h 150"/>
                <a:gd name="T22" fmla="*/ 17 w 248"/>
                <a:gd name="T23" fmla="*/ 139 h 150"/>
                <a:gd name="T24" fmla="*/ 200 w 248"/>
                <a:gd name="T25" fmla="*/ 9 h 150"/>
                <a:gd name="T26" fmla="*/ 200 w 248"/>
                <a:gd name="T27" fmla="*/ 95 h 150"/>
                <a:gd name="T28" fmla="*/ 40 w 248"/>
                <a:gd name="T29" fmla="*/ 95 h 150"/>
                <a:gd name="T30" fmla="*/ 40 w 248"/>
                <a:gd name="T31" fmla="*/ 9 h 150"/>
                <a:gd name="T32" fmla="*/ 200 w 248"/>
                <a:gd name="T33" fmla="*/ 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150">
                  <a:moveTo>
                    <a:pt x="248" y="150"/>
                  </a:moveTo>
                  <a:lnTo>
                    <a:pt x="209" y="101"/>
                  </a:lnTo>
                  <a:lnTo>
                    <a:pt x="209" y="0"/>
                  </a:lnTo>
                  <a:lnTo>
                    <a:pt x="31" y="0"/>
                  </a:lnTo>
                  <a:lnTo>
                    <a:pt x="31" y="103"/>
                  </a:lnTo>
                  <a:lnTo>
                    <a:pt x="0" y="150"/>
                  </a:lnTo>
                  <a:lnTo>
                    <a:pt x="248" y="150"/>
                  </a:lnTo>
                  <a:close/>
                  <a:moveTo>
                    <a:pt x="17" y="139"/>
                  </a:moveTo>
                  <a:lnTo>
                    <a:pt x="39" y="108"/>
                  </a:lnTo>
                  <a:lnTo>
                    <a:pt x="203" y="108"/>
                  </a:lnTo>
                  <a:lnTo>
                    <a:pt x="228" y="139"/>
                  </a:lnTo>
                  <a:lnTo>
                    <a:pt x="17" y="139"/>
                  </a:lnTo>
                  <a:close/>
                  <a:moveTo>
                    <a:pt x="200" y="9"/>
                  </a:moveTo>
                  <a:lnTo>
                    <a:pt x="200" y="95"/>
                  </a:lnTo>
                  <a:lnTo>
                    <a:pt x="40" y="95"/>
                  </a:lnTo>
                  <a:lnTo>
                    <a:pt x="40" y="9"/>
                  </a:lnTo>
                  <a:lnTo>
                    <a:pt x="20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15">
              <a:extLst>
                <a:ext uri="{FF2B5EF4-FFF2-40B4-BE49-F238E27FC236}">
                  <a16:creationId xmlns:a16="http://schemas.microsoft.com/office/drawing/2014/main" xmlns="" id="{5512A622-F3DB-4AA5-B0E8-4CE223A3E9E4}"/>
                </a:ext>
              </a:extLst>
            </p:cNvPr>
            <p:cNvSpPr>
              <a:spLocks noChangeArrowheads="1"/>
            </p:cNvSpPr>
            <p:nvPr/>
          </p:nvSpPr>
          <p:spPr bwMode="auto">
            <a:xfrm>
              <a:off x="7112500" y="3733396"/>
              <a:ext cx="199977" cy="75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16">
              <a:extLst>
                <a:ext uri="{FF2B5EF4-FFF2-40B4-BE49-F238E27FC236}">
                  <a16:creationId xmlns:a16="http://schemas.microsoft.com/office/drawing/2014/main" xmlns="" id="{F001A74C-22FB-464A-BDAF-42CBE7360A50}"/>
                </a:ext>
              </a:extLst>
            </p:cNvPr>
            <p:cNvSpPr>
              <a:spLocks noChangeArrowheads="1"/>
            </p:cNvSpPr>
            <p:nvPr/>
          </p:nvSpPr>
          <p:spPr bwMode="auto">
            <a:xfrm>
              <a:off x="7112500" y="3747318"/>
              <a:ext cx="199977" cy="37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17">
              <a:extLst>
                <a:ext uri="{FF2B5EF4-FFF2-40B4-BE49-F238E27FC236}">
                  <a16:creationId xmlns:a16="http://schemas.microsoft.com/office/drawing/2014/main" xmlns="" id="{59ED6415-8084-4F13-9A04-F6D24DA38076}"/>
                </a:ext>
              </a:extLst>
            </p:cNvPr>
            <p:cNvSpPr>
              <a:spLocks noChangeArrowheads="1"/>
            </p:cNvSpPr>
            <p:nvPr/>
          </p:nvSpPr>
          <p:spPr bwMode="auto">
            <a:xfrm>
              <a:off x="7112500" y="3757444"/>
              <a:ext cx="199977" cy="5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0" name="Freeform 247">
            <a:extLst>
              <a:ext uri="{FF2B5EF4-FFF2-40B4-BE49-F238E27FC236}">
                <a16:creationId xmlns:a16="http://schemas.microsoft.com/office/drawing/2014/main" xmlns="" id="{B58D18BC-B388-4446-91BF-3B67FB67680B}"/>
              </a:ext>
            </a:extLst>
          </p:cNvPr>
          <p:cNvSpPr>
            <a:spLocks noEditPoints="1"/>
          </p:cNvSpPr>
          <p:nvPr/>
        </p:nvSpPr>
        <p:spPr bwMode="auto">
          <a:xfrm>
            <a:off x="7439750" y="2287880"/>
            <a:ext cx="326936" cy="326936"/>
          </a:xfrm>
          <a:custGeom>
            <a:avLst/>
            <a:gdLst>
              <a:gd name="T0" fmla="*/ 223 w 234"/>
              <a:gd name="T1" fmla="*/ 203 h 234"/>
              <a:gd name="T2" fmla="*/ 167 w 234"/>
              <a:gd name="T3" fmla="*/ 147 h 234"/>
              <a:gd name="T4" fmla="*/ 166 w 234"/>
              <a:gd name="T5" fmla="*/ 146 h 234"/>
              <a:gd name="T6" fmla="*/ 156 w 234"/>
              <a:gd name="T7" fmla="*/ 34 h 234"/>
              <a:gd name="T8" fmla="*/ 33 w 234"/>
              <a:gd name="T9" fmla="*/ 34 h 234"/>
              <a:gd name="T10" fmla="*/ 33 w 234"/>
              <a:gd name="T11" fmla="*/ 157 h 234"/>
              <a:gd name="T12" fmla="*/ 145 w 234"/>
              <a:gd name="T13" fmla="*/ 166 h 234"/>
              <a:gd name="T14" fmla="*/ 147 w 234"/>
              <a:gd name="T15" fmla="*/ 168 h 234"/>
              <a:gd name="T16" fmla="*/ 202 w 234"/>
              <a:gd name="T17" fmla="*/ 223 h 234"/>
              <a:gd name="T18" fmla="*/ 228 w 234"/>
              <a:gd name="T19" fmla="*/ 229 h 234"/>
              <a:gd name="T20" fmla="*/ 223 w 234"/>
              <a:gd name="T21" fmla="*/ 203 h 234"/>
              <a:gd name="T22" fmla="*/ 53 w 234"/>
              <a:gd name="T23" fmla="*/ 137 h 234"/>
              <a:gd name="T24" fmla="*/ 53 w 234"/>
              <a:gd name="T25" fmla="*/ 54 h 234"/>
              <a:gd name="T26" fmla="*/ 136 w 234"/>
              <a:gd name="T27" fmla="*/ 54 h 234"/>
              <a:gd name="T28" fmla="*/ 136 w 234"/>
              <a:gd name="T29" fmla="*/ 137 h 234"/>
              <a:gd name="T30" fmla="*/ 53 w 234"/>
              <a:gd name="T31"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234">
                <a:moveTo>
                  <a:pt x="223" y="203"/>
                </a:moveTo>
                <a:cubicBezTo>
                  <a:pt x="167" y="147"/>
                  <a:pt x="167" y="147"/>
                  <a:pt x="167" y="147"/>
                </a:cubicBezTo>
                <a:cubicBezTo>
                  <a:pt x="167" y="147"/>
                  <a:pt x="166" y="146"/>
                  <a:pt x="166" y="146"/>
                </a:cubicBezTo>
                <a:cubicBezTo>
                  <a:pt x="190" y="112"/>
                  <a:pt x="187" y="65"/>
                  <a:pt x="156" y="34"/>
                </a:cubicBezTo>
                <a:cubicBezTo>
                  <a:pt x="122" y="0"/>
                  <a:pt x="67" y="0"/>
                  <a:pt x="33" y="34"/>
                </a:cubicBezTo>
                <a:cubicBezTo>
                  <a:pt x="0" y="68"/>
                  <a:pt x="0" y="123"/>
                  <a:pt x="33" y="157"/>
                </a:cubicBezTo>
                <a:cubicBezTo>
                  <a:pt x="64" y="187"/>
                  <a:pt x="111" y="190"/>
                  <a:pt x="145" y="166"/>
                </a:cubicBezTo>
                <a:cubicBezTo>
                  <a:pt x="146" y="167"/>
                  <a:pt x="146" y="167"/>
                  <a:pt x="147" y="168"/>
                </a:cubicBezTo>
                <a:cubicBezTo>
                  <a:pt x="202" y="223"/>
                  <a:pt x="202" y="223"/>
                  <a:pt x="202" y="223"/>
                </a:cubicBezTo>
                <a:cubicBezTo>
                  <a:pt x="211" y="232"/>
                  <a:pt x="222" y="234"/>
                  <a:pt x="228" y="229"/>
                </a:cubicBezTo>
                <a:cubicBezTo>
                  <a:pt x="234" y="223"/>
                  <a:pt x="231" y="211"/>
                  <a:pt x="223" y="203"/>
                </a:cubicBezTo>
                <a:close/>
                <a:moveTo>
                  <a:pt x="53" y="137"/>
                </a:moveTo>
                <a:cubicBezTo>
                  <a:pt x="31" y="114"/>
                  <a:pt x="31" y="77"/>
                  <a:pt x="53" y="54"/>
                </a:cubicBezTo>
                <a:cubicBezTo>
                  <a:pt x="76" y="31"/>
                  <a:pt x="113" y="31"/>
                  <a:pt x="136" y="54"/>
                </a:cubicBezTo>
                <a:cubicBezTo>
                  <a:pt x="159" y="77"/>
                  <a:pt x="159" y="114"/>
                  <a:pt x="136" y="137"/>
                </a:cubicBezTo>
                <a:cubicBezTo>
                  <a:pt x="113" y="160"/>
                  <a:pt x="76" y="160"/>
                  <a:pt x="53" y="1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矩形 30">
            <a:extLst>
              <a:ext uri="{FF2B5EF4-FFF2-40B4-BE49-F238E27FC236}">
                <a16:creationId xmlns:a16="http://schemas.microsoft.com/office/drawing/2014/main" xmlns="" id="{BCEA2BF5-BE14-437C-8806-217CCA45A5C6}"/>
              </a:ext>
            </a:extLst>
          </p:cNvPr>
          <p:cNvSpPr/>
          <p:nvPr/>
        </p:nvSpPr>
        <p:spPr>
          <a:xfrm>
            <a:off x="2070896" y="3538065"/>
            <a:ext cx="2037497" cy="689869"/>
          </a:xfrm>
          <a:prstGeom prst="rect">
            <a:avLst/>
          </a:prstGeom>
        </p:spPr>
        <p:txBody>
          <a:bodyPr wrap="square">
            <a:spAutoFit/>
          </a:bodyPr>
          <a:lstStyle/>
          <a:p>
            <a:pPr algn="ctr">
              <a:lnSpc>
                <a:spcPct val="150000"/>
              </a:lnSpc>
              <a:spcBef>
                <a:spcPts val="600"/>
              </a:spcBef>
            </a:pPr>
            <a:r>
              <a:rPr lang="en-US" altLang="zh-CN" sz="900">
                <a:solidFill>
                  <a:schemeClr val="tx1">
                    <a:lumMod val="75000"/>
                    <a:lumOff val="25000"/>
                  </a:schemeClr>
                </a:solidFill>
              </a:rPr>
              <a:t>Lorem Ipsum Dolor Sit Er Elit Lamet, Consectetaur Cillium Pecu, Sed Do Eiusmod Tempor. </a:t>
            </a:r>
          </a:p>
        </p:txBody>
      </p:sp>
      <p:sp>
        <p:nvSpPr>
          <p:cNvPr id="32" name="TextBox 364">
            <a:extLst>
              <a:ext uri="{FF2B5EF4-FFF2-40B4-BE49-F238E27FC236}">
                <a16:creationId xmlns:a16="http://schemas.microsoft.com/office/drawing/2014/main" xmlns="" id="{BDCA6B46-585F-4C21-841D-E7C4C34D2AB8}"/>
              </a:ext>
            </a:extLst>
          </p:cNvPr>
          <p:cNvSpPr txBox="1"/>
          <p:nvPr/>
        </p:nvSpPr>
        <p:spPr>
          <a:xfrm>
            <a:off x="2070896" y="3214029"/>
            <a:ext cx="2037497" cy="307777"/>
          </a:xfrm>
          <a:prstGeom prst="rect">
            <a:avLst/>
          </a:prstGeom>
          <a:noFill/>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400" b="1" dirty="0">
                <a:solidFill>
                  <a:schemeClr val="tx1">
                    <a:lumMod val="75000"/>
                    <a:lumOff val="25000"/>
                  </a:schemeClr>
                </a:solidFill>
                <a:effectLst/>
                <a:latin typeface="+mn-lt"/>
              </a:rPr>
              <a:t>输入标题</a:t>
            </a:r>
          </a:p>
        </p:txBody>
      </p:sp>
      <p:sp>
        <p:nvSpPr>
          <p:cNvPr id="33" name="矩形 32">
            <a:extLst>
              <a:ext uri="{FF2B5EF4-FFF2-40B4-BE49-F238E27FC236}">
                <a16:creationId xmlns:a16="http://schemas.microsoft.com/office/drawing/2014/main" xmlns="" id="{74B71D03-1F8F-4876-AC12-14D30D164ECF}"/>
              </a:ext>
            </a:extLst>
          </p:cNvPr>
          <p:cNvSpPr/>
          <p:nvPr/>
        </p:nvSpPr>
        <p:spPr>
          <a:xfrm>
            <a:off x="5079947" y="3538065"/>
            <a:ext cx="2037497" cy="689869"/>
          </a:xfrm>
          <a:prstGeom prst="rect">
            <a:avLst/>
          </a:prstGeom>
        </p:spPr>
        <p:txBody>
          <a:bodyPr wrap="square">
            <a:spAutoFit/>
          </a:bodyPr>
          <a:lstStyle/>
          <a:p>
            <a:pPr algn="ctr">
              <a:lnSpc>
                <a:spcPct val="150000"/>
              </a:lnSpc>
              <a:spcBef>
                <a:spcPts val="600"/>
              </a:spcBef>
            </a:pPr>
            <a:r>
              <a:rPr lang="en-US" altLang="zh-CN" sz="900">
                <a:solidFill>
                  <a:schemeClr val="tx1">
                    <a:lumMod val="75000"/>
                    <a:lumOff val="25000"/>
                  </a:schemeClr>
                </a:solidFill>
              </a:rPr>
              <a:t>Lorem Ipsum Dolor Sit Er Elit Lamet, Consectetaur Cillium Pecu, Sed Do Eiusmod Tempor. </a:t>
            </a:r>
          </a:p>
        </p:txBody>
      </p:sp>
      <p:sp>
        <p:nvSpPr>
          <p:cNvPr id="34" name="TextBox 366">
            <a:extLst>
              <a:ext uri="{FF2B5EF4-FFF2-40B4-BE49-F238E27FC236}">
                <a16:creationId xmlns:a16="http://schemas.microsoft.com/office/drawing/2014/main" xmlns="" id="{ACF063DC-7873-4586-9925-9D1DF044360B}"/>
              </a:ext>
            </a:extLst>
          </p:cNvPr>
          <p:cNvSpPr txBox="1"/>
          <p:nvPr/>
        </p:nvSpPr>
        <p:spPr>
          <a:xfrm>
            <a:off x="5079947" y="3214029"/>
            <a:ext cx="2037497" cy="307777"/>
          </a:xfrm>
          <a:prstGeom prst="rect">
            <a:avLst/>
          </a:prstGeom>
          <a:noFill/>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400" b="1" dirty="0">
                <a:solidFill>
                  <a:schemeClr val="tx1">
                    <a:lumMod val="75000"/>
                    <a:lumOff val="25000"/>
                  </a:schemeClr>
                </a:solidFill>
                <a:effectLst/>
                <a:latin typeface="+mn-lt"/>
              </a:rPr>
              <a:t>输入标题</a:t>
            </a:r>
          </a:p>
        </p:txBody>
      </p:sp>
      <p:sp>
        <p:nvSpPr>
          <p:cNvPr id="35" name="矩形 34">
            <a:extLst>
              <a:ext uri="{FF2B5EF4-FFF2-40B4-BE49-F238E27FC236}">
                <a16:creationId xmlns:a16="http://schemas.microsoft.com/office/drawing/2014/main" xmlns="" id="{A3784BC8-D047-4F78-9C71-A4E3ABDB9935}"/>
              </a:ext>
            </a:extLst>
          </p:cNvPr>
          <p:cNvSpPr/>
          <p:nvPr/>
        </p:nvSpPr>
        <p:spPr>
          <a:xfrm>
            <a:off x="8083189" y="3538065"/>
            <a:ext cx="2037497" cy="689869"/>
          </a:xfrm>
          <a:prstGeom prst="rect">
            <a:avLst/>
          </a:prstGeom>
        </p:spPr>
        <p:txBody>
          <a:bodyPr wrap="square">
            <a:spAutoFit/>
          </a:bodyPr>
          <a:lstStyle/>
          <a:p>
            <a:pPr algn="ctr">
              <a:lnSpc>
                <a:spcPct val="150000"/>
              </a:lnSpc>
              <a:spcBef>
                <a:spcPts val="600"/>
              </a:spcBef>
            </a:pPr>
            <a:r>
              <a:rPr lang="en-US" altLang="zh-CN" sz="900">
                <a:solidFill>
                  <a:schemeClr val="tx1">
                    <a:lumMod val="75000"/>
                    <a:lumOff val="25000"/>
                  </a:schemeClr>
                </a:solidFill>
              </a:rPr>
              <a:t>Lorem Ipsum Dolor Sit Er Elit Lamet, Consectetaur Cillium Pecu, Sed Do Eiusmod Tempor. </a:t>
            </a:r>
          </a:p>
        </p:txBody>
      </p:sp>
      <p:sp>
        <p:nvSpPr>
          <p:cNvPr id="36" name="TextBox 368">
            <a:extLst>
              <a:ext uri="{FF2B5EF4-FFF2-40B4-BE49-F238E27FC236}">
                <a16:creationId xmlns:a16="http://schemas.microsoft.com/office/drawing/2014/main" xmlns="" id="{475176A7-2347-4947-9505-A4A1DA1CE549}"/>
              </a:ext>
            </a:extLst>
          </p:cNvPr>
          <p:cNvSpPr txBox="1"/>
          <p:nvPr/>
        </p:nvSpPr>
        <p:spPr>
          <a:xfrm>
            <a:off x="8083189" y="3214029"/>
            <a:ext cx="2037497" cy="307777"/>
          </a:xfrm>
          <a:prstGeom prst="rect">
            <a:avLst/>
          </a:prstGeom>
          <a:noFill/>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400" b="1" dirty="0">
                <a:solidFill>
                  <a:schemeClr val="tx1">
                    <a:lumMod val="75000"/>
                    <a:lumOff val="25000"/>
                  </a:schemeClr>
                </a:solidFill>
                <a:effectLst/>
                <a:latin typeface="+mn-lt"/>
              </a:rPr>
              <a:t>输入标题</a:t>
            </a:r>
          </a:p>
        </p:txBody>
      </p:sp>
      <p:sp>
        <p:nvSpPr>
          <p:cNvPr id="37" name="矩形 36">
            <a:extLst>
              <a:ext uri="{FF2B5EF4-FFF2-40B4-BE49-F238E27FC236}">
                <a16:creationId xmlns:a16="http://schemas.microsoft.com/office/drawing/2014/main" xmlns="" id="{9070BD44-4942-4D1E-B9DC-E54B0C89AE73}"/>
              </a:ext>
            </a:extLst>
          </p:cNvPr>
          <p:cNvSpPr/>
          <p:nvPr/>
        </p:nvSpPr>
        <p:spPr>
          <a:xfrm>
            <a:off x="3581126" y="1328770"/>
            <a:ext cx="2037497" cy="689869"/>
          </a:xfrm>
          <a:prstGeom prst="rect">
            <a:avLst/>
          </a:prstGeom>
        </p:spPr>
        <p:txBody>
          <a:bodyPr wrap="square">
            <a:spAutoFit/>
          </a:bodyPr>
          <a:lstStyle/>
          <a:p>
            <a:pPr algn="ctr">
              <a:lnSpc>
                <a:spcPct val="150000"/>
              </a:lnSpc>
              <a:spcBef>
                <a:spcPts val="600"/>
              </a:spcBef>
            </a:pPr>
            <a:r>
              <a:rPr lang="en-US" altLang="zh-CN" sz="900">
                <a:solidFill>
                  <a:schemeClr val="tx1">
                    <a:lumMod val="75000"/>
                    <a:lumOff val="25000"/>
                  </a:schemeClr>
                </a:solidFill>
              </a:rPr>
              <a:t>Lorem Ipsum Dolor Sit Er Elit Lamet, Consectetaur Cillium Pecu, Sed Do Eiusmod Tempor. </a:t>
            </a:r>
          </a:p>
        </p:txBody>
      </p:sp>
      <p:sp>
        <p:nvSpPr>
          <p:cNvPr id="38" name="TextBox 370">
            <a:extLst>
              <a:ext uri="{FF2B5EF4-FFF2-40B4-BE49-F238E27FC236}">
                <a16:creationId xmlns:a16="http://schemas.microsoft.com/office/drawing/2014/main" xmlns="" id="{2E7E2419-43C0-4C74-B4B9-00498269FCA4}"/>
              </a:ext>
            </a:extLst>
          </p:cNvPr>
          <p:cNvSpPr txBox="1"/>
          <p:nvPr/>
        </p:nvSpPr>
        <p:spPr>
          <a:xfrm>
            <a:off x="3581126" y="1004734"/>
            <a:ext cx="2037497" cy="307777"/>
          </a:xfrm>
          <a:prstGeom prst="rect">
            <a:avLst/>
          </a:prstGeom>
          <a:noFill/>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400" b="1" dirty="0">
                <a:solidFill>
                  <a:schemeClr val="tx1">
                    <a:lumMod val="75000"/>
                    <a:lumOff val="25000"/>
                  </a:schemeClr>
                </a:solidFill>
                <a:effectLst/>
                <a:latin typeface="+mn-lt"/>
              </a:rPr>
              <a:t>输入标题</a:t>
            </a:r>
          </a:p>
        </p:txBody>
      </p:sp>
      <p:sp>
        <p:nvSpPr>
          <p:cNvPr id="39" name="矩形 38">
            <a:extLst>
              <a:ext uri="{FF2B5EF4-FFF2-40B4-BE49-F238E27FC236}">
                <a16:creationId xmlns:a16="http://schemas.microsoft.com/office/drawing/2014/main" xmlns="" id="{1C04DB92-7784-4FEC-A0E0-63D1BA2AA6DA}"/>
              </a:ext>
            </a:extLst>
          </p:cNvPr>
          <p:cNvSpPr/>
          <p:nvPr/>
        </p:nvSpPr>
        <p:spPr>
          <a:xfrm>
            <a:off x="6584368" y="1328770"/>
            <a:ext cx="2037497" cy="689869"/>
          </a:xfrm>
          <a:prstGeom prst="rect">
            <a:avLst/>
          </a:prstGeom>
        </p:spPr>
        <p:txBody>
          <a:bodyPr wrap="square">
            <a:spAutoFit/>
          </a:bodyPr>
          <a:lstStyle/>
          <a:p>
            <a:pPr algn="ctr">
              <a:lnSpc>
                <a:spcPct val="150000"/>
              </a:lnSpc>
              <a:spcBef>
                <a:spcPts val="600"/>
              </a:spcBef>
            </a:pPr>
            <a:r>
              <a:rPr lang="en-US" altLang="zh-CN" sz="900">
                <a:solidFill>
                  <a:schemeClr val="tx1">
                    <a:lumMod val="75000"/>
                    <a:lumOff val="25000"/>
                  </a:schemeClr>
                </a:solidFill>
              </a:rPr>
              <a:t>Lorem Ipsum Dolor Sit Er Elit Lamet, Consectetaur Cillium Pecu, Sed Do Eiusmod Tempor. </a:t>
            </a:r>
          </a:p>
        </p:txBody>
      </p:sp>
      <p:sp>
        <p:nvSpPr>
          <p:cNvPr id="40" name="TextBox 372">
            <a:extLst>
              <a:ext uri="{FF2B5EF4-FFF2-40B4-BE49-F238E27FC236}">
                <a16:creationId xmlns:a16="http://schemas.microsoft.com/office/drawing/2014/main" xmlns="" id="{04BDE472-E46D-4BFB-B3F2-2257CA6594C4}"/>
              </a:ext>
            </a:extLst>
          </p:cNvPr>
          <p:cNvSpPr txBox="1"/>
          <p:nvPr/>
        </p:nvSpPr>
        <p:spPr>
          <a:xfrm>
            <a:off x="6584368" y="1004734"/>
            <a:ext cx="2037497" cy="307777"/>
          </a:xfrm>
          <a:prstGeom prst="rect">
            <a:avLst/>
          </a:prstGeom>
          <a:noFill/>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1400" b="1" dirty="0">
                <a:solidFill>
                  <a:schemeClr val="tx1">
                    <a:lumMod val="75000"/>
                    <a:lumOff val="25000"/>
                  </a:schemeClr>
                </a:solidFill>
                <a:effectLst/>
                <a:latin typeface="+mn-lt"/>
              </a:rPr>
              <a:t>输入标题</a:t>
            </a:r>
          </a:p>
        </p:txBody>
      </p:sp>
      <p:pic>
        <p:nvPicPr>
          <p:cNvPr id="43" name="图片 42">
            <a:extLst>
              <a:ext uri="{FF2B5EF4-FFF2-40B4-BE49-F238E27FC236}">
                <a16:creationId xmlns:a16="http://schemas.microsoft.com/office/drawing/2014/main" xmlns="" id="{0E4CBC10-205B-4142-99CC-D1D1332EE29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8646"/>
          <a:stretch/>
        </p:blipFill>
        <p:spPr>
          <a:xfrm>
            <a:off x="0" y="4406652"/>
            <a:ext cx="12195518" cy="2485364"/>
          </a:xfrm>
          <a:prstGeom prst="rect">
            <a:avLst/>
          </a:prstGeom>
        </p:spPr>
      </p:pic>
    </p:spTree>
    <p:extLst>
      <p:ext uri="{BB962C8B-B14F-4D97-AF65-F5344CB8AC3E}">
        <p14:creationId xmlns:p14="http://schemas.microsoft.com/office/powerpoint/2010/main" val="322324891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圆角矩形 53">
            <a:extLst>
              <a:ext uri="{FF2B5EF4-FFF2-40B4-BE49-F238E27FC236}">
                <a16:creationId xmlns:a16="http://schemas.microsoft.com/office/drawing/2014/main" xmlns="" id="{85E40F0A-C31B-41AE-899E-D9BFED5383D6}"/>
              </a:ext>
            </a:extLst>
          </p:cNvPr>
          <p:cNvSpPr/>
          <p:nvPr/>
        </p:nvSpPr>
        <p:spPr>
          <a:xfrm rot="5400000">
            <a:off x="8899976" y="3409915"/>
            <a:ext cx="1377389" cy="3258205"/>
          </a:xfrm>
          <a:prstGeom prst="roundRect">
            <a:avLst>
              <a:gd name="adj" fmla="val 0"/>
            </a:avLst>
          </a:prstGeom>
          <a:gradFill>
            <a:gsLst>
              <a:gs pos="0">
                <a:srgbClr val="39BE0A"/>
              </a:gs>
              <a:gs pos="100000">
                <a:srgbClr val="39BE0A">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53">
            <a:extLst>
              <a:ext uri="{FF2B5EF4-FFF2-40B4-BE49-F238E27FC236}">
                <a16:creationId xmlns:a16="http://schemas.microsoft.com/office/drawing/2014/main" xmlns="" id="{62108723-4506-44C4-BF14-6FAED37E06EE}"/>
              </a:ext>
            </a:extLst>
          </p:cNvPr>
          <p:cNvSpPr/>
          <p:nvPr/>
        </p:nvSpPr>
        <p:spPr>
          <a:xfrm rot="5400000">
            <a:off x="8899977" y="1097063"/>
            <a:ext cx="1377389" cy="3258205"/>
          </a:xfrm>
          <a:prstGeom prst="roundRect">
            <a:avLst>
              <a:gd name="adj" fmla="val 0"/>
            </a:avLst>
          </a:prstGeom>
          <a:gradFill>
            <a:gsLst>
              <a:gs pos="0">
                <a:srgbClr val="39BE0A"/>
              </a:gs>
              <a:gs pos="100000">
                <a:srgbClr val="39BE0A">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53">
            <a:extLst>
              <a:ext uri="{FF2B5EF4-FFF2-40B4-BE49-F238E27FC236}">
                <a16:creationId xmlns:a16="http://schemas.microsoft.com/office/drawing/2014/main" xmlns="" id="{8279FB94-A9BF-4A24-8784-7AD92C3BC2E8}"/>
              </a:ext>
            </a:extLst>
          </p:cNvPr>
          <p:cNvSpPr/>
          <p:nvPr/>
        </p:nvSpPr>
        <p:spPr>
          <a:xfrm rot="16200000">
            <a:off x="1987009" y="2566346"/>
            <a:ext cx="1377389" cy="3258205"/>
          </a:xfrm>
          <a:prstGeom prst="roundRect">
            <a:avLst>
              <a:gd name="adj" fmla="val 0"/>
            </a:avLst>
          </a:prstGeom>
          <a:gradFill>
            <a:gsLst>
              <a:gs pos="0">
                <a:srgbClr val="39BE0A"/>
              </a:gs>
              <a:gs pos="100000">
                <a:srgbClr val="39BE0A">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53">
            <a:extLst>
              <a:ext uri="{FF2B5EF4-FFF2-40B4-BE49-F238E27FC236}">
                <a16:creationId xmlns:a16="http://schemas.microsoft.com/office/drawing/2014/main" xmlns="" id="{C85B0D8F-E750-4AA1-9CDE-8AD2461ED01F}"/>
              </a:ext>
            </a:extLst>
          </p:cNvPr>
          <p:cNvSpPr/>
          <p:nvPr/>
        </p:nvSpPr>
        <p:spPr>
          <a:xfrm rot="16200000">
            <a:off x="1987010" y="336664"/>
            <a:ext cx="1377389" cy="3258205"/>
          </a:xfrm>
          <a:prstGeom prst="roundRect">
            <a:avLst>
              <a:gd name="adj" fmla="val 0"/>
            </a:avLst>
          </a:prstGeom>
          <a:gradFill>
            <a:gsLst>
              <a:gs pos="0">
                <a:srgbClr val="39BE0A"/>
              </a:gs>
              <a:gs pos="100000">
                <a:srgbClr val="39BE0A">
                  <a:alpha val="0"/>
                </a:srgb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xmlns="" id="{34B4F651-B398-4A26-B5B5-BC00338C83F7}"/>
              </a:ext>
            </a:extLst>
          </p:cNvPr>
          <p:cNvSpPr/>
          <p:nvPr/>
        </p:nvSpPr>
        <p:spPr>
          <a:xfrm>
            <a:off x="1454747" y="1732849"/>
            <a:ext cx="2385536" cy="787331"/>
          </a:xfrm>
          <a:prstGeom prst="rect">
            <a:avLst/>
          </a:prstGeom>
        </p:spPr>
        <p:txBody>
          <a:bodyPr wrap="square">
            <a:spAutoFit/>
          </a:bodyPr>
          <a:lstStyle/>
          <a:p>
            <a:pPr>
              <a:lnSpc>
                <a:spcPct val="130000"/>
              </a:lnSpc>
            </a:pPr>
            <a:r>
              <a:rPr lang="en-US" altLang="zh-CN" sz="1200" dirty="0"/>
              <a:t>Lorem ipsum dolor sit </a:t>
            </a:r>
            <a:r>
              <a:rPr lang="en-US" altLang="zh-CN" sz="1200" dirty="0" err="1"/>
              <a:t>amet</a:t>
            </a:r>
            <a:r>
              <a:rPr lang="en-US" altLang="zh-CN" sz="1200" dirty="0"/>
              <a:t>, </a:t>
            </a:r>
            <a:r>
              <a:rPr lang="en-US" altLang="zh-CN" sz="1200" dirty="0" err="1"/>
              <a:t>consectetur</a:t>
            </a:r>
            <a:r>
              <a:rPr lang="en-US" altLang="zh-CN" sz="1200" dirty="0"/>
              <a:t> </a:t>
            </a:r>
            <a:r>
              <a:rPr lang="en-US" altLang="zh-CN" sz="1200" dirty="0" err="1"/>
              <a:t>adipisicing</a:t>
            </a:r>
            <a:r>
              <a:rPr lang="en-US" altLang="zh-CN" sz="1200" dirty="0"/>
              <a:t> </a:t>
            </a:r>
            <a:r>
              <a:rPr lang="en-US" altLang="zh-CN" sz="1200" dirty="0" err="1"/>
              <a:t>elit</a:t>
            </a:r>
            <a:r>
              <a:rPr lang="en-US" altLang="zh-CN" sz="1200" dirty="0"/>
              <a:t>, sed do </a:t>
            </a:r>
            <a:r>
              <a:rPr lang="en-US" altLang="zh-CN" sz="1200" dirty="0" err="1"/>
              <a:t>eiusmod</a:t>
            </a:r>
            <a:r>
              <a:rPr lang="en-US" altLang="zh-CN" sz="1200" dirty="0"/>
              <a:t> </a:t>
            </a:r>
            <a:r>
              <a:rPr lang="en-US" altLang="zh-CN" sz="1200" dirty="0" err="1"/>
              <a:t>tempor</a:t>
            </a:r>
            <a:r>
              <a:rPr lang="en-US" altLang="zh-CN" sz="1200" dirty="0"/>
              <a:t> </a:t>
            </a:r>
            <a:r>
              <a:rPr lang="en-US" altLang="zh-CN" sz="1200" dirty="0" err="1"/>
              <a:t>incididunt</a:t>
            </a:r>
            <a:r>
              <a:rPr lang="en-US" altLang="zh-CN" sz="1200" dirty="0"/>
              <a:t> . </a:t>
            </a:r>
            <a:endParaRPr lang="zh-CN" altLang="en-US" sz="1200" dirty="0"/>
          </a:p>
        </p:txBody>
      </p:sp>
      <p:sp>
        <p:nvSpPr>
          <p:cNvPr id="51" name="矩形 50">
            <a:extLst>
              <a:ext uri="{FF2B5EF4-FFF2-40B4-BE49-F238E27FC236}">
                <a16:creationId xmlns:a16="http://schemas.microsoft.com/office/drawing/2014/main" xmlns="" id="{5953D2BB-2B41-4EA9-BB7D-38F76A8D5D98}"/>
              </a:ext>
            </a:extLst>
          </p:cNvPr>
          <p:cNvSpPr/>
          <p:nvPr/>
        </p:nvSpPr>
        <p:spPr>
          <a:xfrm>
            <a:off x="1454747" y="1444817"/>
            <a:ext cx="1975500" cy="307777"/>
          </a:xfrm>
          <a:prstGeom prst="rect">
            <a:avLst/>
          </a:prstGeom>
        </p:spPr>
        <p:txBody>
          <a:bodyPr wrap="square">
            <a:spAutoFit/>
          </a:bodyPr>
          <a:lstStyle/>
          <a:p>
            <a:r>
              <a:rPr lang="zh-CN" altLang="en-US" sz="1400" b="1" dirty="0">
                <a:solidFill>
                  <a:schemeClr val="bg1"/>
                </a:solidFill>
              </a:rPr>
              <a:t>输入标题</a:t>
            </a:r>
          </a:p>
        </p:txBody>
      </p:sp>
      <p:sp>
        <p:nvSpPr>
          <p:cNvPr id="52" name="矩形 51">
            <a:extLst>
              <a:ext uri="{FF2B5EF4-FFF2-40B4-BE49-F238E27FC236}">
                <a16:creationId xmlns:a16="http://schemas.microsoft.com/office/drawing/2014/main" xmlns="" id="{D363C1C6-67B2-44FC-885F-EFE4A1614C80}"/>
              </a:ext>
            </a:extLst>
          </p:cNvPr>
          <p:cNvSpPr/>
          <p:nvPr/>
        </p:nvSpPr>
        <p:spPr>
          <a:xfrm>
            <a:off x="1531866" y="4073230"/>
            <a:ext cx="1975501" cy="692497"/>
          </a:xfrm>
          <a:prstGeom prst="rect">
            <a:avLst/>
          </a:prstGeom>
        </p:spPr>
        <p:txBody>
          <a:bodyPr wrap="square">
            <a:spAutoFit/>
          </a:bodyPr>
          <a:lstStyle/>
          <a:p>
            <a:pPr>
              <a:lnSpc>
                <a:spcPct val="130000"/>
              </a:lnSpc>
            </a:pPr>
            <a:r>
              <a:rPr lang="en-US" altLang="zh-CN" sz="1000">
                <a:solidFill>
                  <a:schemeClr val="tx1">
                    <a:lumMod val="75000"/>
                    <a:lumOff val="25000"/>
                  </a:schemeClr>
                </a:solidFill>
              </a:rPr>
              <a:t>Lorem ipsum dolor sit amet, consectetur adipisicing elit, sed do eiusmod tempor incididunt . </a:t>
            </a:r>
            <a:endParaRPr lang="zh-CN" altLang="en-US" sz="1000">
              <a:solidFill>
                <a:schemeClr val="tx1">
                  <a:lumMod val="75000"/>
                  <a:lumOff val="25000"/>
                </a:schemeClr>
              </a:solidFill>
            </a:endParaRPr>
          </a:p>
        </p:txBody>
      </p:sp>
      <p:sp>
        <p:nvSpPr>
          <p:cNvPr id="53" name="矩形 52">
            <a:extLst>
              <a:ext uri="{FF2B5EF4-FFF2-40B4-BE49-F238E27FC236}">
                <a16:creationId xmlns:a16="http://schemas.microsoft.com/office/drawing/2014/main" xmlns="" id="{C8ABEE97-4E3E-4441-A395-4581ACC6C7C2}"/>
              </a:ext>
            </a:extLst>
          </p:cNvPr>
          <p:cNvSpPr/>
          <p:nvPr/>
        </p:nvSpPr>
        <p:spPr>
          <a:xfrm>
            <a:off x="1531866" y="3785198"/>
            <a:ext cx="1975500" cy="307777"/>
          </a:xfrm>
          <a:prstGeom prst="rect">
            <a:avLst/>
          </a:prstGeom>
        </p:spPr>
        <p:txBody>
          <a:bodyPr wrap="square">
            <a:spAutoFit/>
          </a:bodyPr>
          <a:lstStyle/>
          <a:p>
            <a:r>
              <a:rPr lang="zh-CN" altLang="en-US" sz="1400" b="1" dirty="0">
                <a:solidFill>
                  <a:schemeClr val="bg1"/>
                </a:solidFill>
              </a:rPr>
              <a:t>输入标题</a:t>
            </a:r>
          </a:p>
        </p:txBody>
      </p:sp>
      <p:sp>
        <p:nvSpPr>
          <p:cNvPr id="54" name="矩形 53">
            <a:extLst>
              <a:ext uri="{FF2B5EF4-FFF2-40B4-BE49-F238E27FC236}">
                <a16:creationId xmlns:a16="http://schemas.microsoft.com/office/drawing/2014/main" xmlns="" id="{5A046BE2-0191-4EC2-83D4-CC42A9987EA1}"/>
              </a:ext>
            </a:extLst>
          </p:cNvPr>
          <p:cNvSpPr/>
          <p:nvPr/>
        </p:nvSpPr>
        <p:spPr>
          <a:xfrm>
            <a:off x="8484096" y="2490734"/>
            <a:ext cx="1975501" cy="692497"/>
          </a:xfrm>
          <a:prstGeom prst="rect">
            <a:avLst/>
          </a:prstGeom>
        </p:spPr>
        <p:txBody>
          <a:bodyPr wrap="square">
            <a:spAutoFit/>
          </a:bodyPr>
          <a:lstStyle/>
          <a:p>
            <a:pPr algn="r">
              <a:lnSpc>
                <a:spcPct val="130000"/>
              </a:lnSpc>
            </a:pPr>
            <a:r>
              <a:rPr lang="en-US" altLang="zh-CN" sz="1000">
                <a:solidFill>
                  <a:schemeClr val="tx1">
                    <a:lumMod val="75000"/>
                    <a:lumOff val="25000"/>
                  </a:schemeClr>
                </a:solidFill>
              </a:rPr>
              <a:t>Lorem ipsum dolor sit amet, consectetur adipisicing elit, sed do eiusmod tempor incididunt . </a:t>
            </a:r>
            <a:endParaRPr lang="zh-CN" altLang="en-US" sz="1000">
              <a:solidFill>
                <a:schemeClr val="tx1">
                  <a:lumMod val="75000"/>
                  <a:lumOff val="25000"/>
                </a:schemeClr>
              </a:solidFill>
            </a:endParaRPr>
          </a:p>
        </p:txBody>
      </p:sp>
      <p:sp>
        <p:nvSpPr>
          <p:cNvPr id="55" name="矩形 54">
            <a:extLst>
              <a:ext uri="{FF2B5EF4-FFF2-40B4-BE49-F238E27FC236}">
                <a16:creationId xmlns:a16="http://schemas.microsoft.com/office/drawing/2014/main" xmlns="" id="{D9C7C931-68F6-4862-B803-FC7428EF56F7}"/>
              </a:ext>
            </a:extLst>
          </p:cNvPr>
          <p:cNvSpPr/>
          <p:nvPr/>
        </p:nvSpPr>
        <p:spPr>
          <a:xfrm>
            <a:off x="8484096" y="2202702"/>
            <a:ext cx="1975500" cy="307777"/>
          </a:xfrm>
          <a:prstGeom prst="rect">
            <a:avLst/>
          </a:prstGeom>
        </p:spPr>
        <p:txBody>
          <a:bodyPr wrap="square">
            <a:spAutoFit/>
          </a:bodyPr>
          <a:lstStyle/>
          <a:p>
            <a:pPr algn="r"/>
            <a:r>
              <a:rPr lang="zh-CN" altLang="en-US" sz="1400" b="1" dirty="0">
                <a:solidFill>
                  <a:schemeClr val="bg1"/>
                </a:solidFill>
              </a:rPr>
              <a:t>输入标题</a:t>
            </a:r>
          </a:p>
        </p:txBody>
      </p:sp>
      <p:sp>
        <p:nvSpPr>
          <p:cNvPr id="56" name="矩形 55">
            <a:extLst>
              <a:ext uri="{FF2B5EF4-FFF2-40B4-BE49-F238E27FC236}">
                <a16:creationId xmlns:a16="http://schemas.microsoft.com/office/drawing/2014/main" xmlns="" id="{EC5D58E6-FCCD-4892-91EC-B252B4B0CCB1}"/>
              </a:ext>
            </a:extLst>
          </p:cNvPr>
          <p:cNvSpPr/>
          <p:nvPr/>
        </p:nvSpPr>
        <p:spPr>
          <a:xfrm>
            <a:off x="8484096" y="4820099"/>
            <a:ext cx="1975501" cy="692497"/>
          </a:xfrm>
          <a:prstGeom prst="rect">
            <a:avLst/>
          </a:prstGeom>
        </p:spPr>
        <p:txBody>
          <a:bodyPr wrap="square">
            <a:spAutoFit/>
          </a:bodyPr>
          <a:lstStyle/>
          <a:p>
            <a:pPr algn="r">
              <a:lnSpc>
                <a:spcPct val="130000"/>
              </a:lnSpc>
            </a:pPr>
            <a:r>
              <a:rPr lang="en-US" altLang="zh-CN" sz="1000">
                <a:solidFill>
                  <a:schemeClr val="tx1">
                    <a:lumMod val="75000"/>
                    <a:lumOff val="25000"/>
                  </a:schemeClr>
                </a:solidFill>
              </a:rPr>
              <a:t>Lorem ipsum dolor sit amet, consectetur adipisicing elit, sed do eiusmod tempor incididunt . </a:t>
            </a:r>
            <a:endParaRPr lang="zh-CN" altLang="en-US" sz="1000">
              <a:solidFill>
                <a:schemeClr val="tx1">
                  <a:lumMod val="75000"/>
                  <a:lumOff val="25000"/>
                </a:schemeClr>
              </a:solidFill>
            </a:endParaRPr>
          </a:p>
        </p:txBody>
      </p:sp>
      <p:sp>
        <p:nvSpPr>
          <p:cNvPr id="57" name="矩形 56">
            <a:extLst>
              <a:ext uri="{FF2B5EF4-FFF2-40B4-BE49-F238E27FC236}">
                <a16:creationId xmlns:a16="http://schemas.microsoft.com/office/drawing/2014/main" xmlns="" id="{C189811D-75EA-45C5-B4E6-B57F6A47DD08}"/>
              </a:ext>
            </a:extLst>
          </p:cNvPr>
          <p:cNvSpPr/>
          <p:nvPr/>
        </p:nvSpPr>
        <p:spPr>
          <a:xfrm>
            <a:off x="8484096" y="4532067"/>
            <a:ext cx="1975500" cy="307777"/>
          </a:xfrm>
          <a:prstGeom prst="rect">
            <a:avLst/>
          </a:prstGeom>
        </p:spPr>
        <p:txBody>
          <a:bodyPr wrap="square">
            <a:spAutoFit/>
          </a:bodyPr>
          <a:lstStyle/>
          <a:p>
            <a:pPr algn="r"/>
            <a:r>
              <a:rPr lang="zh-CN" altLang="en-US" sz="1400" b="1" dirty="0">
                <a:solidFill>
                  <a:schemeClr val="bg1"/>
                </a:solidFill>
              </a:rPr>
              <a:t>输入标题</a:t>
            </a:r>
          </a:p>
        </p:txBody>
      </p:sp>
      <p:sp>
        <p:nvSpPr>
          <p:cNvPr id="2" name="Freeform 5">
            <a:extLst>
              <a:ext uri="{FF2B5EF4-FFF2-40B4-BE49-F238E27FC236}">
                <a16:creationId xmlns:a16="http://schemas.microsoft.com/office/drawing/2014/main" xmlns="" id="{902083DD-61A4-4535-B5F0-94B452DED410}"/>
              </a:ext>
            </a:extLst>
          </p:cNvPr>
          <p:cNvSpPr>
            <a:spLocks/>
          </p:cNvSpPr>
          <p:nvPr/>
        </p:nvSpPr>
        <p:spPr bwMode="auto">
          <a:xfrm>
            <a:off x="4158343" y="1517497"/>
            <a:ext cx="4200836" cy="3987750"/>
          </a:xfrm>
          <a:custGeom>
            <a:avLst/>
            <a:gdLst>
              <a:gd name="T0" fmla="*/ 1142 w 1245"/>
              <a:gd name="T1" fmla="*/ 1005 h 1182"/>
              <a:gd name="T2" fmla="*/ 999 w 1245"/>
              <a:gd name="T3" fmla="*/ 947 h 1182"/>
              <a:gd name="T4" fmla="*/ 950 w 1245"/>
              <a:gd name="T5" fmla="*/ 898 h 1182"/>
              <a:gd name="T6" fmla="*/ 669 w 1245"/>
              <a:gd name="T7" fmla="*/ 947 h 1182"/>
              <a:gd name="T8" fmla="*/ 277 w 1245"/>
              <a:gd name="T9" fmla="*/ 1005 h 1182"/>
              <a:gd name="T10" fmla="*/ 281 w 1245"/>
              <a:gd name="T11" fmla="*/ 958 h 1182"/>
              <a:gd name="T12" fmla="*/ 329 w 1245"/>
              <a:gd name="T13" fmla="*/ 723 h 1182"/>
              <a:gd name="T14" fmla="*/ 281 w 1245"/>
              <a:gd name="T15" fmla="*/ 674 h 1182"/>
              <a:gd name="T16" fmla="*/ 277 w 1245"/>
              <a:gd name="T17" fmla="*/ 624 h 1182"/>
              <a:gd name="T18" fmla="*/ 439 w 1245"/>
              <a:gd name="T19" fmla="*/ 684 h 1182"/>
              <a:gd name="T20" fmla="*/ 720 w 1245"/>
              <a:gd name="T21" fmla="*/ 732 h 1182"/>
              <a:gd name="T22" fmla="*/ 768 w 1245"/>
              <a:gd name="T23" fmla="*/ 624 h 1182"/>
              <a:gd name="T24" fmla="*/ 1068 w 1245"/>
              <a:gd name="T25" fmla="*/ 505 h 1182"/>
              <a:gd name="T26" fmla="*/ 1202 w 1245"/>
              <a:gd name="T27" fmla="*/ 457 h 1182"/>
              <a:gd name="T28" fmla="*/ 1187 w 1245"/>
              <a:gd name="T29" fmla="*/ 236 h 1182"/>
              <a:gd name="T30" fmla="*/ 1066 w 1245"/>
              <a:gd name="T31" fmla="*/ 221 h 1182"/>
              <a:gd name="T32" fmla="*/ 645 w 1245"/>
              <a:gd name="T33" fmla="*/ 109 h 1182"/>
              <a:gd name="T34" fmla="*/ 631 w 1245"/>
              <a:gd name="T35" fmla="*/ 14 h 1182"/>
              <a:gd name="T36" fmla="*/ 364 w 1245"/>
              <a:gd name="T37" fmla="*/ 0 h 1182"/>
              <a:gd name="T38" fmla="*/ 316 w 1245"/>
              <a:gd name="T39" fmla="*/ 109 h 1182"/>
              <a:gd name="T40" fmla="*/ 157 w 1245"/>
              <a:gd name="T41" fmla="*/ 88 h 1182"/>
              <a:gd name="T42" fmla="*/ 157 w 1245"/>
              <a:gd name="T43" fmla="*/ 201 h 1182"/>
              <a:gd name="T44" fmla="*/ 316 w 1245"/>
              <a:gd name="T45" fmla="*/ 175 h 1182"/>
              <a:gd name="T46" fmla="*/ 364 w 1245"/>
              <a:gd name="T47" fmla="*/ 284 h 1182"/>
              <a:gd name="T48" fmla="*/ 645 w 1245"/>
              <a:gd name="T49" fmla="*/ 235 h 1182"/>
              <a:gd name="T50" fmla="*/ 925 w 1245"/>
              <a:gd name="T51" fmla="*/ 175 h 1182"/>
              <a:gd name="T52" fmla="*/ 921 w 1245"/>
              <a:gd name="T53" fmla="*/ 221 h 1182"/>
              <a:gd name="T54" fmla="*/ 872 w 1245"/>
              <a:gd name="T55" fmla="*/ 457 h 1182"/>
              <a:gd name="T56" fmla="*/ 999 w 1245"/>
              <a:gd name="T57" fmla="*/ 505 h 1182"/>
              <a:gd name="T58" fmla="*/ 768 w 1245"/>
              <a:gd name="T59" fmla="*/ 557 h 1182"/>
              <a:gd name="T60" fmla="*/ 754 w 1245"/>
              <a:gd name="T61" fmla="*/ 463 h 1182"/>
              <a:gd name="T62" fmla="*/ 487 w 1245"/>
              <a:gd name="T63" fmla="*/ 448 h 1182"/>
              <a:gd name="T64" fmla="*/ 439 w 1245"/>
              <a:gd name="T65" fmla="*/ 557 h 1182"/>
              <a:gd name="T66" fmla="*/ 134 w 1245"/>
              <a:gd name="T67" fmla="*/ 674 h 1182"/>
              <a:gd name="T68" fmla="*/ 0 w 1245"/>
              <a:gd name="T69" fmla="*/ 723 h 1182"/>
              <a:gd name="T70" fmla="*/ 48 w 1245"/>
              <a:gd name="T71" fmla="*/ 958 h 1182"/>
              <a:gd name="T72" fmla="*/ 277 w 1245"/>
              <a:gd name="T73" fmla="*/ 1072 h 1182"/>
              <a:gd name="T74" fmla="*/ 669 w 1245"/>
              <a:gd name="T75" fmla="*/ 1134 h 1182"/>
              <a:gd name="T76" fmla="*/ 950 w 1245"/>
              <a:gd name="T77" fmla="*/ 1182 h 1182"/>
              <a:gd name="T78" fmla="*/ 999 w 1245"/>
              <a:gd name="T79" fmla="*/ 1072 h 1182"/>
              <a:gd name="T80" fmla="*/ 1189 w 1245"/>
              <a:gd name="T81" fmla="*/ 1095 h 1182"/>
              <a:gd name="T82" fmla="*/ 1189 w 1245"/>
              <a:gd name="T83" fmla="*/ 981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5" h="1182">
                <a:moveTo>
                  <a:pt x="1189" y="981"/>
                </a:moveTo>
                <a:cubicBezTo>
                  <a:pt x="1170" y="981"/>
                  <a:pt x="1153" y="991"/>
                  <a:pt x="1142" y="1005"/>
                </a:cubicBezTo>
                <a:cubicBezTo>
                  <a:pt x="999" y="1005"/>
                  <a:pt x="999" y="1005"/>
                  <a:pt x="999" y="1005"/>
                </a:cubicBezTo>
                <a:cubicBezTo>
                  <a:pt x="999" y="947"/>
                  <a:pt x="999" y="947"/>
                  <a:pt x="999" y="947"/>
                </a:cubicBezTo>
                <a:cubicBezTo>
                  <a:pt x="999" y="934"/>
                  <a:pt x="994" y="922"/>
                  <a:pt x="985" y="913"/>
                </a:cubicBezTo>
                <a:cubicBezTo>
                  <a:pt x="975" y="904"/>
                  <a:pt x="963" y="898"/>
                  <a:pt x="950" y="898"/>
                </a:cubicBezTo>
                <a:cubicBezTo>
                  <a:pt x="718" y="898"/>
                  <a:pt x="718" y="898"/>
                  <a:pt x="718" y="898"/>
                </a:cubicBezTo>
                <a:cubicBezTo>
                  <a:pt x="691" y="898"/>
                  <a:pt x="669" y="920"/>
                  <a:pt x="669" y="947"/>
                </a:cubicBezTo>
                <a:cubicBezTo>
                  <a:pt x="669" y="1005"/>
                  <a:pt x="669" y="1005"/>
                  <a:pt x="669" y="1005"/>
                </a:cubicBezTo>
                <a:cubicBezTo>
                  <a:pt x="277" y="1005"/>
                  <a:pt x="277" y="1005"/>
                  <a:pt x="277" y="1005"/>
                </a:cubicBezTo>
                <a:cubicBezTo>
                  <a:pt x="245" y="1005"/>
                  <a:pt x="217" y="986"/>
                  <a:pt x="205" y="958"/>
                </a:cubicBezTo>
                <a:cubicBezTo>
                  <a:pt x="281" y="958"/>
                  <a:pt x="281" y="958"/>
                  <a:pt x="281" y="958"/>
                </a:cubicBezTo>
                <a:cubicBezTo>
                  <a:pt x="308" y="958"/>
                  <a:pt x="329" y="937"/>
                  <a:pt x="329" y="910"/>
                </a:cubicBezTo>
                <a:cubicBezTo>
                  <a:pt x="329" y="723"/>
                  <a:pt x="329" y="723"/>
                  <a:pt x="329" y="723"/>
                </a:cubicBezTo>
                <a:cubicBezTo>
                  <a:pt x="329" y="710"/>
                  <a:pt x="324" y="698"/>
                  <a:pt x="315" y="689"/>
                </a:cubicBezTo>
                <a:cubicBezTo>
                  <a:pt x="306" y="680"/>
                  <a:pt x="294" y="674"/>
                  <a:pt x="281" y="674"/>
                </a:cubicBezTo>
                <a:cubicBezTo>
                  <a:pt x="203" y="674"/>
                  <a:pt x="203" y="674"/>
                  <a:pt x="203" y="674"/>
                </a:cubicBezTo>
                <a:cubicBezTo>
                  <a:pt x="214" y="645"/>
                  <a:pt x="243" y="624"/>
                  <a:pt x="277" y="624"/>
                </a:cubicBezTo>
                <a:cubicBezTo>
                  <a:pt x="439" y="624"/>
                  <a:pt x="439" y="624"/>
                  <a:pt x="439" y="624"/>
                </a:cubicBezTo>
                <a:cubicBezTo>
                  <a:pt x="439" y="684"/>
                  <a:pt x="439" y="684"/>
                  <a:pt x="439" y="684"/>
                </a:cubicBezTo>
                <a:cubicBezTo>
                  <a:pt x="439" y="711"/>
                  <a:pt x="460" y="732"/>
                  <a:pt x="487" y="732"/>
                </a:cubicBezTo>
                <a:cubicBezTo>
                  <a:pt x="720" y="732"/>
                  <a:pt x="720" y="732"/>
                  <a:pt x="720" y="732"/>
                </a:cubicBezTo>
                <a:cubicBezTo>
                  <a:pt x="746" y="732"/>
                  <a:pt x="768" y="711"/>
                  <a:pt x="768" y="684"/>
                </a:cubicBezTo>
                <a:cubicBezTo>
                  <a:pt x="768" y="624"/>
                  <a:pt x="768" y="624"/>
                  <a:pt x="768" y="624"/>
                </a:cubicBezTo>
                <a:cubicBezTo>
                  <a:pt x="925" y="624"/>
                  <a:pt x="925" y="624"/>
                  <a:pt x="925" y="624"/>
                </a:cubicBezTo>
                <a:cubicBezTo>
                  <a:pt x="996" y="624"/>
                  <a:pt x="1055" y="573"/>
                  <a:pt x="1068" y="505"/>
                </a:cubicBezTo>
                <a:cubicBezTo>
                  <a:pt x="1153" y="505"/>
                  <a:pt x="1153" y="505"/>
                  <a:pt x="1153" y="505"/>
                </a:cubicBezTo>
                <a:cubicBezTo>
                  <a:pt x="1180" y="505"/>
                  <a:pt x="1202" y="484"/>
                  <a:pt x="1202" y="457"/>
                </a:cubicBezTo>
                <a:cubicBezTo>
                  <a:pt x="1202" y="270"/>
                  <a:pt x="1202" y="270"/>
                  <a:pt x="1202" y="270"/>
                </a:cubicBezTo>
                <a:cubicBezTo>
                  <a:pt x="1202" y="257"/>
                  <a:pt x="1197" y="245"/>
                  <a:pt x="1187" y="236"/>
                </a:cubicBezTo>
                <a:cubicBezTo>
                  <a:pt x="1178" y="226"/>
                  <a:pt x="1166" y="221"/>
                  <a:pt x="1153" y="221"/>
                </a:cubicBezTo>
                <a:cubicBezTo>
                  <a:pt x="1066" y="221"/>
                  <a:pt x="1066" y="221"/>
                  <a:pt x="1066" y="221"/>
                </a:cubicBezTo>
                <a:cubicBezTo>
                  <a:pt x="1051" y="157"/>
                  <a:pt x="994" y="109"/>
                  <a:pt x="925" y="109"/>
                </a:cubicBezTo>
                <a:cubicBezTo>
                  <a:pt x="645" y="109"/>
                  <a:pt x="645" y="109"/>
                  <a:pt x="645" y="109"/>
                </a:cubicBezTo>
                <a:cubicBezTo>
                  <a:pt x="645" y="49"/>
                  <a:pt x="645" y="49"/>
                  <a:pt x="645" y="49"/>
                </a:cubicBezTo>
                <a:cubicBezTo>
                  <a:pt x="645" y="36"/>
                  <a:pt x="640" y="23"/>
                  <a:pt x="631" y="14"/>
                </a:cubicBezTo>
                <a:cubicBezTo>
                  <a:pt x="622" y="5"/>
                  <a:pt x="610" y="0"/>
                  <a:pt x="597" y="0"/>
                </a:cubicBezTo>
                <a:cubicBezTo>
                  <a:pt x="364" y="0"/>
                  <a:pt x="364" y="0"/>
                  <a:pt x="364" y="0"/>
                </a:cubicBezTo>
                <a:cubicBezTo>
                  <a:pt x="338" y="0"/>
                  <a:pt x="316" y="22"/>
                  <a:pt x="316" y="49"/>
                </a:cubicBezTo>
                <a:cubicBezTo>
                  <a:pt x="316" y="109"/>
                  <a:pt x="316" y="109"/>
                  <a:pt x="316" y="109"/>
                </a:cubicBezTo>
                <a:cubicBezTo>
                  <a:pt x="200" y="109"/>
                  <a:pt x="200" y="109"/>
                  <a:pt x="200" y="109"/>
                </a:cubicBezTo>
                <a:cubicBezTo>
                  <a:pt x="190" y="96"/>
                  <a:pt x="174" y="88"/>
                  <a:pt x="157" y="88"/>
                </a:cubicBezTo>
                <a:cubicBezTo>
                  <a:pt x="125" y="88"/>
                  <a:pt x="100" y="113"/>
                  <a:pt x="100" y="145"/>
                </a:cubicBezTo>
                <a:cubicBezTo>
                  <a:pt x="100" y="176"/>
                  <a:pt x="125" y="201"/>
                  <a:pt x="157" y="201"/>
                </a:cubicBezTo>
                <a:cubicBezTo>
                  <a:pt x="177" y="201"/>
                  <a:pt x="194" y="191"/>
                  <a:pt x="204" y="175"/>
                </a:cubicBezTo>
                <a:cubicBezTo>
                  <a:pt x="316" y="175"/>
                  <a:pt x="316" y="175"/>
                  <a:pt x="316" y="175"/>
                </a:cubicBezTo>
                <a:cubicBezTo>
                  <a:pt x="316" y="235"/>
                  <a:pt x="316" y="235"/>
                  <a:pt x="316" y="235"/>
                </a:cubicBezTo>
                <a:cubicBezTo>
                  <a:pt x="316" y="262"/>
                  <a:pt x="338" y="284"/>
                  <a:pt x="364" y="284"/>
                </a:cubicBezTo>
                <a:cubicBezTo>
                  <a:pt x="597" y="284"/>
                  <a:pt x="597" y="284"/>
                  <a:pt x="597" y="284"/>
                </a:cubicBezTo>
                <a:cubicBezTo>
                  <a:pt x="624" y="284"/>
                  <a:pt x="645" y="262"/>
                  <a:pt x="645" y="235"/>
                </a:cubicBezTo>
                <a:cubicBezTo>
                  <a:pt x="645" y="175"/>
                  <a:pt x="645" y="175"/>
                  <a:pt x="645" y="175"/>
                </a:cubicBezTo>
                <a:cubicBezTo>
                  <a:pt x="925" y="175"/>
                  <a:pt x="925" y="175"/>
                  <a:pt x="925" y="175"/>
                </a:cubicBezTo>
                <a:cubicBezTo>
                  <a:pt x="956" y="175"/>
                  <a:pt x="984" y="194"/>
                  <a:pt x="996" y="221"/>
                </a:cubicBezTo>
                <a:cubicBezTo>
                  <a:pt x="921" y="221"/>
                  <a:pt x="921" y="221"/>
                  <a:pt x="921" y="221"/>
                </a:cubicBezTo>
                <a:cubicBezTo>
                  <a:pt x="894" y="221"/>
                  <a:pt x="872" y="243"/>
                  <a:pt x="872" y="270"/>
                </a:cubicBezTo>
                <a:cubicBezTo>
                  <a:pt x="872" y="457"/>
                  <a:pt x="872" y="457"/>
                  <a:pt x="872" y="457"/>
                </a:cubicBezTo>
                <a:cubicBezTo>
                  <a:pt x="872" y="484"/>
                  <a:pt x="894" y="505"/>
                  <a:pt x="921" y="505"/>
                </a:cubicBezTo>
                <a:cubicBezTo>
                  <a:pt x="999" y="505"/>
                  <a:pt x="999" y="505"/>
                  <a:pt x="999" y="505"/>
                </a:cubicBezTo>
                <a:cubicBezTo>
                  <a:pt x="988" y="535"/>
                  <a:pt x="959" y="557"/>
                  <a:pt x="925" y="557"/>
                </a:cubicBezTo>
                <a:cubicBezTo>
                  <a:pt x="768" y="557"/>
                  <a:pt x="768" y="557"/>
                  <a:pt x="768" y="557"/>
                </a:cubicBezTo>
                <a:cubicBezTo>
                  <a:pt x="768" y="497"/>
                  <a:pt x="768" y="497"/>
                  <a:pt x="768" y="497"/>
                </a:cubicBezTo>
                <a:cubicBezTo>
                  <a:pt x="768" y="484"/>
                  <a:pt x="763" y="472"/>
                  <a:pt x="754" y="463"/>
                </a:cubicBezTo>
                <a:cubicBezTo>
                  <a:pt x="745" y="453"/>
                  <a:pt x="733" y="448"/>
                  <a:pt x="720" y="448"/>
                </a:cubicBezTo>
                <a:cubicBezTo>
                  <a:pt x="487" y="448"/>
                  <a:pt x="487" y="448"/>
                  <a:pt x="487" y="448"/>
                </a:cubicBezTo>
                <a:cubicBezTo>
                  <a:pt x="460" y="448"/>
                  <a:pt x="439" y="470"/>
                  <a:pt x="439" y="497"/>
                </a:cubicBezTo>
                <a:cubicBezTo>
                  <a:pt x="439" y="557"/>
                  <a:pt x="439" y="557"/>
                  <a:pt x="439" y="557"/>
                </a:cubicBezTo>
                <a:cubicBezTo>
                  <a:pt x="277" y="557"/>
                  <a:pt x="277" y="557"/>
                  <a:pt x="277" y="557"/>
                </a:cubicBezTo>
                <a:cubicBezTo>
                  <a:pt x="206" y="557"/>
                  <a:pt x="147" y="608"/>
                  <a:pt x="134" y="674"/>
                </a:cubicBezTo>
                <a:cubicBezTo>
                  <a:pt x="48" y="674"/>
                  <a:pt x="48" y="674"/>
                  <a:pt x="48" y="674"/>
                </a:cubicBezTo>
                <a:cubicBezTo>
                  <a:pt x="22" y="674"/>
                  <a:pt x="0" y="696"/>
                  <a:pt x="0" y="723"/>
                </a:cubicBezTo>
                <a:cubicBezTo>
                  <a:pt x="0" y="910"/>
                  <a:pt x="0" y="910"/>
                  <a:pt x="0" y="910"/>
                </a:cubicBezTo>
                <a:cubicBezTo>
                  <a:pt x="0" y="937"/>
                  <a:pt x="22" y="958"/>
                  <a:pt x="48" y="958"/>
                </a:cubicBezTo>
                <a:cubicBezTo>
                  <a:pt x="135" y="958"/>
                  <a:pt x="135" y="958"/>
                  <a:pt x="135" y="958"/>
                </a:cubicBezTo>
                <a:cubicBezTo>
                  <a:pt x="149" y="1023"/>
                  <a:pt x="207" y="1072"/>
                  <a:pt x="277" y="1072"/>
                </a:cubicBezTo>
                <a:cubicBezTo>
                  <a:pt x="669" y="1072"/>
                  <a:pt x="669" y="1072"/>
                  <a:pt x="669" y="1072"/>
                </a:cubicBezTo>
                <a:cubicBezTo>
                  <a:pt x="669" y="1134"/>
                  <a:pt x="669" y="1134"/>
                  <a:pt x="669" y="1134"/>
                </a:cubicBezTo>
                <a:cubicBezTo>
                  <a:pt x="669" y="1161"/>
                  <a:pt x="691" y="1182"/>
                  <a:pt x="718" y="1182"/>
                </a:cubicBezTo>
                <a:cubicBezTo>
                  <a:pt x="950" y="1182"/>
                  <a:pt x="950" y="1182"/>
                  <a:pt x="950" y="1182"/>
                </a:cubicBezTo>
                <a:cubicBezTo>
                  <a:pt x="977" y="1182"/>
                  <a:pt x="999" y="1161"/>
                  <a:pt x="999" y="1134"/>
                </a:cubicBezTo>
                <a:cubicBezTo>
                  <a:pt x="999" y="1072"/>
                  <a:pt x="999" y="1072"/>
                  <a:pt x="999" y="1072"/>
                </a:cubicBezTo>
                <a:cubicBezTo>
                  <a:pt x="1144" y="1072"/>
                  <a:pt x="1144" y="1072"/>
                  <a:pt x="1144" y="1072"/>
                </a:cubicBezTo>
                <a:cubicBezTo>
                  <a:pt x="1154" y="1086"/>
                  <a:pt x="1170" y="1095"/>
                  <a:pt x="1189" y="1095"/>
                </a:cubicBezTo>
                <a:cubicBezTo>
                  <a:pt x="1220" y="1095"/>
                  <a:pt x="1245" y="1069"/>
                  <a:pt x="1245" y="1038"/>
                </a:cubicBezTo>
                <a:cubicBezTo>
                  <a:pt x="1245" y="1007"/>
                  <a:pt x="1220" y="981"/>
                  <a:pt x="1189" y="981"/>
                </a:cubicBezTo>
              </a:path>
            </a:pathLst>
          </a:custGeom>
          <a:solidFill>
            <a:schemeClr val="bg1"/>
          </a:solidFill>
          <a:ln>
            <a:noFill/>
          </a:ln>
          <a:effectLst>
            <a:innerShdw blurRad="1651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 name="Oval 11">
            <a:extLst>
              <a:ext uri="{FF2B5EF4-FFF2-40B4-BE49-F238E27FC236}">
                <a16:creationId xmlns:a16="http://schemas.microsoft.com/office/drawing/2014/main" xmlns="" id="{00E770BD-69F1-48AC-BDB3-39D5B0069BFC}"/>
              </a:ext>
            </a:extLst>
          </p:cNvPr>
          <p:cNvSpPr>
            <a:spLocks noChangeArrowheads="1"/>
          </p:cNvSpPr>
          <p:nvPr/>
        </p:nvSpPr>
        <p:spPr bwMode="auto">
          <a:xfrm>
            <a:off x="4611303" y="1929057"/>
            <a:ext cx="150987" cy="152204"/>
          </a:xfrm>
          <a:prstGeom prst="ellipse">
            <a:avLst/>
          </a:pr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Oval 12">
            <a:extLst>
              <a:ext uri="{FF2B5EF4-FFF2-40B4-BE49-F238E27FC236}">
                <a16:creationId xmlns:a16="http://schemas.microsoft.com/office/drawing/2014/main" xmlns="" id="{96CCAD37-A378-4515-A8C8-7DCCD6A97791}"/>
              </a:ext>
            </a:extLst>
          </p:cNvPr>
          <p:cNvSpPr>
            <a:spLocks noChangeArrowheads="1"/>
          </p:cNvSpPr>
          <p:nvPr/>
        </p:nvSpPr>
        <p:spPr bwMode="auto">
          <a:xfrm>
            <a:off x="8092517" y="4941482"/>
            <a:ext cx="154639" cy="155858"/>
          </a:xfrm>
          <a:prstGeom prst="ellipse">
            <a:avLst/>
          </a:pr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a:extLst>
              <a:ext uri="{FF2B5EF4-FFF2-40B4-BE49-F238E27FC236}">
                <a16:creationId xmlns:a16="http://schemas.microsoft.com/office/drawing/2014/main" xmlns="" id="{4782A1FB-3718-4023-97E0-44AD0E582A83}"/>
              </a:ext>
            </a:extLst>
          </p:cNvPr>
          <p:cNvGrpSpPr/>
          <p:nvPr/>
        </p:nvGrpSpPr>
        <p:grpSpPr>
          <a:xfrm>
            <a:off x="5334474" y="1634920"/>
            <a:ext cx="896282" cy="740475"/>
            <a:chOff x="3468287" y="1083535"/>
            <a:chExt cx="732464" cy="605135"/>
          </a:xfrm>
        </p:grpSpPr>
        <p:sp>
          <p:nvSpPr>
            <p:cNvPr id="6" name="圆角矩形 51">
              <a:extLst>
                <a:ext uri="{FF2B5EF4-FFF2-40B4-BE49-F238E27FC236}">
                  <a16:creationId xmlns:a16="http://schemas.microsoft.com/office/drawing/2014/main" xmlns="" id="{7037DB29-F70F-4DDF-A20C-1C30E80E9F16}"/>
                </a:ext>
              </a:extLst>
            </p:cNvPr>
            <p:cNvSpPr/>
            <p:nvPr/>
          </p:nvSpPr>
          <p:spPr>
            <a:xfrm>
              <a:off x="3468287" y="1083535"/>
              <a:ext cx="732464" cy="605135"/>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52">
              <a:extLst>
                <a:ext uri="{FF2B5EF4-FFF2-40B4-BE49-F238E27FC236}">
                  <a16:creationId xmlns:a16="http://schemas.microsoft.com/office/drawing/2014/main" xmlns="" id="{038A01D8-6735-4C32-A075-98AEAE23B0C1}"/>
                </a:ext>
              </a:extLst>
            </p:cNvPr>
            <p:cNvSpPr/>
            <p:nvPr/>
          </p:nvSpPr>
          <p:spPr>
            <a:xfrm>
              <a:off x="3520606" y="1126759"/>
              <a:ext cx="627827" cy="518687"/>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53">
              <a:extLst>
                <a:ext uri="{FF2B5EF4-FFF2-40B4-BE49-F238E27FC236}">
                  <a16:creationId xmlns:a16="http://schemas.microsoft.com/office/drawing/2014/main" xmlns="" id="{C91F5375-546A-47CC-B385-9A67C2467F10}"/>
                </a:ext>
              </a:extLst>
            </p:cNvPr>
            <p:cNvSpPr/>
            <p:nvPr/>
          </p:nvSpPr>
          <p:spPr>
            <a:xfrm>
              <a:off x="3582660" y="1178026"/>
              <a:ext cx="503718" cy="41615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xmlns="" id="{587E0A5C-2114-4023-8A8D-ECA78085D2C4}"/>
              </a:ext>
            </a:extLst>
          </p:cNvPr>
          <p:cNvGrpSpPr/>
          <p:nvPr/>
        </p:nvGrpSpPr>
        <p:grpSpPr>
          <a:xfrm>
            <a:off x="7221956" y="2373946"/>
            <a:ext cx="896282" cy="740475"/>
            <a:chOff x="3468287" y="1083535"/>
            <a:chExt cx="732464" cy="605135"/>
          </a:xfrm>
        </p:grpSpPr>
        <p:sp>
          <p:nvSpPr>
            <p:cNvPr id="10" name="圆角矩形 58">
              <a:extLst>
                <a:ext uri="{FF2B5EF4-FFF2-40B4-BE49-F238E27FC236}">
                  <a16:creationId xmlns:a16="http://schemas.microsoft.com/office/drawing/2014/main" xmlns="" id="{739B6437-3A67-4FD8-801C-AB1453CAD77B}"/>
                </a:ext>
              </a:extLst>
            </p:cNvPr>
            <p:cNvSpPr/>
            <p:nvPr/>
          </p:nvSpPr>
          <p:spPr>
            <a:xfrm>
              <a:off x="3468287" y="1083535"/>
              <a:ext cx="732464" cy="605135"/>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59">
              <a:extLst>
                <a:ext uri="{FF2B5EF4-FFF2-40B4-BE49-F238E27FC236}">
                  <a16:creationId xmlns:a16="http://schemas.microsoft.com/office/drawing/2014/main" xmlns="" id="{C9C76732-863C-4498-96FC-087855B92AEC}"/>
                </a:ext>
              </a:extLst>
            </p:cNvPr>
            <p:cNvSpPr/>
            <p:nvPr/>
          </p:nvSpPr>
          <p:spPr>
            <a:xfrm>
              <a:off x="3520606" y="1126759"/>
              <a:ext cx="627827" cy="518687"/>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60">
              <a:extLst>
                <a:ext uri="{FF2B5EF4-FFF2-40B4-BE49-F238E27FC236}">
                  <a16:creationId xmlns:a16="http://schemas.microsoft.com/office/drawing/2014/main" xmlns="" id="{01C457BC-1ECE-4C02-A8DE-B0CD10495E73}"/>
                </a:ext>
              </a:extLst>
            </p:cNvPr>
            <p:cNvSpPr/>
            <p:nvPr/>
          </p:nvSpPr>
          <p:spPr>
            <a:xfrm>
              <a:off x="3582660" y="1178026"/>
              <a:ext cx="503718" cy="416154"/>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xmlns="" id="{D4D6694C-D3E4-4140-9BED-A79C44BAF085}"/>
              </a:ext>
            </a:extLst>
          </p:cNvPr>
          <p:cNvGrpSpPr/>
          <p:nvPr/>
        </p:nvGrpSpPr>
        <p:grpSpPr>
          <a:xfrm>
            <a:off x="5751181" y="3141134"/>
            <a:ext cx="896282" cy="740475"/>
            <a:chOff x="3468287" y="1083535"/>
            <a:chExt cx="732464" cy="605135"/>
          </a:xfrm>
        </p:grpSpPr>
        <p:sp>
          <p:nvSpPr>
            <p:cNvPr id="14" name="圆角矩形 62">
              <a:extLst>
                <a:ext uri="{FF2B5EF4-FFF2-40B4-BE49-F238E27FC236}">
                  <a16:creationId xmlns:a16="http://schemas.microsoft.com/office/drawing/2014/main" xmlns="" id="{2FA9F050-3880-40BA-AE17-096188AE769E}"/>
                </a:ext>
              </a:extLst>
            </p:cNvPr>
            <p:cNvSpPr/>
            <p:nvPr/>
          </p:nvSpPr>
          <p:spPr>
            <a:xfrm>
              <a:off x="3468287" y="1083535"/>
              <a:ext cx="732464" cy="605135"/>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63">
              <a:extLst>
                <a:ext uri="{FF2B5EF4-FFF2-40B4-BE49-F238E27FC236}">
                  <a16:creationId xmlns:a16="http://schemas.microsoft.com/office/drawing/2014/main" xmlns="" id="{5F47C7F0-4D31-4AD5-A931-60A6DFD45F96}"/>
                </a:ext>
              </a:extLst>
            </p:cNvPr>
            <p:cNvSpPr/>
            <p:nvPr/>
          </p:nvSpPr>
          <p:spPr>
            <a:xfrm>
              <a:off x="3520606" y="1126759"/>
              <a:ext cx="627827" cy="518687"/>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64">
              <a:extLst>
                <a:ext uri="{FF2B5EF4-FFF2-40B4-BE49-F238E27FC236}">
                  <a16:creationId xmlns:a16="http://schemas.microsoft.com/office/drawing/2014/main" xmlns="" id="{9959C7A1-8BEC-4133-B050-EA0E3449FC0C}"/>
                </a:ext>
              </a:extLst>
            </p:cNvPr>
            <p:cNvSpPr/>
            <p:nvPr/>
          </p:nvSpPr>
          <p:spPr>
            <a:xfrm>
              <a:off x="3582660" y="1178026"/>
              <a:ext cx="503718" cy="416154"/>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xmlns="" id="{17837F43-26A1-4383-973A-2CDD6788AD6A}"/>
              </a:ext>
            </a:extLst>
          </p:cNvPr>
          <p:cNvGrpSpPr/>
          <p:nvPr/>
        </p:nvGrpSpPr>
        <p:grpSpPr>
          <a:xfrm>
            <a:off x="4267544" y="3895461"/>
            <a:ext cx="896282" cy="740475"/>
            <a:chOff x="3468287" y="1083535"/>
            <a:chExt cx="732464" cy="605135"/>
          </a:xfrm>
        </p:grpSpPr>
        <p:sp>
          <p:nvSpPr>
            <p:cNvPr id="18" name="圆角矩形 66">
              <a:extLst>
                <a:ext uri="{FF2B5EF4-FFF2-40B4-BE49-F238E27FC236}">
                  <a16:creationId xmlns:a16="http://schemas.microsoft.com/office/drawing/2014/main" xmlns="" id="{ADDBDEAB-9680-47DF-91AC-F73B18522D0B}"/>
                </a:ext>
              </a:extLst>
            </p:cNvPr>
            <p:cNvSpPr/>
            <p:nvPr/>
          </p:nvSpPr>
          <p:spPr>
            <a:xfrm>
              <a:off x="3468287" y="1083535"/>
              <a:ext cx="732464" cy="605135"/>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67">
              <a:extLst>
                <a:ext uri="{FF2B5EF4-FFF2-40B4-BE49-F238E27FC236}">
                  <a16:creationId xmlns:a16="http://schemas.microsoft.com/office/drawing/2014/main" xmlns="" id="{3D70C05D-35CE-4C3D-8406-6074B9932D9C}"/>
                </a:ext>
              </a:extLst>
            </p:cNvPr>
            <p:cNvSpPr/>
            <p:nvPr/>
          </p:nvSpPr>
          <p:spPr>
            <a:xfrm>
              <a:off x="3520606" y="1126759"/>
              <a:ext cx="627827" cy="518687"/>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68">
              <a:extLst>
                <a:ext uri="{FF2B5EF4-FFF2-40B4-BE49-F238E27FC236}">
                  <a16:creationId xmlns:a16="http://schemas.microsoft.com/office/drawing/2014/main" xmlns="" id="{3D330D8C-613F-46B3-95F2-D503933FA077}"/>
                </a:ext>
              </a:extLst>
            </p:cNvPr>
            <p:cNvSpPr/>
            <p:nvPr/>
          </p:nvSpPr>
          <p:spPr>
            <a:xfrm>
              <a:off x="3582660" y="1178026"/>
              <a:ext cx="503718" cy="416154"/>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xmlns="" id="{23A60AF6-05C9-4E39-8121-F7B7625EC28C}"/>
              </a:ext>
            </a:extLst>
          </p:cNvPr>
          <p:cNvGrpSpPr/>
          <p:nvPr/>
        </p:nvGrpSpPr>
        <p:grpSpPr>
          <a:xfrm>
            <a:off x="6532637" y="4648796"/>
            <a:ext cx="896282" cy="740475"/>
            <a:chOff x="3468287" y="1083535"/>
            <a:chExt cx="732464" cy="605135"/>
          </a:xfrm>
        </p:grpSpPr>
        <p:sp>
          <p:nvSpPr>
            <p:cNvPr id="22" name="圆角矩形 70">
              <a:extLst>
                <a:ext uri="{FF2B5EF4-FFF2-40B4-BE49-F238E27FC236}">
                  <a16:creationId xmlns:a16="http://schemas.microsoft.com/office/drawing/2014/main" xmlns="" id="{8DEAE471-4855-4811-8FB7-692BE7302448}"/>
                </a:ext>
              </a:extLst>
            </p:cNvPr>
            <p:cNvSpPr/>
            <p:nvPr/>
          </p:nvSpPr>
          <p:spPr>
            <a:xfrm>
              <a:off x="3468287" y="1083535"/>
              <a:ext cx="732464" cy="605135"/>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71">
              <a:extLst>
                <a:ext uri="{FF2B5EF4-FFF2-40B4-BE49-F238E27FC236}">
                  <a16:creationId xmlns:a16="http://schemas.microsoft.com/office/drawing/2014/main" xmlns="" id="{12651AB0-1FAD-4502-AA8A-E8DBD12216FA}"/>
                </a:ext>
              </a:extLst>
            </p:cNvPr>
            <p:cNvSpPr/>
            <p:nvPr/>
          </p:nvSpPr>
          <p:spPr>
            <a:xfrm>
              <a:off x="3520606" y="1126759"/>
              <a:ext cx="627827" cy="518687"/>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72">
              <a:extLst>
                <a:ext uri="{FF2B5EF4-FFF2-40B4-BE49-F238E27FC236}">
                  <a16:creationId xmlns:a16="http://schemas.microsoft.com/office/drawing/2014/main" xmlns="" id="{D4C352FF-8F4A-4B93-A6B1-24DB4DE5F67F}"/>
                </a:ext>
              </a:extLst>
            </p:cNvPr>
            <p:cNvSpPr/>
            <p:nvPr/>
          </p:nvSpPr>
          <p:spPr>
            <a:xfrm>
              <a:off x="3582660" y="1178026"/>
              <a:ext cx="503718" cy="416154"/>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Freeform 28">
            <a:extLst>
              <a:ext uri="{FF2B5EF4-FFF2-40B4-BE49-F238E27FC236}">
                <a16:creationId xmlns:a16="http://schemas.microsoft.com/office/drawing/2014/main" xmlns="" id="{C3D11126-C16E-44ED-AD76-06B05A543929}"/>
              </a:ext>
            </a:extLst>
          </p:cNvPr>
          <p:cNvSpPr>
            <a:spLocks noEditPoints="1"/>
          </p:cNvSpPr>
          <p:nvPr/>
        </p:nvSpPr>
        <p:spPr bwMode="auto">
          <a:xfrm>
            <a:off x="6027415" y="3371025"/>
            <a:ext cx="343812" cy="280693"/>
          </a:xfrm>
          <a:custGeom>
            <a:avLst/>
            <a:gdLst>
              <a:gd name="T0" fmla="*/ 95 w 603"/>
              <a:gd name="T1" fmla="*/ 0 h 492"/>
              <a:gd name="T2" fmla="*/ 498 w 603"/>
              <a:gd name="T3" fmla="*/ 0 h 492"/>
              <a:gd name="T4" fmla="*/ 530 w 603"/>
              <a:gd name="T5" fmla="*/ 32 h 492"/>
              <a:gd name="T6" fmla="*/ 530 w 603"/>
              <a:gd name="T7" fmla="*/ 317 h 492"/>
              <a:gd name="T8" fmla="*/ 535 w 603"/>
              <a:gd name="T9" fmla="*/ 339 h 492"/>
              <a:gd name="T10" fmla="*/ 598 w 603"/>
              <a:gd name="T11" fmla="*/ 469 h 492"/>
              <a:gd name="T12" fmla="*/ 583 w 603"/>
              <a:gd name="T13" fmla="*/ 492 h 492"/>
              <a:gd name="T14" fmla="*/ 19 w 603"/>
              <a:gd name="T15" fmla="*/ 492 h 492"/>
              <a:gd name="T16" fmla="*/ 4 w 603"/>
              <a:gd name="T17" fmla="*/ 469 h 492"/>
              <a:gd name="T18" fmla="*/ 60 w 603"/>
              <a:gd name="T19" fmla="*/ 336 h 492"/>
              <a:gd name="T20" fmla="*/ 63 w 603"/>
              <a:gd name="T21" fmla="*/ 319 h 492"/>
              <a:gd name="T22" fmla="*/ 63 w 603"/>
              <a:gd name="T23" fmla="*/ 32 h 492"/>
              <a:gd name="T24" fmla="*/ 95 w 603"/>
              <a:gd name="T25" fmla="*/ 0 h 492"/>
              <a:gd name="T26" fmla="*/ 213 w 603"/>
              <a:gd name="T27" fmla="*/ 445 h 492"/>
              <a:gd name="T28" fmla="*/ 389 w 603"/>
              <a:gd name="T29" fmla="*/ 445 h 492"/>
              <a:gd name="T30" fmla="*/ 389 w 603"/>
              <a:gd name="T31" fmla="*/ 469 h 492"/>
              <a:gd name="T32" fmla="*/ 213 w 603"/>
              <a:gd name="T33" fmla="*/ 469 h 492"/>
              <a:gd name="T34" fmla="*/ 213 w 603"/>
              <a:gd name="T35" fmla="*/ 445 h 492"/>
              <a:gd name="T36" fmla="*/ 116 w 603"/>
              <a:gd name="T37" fmla="*/ 30 h 492"/>
              <a:gd name="T38" fmla="*/ 477 w 603"/>
              <a:gd name="T39" fmla="*/ 30 h 492"/>
              <a:gd name="T40" fmla="*/ 500 w 603"/>
              <a:gd name="T41" fmla="*/ 53 h 492"/>
              <a:gd name="T42" fmla="*/ 500 w 603"/>
              <a:gd name="T43" fmla="*/ 284 h 492"/>
              <a:gd name="T44" fmla="*/ 477 w 603"/>
              <a:gd name="T45" fmla="*/ 308 h 492"/>
              <a:gd name="T46" fmla="*/ 116 w 603"/>
              <a:gd name="T47" fmla="*/ 308 h 492"/>
              <a:gd name="T48" fmla="*/ 93 w 603"/>
              <a:gd name="T49" fmla="*/ 284 h 492"/>
              <a:gd name="T50" fmla="*/ 93 w 603"/>
              <a:gd name="T51" fmla="*/ 53 h 492"/>
              <a:gd name="T52" fmla="*/ 116 w 603"/>
              <a:gd name="T53" fmla="*/ 3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3" h="492">
                <a:moveTo>
                  <a:pt x="95" y="0"/>
                </a:moveTo>
                <a:cubicBezTo>
                  <a:pt x="498" y="0"/>
                  <a:pt x="498" y="0"/>
                  <a:pt x="498" y="0"/>
                </a:cubicBezTo>
                <a:cubicBezTo>
                  <a:pt x="516" y="0"/>
                  <a:pt x="530" y="14"/>
                  <a:pt x="530" y="32"/>
                </a:cubicBezTo>
                <a:cubicBezTo>
                  <a:pt x="530" y="127"/>
                  <a:pt x="530" y="222"/>
                  <a:pt x="530" y="317"/>
                </a:cubicBezTo>
                <a:cubicBezTo>
                  <a:pt x="530" y="326"/>
                  <a:pt x="531" y="331"/>
                  <a:pt x="535" y="339"/>
                </a:cubicBezTo>
                <a:cubicBezTo>
                  <a:pt x="598" y="469"/>
                  <a:pt x="598" y="469"/>
                  <a:pt x="598" y="469"/>
                </a:cubicBezTo>
                <a:cubicBezTo>
                  <a:pt x="603" y="479"/>
                  <a:pt x="595" y="492"/>
                  <a:pt x="583" y="492"/>
                </a:cubicBezTo>
                <a:cubicBezTo>
                  <a:pt x="19" y="492"/>
                  <a:pt x="19" y="492"/>
                  <a:pt x="19" y="492"/>
                </a:cubicBezTo>
                <a:cubicBezTo>
                  <a:pt x="7" y="492"/>
                  <a:pt x="0" y="480"/>
                  <a:pt x="4" y="469"/>
                </a:cubicBezTo>
                <a:cubicBezTo>
                  <a:pt x="22" y="425"/>
                  <a:pt x="41" y="381"/>
                  <a:pt x="60" y="336"/>
                </a:cubicBezTo>
                <a:cubicBezTo>
                  <a:pt x="62" y="329"/>
                  <a:pt x="63" y="327"/>
                  <a:pt x="63" y="319"/>
                </a:cubicBezTo>
                <a:cubicBezTo>
                  <a:pt x="63" y="32"/>
                  <a:pt x="63" y="32"/>
                  <a:pt x="63" y="32"/>
                </a:cubicBezTo>
                <a:cubicBezTo>
                  <a:pt x="63" y="14"/>
                  <a:pt x="78" y="0"/>
                  <a:pt x="95" y="0"/>
                </a:cubicBezTo>
                <a:close/>
                <a:moveTo>
                  <a:pt x="213" y="445"/>
                </a:moveTo>
                <a:cubicBezTo>
                  <a:pt x="389" y="445"/>
                  <a:pt x="389" y="445"/>
                  <a:pt x="389" y="445"/>
                </a:cubicBezTo>
                <a:cubicBezTo>
                  <a:pt x="404" y="445"/>
                  <a:pt x="404" y="469"/>
                  <a:pt x="389" y="469"/>
                </a:cubicBezTo>
                <a:cubicBezTo>
                  <a:pt x="213" y="469"/>
                  <a:pt x="213" y="469"/>
                  <a:pt x="213" y="469"/>
                </a:cubicBezTo>
                <a:cubicBezTo>
                  <a:pt x="197" y="469"/>
                  <a:pt x="197" y="445"/>
                  <a:pt x="213" y="445"/>
                </a:cubicBezTo>
                <a:close/>
                <a:moveTo>
                  <a:pt x="116" y="30"/>
                </a:moveTo>
                <a:cubicBezTo>
                  <a:pt x="477" y="30"/>
                  <a:pt x="477" y="30"/>
                  <a:pt x="477" y="30"/>
                </a:cubicBezTo>
                <a:cubicBezTo>
                  <a:pt x="499" y="30"/>
                  <a:pt x="500" y="31"/>
                  <a:pt x="500" y="53"/>
                </a:cubicBezTo>
                <a:cubicBezTo>
                  <a:pt x="500" y="284"/>
                  <a:pt x="500" y="284"/>
                  <a:pt x="500" y="284"/>
                </a:cubicBezTo>
                <a:cubicBezTo>
                  <a:pt x="500" y="306"/>
                  <a:pt x="500" y="308"/>
                  <a:pt x="477" y="308"/>
                </a:cubicBezTo>
                <a:cubicBezTo>
                  <a:pt x="116" y="308"/>
                  <a:pt x="116" y="308"/>
                  <a:pt x="116" y="308"/>
                </a:cubicBezTo>
                <a:cubicBezTo>
                  <a:pt x="94" y="308"/>
                  <a:pt x="93" y="306"/>
                  <a:pt x="93" y="284"/>
                </a:cubicBezTo>
                <a:cubicBezTo>
                  <a:pt x="93" y="53"/>
                  <a:pt x="93" y="53"/>
                  <a:pt x="93" y="53"/>
                </a:cubicBezTo>
                <a:cubicBezTo>
                  <a:pt x="93" y="30"/>
                  <a:pt x="94" y="30"/>
                  <a:pt x="11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25">
            <a:extLst>
              <a:ext uri="{FF2B5EF4-FFF2-40B4-BE49-F238E27FC236}">
                <a16:creationId xmlns:a16="http://schemas.microsoft.com/office/drawing/2014/main" xmlns="" id="{D7D7F149-D8B5-4761-A62E-CE3FDE17F3B7}"/>
              </a:ext>
            </a:extLst>
          </p:cNvPr>
          <p:cNvGrpSpPr/>
          <p:nvPr/>
        </p:nvGrpSpPr>
        <p:grpSpPr>
          <a:xfrm>
            <a:off x="5588293" y="1866438"/>
            <a:ext cx="378834" cy="277441"/>
            <a:chOff x="1891492" y="2848343"/>
            <a:chExt cx="357676" cy="261946"/>
          </a:xfrm>
          <a:solidFill>
            <a:schemeClr val="bg1"/>
          </a:solidFill>
        </p:grpSpPr>
        <p:sp>
          <p:nvSpPr>
            <p:cNvPr id="27" name="Freeform 248">
              <a:extLst>
                <a:ext uri="{FF2B5EF4-FFF2-40B4-BE49-F238E27FC236}">
                  <a16:creationId xmlns:a16="http://schemas.microsoft.com/office/drawing/2014/main" xmlns="" id="{3D25FB46-56A7-4538-8CE3-8348503AA39F}"/>
                </a:ext>
              </a:extLst>
            </p:cNvPr>
            <p:cNvSpPr>
              <a:spLocks/>
            </p:cNvSpPr>
            <p:nvPr/>
          </p:nvSpPr>
          <p:spPr bwMode="auto">
            <a:xfrm>
              <a:off x="1891492" y="2848343"/>
              <a:ext cx="249322" cy="238802"/>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249">
              <a:extLst>
                <a:ext uri="{FF2B5EF4-FFF2-40B4-BE49-F238E27FC236}">
                  <a16:creationId xmlns:a16="http://schemas.microsoft.com/office/drawing/2014/main" xmlns="" id="{0ABF4498-805F-4A42-9978-928DCF643C3F}"/>
                </a:ext>
              </a:extLst>
            </p:cNvPr>
            <p:cNvSpPr>
              <a:spLocks noEditPoints="1"/>
            </p:cNvSpPr>
            <p:nvPr/>
          </p:nvSpPr>
          <p:spPr bwMode="auto">
            <a:xfrm>
              <a:off x="2003003" y="2909359"/>
              <a:ext cx="246165" cy="200930"/>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9" name="组合 28">
            <a:extLst>
              <a:ext uri="{FF2B5EF4-FFF2-40B4-BE49-F238E27FC236}">
                <a16:creationId xmlns:a16="http://schemas.microsoft.com/office/drawing/2014/main" xmlns="" id="{1E1C2117-4EB3-401F-889C-1A890D91A98F}"/>
              </a:ext>
            </a:extLst>
          </p:cNvPr>
          <p:cNvGrpSpPr/>
          <p:nvPr/>
        </p:nvGrpSpPr>
        <p:grpSpPr>
          <a:xfrm>
            <a:off x="7444136" y="2566792"/>
            <a:ext cx="408327" cy="329063"/>
            <a:chOff x="3062060" y="2159160"/>
            <a:chExt cx="357676" cy="288245"/>
          </a:xfrm>
          <a:solidFill>
            <a:schemeClr val="bg1"/>
          </a:solidFill>
        </p:grpSpPr>
        <p:sp>
          <p:nvSpPr>
            <p:cNvPr id="30" name="Freeform 45">
              <a:extLst>
                <a:ext uri="{FF2B5EF4-FFF2-40B4-BE49-F238E27FC236}">
                  <a16:creationId xmlns:a16="http://schemas.microsoft.com/office/drawing/2014/main" xmlns="" id="{032BE29B-C995-41B7-AC4C-63A9BADEB92F}"/>
                </a:ext>
              </a:extLst>
            </p:cNvPr>
            <p:cNvSpPr>
              <a:spLocks/>
            </p:cNvSpPr>
            <p:nvPr/>
          </p:nvSpPr>
          <p:spPr bwMode="auto">
            <a:xfrm>
              <a:off x="3108347" y="2274879"/>
              <a:ext cx="118875" cy="23144"/>
            </a:xfrm>
            <a:custGeom>
              <a:avLst/>
              <a:gdLst>
                <a:gd name="T0" fmla="*/ 81 w 90"/>
                <a:gd name="T1" fmla="*/ 18 h 18"/>
                <a:gd name="T2" fmla="*/ 9 w 90"/>
                <a:gd name="T3" fmla="*/ 18 h 18"/>
                <a:gd name="T4" fmla="*/ 0 w 90"/>
                <a:gd name="T5" fmla="*/ 9 h 18"/>
                <a:gd name="T6" fmla="*/ 9 w 90"/>
                <a:gd name="T7" fmla="*/ 0 h 18"/>
                <a:gd name="T8" fmla="*/ 81 w 90"/>
                <a:gd name="T9" fmla="*/ 0 h 18"/>
                <a:gd name="T10" fmla="*/ 90 w 90"/>
                <a:gd name="T11" fmla="*/ 9 h 18"/>
                <a:gd name="T12" fmla="*/ 81 w 9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0" h="18">
                  <a:moveTo>
                    <a:pt x="81" y="18"/>
                  </a:moveTo>
                  <a:cubicBezTo>
                    <a:pt x="9" y="18"/>
                    <a:pt x="9" y="18"/>
                    <a:pt x="9" y="18"/>
                  </a:cubicBezTo>
                  <a:cubicBezTo>
                    <a:pt x="4" y="18"/>
                    <a:pt x="0" y="14"/>
                    <a:pt x="0" y="9"/>
                  </a:cubicBezTo>
                  <a:cubicBezTo>
                    <a:pt x="0" y="4"/>
                    <a:pt x="4" y="0"/>
                    <a:pt x="9" y="0"/>
                  </a:cubicBezTo>
                  <a:cubicBezTo>
                    <a:pt x="81" y="0"/>
                    <a:pt x="81" y="0"/>
                    <a:pt x="81" y="0"/>
                  </a:cubicBezTo>
                  <a:cubicBezTo>
                    <a:pt x="86" y="0"/>
                    <a:pt x="90" y="4"/>
                    <a:pt x="90" y="9"/>
                  </a:cubicBezTo>
                  <a:cubicBezTo>
                    <a:pt x="90" y="14"/>
                    <a:pt x="86" y="18"/>
                    <a:pt x="81"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46">
              <a:extLst>
                <a:ext uri="{FF2B5EF4-FFF2-40B4-BE49-F238E27FC236}">
                  <a16:creationId xmlns:a16="http://schemas.microsoft.com/office/drawing/2014/main" xmlns="" id="{4DF5F776-770D-45D1-839B-707443D31E3B}"/>
                </a:ext>
              </a:extLst>
            </p:cNvPr>
            <p:cNvSpPr>
              <a:spLocks/>
            </p:cNvSpPr>
            <p:nvPr/>
          </p:nvSpPr>
          <p:spPr bwMode="auto">
            <a:xfrm>
              <a:off x="3123075" y="2276983"/>
              <a:ext cx="22092" cy="48392"/>
            </a:xfrm>
            <a:custGeom>
              <a:avLst/>
              <a:gdLst>
                <a:gd name="T0" fmla="*/ 9 w 17"/>
                <a:gd name="T1" fmla="*/ 37 h 37"/>
                <a:gd name="T2" fmla="*/ 0 w 17"/>
                <a:gd name="T3" fmla="*/ 28 h 37"/>
                <a:gd name="T4" fmla="*/ 0 w 17"/>
                <a:gd name="T5" fmla="*/ 9 h 37"/>
                <a:gd name="T6" fmla="*/ 9 w 17"/>
                <a:gd name="T7" fmla="*/ 0 h 37"/>
                <a:gd name="T8" fmla="*/ 17 w 17"/>
                <a:gd name="T9" fmla="*/ 9 h 37"/>
                <a:gd name="T10" fmla="*/ 17 w 17"/>
                <a:gd name="T11" fmla="*/ 28 h 37"/>
                <a:gd name="T12" fmla="*/ 9 w 17"/>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7" h="37">
                  <a:moveTo>
                    <a:pt x="9" y="37"/>
                  </a:moveTo>
                  <a:cubicBezTo>
                    <a:pt x="4" y="37"/>
                    <a:pt x="0" y="33"/>
                    <a:pt x="0" y="28"/>
                  </a:cubicBezTo>
                  <a:cubicBezTo>
                    <a:pt x="0" y="9"/>
                    <a:pt x="0" y="9"/>
                    <a:pt x="0" y="9"/>
                  </a:cubicBezTo>
                  <a:cubicBezTo>
                    <a:pt x="0" y="4"/>
                    <a:pt x="4" y="0"/>
                    <a:pt x="9" y="0"/>
                  </a:cubicBezTo>
                  <a:cubicBezTo>
                    <a:pt x="13" y="0"/>
                    <a:pt x="17" y="4"/>
                    <a:pt x="17" y="9"/>
                  </a:cubicBezTo>
                  <a:cubicBezTo>
                    <a:pt x="17" y="28"/>
                    <a:pt x="17" y="28"/>
                    <a:pt x="17" y="28"/>
                  </a:cubicBezTo>
                  <a:cubicBezTo>
                    <a:pt x="17" y="33"/>
                    <a:pt x="13"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47">
              <a:extLst>
                <a:ext uri="{FF2B5EF4-FFF2-40B4-BE49-F238E27FC236}">
                  <a16:creationId xmlns:a16="http://schemas.microsoft.com/office/drawing/2014/main" xmlns="" id="{4FC22DE5-6DF1-422C-9A87-0619AB087E79}"/>
                </a:ext>
              </a:extLst>
            </p:cNvPr>
            <p:cNvSpPr>
              <a:spLocks/>
            </p:cNvSpPr>
            <p:nvPr/>
          </p:nvSpPr>
          <p:spPr bwMode="auto">
            <a:xfrm>
              <a:off x="3150427" y="2276983"/>
              <a:ext cx="24196" cy="48392"/>
            </a:xfrm>
            <a:custGeom>
              <a:avLst/>
              <a:gdLst>
                <a:gd name="T0" fmla="*/ 9 w 18"/>
                <a:gd name="T1" fmla="*/ 37 h 37"/>
                <a:gd name="T2" fmla="*/ 0 w 18"/>
                <a:gd name="T3" fmla="*/ 28 h 37"/>
                <a:gd name="T4" fmla="*/ 0 w 18"/>
                <a:gd name="T5" fmla="*/ 9 h 37"/>
                <a:gd name="T6" fmla="*/ 9 w 18"/>
                <a:gd name="T7" fmla="*/ 0 h 37"/>
                <a:gd name="T8" fmla="*/ 18 w 18"/>
                <a:gd name="T9" fmla="*/ 9 h 37"/>
                <a:gd name="T10" fmla="*/ 18 w 18"/>
                <a:gd name="T11" fmla="*/ 28 h 37"/>
                <a:gd name="T12" fmla="*/ 9 w 18"/>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9" y="37"/>
                  </a:moveTo>
                  <a:cubicBezTo>
                    <a:pt x="4" y="37"/>
                    <a:pt x="0" y="33"/>
                    <a:pt x="0" y="28"/>
                  </a:cubicBezTo>
                  <a:cubicBezTo>
                    <a:pt x="0" y="9"/>
                    <a:pt x="0" y="9"/>
                    <a:pt x="0" y="9"/>
                  </a:cubicBezTo>
                  <a:cubicBezTo>
                    <a:pt x="0" y="4"/>
                    <a:pt x="4" y="0"/>
                    <a:pt x="9" y="0"/>
                  </a:cubicBezTo>
                  <a:cubicBezTo>
                    <a:pt x="14" y="0"/>
                    <a:pt x="18" y="4"/>
                    <a:pt x="18" y="9"/>
                  </a:cubicBezTo>
                  <a:cubicBezTo>
                    <a:pt x="18" y="28"/>
                    <a:pt x="18" y="28"/>
                    <a:pt x="18" y="28"/>
                  </a:cubicBezTo>
                  <a:cubicBezTo>
                    <a:pt x="18" y="33"/>
                    <a:pt x="14"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48">
              <a:extLst>
                <a:ext uri="{FF2B5EF4-FFF2-40B4-BE49-F238E27FC236}">
                  <a16:creationId xmlns:a16="http://schemas.microsoft.com/office/drawing/2014/main" xmlns="" id="{F87EF635-536D-4571-AF7B-2ABB28C41BE1}"/>
                </a:ext>
              </a:extLst>
            </p:cNvPr>
            <p:cNvSpPr>
              <a:spLocks noEditPoints="1"/>
            </p:cNvSpPr>
            <p:nvPr/>
          </p:nvSpPr>
          <p:spPr bwMode="auto">
            <a:xfrm>
              <a:off x="3208286" y="2235955"/>
              <a:ext cx="67327" cy="100991"/>
            </a:xfrm>
            <a:custGeom>
              <a:avLst/>
              <a:gdLst>
                <a:gd name="T0" fmla="*/ 25 w 51"/>
                <a:gd name="T1" fmla="*/ 76 h 76"/>
                <a:gd name="T2" fmla="*/ 0 w 51"/>
                <a:gd name="T3" fmla="*/ 50 h 76"/>
                <a:gd name="T4" fmla="*/ 0 w 51"/>
                <a:gd name="T5" fmla="*/ 26 h 76"/>
                <a:gd name="T6" fmla="*/ 25 w 51"/>
                <a:gd name="T7" fmla="*/ 0 h 76"/>
                <a:gd name="T8" fmla="*/ 51 w 51"/>
                <a:gd name="T9" fmla="*/ 26 h 76"/>
                <a:gd name="T10" fmla="*/ 51 w 51"/>
                <a:gd name="T11" fmla="*/ 50 h 76"/>
                <a:gd name="T12" fmla="*/ 25 w 51"/>
                <a:gd name="T13" fmla="*/ 76 h 76"/>
                <a:gd name="T14" fmla="*/ 25 w 51"/>
                <a:gd name="T15" fmla="*/ 18 h 76"/>
                <a:gd name="T16" fmla="*/ 17 w 51"/>
                <a:gd name="T17" fmla="*/ 26 h 76"/>
                <a:gd name="T18" fmla="*/ 17 w 51"/>
                <a:gd name="T19" fmla="*/ 50 h 76"/>
                <a:gd name="T20" fmla="*/ 25 w 51"/>
                <a:gd name="T21" fmla="*/ 58 h 76"/>
                <a:gd name="T22" fmla="*/ 34 w 51"/>
                <a:gd name="T23" fmla="*/ 50 h 76"/>
                <a:gd name="T24" fmla="*/ 34 w 51"/>
                <a:gd name="T25" fmla="*/ 26 h 76"/>
                <a:gd name="T26" fmla="*/ 25 w 51"/>
                <a:gd name="T2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6">
                  <a:moveTo>
                    <a:pt x="25" y="76"/>
                  </a:moveTo>
                  <a:cubicBezTo>
                    <a:pt x="11" y="76"/>
                    <a:pt x="0" y="64"/>
                    <a:pt x="0" y="50"/>
                  </a:cubicBezTo>
                  <a:cubicBezTo>
                    <a:pt x="0" y="26"/>
                    <a:pt x="0" y="26"/>
                    <a:pt x="0" y="26"/>
                  </a:cubicBezTo>
                  <a:cubicBezTo>
                    <a:pt x="0" y="12"/>
                    <a:pt x="11" y="0"/>
                    <a:pt x="25" y="0"/>
                  </a:cubicBezTo>
                  <a:cubicBezTo>
                    <a:pt x="40" y="0"/>
                    <a:pt x="51" y="12"/>
                    <a:pt x="51" y="26"/>
                  </a:cubicBezTo>
                  <a:cubicBezTo>
                    <a:pt x="51" y="50"/>
                    <a:pt x="51" y="50"/>
                    <a:pt x="51" y="50"/>
                  </a:cubicBezTo>
                  <a:cubicBezTo>
                    <a:pt x="51" y="64"/>
                    <a:pt x="40" y="76"/>
                    <a:pt x="25" y="76"/>
                  </a:cubicBezTo>
                  <a:close/>
                  <a:moveTo>
                    <a:pt x="25" y="18"/>
                  </a:moveTo>
                  <a:cubicBezTo>
                    <a:pt x="21" y="18"/>
                    <a:pt x="17" y="22"/>
                    <a:pt x="17" y="26"/>
                  </a:cubicBezTo>
                  <a:cubicBezTo>
                    <a:pt x="17" y="50"/>
                    <a:pt x="17" y="50"/>
                    <a:pt x="17" y="50"/>
                  </a:cubicBezTo>
                  <a:cubicBezTo>
                    <a:pt x="17" y="55"/>
                    <a:pt x="21" y="58"/>
                    <a:pt x="25" y="58"/>
                  </a:cubicBezTo>
                  <a:cubicBezTo>
                    <a:pt x="30" y="58"/>
                    <a:pt x="34" y="55"/>
                    <a:pt x="34" y="50"/>
                  </a:cubicBezTo>
                  <a:cubicBezTo>
                    <a:pt x="34" y="26"/>
                    <a:pt x="34" y="26"/>
                    <a:pt x="34" y="26"/>
                  </a:cubicBezTo>
                  <a:cubicBezTo>
                    <a:pt x="34" y="22"/>
                    <a:pt x="30" y="18"/>
                    <a:pt x="2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49">
              <a:extLst>
                <a:ext uri="{FF2B5EF4-FFF2-40B4-BE49-F238E27FC236}">
                  <a16:creationId xmlns:a16="http://schemas.microsoft.com/office/drawing/2014/main" xmlns="" id="{26D901D2-4C1B-4E68-8843-3DE1589DC70C}"/>
                </a:ext>
              </a:extLst>
            </p:cNvPr>
            <p:cNvSpPr>
              <a:spLocks noEditPoints="1"/>
            </p:cNvSpPr>
            <p:nvPr/>
          </p:nvSpPr>
          <p:spPr bwMode="auto">
            <a:xfrm>
              <a:off x="3062060" y="2159160"/>
              <a:ext cx="357676" cy="288245"/>
            </a:xfrm>
            <a:custGeom>
              <a:avLst/>
              <a:gdLst>
                <a:gd name="T0" fmla="*/ 259 w 271"/>
                <a:gd name="T1" fmla="*/ 181 h 218"/>
                <a:gd name="T2" fmla="*/ 207 w 271"/>
                <a:gd name="T3" fmla="*/ 147 h 218"/>
                <a:gd name="T4" fmla="*/ 192 w 271"/>
                <a:gd name="T5" fmla="*/ 145 h 218"/>
                <a:gd name="T6" fmla="*/ 187 w 271"/>
                <a:gd name="T7" fmla="*/ 147 h 218"/>
                <a:gd name="T8" fmla="*/ 178 w 271"/>
                <a:gd name="T9" fmla="*/ 141 h 218"/>
                <a:gd name="T10" fmla="*/ 187 w 271"/>
                <a:gd name="T11" fmla="*/ 77 h 218"/>
                <a:gd name="T12" fmla="*/ 78 w 271"/>
                <a:gd name="T13" fmla="*/ 11 h 218"/>
                <a:gd name="T14" fmla="*/ 12 w 271"/>
                <a:gd name="T15" fmla="*/ 120 h 218"/>
                <a:gd name="T16" fmla="*/ 121 w 271"/>
                <a:gd name="T17" fmla="*/ 186 h 218"/>
                <a:gd name="T18" fmla="*/ 168 w 271"/>
                <a:gd name="T19" fmla="*/ 157 h 218"/>
                <a:gd name="T20" fmla="*/ 177 w 271"/>
                <a:gd name="T21" fmla="*/ 163 h 218"/>
                <a:gd name="T22" fmla="*/ 185 w 271"/>
                <a:gd name="T23" fmla="*/ 180 h 218"/>
                <a:gd name="T24" fmla="*/ 238 w 271"/>
                <a:gd name="T25" fmla="*/ 214 h 218"/>
                <a:gd name="T26" fmla="*/ 253 w 271"/>
                <a:gd name="T27" fmla="*/ 217 h 218"/>
                <a:gd name="T28" fmla="*/ 265 w 271"/>
                <a:gd name="T29" fmla="*/ 208 h 218"/>
                <a:gd name="T30" fmla="*/ 259 w 271"/>
                <a:gd name="T31" fmla="*/ 181 h 218"/>
                <a:gd name="T32" fmla="*/ 117 w 271"/>
                <a:gd name="T33" fmla="*/ 170 h 218"/>
                <a:gd name="T34" fmla="*/ 28 w 271"/>
                <a:gd name="T35" fmla="*/ 116 h 218"/>
                <a:gd name="T36" fmla="*/ 82 w 271"/>
                <a:gd name="T37" fmla="*/ 27 h 218"/>
                <a:gd name="T38" fmla="*/ 170 w 271"/>
                <a:gd name="T39" fmla="*/ 81 h 218"/>
                <a:gd name="T40" fmla="*/ 117 w 271"/>
                <a:gd name="T41" fmla="*/ 1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18">
                  <a:moveTo>
                    <a:pt x="259" y="181"/>
                  </a:moveTo>
                  <a:cubicBezTo>
                    <a:pt x="207" y="147"/>
                    <a:pt x="207" y="147"/>
                    <a:pt x="207" y="147"/>
                  </a:cubicBezTo>
                  <a:cubicBezTo>
                    <a:pt x="202" y="144"/>
                    <a:pt x="197" y="144"/>
                    <a:pt x="192" y="145"/>
                  </a:cubicBezTo>
                  <a:cubicBezTo>
                    <a:pt x="190" y="145"/>
                    <a:pt x="188" y="146"/>
                    <a:pt x="187" y="147"/>
                  </a:cubicBezTo>
                  <a:cubicBezTo>
                    <a:pt x="178" y="141"/>
                    <a:pt x="178" y="141"/>
                    <a:pt x="178" y="141"/>
                  </a:cubicBezTo>
                  <a:cubicBezTo>
                    <a:pt x="188" y="122"/>
                    <a:pt x="192" y="100"/>
                    <a:pt x="187" y="77"/>
                  </a:cubicBezTo>
                  <a:cubicBezTo>
                    <a:pt x="175" y="29"/>
                    <a:pt x="126" y="0"/>
                    <a:pt x="78" y="11"/>
                  </a:cubicBezTo>
                  <a:cubicBezTo>
                    <a:pt x="30" y="23"/>
                    <a:pt x="0" y="72"/>
                    <a:pt x="12" y="120"/>
                  </a:cubicBezTo>
                  <a:cubicBezTo>
                    <a:pt x="24" y="168"/>
                    <a:pt x="72" y="197"/>
                    <a:pt x="121" y="186"/>
                  </a:cubicBezTo>
                  <a:cubicBezTo>
                    <a:pt x="140" y="181"/>
                    <a:pt x="156" y="171"/>
                    <a:pt x="168" y="157"/>
                  </a:cubicBezTo>
                  <a:cubicBezTo>
                    <a:pt x="177" y="163"/>
                    <a:pt x="177" y="163"/>
                    <a:pt x="177" y="163"/>
                  </a:cubicBezTo>
                  <a:cubicBezTo>
                    <a:pt x="176" y="169"/>
                    <a:pt x="179" y="176"/>
                    <a:pt x="185" y="180"/>
                  </a:cubicBezTo>
                  <a:cubicBezTo>
                    <a:pt x="238" y="214"/>
                    <a:pt x="238" y="214"/>
                    <a:pt x="238" y="214"/>
                  </a:cubicBezTo>
                  <a:cubicBezTo>
                    <a:pt x="242" y="217"/>
                    <a:pt x="248" y="218"/>
                    <a:pt x="253" y="217"/>
                  </a:cubicBezTo>
                  <a:cubicBezTo>
                    <a:pt x="258" y="216"/>
                    <a:pt x="262" y="213"/>
                    <a:pt x="265" y="208"/>
                  </a:cubicBezTo>
                  <a:cubicBezTo>
                    <a:pt x="271" y="199"/>
                    <a:pt x="268" y="187"/>
                    <a:pt x="259" y="181"/>
                  </a:cubicBezTo>
                  <a:close/>
                  <a:moveTo>
                    <a:pt x="117" y="170"/>
                  </a:moveTo>
                  <a:cubicBezTo>
                    <a:pt x="77" y="179"/>
                    <a:pt x="38" y="155"/>
                    <a:pt x="28" y="116"/>
                  </a:cubicBezTo>
                  <a:cubicBezTo>
                    <a:pt x="19" y="76"/>
                    <a:pt x="43" y="37"/>
                    <a:pt x="82" y="27"/>
                  </a:cubicBezTo>
                  <a:cubicBezTo>
                    <a:pt x="121" y="18"/>
                    <a:pt x="161" y="42"/>
                    <a:pt x="170" y="81"/>
                  </a:cubicBezTo>
                  <a:cubicBezTo>
                    <a:pt x="180" y="121"/>
                    <a:pt x="156" y="160"/>
                    <a:pt x="117" y="17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5" name="组合 34">
            <a:extLst>
              <a:ext uri="{FF2B5EF4-FFF2-40B4-BE49-F238E27FC236}">
                <a16:creationId xmlns:a16="http://schemas.microsoft.com/office/drawing/2014/main" xmlns="" id="{D1B10482-6EFE-4C7F-9899-3F082016247C}"/>
              </a:ext>
            </a:extLst>
          </p:cNvPr>
          <p:cNvGrpSpPr/>
          <p:nvPr/>
        </p:nvGrpSpPr>
        <p:grpSpPr>
          <a:xfrm>
            <a:off x="6816845" y="4856080"/>
            <a:ext cx="327864" cy="326661"/>
            <a:chOff x="6609003" y="2824148"/>
            <a:chExt cx="287194" cy="286141"/>
          </a:xfrm>
          <a:solidFill>
            <a:schemeClr val="bg1"/>
          </a:solidFill>
        </p:grpSpPr>
        <p:sp>
          <p:nvSpPr>
            <p:cNvPr id="36" name="Freeform 236">
              <a:extLst>
                <a:ext uri="{FF2B5EF4-FFF2-40B4-BE49-F238E27FC236}">
                  <a16:creationId xmlns:a16="http://schemas.microsoft.com/office/drawing/2014/main" xmlns="" id="{81A4BFEB-BB48-4882-BA12-33EE9A44978C}"/>
                </a:ext>
              </a:extLst>
            </p:cNvPr>
            <p:cNvSpPr>
              <a:spLocks/>
            </p:cNvSpPr>
            <p:nvPr/>
          </p:nvSpPr>
          <p:spPr bwMode="auto">
            <a:xfrm>
              <a:off x="6609003" y="2824148"/>
              <a:ext cx="278778" cy="279829"/>
            </a:xfrm>
            <a:custGeom>
              <a:avLst/>
              <a:gdLst>
                <a:gd name="T0" fmla="*/ 108 w 211"/>
                <a:gd name="T1" fmla="*/ 167 h 212"/>
                <a:gd name="T2" fmla="*/ 60 w 211"/>
                <a:gd name="T3" fmla="*/ 65 h 212"/>
                <a:gd name="T4" fmla="*/ 105 w 211"/>
                <a:gd name="T5" fmla="*/ 45 h 212"/>
                <a:gd name="T6" fmla="*/ 165 w 211"/>
                <a:gd name="T7" fmla="*/ 115 h 212"/>
                <a:gd name="T8" fmla="*/ 191 w 211"/>
                <a:gd name="T9" fmla="*/ 122 h 212"/>
                <a:gd name="T10" fmla="*/ 211 w 211"/>
                <a:gd name="T11" fmla="*/ 112 h 212"/>
                <a:gd name="T12" fmla="*/ 209 w 211"/>
                <a:gd name="T13" fmla="*/ 92 h 212"/>
                <a:gd name="T14" fmla="*/ 187 w 211"/>
                <a:gd name="T15" fmla="*/ 77 h 212"/>
                <a:gd name="T16" fmla="*/ 199 w 211"/>
                <a:gd name="T17" fmla="*/ 58 h 212"/>
                <a:gd name="T18" fmla="*/ 188 w 211"/>
                <a:gd name="T19" fmla="*/ 42 h 212"/>
                <a:gd name="T20" fmla="*/ 162 w 211"/>
                <a:gd name="T21" fmla="*/ 40 h 212"/>
                <a:gd name="T22" fmla="*/ 163 w 211"/>
                <a:gd name="T23" fmla="*/ 18 h 212"/>
                <a:gd name="T24" fmla="*/ 145 w 211"/>
                <a:gd name="T25" fmla="*/ 9 h 212"/>
                <a:gd name="T26" fmla="*/ 121 w 211"/>
                <a:gd name="T27" fmla="*/ 20 h 212"/>
                <a:gd name="T28" fmla="*/ 111 w 211"/>
                <a:gd name="T29" fmla="*/ 1 h 212"/>
                <a:gd name="T30" fmla="*/ 91 w 211"/>
                <a:gd name="T31" fmla="*/ 2 h 212"/>
                <a:gd name="T32" fmla="*/ 76 w 211"/>
                <a:gd name="T33" fmla="*/ 24 h 212"/>
                <a:gd name="T34" fmla="*/ 58 w 211"/>
                <a:gd name="T35" fmla="*/ 12 h 212"/>
                <a:gd name="T36" fmla="*/ 41 w 211"/>
                <a:gd name="T37" fmla="*/ 23 h 212"/>
                <a:gd name="T38" fmla="*/ 41 w 211"/>
                <a:gd name="T39" fmla="*/ 48 h 212"/>
                <a:gd name="T40" fmla="*/ 19 w 211"/>
                <a:gd name="T41" fmla="*/ 43 h 212"/>
                <a:gd name="T42" fmla="*/ 10 w 211"/>
                <a:gd name="T43" fmla="*/ 61 h 212"/>
                <a:gd name="T44" fmla="*/ 23 w 211"/>
                <a:gd name="T45" fmla="*/ 77 h 212"/>
                <a:gd name="T46" fmla="*/ 0 w 211"/>
                <a:gd name="T47" fmla="*/ 95 h 212"/>
                <a:gd name="T48" fmla="*/ 1 w 211"/>
                <a:gd name="T49" fmla="*/ 115 h 212"/>
                <a:gd name="T50" fmla="*/ 20 w 211"/>
                <a:gd name="T51" fmla="*/ 122 h 212"/>
                <a:gd name="T52" fmla="*/ 8 w 211"/>
                <a:gd name="T53" fmla="*/ 149 h 212"/>
                <a:gd name="T54" fmla="*/ 19 w 211"/>
                <a:gd name="T55" fmla="*/ 166 h 212"/>
                <a:gd name="T56" fmla="*/ 39 w 211"/>
                <a:gd name="T57" fmla="*/ 163 h 212"/>
                <a:gd name="T58" fmla="*/ 42 w 211"/>
                <a:gd name="T59" fmla="*/ 192 h 212"/>
                <a:gd name="T60" fmla="*/ 60 w 211"/>
                <a:gd name="T61" fmla="*/ 201 h 212"/>
                <a:gd name="T62" fmla="*/ 76 w 211"/>
                <a:gd name="T63" fmla="*/ 189 h 212"/>
                <a:gd name="T64" fmla="*/ 94 w 211"/>
                <a:gd name="T65" fmla="*/ 212 h 212"/>
                <a:gd name="T66" fmla="*/ 114 w 211"/>
                <a:gd name="T67" fmla="*/ 211 h 212"/>
                <a:gd name="T68" fmla="*/ 121 w 211"/>
                <a:gd name="T69" fmla="*/ 192 h 212"/>
                <a:gd name="T70" fmla="*/ 116 w 211"/>
                <a:gd name="T71" fmla="*/ 16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1" h="212">
                  <a:moveTo>
                    <a:pt x="116" y="167"/>
                  </a:moveTo>
                  <a:cubicBezTo>
                    <a:pt x="113" y="167"/>
                    <a:pt x="111" y="167"/>
                    <a:pt x="108" y="167"/>
                  </a:cubicBezTo>
                  <a:cubicBezTo>
                    <a:pt x="75" y="169"/>
                    <a:pt x="46" y="143"/>
                    <a:pt x="45" y="109"/>
                  </a:cubicBezTo>
                  <a:cubicBezTo>
                    <a:pt x="44" y="93"/>
                    <a:pt x="49" y="77"/>
                    <a:pt x="60" y="65"/>
                  </a:cubicBezTo>
                  <a:cubicBezTo>
                    <a:pt x="71" y="53"/>
                    <a:pt x="86" y="46"/>
                    <a:pt x="102" y="45"/>
                  </a:cubicBezTo>
                  <a:cubicBezTo>
                    <a:pt x="103" y="45"/>
                    <a:pt x="104" y="45"/>
                    <a:pt x="105" y="45"/>
                  </a:cubicBezTo>
                  <a:cubicBezTo>
                    <a:pt x="137" y="45"/>
                    <a:pt x="164" y="70"/>
                    <a:pt x="166" y="103"/>
                  </a:cubicBezTo>
                  <a:cubicBezTo>
                    <a:pt x="166" y="107"/>
                    <a:pt x="166" y="111"/>
                    <a:pt x="165" y="115"/>
                  </a:cubicBezTo>
                  <a:cubicBezTo>
                    <a:pt x="187" y="136"/>
                    <a:pt x="187" y="136"/>
                    <a:pt x="187" y="136"/>
                  </a:cubicBezTo>
                  <a:cubicBezTo>
                    <a:pt x="188" y="132"/>
                    <a:pt x="190" y="127"/>
                    <a:pt x="191" y="122"/>
                  </a:cubicBezTo>
                  <a:cubicBezTo>
                    <a:pt x="211" y="118"/>
                    <a:pt x="211" y="118"/>
                    <a:pt x="211" y="118"/>
                  </a:cubicBezTo>
                  <a:cubicBezTo>
                    <a:pt x="211" y="112"/>
                    <a:pt x="211" y="112"/>
                    <a:pt x="211" y="112"/>
                  </a:cubicBezTo>
                  <a:cubicBezTo>
                    <a:pt x="210" y="97"/>
                    <a:pt x="210" y="97"/>
                    <a:pt x="210" y="97"/>
                  </a:cubicBezTo>
                  <a:cubicBezTo>
                    <a:pt x="209" y="92"/>
                    <a:pt x="209" y="92"/>
                    <a:pt x="209" y="92"/>
                  </a:cubicBezTo>
                  <a:cubicBezTo>
                    <a:pt x="190" y="90"/>
                    <a:pt x="190" y="90"/>
                    <a:pt x="190" y="90"/>
                  </a:cubicBezTo>
                  <a:cubicBezTo>
                    <a:pt x="190" y="85"/>
                    <a:pt x="188" y="81"/>
                    <a:pt x="187" y="77"/>
                  </a:cubicBezTo>
                  <a:cubicBezTo>
                    <a:pt x="202" y="63"/>
                    <a:pt x="202" y="63"/>
                    <a:pt x="202" y="63"/>
                  </a:cubicBezTo>
                  <a:cubicBezTo>
                    <a:pt x="199" y="58"/>
                    <a:pt x="199" y="58"/>
                    <a:pt x="199" y="58"/>
                  </a:cubicBezTo>
                  <a:cubicBezTo>
                    <a:pt x="191" y="46"/>
                    <a:pt x="191" y="46"/>
                    <a:pt x="191" y="46"/>
                  </a:cubicBezTo>
                  <a:cubicBezTo>
                    <a:pt x="188" y="42"/>
                    <a:pt x="188" y="42"/>
                    <a:pt x="188" y="42"/>
                  </a:cubicBezTo>
                  <a:cubicBezTo>
                    <a:pt x="171" y="49"/>
                    <a:pt x="171" y="49"/>
                    <a:pt x="171" y="49"/>
                  </a:cubicBezTo>
                  <a:cubicBezTo>
                    <a:pt x="168" y="46"/>
                    <a:pt x="165" y="43"/>
                    <a:pt x="162" y="40"/>
                  </a:cubicBezTo>
                  <a:cubicBezTo>
                    <a:pt x="168" y="20"/>
                    <a:pt x="168" y="20"/>
                    <a:pt x="168" y="20"/>
                  </a:cubicBezTo>
                  <a:cubicBezTo>
                    <a:pt x="163" y="18"/>
                    <a:pt x="163" y="18"/>
                    <a:pt x="163" y="18"/>
                  </a:cubicBezTo>
                  <a:cubicBezTo>
                    <a:pt x="150" y="11"/>
                    <a:pt x="150" y="11"/>
                    <a:pt x="150" y="11"/>
                  </a:cubicBezTo>
                  <a:cubicBezTo>
                    <a:pt x="145" y="9"/>
                    <a:pt x="145" y="9"/>
                    <a:pt x="145" y="9"/>
                  </a:cubicBezTo>
                  <a:cubicBezTo>
                    <a:pt x="134" y="23"/>
                    <a:pt x="134" y="23"/>
                    <a:pt x="134" y="23"/>
                  </a:cubicBezTo>
                  <a:cubicBezTo>
                    <a:pt x="130" y="22"/>
                    <a:pt x="125" y="21"/>
                    <a:pt x="121" y="20"/>
                  </a:cubicBezTo>
                  <a:cubicBezTo>
                    <a:pt x="117" y="0"/>
                    <a:pt x="117" y="0"/>
                    <a:pt x="117" y="0"/>
                  </a:cubicBezTo>
                  <a:cubicBezTo>
                    <a:pt x="111" y="1"/>
                    <a:pt x="111" y="1"/>
                    <a:pt x="111" y="1"/>
                  </a:cubicBezTo>
                  <a:cubicBezTo>
                    <a:pt x="97" y="1"/>
                    <a:pt x="97" y="1"/>
                    <a:pt x="97" y="1"/>
                  </a:cubicBezTo>
                  <a:cubicBezTo>
                    <a:pt x="91" y="2"/>
                    <a:pt x="91" y="2"/>
                    <a:pt x="91" y="2"/>
                  </a:cubicBezTo>
                  <a:cubicBezTo>
                    <a:pt x="89" y="20"/>
                    <a:pt x="89" y="20"/>
                    <a:pt x="89" y="20"/>
                  </a:cubicBezTo>
                  <a:cubicBezTo>
                    <a:pt x="84" y="21"/>
                    <a:pt x="80" y="22"/>
                    <a:pt x="76" y="24"/>
                  </a:cubicBezTo>
                  <a:cubicBezTo>
                    <a:pt x="62" y="9"/>
                    <a:pt x="62" y="9"/>
                    <a:pt x="62" y="9"/>
                  </a:cubicBezTo>
                  <a:cubicBezTo>
                    <a:pt x="58" y="12"/>
                    <a:pt x="58" y="12"/>
                    <a:pt x="58" y="12"/>
                  </a:cubicBezTo>
                  <a:cubicBezTo>
                    <a:pt x="45" y="20"/>
                    <a:pt x="45" y="20"/>
                    <a:pt x="45" y="20"/>
                  </a:cubicBezTo>
                  <a:cubicBezTo>
                    <a:pt x="41" y="23"/>
                    <a:pt x="41" y="23"/>
                    <a:pt x="41" y="23"/>
                  </a:cubicBezTo>
                  <a:cubicBezTo>
                    <a:pt x="48" y="40"/>
                    <a:pt x="48" y="40"/>
                    <a:pt x="48" y="40"/>
                  </a:cubicBezTo>
                  <a:cubicBezTo>
                    <a:pt x="46" y="42"/>
                    <a:pt x="43" y="45"/>
                    <a:pt x="41" y="48"/>
                  </a:cubicBezTo>
                  <a:cubicBezTo>
                    <a:pt x="40" y="48"/>
                    <a:pt x="39" y="49"/>
                    <a:pt x="39" y="50"/>
                  </a:cubicBezTo>
                  <a:cubicBezTo>
                    <a:pt x="19" y="43"/>
                    <a:pt x="19" y="43"/>
                    <a:pt x="19" y="43"/>
                  </a:cubicBezTo>
                  <a:cubicBezTo>
                    <a:pt x="17" y="48"/>
                    <a:pt x="17" y="48"/>
                    <a:pt x="17" y="48"/>
                  </a:cubicBezTo>
                  <a:cubicBezTo>
                    <a:pt x="10" y="61"/>
                    <a:pt x="10" y="61"/>
                    <a:pt x="10" y="61"/>
                  </a:cubicBezTo>
                  <a:cubicBezTo>
                    <a:pt x="8" y="66"/>
                    <a:pt x="8" y="66"/>
                    <a:pt x="8" y="66"/>
                  </a:cubicBezTo>
                  <a:cubicBezTo>
                    <a:pt x="23" y="77"/>
                    <a:pt x="23" y="77"/>
                    <a:pt x="23" y="77"/>
                  </a:cubicBezTo>
                  <a:cubicBezTo>
                    <a:pt x="22" y="82"/>
                    <a:pt x="21" y="86"/>
                    <a:pt x="20" y="90"/>
                  </a:cubicBezTo>
                  <a:cubicBezTo>
                    <a:pt x="0" y="95"/>
                    <a:pt x="0" y="95"/>
                    <a:pt x="0" y="95"/>
                  </a:cubicBezTo>
                  <a:cubicBezTo>
                    <a:pt x="0" y="100"/>
                    <a:pt x="0" y="100"/>
                    <a:pt x="0" y="100"/>
                  </a:cubicBezTo>
                  <a:cubicBezTo>
                    <a:pt x="1" y="115"/>
                    <a:pt x="1" y="115"/>
                    <a:pt x="1" y="115"/>
                  </a:cubicBezTo>
                  <a:cubicBezTo>
                    <a:pt x="1" y="120"/>
                    <a:pt x="1" y="120"/>
                    <a:pt x="1" y="120"/>
                  </a:cubicBezTo>
                  <a:cubicBezTo>
                    <a:pt x="20" y="122"/>
                    <a:pt x="20" y="122"/>
                    <a:pt x="20" y="122"/>
                  </a:cubicBezTo>
                  <a:cubicBezTo>
                    <a:pt x="21" y="127"/>
                    <a:pt x="22" y="131"/>
                    <a:pt x="23" y="135"/>
                  </a:cubicBezTo>
                  <a:cubicBezTo>
                    <a:pt x="8" y="149"/>
                    <a:pt x="8" y="149"/>
                    <a:pt x="8" y="149"/>
                  </a:cubicBezTo>
                  <a:cubicBezTo>
                    <a:pt x="11" y="154"/>
                    <a:pt x="11" y="154"/>
                    <a:pt x="11" y="154"/>
                  </a:cubicBezTo>
                  <a:cubicBezTo>
                    <a:pt x="19" y="166"/>
                    <a:pt x="19" y="166"/>
                    <a:pt x="19" y="166"/>
                  </a:cubicBezTo>
                  <a:cubicBezTo>
                    <a:pt x="22" y="171"/>
                    <a:pt x="22" y="171"/>
                    <a:pt x="22" y="171"/>
                  </a:cubicBezTo>
                  <a:cubicBezTo>
                    <a:pt x="39" y="163"/>
                    <a:pt x="39" y="163"/>
                    <a:pt x="39" y="163"/>
                  </a:cubicBezTo>
                  <a:cubicBezTo>
                    <a:pt x="42" y="166"/>
                    <a:pt x="45" y="170"/>
                    <a:pt x="49" y="173"/>
                  </a:cubicBezTo>
                  <a:cubicBezTo>
                    <a:pt x="42" y="192"/>
                    <a:pt x="42" y="192"/>
                    <a:pt x="42" y="192"/>
                  </a:cubicBezTo>
                  <a:cubicBezTo>
                    <a:pt x="47" y="194"/>
                    <a:pt x="47" y="194"/>
                    <a:pt x="47" y="194"/>
                  </a:cubicBezTo>
                  <a:cubicBezTo>
                    <a:pt x="60" y="201"/>
                    <a:pt x="60" y="201"/>
                    <a:pt x="60" y="201"/>
                  </a:cubicBezTo>
                  <a:cubicBezTo>
                    <a:pt x="65" y="204"/>
                    <a:pt x="65" y="204"/>
                    <a:pt x="65" y="204"/>
                  </a:cubicBezTo>
                  <a:cubicBezTo>
                    <a:pt x="76" y="189"/>
                    <a:pt x="76" y="189"/>
                    <a:pt x="76" y="189"/>
                  </a:cubicBezTo>
                  <a:cubicBezTo>
                    <a:pt x="81" y="190"/>
                    <a:pt x="85" y="191"/>
                    <a:pt x="90" y="192"/>
                  </a:cubicBezTo>
                  <a:cubicBezTo>
                    <a:pt x="94" y="212"/>
                    <a:pt x="94" y="212"/>
                    <a:pt x="94" y="212"/>
                  </a:cubicBezTo>
                  <a:cubicBezTo>
                    <a:pt x="99" y="211"/>
                    <a:pt x="99" y="211"/>
                    <a:pt x="99" y="211"/>
                  </a:cubicBezTo>
                  <a:cubicBezTo>
                    <a:pt x="114" y="211"/>
                    <a:pt x="114" y="211"/>
                    <a:pt x="114" y="211"/>
                  </a:cubicBezTo>
                  <a:cubicBezTo>
                    <a:pt x="120" y="210"/>
                    <a:pt x="120" y="210"/>
                    <a:pt x="120" y="210"/>
                  </a:cubicBezTo>
                  <a:cubicBezTo>
                    <a:pt x="121" y="192"/>
                    <a:pt x="121" y="192"/>
                    <a:pt x="121" y="192"/>
                  </a:cubicBezTo>
                  <a:cubicBezTo>
                    <a:pt x="127" y="191"/>
                    <a:pt x="132" y="190"/>
                    <a:pt x="136" y="188"/>
                  </a:cubicBezTo>
                  <a:lnTo>
                    <a:pt x="116" y="16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237">
              <a:extLst>
                <a:ext uri="{FF2B5EF4-FFF2-40B4-BE49-F238E27FC236}">
                  <a16:creationId xmlns:a16="http://schemas.microsoft.com/office/drawing/2014/main" xmlns="" id="{C0D78367-E81F-42DB-9847-8C4DAE2EBA59}"/>
                </a:ext>
              </a:extLst>
            </p:cNvPr>
            <p:cNvSpPr>
              <a:spLocks/>
            </p:cNvSpPr>
            <p:nvPr/>
          </p:nvSpPr>
          <p:spPr bwMode="auto">
            <a:xfrm>
              <a:off x="6687903" y="2901995"/>
              <a:ext cx="208294" cy="208294"/>
            </a:xfrm>
            <a:custGeom>
              <a:avLst/>
              <a:gdLst>
                <a:gd name="T0" fmla="*/ 158 w 158"/>
                <a:gd name="T1" fmla="*/ 131 h 158"/>
                <a:gd name="T2" fmla="*/ 154 w 158"/>
                <a:gd name="T3" fmla="*/ 121 h 158"/>
                <a:gd name="T4" fmla="*/ 86 w 158"/>
                <a:gd name="T5" fmla="*/ 55 h 158"/>
                <a:gd name="T6" fmla="*/ 75 w 158"/>
                <a:gd name="T7" fmla="*/ 16 h 158"/>
                <a:gd name="T8" fmla="*/ 29 w 158"/>
                <a:gd name="T9" fmla="*/ 7 h 158"/>
                <a:gd name="T10" fmla="*/ 53 w 158"/>
                <a:gd name="T11" fmla="*/ 30 h 158"/>
                <a:gd name="T12" fmla="*/ 53 w 158"/>
                <a:gd name="T13" fmla="*/ 37 h 158"/>
                <a:gd name="T14" fmla="*/ 37 w 158"/>
                <a:gd name="T15" fmla="*/ 53 h 158"/>
                <a:gd name="T16" fmla="*/ 29 w 158"/>
                <a:gd name="T17" fmla="*/ 53 h 158"/>
                <a:gd name="T18" fmla="*/ 6 w 158"/>
                <a:gd name="T19" fmla="*/ 30 h 158"/>
                <a:gd name="T20" fmla="*/ 15 w 158"/>
                <a:gd name="T21" fmla="*/ 75 h 158"/>
                <a:gd name="T22" fmla="*/ 55 w 158"/>
                <a:gd name="T23" fmla="*/ 86 h 158"/>
                <a:gd name="T24" fmla="*/ 121 w 158"/>
                <a:gd name="T25" fmla="*/ 155 h 158"/>
                <a:gd name="T26" fmla="*/ 131 w 158"/>
                <a:gd name="T27" fmla="*/ 158 h 158"/>
                <a:gd name="T28" fmla="*/ 158 w 158"/>
                <a:gd name="T29" fmla="*/ 13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58">
                  <a:moveTo>
                    <a:pt x="158" y="131"/>
                  </a:moveTo>
                  <a:cubicBezTo>
                    <a:pt x="158" y="128"/>
                    <a:pt x="156" y="123"/>
                    <a:pt x="154" y="121"/>
                  </a:cubicBezTo>
                  <a:cubicBezTo>
                    <a:pt x="132" y="99"/>
                    <a:pt x="109" y="77"/>
                    <a:pt x="86" y="55"/>
                  </a:cubicBezTo>
                  <a:cubicBezTo>
                    <a:pt x="89" y="42"/>
                    <a:pt x="86" y="26"/>
                    <a:pt x="75" y="16"/>
                  </a:cubicBezTo>
                  <a:cubicBezTo>
                    <a:pt x="63" y="3"/>
                    <a:pt x="45" y="0"/>
                    <a:pt x="29" y="7"/>
                  </a:cubicBezTo>
                  <a:cubicBezTo>
                    <a:pt x="53" y="30"/>
                    <a:pt x="53" y="30"/>
                    <a:pt x="53" y="30"/>
                  </a:cubicBezTo>
                  <a:cubicBezTo>
                    <a:pt x="55" y="32"/>
                    <a:pt x="55" y="35"/>
                    <a:pt x="53" y="37"/>
                  </a:cubicBezTo>
                  <a:cubicBezTo>
                    <a:pt x="37" y="53"/>
                    <a:pt x="37" y="53"/>
                    <a:pt x="37" y="53"/>
                  </a:cubicBezTo>
                  <a:cubicBezTo>
                    <a:pt x="35" y="55"/>
                    <a:pt x="31" y="55"/>
                    <a:pt x="29" y="53"/>
                  </a:cubicBezTo>
                  <a:cubicBezTo>
                    <a:pt x="6" y="30"/>
                    <a:pt x="6" y="30"/>
                    <a:pt x="6" y="30"/>
                  </a:cubicBezTo>
                  <a:cubicBezTo>
                    <a:pt x="0" y="45"/>
                    <a:pt x="3" y="63"/>
                    <a:pt x="15" y="75"/>
                  </a:cubicBezTo>
                  <a:cubicBezTo>
                    <a:pt x="26" y="86"/>
                    <a:pt x="41" y="90"/>
                    <a:pt x="55" y="86"/>
                  </a:cubicBezTo>
                  <a:cubicBezTo>
                    <a:pt x="77" y="109"/>
                    <a:pt x="99" y="132"/>
                    <a:pt x="121" y="155"/>
                  </a:cubicBezTo>
                  <a:cubicBezTo>
                    <a:pt x="123" y="157"/>
                    <a:pt x="127" y="158"/>
                    <a:pt x="131" y="158"/>
                  </a:cubicBezTo>
                  <a:cubicBezTo>
                    <a:pt x="144" y="156"/>
                    <a:pt x="155" y="144"/>
                    <a:pt x="158" y="1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8" name="组合 37">
            <a:extLst>
              <a:ext uri="{FF2B5EF4-FFF2-40B4-BE49-F238E27FC236}">
                <a16:creationId xmlns:a16="http://schemas.microsoft.com/office/drawing/2014/main" xmlns="" id="{6A52151E-4917-4113-BCB2-AA9DB8F77DC4}"/>
              </a:ext>
            </a:extLst>
          </p:cNvPr>
          <p:cNvGrpSpPr/>
          <p:nvPr/>
        </p:nvGrpSpPr>
        <p:grpSpPr>
          <a:xfrm>
            <a:off x="4527134" y="4057288"/>
            <a:ext cx="377103" cy="402324"/>
            <a:chOff x="5416870" y="2110242"/>
            <a:chExt cx="330325" cy="352417"/>
          </a:xfrm>
          <a:solidFill>
            <a:schemeClr val="bg1"/>
          </a:solidFill>
        </p:grpSpPr>
        <p:sp>
          <p:nvSpPr>
            <p:cNvPr id="39" name="Freeform 348">
              <a:extLst>
                <a:ext uri="{FF2B5EF4-FFF2-40B4-BE49-F238E27FC236}">
                  <a16:creationId xmlns:a16="http://schemas.microsoft.com/office/drawing/2014/main" xmlns="" id="{87BF0D38-8652-4E4C-B2BE-EAF80E2B344D}"/>
                </a:ext>
              </a:extLst>
            </p:cNvPr>
            <p:cNvSpPr>
              <a:spLocks/>
            </p:cNvSpPr>
            <p:nvPr/>
          </p:nvSpPr>
          <p:spPr bwMode="auto">
            <a:xfrm>
              <a:off x="5576772" y="2110242"/>
              <a:ext cx="19988" cy="49444"/>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349">
              <a:extLst>
                <a:ext uri="{FF2B5EF4-FFF2-40B4-BE49-F238E27FC236}">
                  <a16:creationId xmlns:a16="http://schemas.microsoft.com/office/drawing/2014/main" xmlns="" id="{A6A5CBC1-4EF6-48DA-A1AA-C6B38A33AB92}"/>
                </a:ext>
              </a:extLst>
            </p:cNvPr>
            <p:cNvSpPr>
              <a:spLocks/>
            </p:cNvSpPr>
            <p:nvPr/>
          </p:nvSpPr>
          <p:spPr bwMode="auto">
            <a:xfrm>
              <a:off x="5497873" y="2127074"/>
              <a:ext cx="36820" cy="46288"/>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350">
              <a:extLst>
                <a:ext uri="{FF2B5EF4-FFF2-40B4-BE49-F238E27FC236}">
                  <a16:creationId xmlns:a16="http://schemas.microsoft.com/office/drawing/2014/main" xmlns="" id="{6485032E-A869-4947-8C21-F748E438945F}"/>
                </a:ext>
              </a:extLst>
            </p:cNvPr>
            <p:cNvSpPr>
              <a:spLocks/>
            </p:cNvSpPr>
            <p:nvPr/>
          </p:nvSpPr>
          <p:spPr bwMode="auto">
            <a:xfrm>
              <a:off x="5438961" y="2182829"/>
              <a:ext cx="48392" cy="35767"/>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351">
              <a:extLst>
                <a:ext uri="{FF2B5EF4-FFF2-40B4-BE49-F238E27FC236}">
                  <a16:creationId xmlns:a16="http://schemas.microsoft.com/office/drawing/2014/main" xmlns="" id="{B77BEF06-043F-4196-9B15-0AC022C85D0D}"/>
                </a:ext>
              </a:extLst>
            </p:cNvPr>
            <p:cNvSpPr>
              <a:spLocks/>
            </p:cNvSpPr>
            <p:nvPr/>
          </p:nvSpPr>
          <p:spPr bwMode="auto">
            <a:xfrm>
              <a:off x="5416870" y="2261729"/>
              <a:ext cx="49444" cy="17884"/>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352">
              <a:extLst>
                <a:ext uri="{FF2B5EF4-FFF2-40B4-BE49-F238E27FC236}">
                  <a16:creationId xmlns:a16="http://schemas.microsoft.com/office/drawing/2014/main" xmlns="" id="{CDCD7C10-8EC3-4360-8961-822CD0FE44E8}"/>
                </a:ext>
              </a:extLst>
            </p:cNvPr>
            <p:cNvSpPr>
              <a:spLocks/>
            </p:cNvSpPr>
            <p:nvPr/>
          </p:nvSpPr>
          <p:spPr bwMode="auto">
            <a:xfrm>
              <a:off x="5433701" y="2323796"/>
              <a:ext cx="48392" cy="35767"/>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353">
              <a:extLst>
                <a:ext uri="{FF2B5EF4-FFF2-40B4-BE49-F238E27FC236}">
                  <a16:creationId xmlns:a16="http://schemas.microsoft.com/office/drawing/2014/main" xmlns="" id="{5D9C4AFE-294B-4D56-9ECC-0357BF3DDF3E}"/>
                </a:ext>
              </a:extLst>
            </p:cNvPr>
            <p:cNvSpPr>
              <a:spLocks/>
            </p:cNvSpPr>
            <p:nvPr/>
          </p:nvSpPr>
          <p:spPr bwMode="auto">
            <a:xfrm>
              <a:off x="5677764" y="2331160"/>
              <a:ext cx="48392" cy="35767"/>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354">
              <a:extLst>
                <a:ext uri="{FF2B5EF4-FFF2-40B4-BE49-F238E27FC236}">
                  <a16:creationId xmlns:a16="http://schemas.microsoft.com/office/drawing/2014/main" xmlns="" id="{E97A4FB7-2973-4780-BC97-051B4C745CE5}"/>
                </a:ext>
              </a:extLst>
            </p:cNvPr>
            <p:cNvSpPr>
              <a:spLocks/>
            </p:cNvSpPr>
            <p:nvPr/>
          </p:nvSpPr>
          <p:spPr bwMode="auto">
            <a:xfrm>
              <a:off x="5698803" y="2271197"/>
              <a:ext cx="48392" cy="17884"/>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355">
              <a:extLst>
                <a:ext uri="{FF2B5EF4-FFF2-40B4-BE49-F238E27FC236}">
                  <a16:creationId xmlns:a16="http://schemas.microsoft.com/office/drawing/2014/main" xmlns="" id="{C79A0FDA-2439-4AFF-9D2F-CE00DA931429}"/>
                </a:ext>
              </a:extLst>
            </p:cNvPr>
            <p:cNvSpPr>
              <a:spLocks/>
            </p:cNvSpPr>
            <p:nvPr/>
          </p:nvSpPr>
          <p:spPr bwMode="auto">
            <a:xfrm>
              <a:off x="5683023" y="2190193"/>
              <a:ext cx="48392" cy="35767"/>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356">
              <a:extLst>
                <a:ext uri="{FF2B5EF4-FFF2-40B4-BE49-F238E27FC236}">
                  <a16:creationId xmlns:a16="http://schemas.microsoft.com/office/drawing/2014/main" xmlns="" id="{ACB3C189-768D-4863-8F29-2B1DD2787788}"/>
                </a:ext>
              </a:extLst>
            </p:cNvPr>
            <p:cNvSpPr>
              <a:spLocks/>
            </p:cNvSpPr>
            <p:nvPr/>
          </p:nvSpPr>
          <p:spPr bwMode="auto">
            <a:xfrm>
              <a:off x="5638839" y="2132334"/>
              <a:ext cx="37871" cy="46288"/>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357">
              <a:extLst>
                <a:ext uri="{FF2B5EF4-FFF2-40B4-BE49-F238E27FC236}">
                  <a16:creationId xmlns:a16="http://schemas.microsoft.com/office/drawing/2014/main" xmlns="" id="{C52D2016-59BF-4093-B5B9-6C0AD4C181C8}"/>
                </a:ext>
              </a:extLst>
            </p:cNvPr>
            <p:cNvSpPr>
              <a:spLocks noEditPoints="1"/>
            </p:cNvSpPr>
            <p:nvPr/>
          </p:nvSpPr>
          <p:spPr bwMode="auto">
            <a:xfrm>
              <a:off x="5493665" y="2189142"/>
              <a:ext cx="177787" cy="21355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358">
              <a:extLst>
                <a:ext uri="{FF2B5EF4-FFF2-40B4-BE49-F238E27FC236}">
                  <a16:creationId xmlns:a16="http://schemas.microsoft.com/office/drawing/2014/main" xmlns="" id="{B8F2A221-FD92-4197-947D-33C162C508A2}"/>
                </a:ext>
              </a:extLst>
            </p:cNvPr>
            <p:cNvSpPr>
              <a:spLocks/>
            </p:cNvSpPr>
            <p:nvPr/>
          </p:nvSpPr>
          <p:spPr bwMode="auto">
            <a:xfrm>
              <a:off x="5534693" y="2409007"/>
              <a:ext cx="93628" cy="53652"/>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8" name="组合 57">
            <a:extLst>
              <a:ext uri="{FF2B5EF4-FFF2-40B4-BE49-F238E27FC236}">
                <a16:creationId xmlns:a16="http://schemas.microsoft.com/office/drawing/2014/main" xmlns="" id="{EAB1E265-C3C0-4DB1-B116-0703F03AD864}"/>
              </a:ext>
            </a:extLst>
          </p:cNvPr>
          <p:cNvGrpSpPr/>
          <p:nvPr/>
        </p:nvGrpSpPr>
        <p:grpSpPr>
          <a:xfrm>
            <a:off x="4724467" y="2001625"/>
            <a:ext cx="3288671" cy="3014180"/>
            <a:chOff x="3257806" y="1508702"/>
            <a:chExt cx="2687585" cy="2463264"/>
          </a:xfrm>
        </p:grpSpPr>
        <p:cxnSp>
          <p:nvCxnSpPr>
            <p:cNvPr id="59" name="直接连接符 58">
              <a:extLst>
                <a:ext uri="{FF2B5EF4-FFF2-40B4-BE49-F238E27FC236}">
                  <a16:creationId xmlns:a16="http://schemas.microsoft.com/office/drawing/2014/main" xmlns="" id="{F436E3E8-EB8F-4F95-9B8E-03357998CD05}"/>
                </a:ext>
              </a:extLst>
            </p:cNvPr>
            <p:cNvCxnSpPr/>
            <p:nvPr/>
          </p:nvCxnSpPr>
          <p:spPr>
            <a:xfrm>
              <a:off x="3382144" y="1511589"/>
              <a:ext cx="253752" cy="0"/>
            </a:xfrm>
            <a:prstGeom prst="line">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3422F600-366C-4CA5-A0F5-7354FEF36CBE}"/>
                </a:ext>
              </a:extLst>
            </p:cNvPr>
            <p:cNvCxnSpPr/>
            <p:nvPr/>
          </p:nvCxnSpPr>
          <p:spPr>
            <a:xfrm>
              <a:off x="4603580" y="1508702"/>
              <a:ext cx="732735" cy="0"/>
            </a:xfrm>
            <a:prstGeom prst="line">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1" name="弧形 60">
              <a:extLst>
                <a:ext uri="{FF2B5EF4-FFF2-40B4-BE49-F238E27FC236}">
                  <a16:creationId xmlns:a16="http://schemas.microsoft.com/office/drawing/2014/main" xmlns="" id="{0D714984-A28F-4FC9-BD2D-4B96B311F889}"/>
                </a:ext>
              </a:extLst>
            </p:cNvPr>
            <p:cNvSpPr/>
            <p:nvPr/>
          </p:nvSpPr>
          <p:spPr>
            <a:xfrm>
              <a:off x="5041360" y="1510861"/>
              <a:ext cx="591529" cy="547307"/>
            </a:xfrm>
            <a:prstGeom prst="arc">
              <a:avLst>
                <a:gd name="adj1" fmla="val 16200000"/>
                <a:gd name="adj2" fmla="val 20792319"/>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2" name="直接连接符 61">
              <a:extLst>
                <a:ext uri="{FF2B5EF4-FFF2-40B4-BE49-F238E27FC236}">
                  <a16:creationId xmlns:a16="http://schemas.microsoft.com/office/drawing/2014/main" xmlns="" id="{6B397EDA-5094-46BC-88FB-3850E281D6EC}"/>
                </a:ext>
              </a:extLst>
            </p:cNvPr>
            <p:cNvCxnSpPr/>
            <p:nvPr/>
          </p:nvCxnSpPr>
          <p:spPr>
            <a:xfrm>
              <a:off x="3613152" y="2749107"/>
              <a:ext cx="366367" cy="0"/>
            </a:xfrm>
            <a:prstGeom prst="line">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3" name="弧形 62">
              <a:extLst>
                <a:ext uri="{FF2B5EF4-FFF2-40B4-BE49-F238E27FC236}">
                  <a16:creationId xmlns:a16="http://schemas.microsoft.com/office/drawing/2014/main" xmlns="" id="{7EB38621-C287-4E47-ADA2-63B199A6AE6F}"/>
                </a:ext>
              </a:extLst>
            </p:cNvPr>
            <p:cNvSpPr/>
            <p:nvPr/>
          </p:nvSpPr>
          <p:spPr>
            <a:xfrm flipV="1">
              <a:off x="5041539" y="2205805"/>
              <a:ext cx="591529" cy="547307"/>
            </a:xfrm>
            <a:prstGeom prst="arc">
              <a:avLst>
                <a:gd name="adj1" fmla="val 16200000"/>
                <a:gd name="adj2" fmla="val 21199272"/>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4" name="直接连接符 63">
              <a:extLst>
                <a:ext uri="{FF2B5EF4-FFF2-40B4-BE49-F238E27FC236}">
                  <a16:creationId xmlns:a16="http://schemas.microsoft.com/office/drawing/2014/main" xmlns="" id="{664B40F7-E206-4BB6-9B0D-B792C860B658}"/>
                </a:ext>
              </a:extLst>
            </p:cNvPr>
            <p:cNvCxnSpPr/>
            <p:nvPr/>
          </p:nvCxnSpPr>
          <p:spPr>
            <a:xfrm>
              <a:off x="4932450" y="2753112"/>
              <a:ext cx="366367" cy="0"/>
            </a:xfrm>
            <a:prstGeom prst="line">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弧形 64">
              <a:extLst>
                <a:ext uri="{FF2B5EF4-FFF2-40B4-BE49-F238E27FC236}">
                  <a16:creationId xmlns:a16="http://schemas.microsoft.com/office/drawing/2014/main" xmlns="" id="{F468AFF6-FC0C-4261-9689-7F1C793F37D2}"/>
                </a:ext>
              </a:extLst>
            </p:cNvPr>
            <p:cNvSpPr/>
            <p:nvPr/>
          </p:nvSpPr>
          <p:spPr>
            <a:xfrm flipH="1">
              <a:off x="3264368" y="2749107"/>
              <a:ext cx="606323" cy="547307"/>
            </a:xfrm>
            <a:prstGeom prst="arc">
              <a:avLst>
                <a:gd name="adj1" fmla="val 16200000"/>
                <a:gd name="adj2" fmla="val 20792319"/>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6" name="弧形 65">
              <a:extLst>
                <a:ext uri="{FF2B5EF4-FFF2-40B4-BE49-F238E27FC236}">
                  <a16:creationId xmlns:a16="http://schemas.microsoft.com/office/drawing/2014/main" xmlns="" id="{4BA4D64F-5B31-4E17-AC21-C6038AE7F25B}"/>
                </a:ext>
              </a:extLst>
            </p:cNvPr>
            <p:cNvSpPr/>
            <p:nvPr/>
          </p:nvSpPr>
          <p:spPr>
            <a:xfrm flipH="1" flipV="1">
              <a:off x="3257806" y="3448813"/>
              <a:ext cx="579565" cy="523153"/>
            </a:xfrm>
            <a:prstGeom prst="arc">
              <a:avLst>
                <a:gd name="adj1" fmla="val 16200000"/>
                <a:gd name="adj2" fmla="val 20792319"/>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7" name="直接连接符 66">
              <a:extLst>
                <a:ext uri="{FF2B5EF4-FFF2-40B4-BE49-F238E27FC236}">
                  <a16:creationId xmlns:a16="http://schemas.microsoft.com/office/drawing/2014/main" xmlns="" id="{154A436C-8914-4B64-B506-B255F8ECC795}"/>
                </a:ext>
              </a:extLst>
            </p:cNvPr>
            <p:cNvCxnSpPr/>
            <p:nvPr/>
          </p:nvCxnSpPr>
          <p:spPr>
            <a:xfrm>
              <a:off x="3582368" y="3971966"/>
              <a:ext cx="1061640" cy="0"/>
            </a:xfrm>
            <a:prstGeom prst="line">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9EFAF51E-DABF-4D5B-9A9A-4326AE92F989}"/>
                </a:ext>
              </a:extLst>
            </p:cNvPr>
            <p:cNvCxnSpPr/>
            <p:nvPr/>
          </p:nvCxnSpPr>
          <p:spPr>
            <a:xfrm>
              <a:off x="5579024" y="3971966"/>
              <a:ext cx="366367" cy="0"/>
            </a:xfrm>
            <a:prstGeom prst="line">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6494440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6BCEDC2-CAB5-4A87-8573-FBBFA69B4377}"/>
              </a:ext>
            </a:extLst>
          </p:cNvPr>
          <p:cNvSpPr/>
          <p:nvPr/>
        </p:nvSpPr>
        <p:spPr>
          <a:xfrm>
            <a:off x="3258207" y="649995"/>
            <a:ext cx="5675586" cy="5552501"/>
          </a:xfrm>
          <a:prstGeom prst="rect">
            <a:avLst/>
          </a:prstGeom>
          <a:solidFill>
            <a:schemeClr val="accent1"/>
          </a:solidFill>
          <a:ln w="12700" cap="flat" cmpd="sng" algn="ctr">
            <a:noFill/>
            <a:prstDash val="solid"/>
            <a:miter lim="800000"/>
          </a:ln>
          <a:effectLst>
            <a:outerShdw blurRad="571500" sx="101000" sy="101000" algn="c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effectLst>
                <a:outerShdw blurRad="444500" sx="102000" sy="102000" algn="ctr" rotWithShape="0">
                  <a:prstClr val="black">
                    <a:alpha val="20000"/>
                  </a:prstClr>
                </a:outerShdw>
              </a:effectLst>
              <a:latin typeface="Source Han Sans Light"/>
              <a:ea typeface="思源黑体 CN Light"/>
            </a:endParaRPr>
          </a:p>
        </p:txBody>
      </p:sp>
      <p:grpSp>
        <p:nvGrpSpPr>
          <p:cNvPr id="5" name="组合 4">
            <a:extLst>
              <a:ext uri="{FF2B5EF4-FFF2-40B4-BE49-F238E27FC236}">
                <a16:creationId xmlns:a16="http://schemas.microsoft.com/office/drawing/2014/main" xmlns="" id="{5285AFFE-330A-4CDA-93C6-5C9C88B7C662}"/>
              </a:ext>
            </a:extLst>
          </p:cNvPr>
          <p:cNvGrpSpPr/>
          <p:nvPr/>
        </p:nvGrpSpPr>
        <p:grpSpPr>
          <a:xfrm>
            <a:off x="1322024" y="1463962"/>
            <a:ext cx="9232135" cy="3901119"/>
            <a:chOff x="0" y="1463962"/>
            <a:chExt cx="12192000" cy="3901119"/>
          </a:xfrm>
        </p:grpSpPr>
        <p:sp>
          <p:nvSpPr>
            <p:cNvPr id="12" name="圆角矩形 51">
              <a:extLst>
                <a:ext uri="{FF2B5EF4-FFF2-40B4-BE49-F238E27FC236}">
                  <a16:creationId xmlns:a16="http://schemas.microsoft.com/office/drawing/2014/main" xmlns="" id="{013DFFFB-D77E-4C63-90BA-EC667B8C0B89}"/>
                </a:ext>
              </a:extLst>
            </p:cNvPr>
            <p:cNvSpPr/>
            <p:nvPr/>
          </p:nvSpPr>
          <p:spPr>
            <a:xfrm>
              <a:off x="0" y="1463962"/>
              <a:ext cx="12192000" cy="3901119"/>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52">
              <a:extLst>
                <a:ext uri="{FF2B5EF4-FFF2-40B4-BE49-F238E27FC236}">
                  <a16:creationId xmlns:a16="http://schemas.microsoft.com/office/drawing/2014/main" xmlns="" id="{F66AF4CA-97B2-48FE-B4F9-D0A49CD3C0A2}"/>
                </a:ext>
              </a:extLst>
            </p:cNvPr>
            <p:cNvSpPr/>
            <p:nvPr/>
          </p:nvSpPr>
          <p:spPr>
            <a:xfrm>
              <a:off x="297455" y="1742614"/>
              <a:ext cx="11600762" cy="3343815"/>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a:extLst>
              <a:ext uri="{FF2B5EF4-FFF2-40B4-BE49-F238E27FC236}">
                <a16:creationId xmlns:a16="http://schemas.microsoft.com/office/drawing/2014/main" xmlns="" id="{E953C0CE-05DA-408D-B039-7AE9C296D92D}"/>
              </a:ext>
            </a:extLst>
          </p:cNvPr>
          <p:cNvSpPr txBox="1"/>
          <p:nvPr/>
        </p:nvSpPr>
        <p:spPr>
          <a:xfrm>
            <a:off x="4437962" y="3426245"/>
            <a:ext cx="3316075" cy="830997"/>
          </a:xfrm>
          <a:prstGeom prst="rect">
            <a:avLst/>
          </a:prstGeom>
          <a:noFill/>
        </p:spPr>
        <p:txBody>
          <a:bodyPr wrap="square" rtlCol="0">
            <a:spAutoFit/>
          </a:bodyPr>
          <a:lstStyle/>
          <a:p>
            <a:pPr algn="dist"/>
            <a:r>
              <a:rPr lang="zh-CN" altLang="en-US" sz="4800" b="1" dirty="0">
                <a:solidFill>
                  <a:srgbClr val="39BE0A"/>
                </a:solidFill>
                <a:latin typeface="思源宋体 Heavy" panose="02020900000000000000" pitchFamily="18" charset="-122"/>
                <a:ea typeface="思源宋体 Heavy" panose="02020900000000000000" pitchFamily="18" charset="-122"/>
              </a:rPr>
              <a:t>谢谢聆听</a:t>
            </a:r>
          </a:p>
        </p:txBody>
      </p:sp>
      <p:sp>
        <p:nvSpPr>
          <p:cNvPr id="2" name="文本框 1">
            <a:extLst>
              <a:ext uri="{FF2B5EF4-FFF2-40B4-BE49-F238E27FC236}">
                <a16:creationId xmlns:a16="http://schemas.microsoft.com/office/drawing/2014/main" xmlns="" id="{71E966A8-604E-4C36-9074-DC3B98C5C114}"/>
              </a:ext>
            </a:extLst>
          </p:cNvPr>
          <p:cNvSpPr txBox="1"/>
          <p:nvPr/>
        </p:nvSpPr>
        <p:spPr>
          <a:xfrm>
            <a:off x="3811836" y="2706635"/>
            <a:ext cx="4803354" cy="707886"/>
          </a:xfrm>
          <a:prstGeom prst="rect">
            <a:avLst/>
          </a:prstGeom>
          <a:noFill/>
        </p:spPr>
        <p:txBody>
          <a:bodyPr wrap="square" rtlCol="0">
            <a:spAutoFit/>
          </a:bodyPr>
          <a:lstStyle/>
          <a:p>
            <a:r>
              <a:rPr lang="zh-CN" altLang="en-US" sz="4000" dirty="0">
                <a:latin typeface="汉仪尚巍手书W" panose="00020600040101010101" pitchFamily="18" charset="-122"/>
                <a:ea typeface="汉仪尚巍手书W" panose="00020600040101010101" pitchFamily="18" charset="-122"/>
              </a:rPr>
              <a:t>绿色环保  你我同行</a:t>
            </a:r>
          </a:p>
        </p:txBody>
      </p:sp>
    </p:spTree>
    <p:extLst>
      <p:ext uri="{BB962C8B-B14F-4D97-AF65-F5344CB8AC3E}">
        <p14:creationId xmlns:p14="http://schemas.microsoft.com/office/powerpoint/2010/main" val="225669604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1B70BC1E-6AD6-46E6-AF92-B2B86B4A40DA}"/>
              </a:ext>
            </a:extLst>
          </p:cNvPr>
          <p:cNvSpPr/>
          <p:nvPr/>
        </p:nvSpPr>
        <p:spPr>
          <a:xfrm>
            <a:off x="6096000" y="0"/>
            <a:ext cx="6096000" cy="6858000"/>
          </a:xfrm>
          <a:prstGeom prst="rect">
            <a:avLst/>
          </a:prstGeom>
          <a:solidFill>
            <a:srgbClr val="283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AC51F703-CBFC-477D-AE4F-DDFFF0CAEF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569" t="2334" r="19846" b="50000"/>
          <a:stretch/>
        </p:blipFill>
        <p:spPr>
          <a:xfrm>
            <a:off x="2290259" y="4149725"/>
            <a:ext cx="1623873" cy="1617222"/>
          </a:xfrm>
          <a:prstGeom prst="rect">
            <a:avLst/>
          </a:prstGeom>
        </p:spPr>
      </p:pic>
      <p:sp>
        <p:nvSpPr>
          <p:cNvPr id="7" name="文本框 6">
            <a:extLst>
              <a:ext uri="{FF2B5EF4-FFF2-40B4-BE49-F238E27FC236}">
                <a16:creationId xmlns:a16="http://schemas.microsoft.com/office/drawing/2014/main" xmlns="" id="{6B3456A9-47FD-468E-AB41-D595628DE54E}"/>
              </a:ext>
            </a:extLst>
          </p:cNvPr>
          <p:cNvSpPr txBox="1"/>
          <p:nvPr/>
        </p:nvSpPr>
        <p:spPr>
          <a:xfrm>
            <a:off x="7647576" y="1085603"/>
            <a:ext cx="2247900" cy="461665"/>
          </a:xfrm>
          <a:prstGeom prst="rect">
            <a:avLst/>
          </a:prstGeom>
          <a:noFill/>
        </p:spPr>
        <p:txBody>
          <a:bodyPr wrap="square" rtlCol="0">
            <a:spAutoFit/>
          </a:bodyPr>
          <a:lstStyle/>
          <a:p>
            <a:r>
              <a:rPr lang="zh-CN" altLang="en-US" sz="2400" b="1" dirty="0">
                <a:solidFill>
                  <a:schemeClr val="bg1"/>
                </a:solidFill>
                <a:latin typeface="+mj-ea"/>
                <a:ea typeface="+mj-ea"/>
              </a:rPr>
              <a:t>设计师介绍</a:t>
            </a:r>
          </a:p>
        </p:txBody>
      </p:sp>
      <p:sp>
        <p:nvSpPr>
          <p:cNvPr id="9" name="矩形 8">
            <a:extLst>
              <a:ext uri="{FF2B5EF4-FFF2-40B4-BE49-F238E27FC236}">
                <a16:creationId xmlns:a16="http://schemas.microsoft.com/office/drawing/2014/main" xmlns="" id="{70AD26A9-F17B-4342-9489-02DFA4C7306F}"/>
              </a:ext>
            </a:extLst>
          </p:cNvPr>
          <p:cNvSpPr/>
          <p:nvPr/>
        </p:nvSpPr>
        <p:spPr>
          <a:xfrm>
            <a:off x="6628244" y="1863797"/>
            <a:ext cx="4711700" cy="1525739"/>
          </a:xfrm>
          <a:prstGeom prst="rect">
            <a:avLst/>
          </a:prstGeom>
        </p:spPr>
        <p:txBody>
          <a:bodyPr wrap="square">
            <a:spAutoFit/>
          </a:bodyPr>
          <a:lstStyle/>
          <a:p>
            <a:pPr algn="just">
              <a:lnSpc>
                <a:spcPct val="150000"/>
              </a:lnSpc>
            </a:pPr>
            <a:r>
              <a:rPr lang="zh-CN" altLang="en-US" sz="1600" dirty="0">
                <a:solidFill>
                  <a:schemeClr val="bg1">
                    <a:alpha val="75000"/>
                  </a:schemeClr>
                </a:solidFill>
              </a:rPr>
              <a:t>用爱做设计，</a:t>
            </a:r>
            <a:r>
              <a:rPr lang="en-US" altLang="zh-CN" sz="1600" dirty="0">
                <a:solidFill>
                  <a:schemeClr val="bg1">
                    <a:alpha val="75000"/>
                  </a:schemeClr>
                </a:solidFill>
              </a:rPr>
              <a:t>PPT</a:t>
            </a:r>
            <a:r>
              <a:rPr lang="zh-CN" altLang="en-US" sz="1600" dirty="0">
                <a:solidFill>
                  <a:schemeClr val="bg1">
                    <a:alpha val="75000"/>
                  </a:schemeClr>
                </a:solidFill>
              </a:rPr>
              <a:t>设计师，拥有</a:t>
            </a:r>
            <a:r>
              <a:rPr lang="en-US" altLang="zh-CN" sz="1600" dirty="0">
                <a:solidFill>
                  <a:schemeClr val="bg1">
                    <a:alpha val="75000"/>
                  </a:schemeClr>
                </a:solidFill>
              </a:rPr>
              <a:t>5</a:t>
            </a:r>
            <a:r>
              <a:rPr lang="zh-CN" altLang="en-US" sz="1600" dirty="0">
                <a:solidFill>
                  <a:schemeClr val="bg1">
                    <a:alpha val="75000"/>
                  </a:schemeClr>
                </a:solidFill>
              </a:rPr>
              <a:t>年的演示设计经验，擅长企业宣传、产品发布、工作汇报、年终总结、颁奖典礼、动感相册等，致力于打造高端演示设计，定制作品广受客户好评。</a:t>
            </a:r>
          </a:p>
        </p:txBody>
      </p:sp>
      <p:sp>
        <p:nvSpPr>
          <p:cNvPr id="11" name="文本框 10">
            <a:extLst>
              <a:ext uri="{FF2B5EF4-FFF2-40B4-BE49-F238E27FC236}">
                <a16:creationId xmlns:a16="http://schemas.microsoft.com/office/drawing/2014/main" xmlns="" id="{6827961B-11BE-4230-B8BF-0C41D44DF239}"/>
              </a:ext>
            </a:extLst>
          </p:cNvPr>
          <p:cNvSpPr txBox="1"/>
          <p:nvPr/>
        </p:nvSpPr>
        <p:spPr>
          <a:xfrm>
            <a:off x="2712166" y="6028520"/>
            <a:ext cx="780058" cy="369332"/>
          </a:xfrm>
          <a:prstGeom prst="rect">
            <a:avLst/>
          </a:prstGeom>
          <a:noFill/>
        </p:spPr>
        <p:txBody>
          <a:bodyPr wrap="square" rtlCol="0">
            <a:spAutoFit/>
          </a:bodyPr>
          <a:lstStyle/>
          <a:p>
            <a:pPr algn="dist"/>
            <a:r>
              <a:rPr lang="zh-CN" altLang="en-US" dirty="0"/>
              <a:t>抖音</a:t>
            </a:r>
          </a:p>
        </p:txBody>
      </p:sp>
      <p:sp>
        <p:nvSpPr>
          <p:cNvPr id="13" name="文本框 12">
            <a:extLst>
              <a:ext uri="{FF2B5EF4-FFF2-40B4-BE49-F238E27FC236}">
                <a16:creationId xmlns:a16="http://schemas.microsoft.com/office/drawing/2014/main" xmlns="" id="{9F52DB85-6947-43D1-A717-6BBB5AD51BD4}"/>
              </a:ext>
            </a:extLst>
          </p:cNvPr>
          <p:cNvSpPr txBox="1"/>
          <p:nvPr/>
        </p:nvSpPr>
        <p:spPr>
          <a:xfrm>
            <a:off x="7671176" y="4354356"/>
            <a:ext cx="4520823" cy="338554"/>
          </a:xfrm>
          <a:prstGeom prst="rect">
            <a:avLst/>
          </a:prstGeom>
          <a:noFill/>
        </p:spPr>
        <p:txBody>
          <a:bodyPr wrap="square" rtlCol="0">
            <a:spAutoFit/>
          </a:bodyPr>
          <a:lstStyle/>
          <a:p>
            <a:r>
              <a:rPr lang="en-US" altLang="zh-CN" sz="1600" dirty="0">
                <a:solidFill>
                  <a:schemeClr val="bg1"/>
                </a:solidFill>
                <a:hlinkClick r:id="rId4">
                  <a:extLst>
                    <a:ext uri="{A12FA001-AC4F-418D-AE19-62706E023703}">
                      <ahyp:hlinkClr xmlns:ahyp="http://schemas.microsoft.com/office/drawing/2018/hyperlinkcolor" xmlns="" val="tx"/>
                    </a:ext>
                  </a:extLst>
                </a:hlinkClick>
              </a:rPr>
              <a:t>https://www.docer.com/designer/detail/1956682</a:t>
            </a:r>
            <a:endParaRPr lang="zh-CN" altLang="en-US" sz="1600" dirty="0">
              <a:solidFill>
                <a:schemeClr val="bg1"/>
              </a:solidFill>
            </a:endParaRPr>
          </a:p>
        </p:txBody>
      </p:sp>
      <p:sp>
        <p:nvSpPr>
          <p:cNvPr id="15" name="文本框 14">
            <a:extLst>
              <a:ext uri="{FF2B5EF4-FFF2-40B4-BE49-F238E27FC236}">
                <a16:creationId xmlns:a16="http://schemas.microsoft.com/office/drawing/2014/main" xmlns="" id="{ADA06CFA-97FD-4A8F-A4FE-D132C51882D2}"/>
              </a:ext>
            </a:extLst>
          </p:cNvPr>
          <p:cNvSpPr txBox="1"/>
          <p:nvPr/>
        </p:nvSpPr>
        <p:spPr>
          <a:xfrm>
            <a:off x="6019377" y="4385134"/>
            <a:ext cx="1623873" cy="307777"/>
          </a:xfrm>
          <a:prstGeom prst="rect">
            <a:avLst/>
          </a:prstGeom>
          <a:noFill/>
        </p:spPr>
        <p:txBody>
          <a:bodyPr wrap="square" rtlCol="0">
            <a:spAutoFit/>
          </a:bodyPr>
          <a:lstStyle/>
          <a:p>
            <a:r>
              <a:rPr lang="zh-CN" altLang="en-US" sz="1400" b="1" dirty="0">
                <a:solidFill>
                  <a:schemeClr val="bg1"/>
                </a:solidFill>
              </a:rPr>
              <a:t>个人主页：稻壳儿</a:t>
            </a:r>
          </a:p>
        </p:txBody>
      </p:sp>
      <p:sp>
        <p:nvSpPr>
          <p:cNvPr id="17" name="矩形 16">
            <a:extLst>
              <a:ext uri="{FF2B5EF4-FFF2-40B4-BE49-F238E27FC236}">
                <a16:creationId xmlns:a16="http://schemas.microsoft.com/office/drawing/2014/main" xmlns="" id="{F2133A71-E924-4988-99FC-758DD3502B05}"/>
              </a:ext>
            </a:extLst>
          </p:cNvPr>
          <p:cNvSpPr/>
          <p:nvPr/>
        </p:nvSpPr>
        <p:spPr>
          <a:xfrm>
            <a:off x="7686167" y="4947310"/>
            <a:ext cx="3241080" cy="338554"/>
          </a:xfrm>
          <a:prstGeom prst="rect">
            <a:avLst/>
          </a:prstGeom>
        </p:spPr>
        <p:txBody>
          <a:bodyPr wrap="none">
            <a:spAutoFit/>
          </a:bodyPr>
          <a:lstStyle/>
          <a:p>
            <a:r>
              <a:rPr lang="en-US" altLang="zh-CN" sz="1600" dirty="0">
                <a:solidFill>
                  <a:schemeClr val="bg1"/>
                </a:solidFill>
                <a:hlinkClick r:id="rId5">
                  <a:extLst>
                    <a:ext uri="{A12FA001-AC4F-418D-AE19-62706E023703}">
                      <ahyp:hlinkClr xmlns:ahyp="http://schemas.microsoft.com/office/drawing/2018/hyperlinkcolor" xmlns="" val="tx"/>
                    </a:ext>
                  </a:extLst>
                </a:hlinkClick>
              </a:rPr>
              <a:t>http://www.yanj.cn/store-12221.html</a:t>
            </a:r>
            <a:endParaRPr lang="zh-CN" altLang="en-US" sz="1600" dirty="0">
              <a:solidFill>
                <a:schemeClr val="bg1"/>
              </a:solidFill>
            </a:endParaRPr>
          </a:p>
        </p:txBody>
      </p:sp>
      <p:pic>
        <p:nvPicPr>
          <p:cNvPr id="19" name="图片 18">
            <a:extLst>
              <a:ext uri="{FF2B5EF4-FFF2-40B4-BE49-F238E27FC236}">
                <a16:creationId xmlns:a16="http://schemas.microsoft.com/office/drawing/2014/main" xmlns="" id="{EC437160-2E4C-486C-BDDB-E243362DF8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21198" y="963273"/>
            <a:ext cx="722831" cy="722831"/>
          </a:xfrm>
          <a:prstGeom prst="rect">
            <a:avLst/>
          </a:prstGeom>
        </p:spPr>
      </p:pic>
      <p:pic>
        <p:nvPicPr>
          <p:cNvPr id="21" name="图片 20">
            <a:extLst>
              <a:ext uri="{FF2B5EF4-FFF2-40B4-BE49-F238E27FC236}">
                <a16:creationId xmlns:a16="http://schemas.microsoft.com/office/drawing/2014/main" xmlns="" id="{DC8CF478-C90A-472C-8D6D-66C2C0E34D7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80273" y="641874"/>
            <a:ext cx="2443845" cy="2443845"/>
          </a:xfrm>
          <a:prstGeom prst="rect">
            <a:avLst/>
          </a:prstGeom>
        </p:spPr>
      </p:pic>
      <p:sp>
        <p:nvSpPr>
          <p:cNvPr id="22" name="文本框 21">
            <a:extLst>
              <a:ext uri="{FF2B5EF4-FFF2-40B4-BE49-F238E27FC236}">
                <a16:creationId xmlns:a16="http://schemas.microsoft.com/office/drawing/2014/main" xmlns="" id="{B5C8D92A-B345-4A93-A7EF-12FC58E650A1}"/>
              </a:ext>
            </a:extLst>
          </p:cNvPr>
          <p:cNvSpPr txBox="1"/>
          <p:nvPr/>
        </p:nvSpPr>
        <p:spPr>
          <a:xfrm>
            <a:off x="2712166" y="3244334"/>
            <a:ext cx="780058" cy="369332"/>
          </a:xfrm>
          <a:prstGeom prst="rect">
            <a:avLst/>
          </a:prstGeom>
          <a:noFill/>
        </p:spPr>
        <p:txBody>
          <a:bodyPr wrap="square" rtlCol="0">
            <a:spAutoFit/>
          </a:bodyPr>
          <a:lstStyle/>
          <a:p>
            <a:pPr algn="dist"/>
            <a:r>
              <a:rPr lang="zh-CN" altLang="en-US" dirty="0"/>
              <a:t>微信</a:t>
            </a:r>
          </a:p>
        </p:txBody>
      </p:sp>
      <p:sp>
        <p:nvSpPr>
          <p:cNvPr id="24" name="文本框 23">
            <a:extLst>
              <a:ext uri="{FF2B5EF4-FFF2-40B4-BE49-F238E27FC236}">
                <a16:creationId xmlns:a16="http://schemas.microsoft.com/office/drawing/2014/main" xmlns="" id="{F2648671-735F-49C2-AA92-D9BDE0C6899E}"/>
              </a:ext>
            </a:extLst>
          </p:cNvPr>
          <p:cNvSpPr txBox="1"/>
          <p:nvPr/>
        </p:nvSpPr>
        <p:spPr>
          <a:xfrm>
            <a:off x="7686167" y="5534634"/>
            <a:ext cx="4036135" cy="338554"/>
          </a:xfrm>
          <a:prstGeom prst="rect">
            <a:avLst/>
          </a:prstGeom>
          <a:noFill/>
        </p:spPr>
        <p:txBody>
          <a:bodyPr wrap="square">
            <a:spAutoFit/>
          </a:bodyPr>
          <a:lstStyle/>
          <a:p>
            <a:r>
              <a:rPr lang="en-US" altLang="zh-CN" sz="1600" dirty="0">
                <a:solidFill>
                  <a:schemeClr val="bg1"/>
                </a:solidFill>
                <a:hlinkClick r:id="rId8">
                  <a:extLst>
                    <a:ext uri="{A12FA001-AC4F-418D-AE19-62706E023703}">
                      <ahyp:hlinkClr xmlns:ahyp="http://schemas.microsoft.com/office/drawing/2018/hyperlinkcolor" xmlns="" val="tx"/>
                    </a:ext>
                  </a:extLst>
                </a:hlinkClick>
              </a:rPr>
              <a:t>https://www.zcool.com.cn/u/16094875</a:t>
            </a:r>
            <a:endParaRPr lang="zh-CN" altLang="en-US" sz="1600" dirty="0">
              <a:solidFill>
                <a:schemeClr val="bg1"/>
              </a:solidFill>
            </a:endParaRPr>
          </a:p>
        </p:txBody>
      </p:sp>
      <p:sp>
        <p:nvSpPr>
          <p:cNvPr id="25" name="文本框 24">
            <a:extLst>
              <a:ext uri="{FF2B5EF4-FFF2-40B4-BE49-F238E27FC236}">
                <a16:creationId xmlns:a16="http://schemas.microsoft.com/office/drawing/2014/main" xmlns="" id="{87026679-3570-4E00-A4CA-360CF88F7289}"/>
              </a:ext>
            </a:extLst>
          </p:cNvPr>
          <p:cNvSpPr txBox="1"/>
          <p:nvPr/>
        </p:nvSpPr>
        <p:spPr>
          <a:xfrm>
            <a:off x="6910971" y="4975812"/>
            <a:ext cx="732279" cy="307777"/>
          </a:xfrm>
          <a:prstGeom prst="rect">
            <a:avLst/>
          </a:prstGeom>
          <a:noFill/>
        </p:spPr>
        <p:txBody>
          <a:bodyPr wrap="square" rtlCol="0">
            <a:spAutoFit/>
          </a:bodyPr>
          <a:lstStyle/>
          <a:p>
            <a:r>
              <a:rPr lang="zh-CN" altLang="en-US" sz="1400" b="1" dirty="0">
                <a:solidFill>
                  <a:schemeClr val="bg1"/>
                </a:solidFill>
              </a:rPr>
              <a:t>演界网</a:t>
            </a:r>
          </a:p>
        </p:txBody>
      </p:sp>
      <p:sp>
        <p:nvSpPr>
          <p:cNvPr id="26" name="文本框 25">
            <a:extLst>
              <a:ext uri="{FF2B5EF4-FFF2-40B4-BE49-F238E27FC236}">
                <a16:creationId xmlns:a16="http://schemas.microsoft.com/office/drawing/2014/main" xmlns="" id="{6142F475-A1D8-4104-AB06-FDD5C4ACD5C2}"/>
              </a:ext>
            </a:extLst>
          </p:cNvPr>
          <p:cNvSpPr txBox="1"/>
          <p:nvPr/>
        </p:nvSpPr>
        <p:spPr>
          <a:xfrm>
            <a:off x="6910971" y="5566490"/>
            <a:ext cx="732279" cy="307777"/>
          </a:xfrm>
          <a:prstGeom prst="rect">
            <a:avLst/>
          </a:prstGeom>
          <a:noFill/>
        </p:spPr>
        <p:txBody>
          <a:bodyPr wrap="square" rtlCol="0">
            <a:spAutoFit/>
          </a:bodyPr>
          <a:lstStyle/>
          <a:p>
            <a:pPr algn="dist"/>
            <a:r>
              <a:rPr lang="zh-CN" altLang="en-US" sz="1400" b="1" dirty="0">
                <a:solidFill>
                  <a:schemeClr val="bg1"/>
                </a:solidFill>
              </a:rPr>
              <a:t>站酷</a:t>
            </a:r>
          </a:p>
        </p:txBody>
      </p:sp>
      <p:sp>
        <p:nvSpPr>
          <p:cNvPr id="16" name="文本框 15">
            <a:extLst>
              <a:ext uri="{FF2B5EF4-FFF2-40B4-BE49-F238E27FC236}">
                <a16:creationId xmlns:a16="http://schemas.microsoft.com/office/drawing/2014/main" xmlns="" id="{7AFE8DE5-3C66-418B-AD75-BD41EA8297F2}"/>
              </a:ext>
            </a:extLst>
          </p:cNvPr>
          <p:cNvSpPr txBox="1"/>
          <p:nvPr/>
        </p:nvSpPr>
        <p:spPr>
          <a:xfrm>
            <a:off x="6910971" y="6044981"/>
            <a:ext cx="732279" cy="461665"/>
          </a:xfrm>
          <a:prstGeom prst="rect">
            <a:avLst/>
          </a:prstGeom>
          <a:noFill/>
        </p:spPr>
        <p:txBody>
          <a:bodyPr wrap="square" rtlCol="0">
            <a:spAutoFit/>
          </a:bodyPr>
          <a:lstStyle/>
          <a:p>
            <a:pPr algn="dist"/>
            <a:r>
              <a:rPr lang="en-US" altLang="zh-CN" sz="2400" b="1" dirty="0">
                <a:solidFill>
                  <a:schemeClr val="bg1"/>
                </a:solidFill>
              </a:rPr>
              <a:t>B</a:t>
            </a:r>
            <a:r>
              <a:rPr lang="zh-CN" altLang="en-US" sz="2400" b="1" dirty="0">
                <a:solidFill>
                  <a:schemeClr val="bg1"/>
                </a:solidFill>
              </a:rPr>
              <a:t>站</a:t>
            </a:r>
          </a:p>
        </p:txBody>
      </p:sp>
      <p:sp>
        <p:nvSpPr>
          <p:cNvPr id="18" name="文本框 17">
            <a:extLst>
              <a:ext uri="{FF2B5EF4-FFF2-40B4-BE49-F238E27FC236}">
                <a16:creationId xmlns:a16="http://schemas.microsoft.com/office/drawing/2014/main" xmlns="" id="{FF969D10-725B-4EE2-BE99-A89BDB40662A}"/>
              </a:ext>
            </a:extLst>
          </p:cNvPr>
          <p:cNvSpPr txBox="1"/>
          <p:nvPr/>
        </p:nvSpPr>
        <p:spPr>
          <a:xfrm>
            <a:off x="7719873" y="6075758"/>
            <a:ext cx="1125371" cy="400110"/>
          </a:xfrm>
          <a:prstGeom prst="rect">
            <a:avLst/>
          </a:prstGeom>
          <a:noFill/>
        </p:spPr>
        <p:txBody>
          <a:bodyPr wrap="square" rtlCol="0">
            <a:spAutoFit/>
          </a:bodyPr>
          <a:lstStyle/>
          <a:p>
            <a:pPr algn="dist"/>
            <a:r>
              <a:rPr lang="zh-CN" altLang="en-US" sz="2000" b="1" dirty="0">
                <a:solidFill>
                  <a:schemeClr val="bg1"/>
                </a:solidFill>
              </a:rPr>
              <a:t>七点滴</a:t>
            </a:r>
          </a:p>
        </p:txBody>
      </p:sp>
    </p:spTree>
    <p:extLst>
      <p:ext uri="{BB962C8B-B14F-4D97-AF65-F5344CB8AC3E}">
        <p14:creationId xmlns:p14="http://schemas.microsoft.com/office/powerpoint/2010/main" val="198863155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七点滴工作</a:t>
            </a:r>
            <a:r>
              <a:rPr lang="zh-CN" altLang="en-US" dirty="0" smtClean="0"/>
              <a:t>室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790501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4B0DCA5-0678-4457-99D2-FF0F7AB614E0}"/>
              </a:ext>
            </a:extLst>
          </p:cNvPr>
          <p:cNvSpPr/>
          <p:nvPr/>
        </p:nvSpPr>
        <p:spPr>
          <a:xfrm>
            <a:off x="0" y="1484313"/>
            <a:ext cx="12192000" cy="3889375"/>
          </a:xfrm>
          <a:prstGeom prst="rect">
            <a:avLst/>
          </a:prstGeom>
          <a:solidFill>
            <a:sysClr val="window" lastClr="FFFFFF"/>
          </a:solidFill>
          <a:ln w="12700" cap="flat" cmpd="sng" algn="ctr">
            <a:noFill/>
            <a:prstDash val="solid"/>
            <a:miter lim="800000"/>
          </a:ln>
          <a:effectLst>
            <a:outerShdw blurRad="508000" sx="101000" sy="101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blurRad="444500" sx="102000" sy="102000" algn="ctr" rotWithShape="0">
                  <a:prstClr val="black">
                    <a:alpha val="20000"/>
                  </a:prstClr>
                </a:outerShdw>
              </a:effectLst>
              <a:uLnTx/>
              <a:uFillTx/>
              <a:latin typeface="思源黑体 CN Light"/>
              <a:ea typeface="思源黑体 CN Light"/>
              <a:cs typeface="+mn-cs"/>
            </a:endParaRPr>
          </a:p>
        </p:txBody>
      </p:sp>
      <p:sp>
        <p:nvSpPr>
          <p:cNvPr id="12" name="圆角矩形 51">
            <a:extLst>
              <a:ext uri="{FF2B5EF4-FFF2-40B4-BE49-F238E27FC236}">
                <a16:creationId xmlns:a16="http://schemas.microsoft.com/office/drawing/2014/main" xmlns="" id="{11B2A4D4-1512-4E71-B76D-8B6637EE6925}"/>
              </a:ext>
            </a:extLst>
          </p:cNvPr>
          <p:cNvSpPr/>
          <p:nvPr/>
        </p:nvSpPr>
        <p:spPr>
          <a:xfrm>
            <a:off x="1628775" y="1068635"/>
            <a:ext cx="8953499" cy="4674940"/>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52">
            <a:extLst>
              <a:ext uri="{FF2B5EF4-FFF2-40B4-BE49-F238E27FC236}">
                <a16:creationId xmlns:a16="http://schemas.microsoft.com/office/drawing/2014/main" xmlns="" id="{3AE0121C-A15F-4A3F-8AF8-FE0BDA6181B4}"/>
              </a:ext>
            </a:extLst>
          </p:cNvPr>
          <p:cNvSpPr/>
          <p:nvPr/>
        </p:nvSpPr>
        <p:spPr>
          <a:xfrm>
            <a:off x="2268312" y="1402560"/>
            <a:ext cx="7674436" cy="4007090"/>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53">
            <a:extLst>
              <a:ext uri="{FF2B5EF4-FFF2-40B4-BE49-F238E27FC236}">
                <a16:creationId xmlns:a16="http://schemas.microsoft.com/office/drawing/2014/main" xmlns="" id="{9F0E2358-B27F-4083-8565-F650147CF16E}"/>
              </a:ext>
            </a:extLst>
          </p:cNvPr>
          <p:cNvSpPr/>
          <p:nvPr/>
        </p:nvSpPr>
        <p:spPr>
          <a:xfrm>
            <a:off x="3026849" y="1798620"/>
            <a:ext cx="6157352" cy="3214977"/>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xmlns="" id="{87F53940-3FE7-41CB-B917-27DE64F82C5D}"/>
              </a:ext>
            </a:extLst>
          </p:cNvPr>
          <p:cNvCxnSpPr>
            <a:cxnSpLocks/>
          </p:cNvCxnSpPr>
          <p:nvPr/>
        </p:nvCxnSpPr>
        <p:spPr>
          <a:xfrm>
            <a:off x="5981581" y="3215297"/>
            <a:ext cx="196755" cy="0"/>
          </a:xfrm>
          <a:prstGeom prst="line">
            <a:avLst/>
          </a:prstGeom>
          <a:noFill/>
          <a:ln w="12700" cap="flat" cmpd="sng" algn="ctr">
            <a:solidFill>
              <a:schemeClr val="accent1"/>
            </a:solidFill>
            <a:prstDash val="solid"/>
            <a:miter lim="800000"/>
          </a:ln>
          <a:effectLst/>
        </p:spPr>
      </p:cxnSp>
      <p:sp>
        <p:nvSpPr>
          <p:cNvPr id="9" name="文本框 8">
            <a:extLst>
              <a:ext uri="{FF2B5EF4-FFF2-40B4-BE49-F238E27FC236}">
                <a16:creationId xmlns:a16="http://schemas.microsoft.com/office/drawing/2014/main" xmlns="" id="{7C800683-84C5-42F7-90CA-2A9895EC9CFA}"/>
              </a:ext>
            </a:extLst>
          </p:cNvPr>
          <p:cNvSpPr txBox="1"/>
          <p:nvPr/>
        </p:nvSpPr>
        <p:spPr>
          <a:xfrm>
            <a:off x="3305467" y="3421949"/>
            <a:ext cx="5599877" cy="9233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5400" b="1" i="0" u="none" strike="noStrike" kern="0" cap="none" spc="300" normalizeH="0" baseline="0" noProof="0" dirty="0">
                <a:ln>
                  <a:noFill/>
                </a:ln>
                <a:solidFill>
                  <a:schemeClr val="bg1"/>
                </a:solidFill>
                <a:effectLst/>
                <a:uLnTx/>
                <a:uFillTx/>
                <a:latin typeface="+mj-ea"/>
                <a:ea typeface="+mj-ea"/>
              </a:rPr>
              <a:t>输入你的小标题</a:t>
            </a:r>
          </a:p>
        </p:txBody>
      </p:sp>
      <p:sp>
        <p:nvSpPr>
          <p:cNvPr id="6" name="文本框 5">
            <a:extLst>
              <a:ext uri="{FF2B5EF4-FFF2-40B4-BE49-F238E27FC236}">
                <a16:creationId xmlns:a16="http://schemas.microsoft.com/office/drawing/2014/main" xmlns="" id="{A122DD53-C6A8-4C27-9EC5-3CEAAED6FBF9}"/>
              </a:ext>
            </a:extLst>
          </p:cNvPr>
          <p:cNvSpPr txBox="1"/>
          <p:nvPr/>
        </p:nvSpPr>
        <p:spPr>
          <a:xfrm>
            <a:off x="4770318" y="2356566"/>
            <a:ext cx="2670175"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chemeClr val="bg1"/>
                </a:solidFill>
                <a:effectLst/>
                <a:uLnTx/>
                <a:uFillTx/>
                <a:ea typeface="+mj-ea"/>
              </a:rPr>
              <a:t>Part 01</a:t>
            </a:r>
            <a:endParaRPr kumimoji="0" lang="zh-CN" altLang="en-US" sz="4400" b="0" i="0" u="none" strike="noStrike" kern="0" cap="none" spc="0" normalizeH="0" baseline="0" noProof="0" dirty="0">
              <a:ln>
                <a:noFill/>
              </a:ln>
              <a:solidFill>
                <a:schemeClr val="bg1"/>
              </a:solidFill>
              <a:effectLst/>
              <a:uLnTx/>
              <a:uFillTx/>
              <a:ea typeface="+mj-ea"/>
            </a:endParaRPr>
          </a:p>
        </p:txBody>
      </p:sp>
      <p:cxnSp>
        <p:nvCxnSpPr>
          <p:cNvPr id="15" name="直接连接符 14">
            <a:extLst>
              <a:ext uri="{FF2B5EF4-FFF2-40B4-BE49-F238E27FC236}">
                <a16:creationId xmlns:a16="http://schemas.microsoft.com/office/drawing/2014/main" xmlns="" id="{43DA8069-3193-4117-8E2D-D298B19CB376}"/>
              </a:ext>
            </a:extLst>
          </p:cNvPr>
          <p:cNvCxnSpPr>
            <a:cxnSpLocks/>
          </p:cNvCxnSpPr>
          <p:nvPr/>
        </p:nvCxnSpPr>
        <p:spPr>
          <a:xfrm>
            <a:off x="5933956" y="3062897"/>
            <a:ext cx="314444" cy="0"/>
          </a:xfrm>
          <a:prstGeom prst="line">
            <a:avLst/>
          </a:prstGeom>
          <a:noFill/>
          <a:ln w="12700" cap="flat" cmpd="sng" algn="ctr">
            <a:solidFill>
              <a:schemeClr val="bg1">
                <a:lumMod val="95000"/>
              </a:schemeClr>
            </a:solidFill>
            <a:prstDash val="solid"/>
            <a:miter lim="800000"/>
          </a:ln>
          <a:effectLst/>
        </p:spPr>
      </p:cxnSp>
    </p:spTree>
    <p:extLst>
      <p:ext uri="{BB962C8B-B14F-4D97-AF65-F5344CB8AC3E}">
        <p14:creationId xmlns:p14="http://schemas.microsoft.com/office/powerpoint/2010/main" val="53784627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圆角矩形 53">
            <a:extLst>
              <a:ext uri="{FF2B5EF4-FFF2-40B4-BE49-F238E27FC236}">
                <a16:creationId xmlns:a16="http://schemas.microsoft.com/office/drawing/2014/main" xmlns="" id="{34032FB5-A53F-4E61-96FE-39A4271D0E40}"/>
              </a:ext>
            </a:extLst>
          </p:cNvPr>
          <p:cNvSpPr/>
          <p:nvPr/>
        </p:nvSpPr>
        <p:spPr>
          <a:xfrm>
            <a:off x="0" y="3429000"/>
            <a:ext cx="12191999" cy="3428999"/>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直接连接符 1">
            <a:extLst>
              <a:ext uri="{FF2B5EF4-FFF2-40B4-BE49-F238E27FC236}">
                <a16:creationId xmlns:a16="http://schemas.microsoft.com/office/drawing/2014/main" xmlns="" id="{DA9F1EAE-99B3-4786-B47D-D990D3F69DBB}"/>
              </a:ext>
            </a:extLst>
          </p:cNvPr>
          <p:cNvCxnSpPr/>
          <p:nvPr/>
        </p:nvCxnSpPr>
        <p:spPr>
          <a:xfrm flipV="1">
            <a:off x="5885146" y="2708104"/>
            <a:ext cx="1360476" cy="104929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a16="http://schemas.microsoft.com/office/drawing/2014/main" xmlns="" id="{CEDE5F98-6821-412B-8797-5A3BB9E50442}"/>
              </a:ext>
            </a:extLst>
          </p:cNvPr>
          <p:cNvCxnSpPr/>
          <p:nvPr/>
        </p:nvCxnSpPr>
        <p:spPr>
          <a:xfrm flipH="1" flipV="1">
            <a:off x="7685758" y="2704804"/>
            <a:ext cx="1370694" cy="105259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110C1451-F5FA-4186-9832-4C63D2420347}"/>
              </a:ext>
            </a:extLst>
          </p:cNvPr>
          <p:cNvCxnSpPr/>
          <p:nvPr/>
        </p:nvCxnSpPr>
        <p:spPr>
          <a:xfrm flipV="1">
            <a:off x="2720441" y="2708104"/>
            <a:ext cx="1360476" cy="104929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F30CE181-72DF-4351-A519-EE6BC68D5A2C}"/>
              </a:ext>
            </a:extLst>
          </p:cNvPr>
          <p:cNvCxnSpPr/>
          <p:nvPr/>
        </p:nvCxnSpPr>
        <p:spPr>
          <a:xfrm flipH="1" flipV="1">
            <a:off x="4521053" y="2704804"/>
            <a:ext cx="1307989" cy="105259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xmlns="" id="{2D03B6CD-A781-446C-B2AC-DAA347D94040}"/>
              </a:ext>
            </a:extLst>
          </p:cNvPr>
          <p:cNvGrpSpPr/>
          <p:nvPr/>
        </p:nvGrpSpPr>
        <p:grpSpPr>
          <a:xfrm>
            <a:off x="2346818" y="3676071"/>
            <a:ext cx="1026279" cy="1161463"/>
            <a:chOff x="1078882" y="2251194"/>
            <a:chExt cx="1170112" cy="1324242"/>
          </a:xfrm>
        </p:grpSpPr>
        <p:sp>
          <p:nvSpPr>
            <p:cNvPr id="7" name="矩形 110">
              <a:extLst>
                <a:ext uri="{FF2B5EF4-FFF2-40B4-BE49-F238E27FC236}">
                  <a16:creationId xmlns:a16="http://schemas.microsoft.com/office/drawing/2014/main" xmlns="" id="{DAE3300B-6E5E-4C74-8968-280659E6D6D8}"/>
                </a:ext>
              </a:extLst>
            </p:cNvPr>
            <p:cNvSpPr/>
            <p:nvPr/>
          </p:nvSpPr>
          <p:spPr>
            <a:xfrm rot="2700000">
              <a:off x="1261605" y="2588047"/>
              <a:ext cx="1066648" cy="908130"/>
            </a:xfrm>
            <a:custGeom>
              <a:avLst/>
              <a:gdLst>
                <a:gd name="connsiteX0" fmla="*/ 0 w 1066648"/>
                <a:gd name="connsiteY0" fmla="*/ 0 h 908130"/>
                <a:gd name="connsiteX1" fmla="*/ 1066648 w 1066648"/>
                <a:gd name="connsiteY1" fmla="*/ 0 h 908130"/>
                <a:gd name="connsiteX2" fmla="*/ 1066648 w 1066648"/>
                <a:gd name="connsiteY2" fmla="*/ 908130 h 908130"/>
                <a:gd name="connsiteX3" fmla="*/ 0 w 1066648"/>
                <a:gd name="connsiteY3" fmla="*/ 908130 h 908130"/>
                <a:gd name="connsiteX4" fmla="*/ 0 w 1066648"/>
                <a:gd name="connsiteY4" fmla="*/ 0 h 908130"/>
                <a:gd name="connsiteX0" fmla="*/ 0 w 1066648"/>
                <a:gd name="connsiteY0" fmla="*/ 0 h 908130"/>
                <a:gd name="connsiteX1" fmla="*/ 1066648 w 1066648"/>
                <a:gd name="connsiteY1" fmla="*/ 0 h 908130"/>
                <a:gd name="connsiteX2" fmla="*/ 1066648 w 1066648"/>
                <a:gd name="connsiteY2" fmla="*/ 908130 h 908130"/>
                <a:gd name="connsiteX3" fmla="*/ 215526 w 1066648"/>
                <a:gd name="connsiteY3" fmla="*/ 897353 h 908130"/>
                <a:gd name="connsiteX4" fmla="*/ 0 w 1066648"/>
                <a:gd name="connsiteY4" fmla="*/ 0 h 908130"/>
                <a:gd name="connsiteX0" fmla="*/ 0 w 1066648"/>
                <a:gd name="connsiteY0" fmla="*/ 0 h 908130"/>
                <a:gd name="connsiteX1" fmla="*/ 1066648 w 1066648"/>
                <a:gd name="connsiteY1" fmla="*/ 0 h 908130"/>
                <a:gd name="connsiteX2" fmla="*/ 1066648 w 1066648"/>
                <a:gd name="connsiteY2" fmla="*/ 908130 h 908130"/>
                <a:gd name="connsiteX3" fmla="*/ 231690 w 1066648"/>
                <a:gd name="connsiteY3" fmla="*/ 881188 h 908130"/>
                <a:gd name="connsiteX4" fmla="*/ 0 w 1066648"/>
                <a:gd name="connsiteY4" fmla="*/ 0 h 908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648" h="908130">
                  <a:moveTo>
                    <a:pt x="0" y="0"/>
                  </a:moveTo>
                  <a:lnTo>
                    <a:pt x="1066648" y="0"/>
                  </a:lnTo>
                  <a:lnTo>
                    <a:pt x="1066648" y="908130"/>
                  </a:lnTo>
                  <a:lnTo>
                    <a:pt x="231690" y="881188"/>
                  </a:lnTo>
                  <a:lnTo>
                    <a:pt x="0" y="0"/>
                  </a:lnTo>
                  <a:close/>
                </a:path>
              </a:pathLst>
            </a:cu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4F944CB1-8438-4D57-9E28-0BFD39EDF766}"/>
                </a:ext>
              </a:extLst>
            </p:cNvPr>
            <p:cNvGrpSpPr/>
            <p:nvPr/>
          </p:nvGrpSpPr>
          <p:grpSpPr>
            <a:xfrm>
              <a:off x="1078882" y="2251194"/>
              <a:ext cx="836921" cy="962498"/>
              <a:chOff x="2654959" y="1258971"/>
              <a:chExt cx="836921" cy="962498"/>
            </a:xfrm>
          </p:grpSpPr>
          <p:sp>
            <p:nvSpPr>
              <p:cNvPr id="9" name="圆角矩形 1">
                <a:extLst>
                  <a:ext uri="{FF2B5EF4-FFF2-40B4-BE49-F238E27FC236}">
                    <a16:creationId xmlns:a16="http://schemas.microsoft.com/office/drawing/2014/main" xmlns="" id="{A1AE75C1-B8B4-460B-97E0-9C435C1E647B}"/>
                  </a:ext>
                </a:extLst>
              </p:cNvPr>
              <p:cNvSpPr/>
              <p:nvPr/>
            </p:nvSpPr>
            <p:spPr>
              <a:xfrm rot="1800000">
                <a:off x="2654959" y="1258971"/>
                <a:ext cx="836921" cy="962498"/>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sp>
            <p:nvSpPr>
              <p:cNvPr id="10" name="圆角矩形 1">
                <a:extLst>
                  <a:ext uri="{FF2B5EF4-FFF2-40B4-BE49-F238E27FC236}">
                    <a16:creationId xmlns:a16="http://schemas.microsoft.com/office/drawing/2014/main" xmlns="" id="{73C442A7-6AA3-4169-8AB9-F3D0E56ACDCE}"/>
                  </a:ext>
                </a:extLst>
              </p:cNvPr>
              <p:cNvSpPr/>
              <p:nvPr/>
            </p:nvSpPr>
            <p:spPr>
              <a:xfrm rot="1800000">
                <a:off x="2697644" y="1308060"/>
                <a:ext cx="751552" cy="864319"/>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sp>
            <p:nvSpPr>
              <p:cNvPr id="11" name="圆角矩形 1">
                <a:extLst>
                  <a:ext uri="{FF2B5EF4-FFF2-40B4-BE49-F238E27FC236}">
                    <a16:creationId xmlns:a16="http://schemas.microsoft.com/office/drawing/2014/main" xmlns="" id="{37E96277-CB6D-4F02-86D4-E3B52C7A60DD}"/>
                  </a:ext>
                </a:extLst>
              </p:cNvPr>
              <p:cNvSpPr/>
              <p:nvPr/>
            </p:nvSpPr>
            <p:spPr>
              <a:xfrm rot="1800000">
                <a:off x="2748068" y="1366051"/>
                <a:ext cx="650703" cy="748337"/>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grpSp>
            <p:nvGrpSpPr>
              <p:cNvPr id="12" name="组合 11">
                <a:extLst>
                  <a:ext uri="{FF2B5EF4-FFF2-40B4-BE49-F238E27FC236}">
                    <a16:creationId xmlns:a16="http://schemas.microsoft.com/office/drawing/2014/main" xmlns="" id="{E0A61BF0-4BFF-48F8-A6D4-F6243F756B95}"/>
                  </a:ext>
                </a:extLst>
              </p:cNvPr>
              <p:cNvGrpSpPr/>
              <p:nvPr/>
            </p:nvGrpSpPr>
            <p:grpSpPr>
              <a:xfrm>
                <a:off x="2936078" y="1600996"/>
                <a:ext cx="274683" cy="278446"/>
                <a:chOff x="9363075" y="4967288"/>
                <a:chExt cx="463551" cy="469900"/>
              </a:xfrm>
              <a:solidFill>
                <a:schemeClr val="bg1"/>
              </a:solidFill>
            </p:grpSpPr>
            <p:sp>
              <p:nvSpPr>
                <p:cNvPr id="13" name="Freeform 22">
                  <a:extLst>
                    <a:ext uri="{FF2B5EF4-FFF2-40B4-BE49-F238E27FC236}">
                      <a16:creationId xmlns:a16="http://schemas.microsoft.com/office/drawing/2014/main" xmlns="" id="{80EB6546-E37E-45B9-AFBC-891C43DFAC24}"/>
                    </a:ext>
                  </a:extLst>
                </p:cNvPr>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3">
                  <a:extLst>
                    <a:ext uri="{FF2B5EF4-FFF2-40B4-BE49-F238E27FC236}">
                      <a16:creationId xmlns:a16="http://schemas.microsoft.com/office/drawing/2014/main" xmlns="" id="{03CA0A2E-1494-4B1D-9B05-5DE25807597D}"/>
                    </a:ext>
                  </a:extLst>
                </p:cNvPr>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4">
                  <a:extLst>
                    <a:ext uri="{FF2B5EF4-FFF2-40B4-BE49-F238E27FC236}">
                      <a16:creationId xmlns:a16="http://schemas.microsoft.com/office/drawing/2014/main" xmlns="" id="{250F5DCA-BA10-44B1-8FFB-4EC1F90D9F82}"/>
                    </a:ext>
                  </a:extLst>
                </p:cNvPr>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5">
                  <a:extLst>
                    <a:ext uri="{FF2B5EF4-FFF2-40B4-BE49-F238E27FC236}">
                      <a16:creationId xmlns:a16="http://schemas.microsoft.com/office/drawing/2014/main" xmlns="" id="{74657C5C-58A3-4920-8242-1106588F78F6}"/>
                    </a:ext>
                  </a:extLst>
                </p:cNvPr>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7" name="组合 16">
            <a:extLst>
              <a:ext uri="{FF2B5EF4-FFF2-40B4-BE49-F238E27FC236}">
                <a16:creationId xmlns:a16="http://schemas.microsoft.com/office/drawing/2014/main" xmlns="" id="{EBC525E9-91D0-4F24-BF44-5A50497AF7CE}"/>
              </a:ext>
            </a:extLst>
          </p:cNvPr>
          <p:cNvGrpSpPr/>
          <p:nvPr/>
        </p:nvGrpSpPr>
        <p:grpSpPr>
          <a:xfrm>
            <a:off x="5518124" y="3676071"/>
            <a:ext cx="1026279" cy="1161463"/>
            <a:chOff x="1078882" y="2251194"/>
            <a:chExt cx="1170112" cy="1324242"/>
          </a:xfrm>
        </p:grpSpPr>
        <p:sp>
          <p:nvSpPr>
            <p:cNvPr id="18" name="矩形 110">
              <a:extLst>
                <a:ext uri="{FF2B5EF4-FFF2-40B4-BE49-F238E27FC236}">
                  <a16:creationId xmlns:a16="http://schemas.microsoft.com/office/drawing/2014/main" xmlns="" id="{D3E12532-2E5A-494B-BCA4-9973528EB362}"/>
                </a:ext>
              </a:extLst>
            </p:cNvPr>
            <p:cNvSpPr/>
            <p:nvPr/>
          </p:nvSpPr>
          <p:spPr>
            <a:xfrm rot="2700000">
              <a:off x="1261605" y="2588047"/>
              <a:ext cx="1066648" cy="908130"/>
            </a:xfrm>
            <a:custGeom>
              <a:avLst/>
              <a:gdLst>
                <a:gd name="connsiteX0" fmla="*/ 0 w 1066648"/>
                <a:gd name="connsiteY0" fmla="*/ 0 h 908130"/>
                <a:gd name="connsiteX1" fmla="*/ 1066648 w 1066648"/>
                <a:gd name="connsiteY1" fmla="*/ 0 h 908130"/>
                <a:gd name="connsiteX2" fmla="*/ 1066648 w 1066648"/>
                <a:gd name="connsiteY2" fmla="*/ 908130 h 908130"/>
                <a:gd name="connsiteX3" fmla="*/ 0 w 1066648"/>
                <a:gd name="connsiteY3" fmla="*/ 908130 h 908130"/>
                <a:gd name="connsiteX4" fmla="*/ 0 w 1066648"/>
                <a:gd name="connsiteY4" fmla="*/ 0 h 908130"/>
                <a:gd name="connsiteX0" fmla="*/ 0 w 1066648"/>
                <a:gd name="connsiteY0" fmla="*/ 0 h 908130"/>
                <a:gd name="connsiteX1" fmla="*/ 1066648 w 1066648"/>
                <a:gd name="connsiteY1" fmla="*/ 0 h 908130"/>
                <a:gd name="connsiteX2" fmla="*/ 1066648 w 1066648"/>
                <a:gd name="connsiteY2" fmla="*/ 908130 h 908130"/>
                <a:gd name="connsiteX3" fmla="*/ 215526 w 1066648"/>
                <a:gd name="connsiteY3" fmla="*/ 897353 h 908130"/>
                <a:gd name="connsiteX4" fmla="*/ 0 w 1066648"/>
                <a:gd name="connsiteY4" fmla="*/ 0 h 908130"/>
                <a:gd name="connsiteX0" fmla="*/ 0 w 1066648"/>
                <a:gd name="connsiteY0" fmla="*/ 0 h 908130"/>
                <a:gd name="connsiteX1" fmla="*/ 1066648 w 1066648"/>
                <a:gd name="connsiteY1" fmla="*/ 0 h 908130"/>
                <a:gd name="connsiteX2" fmla="*/ 1066648 w 1066648"/>
                <a:gd name="connsiteY2" fmla="*/ 908130 h 908130"/>
                <a:gd name="connsiteX3" fmla="*/ 231690 w 1066648"/>
                <a:gd name="connsiteY3" fmla="*/ 881188 h 908130"/>
                <a:gd name="connsiteX4" fmla="*/ 0 w 1066648"/>
                <a:gd name="connsiteY4" fmla="*/ 0 h 908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648" h="908130">
                  <a:moveTo>
                    <a:pt x="0" y="0"/>
                  </a:moveTo>
                  <a:lnTo>
                    <a:pt x="1066648" y="0"/>
                  </a:lnTo>
                  <a:lnTo>
                    <a:pt x="1066648" y="908130"/>
                  </a:lnTo>
                  <a:lnTo>
                    <a:pt x="231690" y="881188"/>
                  </a:lnTo>
                  <a:lnTo>
                    <a:pt x="0" y="0"/>
                  </a:lnTo>
                  <a:close/>
                </a:path>
              </a:pathLst>
            </a:cu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xmlns="" id="{5AE64364-8A80-4AA8-86C0-9FD539EABB8F}"/>
                </a:ext>
              </a:extLst>
            </p:cNvPr>
            <p:cNvGrpSpPr/>
            <p:nvPr/>
          </p:nvGrpSpPr>
          <p:grpSpPr>
            <a:xfrm>
              <a:off x="1078882" y="2251194"/>
              <a:ext cx="836921" cy="962498"/>
              <a:chOff x="2654959" y="1258971"/>
              <a:chExt cx="836921" cy="962498"/>
            </a:xfrm>
          </p:grpSpPr>
          <p:sp>
            <p:nvSpPr>
              <p:cNvPr id="20" name="圆角矩形 1">
                <a:extLst>
                  <a:ext uri="{FF2B5EF4-FFF2-40B4-BE49-F238E27FC236}">
                    <a16:creationId xmlns:a16="http://schemas.microsoft.com/office/drawing/2014/main" xmlns="" id="{339692C4-03A9-4835-85C8-D4DC75B2410F}"/>
                  </a:ext>
                </a:extLst>
              </p:cNvPr>
              <p:cNvSpPr/>
              <p:nvPr/>
            </p:nvSpPr>
            <p:spPr>
              <a:xfrm rot="1800000">
                <a:off x="2654959" y="1258971"/>
                <a:ext cx="836921" cy="962498"/>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sp>
            <p:nvSpPr>
              <p:cNvPr id="21" name="圆角矩形 1">
                <a:extLst>
                  <a:ext uri="{FF2B5EF4-FFF2-40B4-BE49-F238E27FC236}">
                    <a16:creationId xmlns:a16="http://schemas.microsoft.com/office/drawing/2014/main" xmlns="" id="{273108AF-BEED-4ED3-ACEE-38B48CC26548}"/>
                  </a:ext>
                </a:extLst>
              </p:cNvPr>
              <p:cNvSpPr/>
              <p:nvPr/>
            </p:nvSpPr>
            <p:spPr>
              <a:xfrm rot="1800000">
                <a:off x="2697644" y="1308060"/>
                <a:ext cx="751552" cy="864319"/>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sp>
            <p:nvSpPr>
              <p:cNvPr id="22" name="圆角矩形 1">
                <a:extLst>
                  <a:ext uri="{FF2B5EF4-FFF2-40B4-BE49-F238E27FC236}">
                    <a16:creationId xmlns:a16="http://schemas.microsoft.com/office/drawing/2014/main" xmlns="" id="{B8830CEE-E68B-4E68-A71D-09C95703DBFB}"/>
                  </a:ext>
                </a:extLst>
              </p:cNvPr>
              <p:cNvSpPr/>
              <p:nvPr/>
            </p:nvSpPr>
            <p:spPr>
              <a:xfrm rot="1800000">
                <a:off x="2748068" y="1366051"/>
                <a:ext cx="650703" cy="748337"/>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grpSp>
            <p:nvGrpSpPr>
              <p:cNvPr id="23" name="组合 22">
                <a:extLst>
                  <a:ext uri="{FF2B5EF4-FFF2-40B4-BE49-F238E27FC236}">
                    <a16:creationId xmlns:a16="http://schemas.microsoft.com/office/drawing/2014/main" xmlns="" id="{5085EE5C-0659-4720-AE59-835AC1B63EFA}"/>
                  </a:ext>
                </a:extLst>
              </p:cNvPr>
              <p:cNvGrpSpPr/>
              <p:nvPr/>
            </p:nvGrpSpPr>
            <p:grpSpPr>
              <a:xfrm>
                <a:off x="2936078" y="1600996"/>
                <a:ext cx="274683" cy="278446"/>
                <a:chOff x="9363075" y="4967288"/>
                <a:chExt cx="463551" cy="469900"/>
              </a:xfrm>
              <a:solidFill>
                <a:schemeClr val="bg1"/>
              </a:solidFill>
            </p:grpSpPr>
            <p:sp>
              <p:nvSpPr>
                <p:cNvPr id="24" name="Freeform 22">
                  <a:extLst>
                    <a:ext uri="{FF2B5EF4-FFF2-40B4-BE49-F238E27FC236}">
                      <a16:creationId xmlns:a16="http://schemas.microsoft.com/office/drawing/2014/main" xmlns="" id="{25C145C8-D44E-4AEB-A8A4-97602B15CA9A}"/>
                    </a:ext>
                  </a:extLst>
                </p:cNvPr>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3">
                  <a:extLst>
                    <a:ext uri="{FF2B5EF4-FFF2-40B4-BE49-F238E27FC236}">
                      <a16:creationId xmlns:a16="http://schemas.microsoft.com/office/drawing/2014/main" xmlns="" id="{A4020353-55E2-4DA3-B719-00B20C1A1D09}"/>
                    </a:ext>
                  </a:extLst>
                </p:cNvPr>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4">
                  <a:extLst>
                    <a:ext uri="{FF2B5EF4-FFF2-40B4-BE49-F238E27FC236}">
                      <a16:creationId xmlns:a16="http://schemas.microsoft.com/office/drawing/2014/main" xmlns="" id="{01847492-19F5-4038-A68B-DDA1612C82F4}"/>
                    </a:ext>
                  </a:extLst>
                </p:cNvPr>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5">
                  <a:extLst>
                    <a:ext uri="{FF2B5EF4-FFF2-40B4-BE49-F238E27FC236}">
                      <a16:creationId xmlns:a16="http://schemas.microsoft.com/office/drawing/2014/main" xmlns="" id="{FCA4DBDA-4EFC-42C1-B287-C0A7A25B5956}"/>
                    </a:ext>
                  </a:extLst>
                </p:cNvPr>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8" name="组合 27">
            <a:extLst>
              <a:ext uri="{FF2B5EF4-FFF2-40B4-BE49-F238E27FC236}">
                <a16:creationId xmlns:a16="http://schemas.microsoft.com/office/drawing/2014/main" xmlns="" id="{3AECBA3F-28DC-464A-9A6E-88DCCE070A9B}"/>
              </a:ext>
            </a:extLst>
          </p:cNvPr>
          <p:cNvGrpSpPr/>
          <p:nvPr/>
        </p:nvGrpSpPr>
        <p:grpSpPr>
          <a:xfrm>
            <a:off x="8689429" y="3676071"/>
            <a:ext cx="1026279" cy="1161463"/>
            <a:chOff x="1078882" y="2251194"/>
            <a:chExt cx="1170112" cy="1324242"/>
          </a:xfrm>
        </p:grpSpPr>
        <p:sp>
          <p:nvSpPr>
            <p:cNvPr id="29" name="矩形 110">
              <a:extLst>
                <a:ext uri="{FF2B5EF4-FFF2-40B4-BE49-F238E27FC236}">
                  <a16:creationId xmlns:a16="http://schemas.microsoft.com/office/drawing/2014/main" xmlns="" id="{13DF8817-3630-44FA-ADBF-EB25A02BE039}"/>
                </a:ext>
              </a:extLst>
            </p:cNvPr>
            <p:cNvSpPr/>
            <p:nvPr/>
          </p:nvSpPr>
          <p:spPr>
            <a:xfrm rot="2700000">
              <a:off x="1261605" y="2588047"/>
              <a:ext cx="1066648" cy="908130"/>
            </a:xfrm>
            <a:custGeom>
              <a:avLst/>
              <a:gdLst>
                <a:gd name="connsiteX0" fmla="*/ 0 w 1066648"/>
                <a:gd name="connsiteY0" fmla="*/ 0 h 908130"/>
                <a:gd name="connsiteX1" fmla="*/ 1066648 w 1066648"/>
                <a:gd name="connsiteY1" fmla="*/ 0 h 908130"/>
                <a:gd name="connsiteX2" fmla="*/ 1066648 w 1066648"/>
                <a:gd name="connsiteY2" fmla="*/ 908130 h 908130"/>
                <a:gd name="connsiteX3" fmla="*/ 0 w 1066648"/>
                <a:gd name="connsiteY3" fmla="*/ 908130 h 908130"/>
                <a:gd name="connsiteX4" fmla="*/ 0 w 1066648"/>
                <a:gd name="connsiteY4" fmla="*/ 0 h 908130"/>
                <a:gd name="connsiteX0" fmla="*/ 0 w 1066648"/>
                <a:gd name="connsiteY0" fmla="*/ 0 h 908130"/>
                <a:gd name="connsiteX1" fmla="*/ 1066648 w 1066648"/>
                <a:gd name="connsiteY1" fmla="*/ 0 h 908130"/>
                <a:gd name="connsiteX2" fmla="*/ 1066648 w 1066648"/>
                <a:gd name="connsiteY2" fmla="*/ 908130 h 908130"/>
                <a:gd name="connsiteX3" fmla="*/ 215526 w 1066648"/>
                <a:gd name="connsiteY3" fmla="*/ 897353 h 908130"/>
                <a:gd name="connsiteX4" fmla="*/ 0 w 1066648"/>
                <a:gd name="connsiteY4" fmla="*/ 0 h 908130"/>
                <a:gd name="connsiteX0" fmla="*/ 0 w 1066648"/>
                <a:gd name="connsiteY0" fmla="*/ 0 h 908130"/>
                <a:gd name="connsiteX1" fmla="*/ 1066648 w 1066648"/>
                <a:gd name="connsiteY1" fmla="*/ 0 h 908130"/>
                <a:gd name="connsiteX2" fmla="*/ 1066648 w 1066648"/>
                <a:gd name="connsiteY2" fmla="*/ 908130 h 908130"/>
                <a:gd name="connsiteX3" fmla="*/ 231690 w 1066648"/>
                <a:gd name="connsiteY3" fmla="*/ 881188 h 908130"/>
                <a:gd name="connsiteX4" fmla="*/ 0 w 1066648"/>
                <a:gd name="connsiteY4" fmla="*/ 0 h 908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648" h="908130">
                  <a:moveTo>
                    <a:pt x="0" y="0"/>
                  </a:moveTo>
                  <a:lnTo>
                    <a:pt x="1066648" y="0"/>
                  </a:lnTo>
                  <a:lnTo>
                    <a:pt x="1066648" y="908130"/>
                  </a:lnTo>
                  <a:lnTo>
                    <a:pt x="231690" y="881188"/>
                  </a:lnTo>
                  <a:lnTo>
                    <a:pt x="0" y="0"/>
                  </a:lnTo>
                  <a:close/>
                </a:path>
              </a:pathLst>
            </a:cu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xmlns="" id="{5DBE6CA0-919C-4486-B46B-8C4C5AE053EE}"/>
                </a:ext>
              </a:extLst>
            </p:cNvPr>
            <p:cNvGrpSpPr/>
            <p:nvPr/>
          </p:nvGrpSpPr>
          <p:grpSpPr>
            <a:xfrm>
              <a:off x="1078882" y="2251194"/>
              <a:ext cx="836921" cy="962498"/>
              <a:chOff x="2654959" y="1258971"/>
              <a:chExt cx="836921" cy="962498"/>
            </a:xfrm>
          </p:grpSpPr>
          <p:sp>
            <p:nvSpPr>
              <p:cNvPr id="31" name="圆角矩形 1">
                <a:extLst>
                  <a:ext uri="{FF2B5EF4-FFF2-40B4-BE49-F238E27FC236}">
                    <a16:creationId xmlns:a16="http://schemas.microsoft.com/office/drawing/2014/main" xmlns="" id="{AF3E96EE-EB46-4D9F-9E3E-E05FAA6DAF53}"/>
                  </a:ext>
                </a:extLst>
              </p:cNvPr>
              <p:cNvSpPr/>
              <p:nvPr/>
            </p:nvSpPr>
            <p:spPr>
              <a:xfrm rot="1800000">
                <a:off x="2654959" y="1258971"/>
                <a:ext cx="836921" cy="962498"/>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sp>
            <p:nvSpPr>
              <p:cNvPr id="32" name="圆角矩形 1">
                <a:extLst>
                  <a:ext uri="{FF2B5EF4-FFF2-40B4-BE49-F238E27FC236}">
                    <a16:creationId xmlns:a16="http://schemas.microsoft.com/office/drawing/2014/main" xmlns="" id="{7E6F0C5F-B8A5-4FC7-86E7-056E823B1173}"/>
                  </a:ext>
                </a:extLst>
              </p:cNvPr>
              <p:cNvSpPr/>
              <p:nvPr/>
            </p:nvSpPr>
            <p:spPr>
              <a:xfrm rot="1800000">
                <a:off x="2697644" y="1308060"/>
                <a:ext cx="751552" cy="864319"/>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sp>
            <p:nvSpPr>
              <p:cNvPr id="33" name="圆角矩形 1">
                <a:extLst>
                  <a:ext uri="{FF2B5EF4-FFF2-40B4-BE49-F238E27FC236}">
                    <a16:creationId xmlns:a16="http://schemas.microsoft.com/office/drawing/2014/main" xmlns="" id="{FCA4E0DF-8BC5-4A52-9E6E-0570BA04CEEC}"/>
                  </a:ext>
                </a:extLst>
              </p:cNvPr>
              <p:cNvSpPr/>
              <p:nvPr/>
            </p:nvSpPr>
            <p:spPr>
              <a:xfrm rot="1800000">
                <a:off x="2748068" y="1366051"/>
                <a:ext cx="650703" cy="748337"/>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grpSp>
            <p:nvGrpSpPr>
              <p:cNvPr id="34" name="组合 33">
                <a:extLst>
                  <a:ext uri="{FF2B5EF4-FFF2-40B4-BE49-F238E27FC236}">
                    <a16:creationId xmlns:a16="http://schemas.microsoft.com/office/drawing/2014/main" xmlns="" id="{BD487268-43BD-43AC-8DD3-8B3A09072C98}"/>
                  </a:ext>
                </a:extLst>
              </p:cNvPr>
              <p:cNvGrpSpPr/>
              <p:nvPr/>
            </p:nvGrpSpPr>
            <p:grpSpPr>
              <a:xfrm>
                <a:off x="2936078" y="1600996"/>
                <a:ext cx="274683" cy="278446"/>
                <a:chOff x="9363075" y="4967288"/>
                <a:chExt cx="463551" cy="469900"/>
              </a:xfrm>
              <a:solidFill>
                <a:schemeClr val="bg1"/>
              </a:solidFill>
            </p:grpSpPr>
            <p:sp>
              <p:nvSpPr>
                <p:cNvPr id="35" name="Freeform 22">
                  <a:extLst>
                    <a:ext uri="{FF2B5EF4-FFF2-40B4-BE49-F238E27FC236}">
                      <a16:creationId xmlns:a16="http://schemas.microsoft.com/office/drawing/2014/main" xmlns="" id="{82855C2E-5BD1-4731-A16D-70B6C8F505B0}"/>
                    </a:ext>
                  </a:extLst>
                </p:cNvPr>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3">
                  <a:extLst>
                    <a:ext uri="{FF2B5EF4-FFF2-40B4-BE49-F238E27FC236}">
                      <a16:creationId xmlns:a16="http://schemas.microsoft.com/office/drawing/2014/main" xmlns="" id="{71ACEE04-39B9-4716-A8F4-A36D7C227221}"/>
                    </a:ext>
                  </a:extLst>
                </p:cNvPr>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4">
                  <a:extLst>
                    <a:ext uri="{FF2B5EF4-FFF2-40B4-BE49-F238E27FC236}">
                      <a16:creationId xmlns:a16="http://schemas.microsoft.com/office/drawing/2014/main" xmlns="" id="{ED5D45C0-4B9D-4A54-A582-299A8ACDAE30}"/>
                    </a:ext>
                  </a:extLst>
                </p:cNvPr>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5">
                  <a:extLst>
                    <a:ext uri="{FF2B5EF4-FFF2-40B4-BE49-F238E27FC236}">
                      <a16:creationId xmlns:a16="http://schemas.microsoft.com/office/drawing/2014/main" xmlns="" id="{0ECE939C-5D47-46E5-85A5-93E17287E963}"/>
                    </a:ext>
                  </a:extLst>
                </p:cNvPr>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39" name="组合 38">
            <a:extLst>
              <a:ext uri="{FF2B5EF4-FFF2-40B4-BE49-F238E27FC236}">
                <a16:creationId xmlns:a16="http://schemas.microsoft.com/office/drawing/2014/main" xmlns="" id="{7C9A4693-2B67-4D03-8EC3-646592908250}"/>
              </a:ext>
            </a:extLst>
          </p:cNvPr>
          <p:cNvGrpSpPr/>
          <p:nvPr/>
        </p:nvGrpSpPr>
        <p:grpSpPr>
          <a:xfrm>
            <a:off x="3932471" y="2163903"/>
            <a:ext cx="1026279" cy="1161463"/>
            <a:chOff x="1078882" y="2251194"/>
            <a:chExt cx="1170112" cy="1324242"/>
          </a:xfrm>
        </p:grpSpPr>
        <p:sp>
          <p:nvSpPr>
            <p:cNvPr id="40" name="矩形 110">
              <a:extLst>
                <a:ext uri="{FF2B5EF4-FFF2-40B4-BE49-F238E27FC236}">
                  <a16:creationId xmlns:a16="http://schemas.microsoft.com/office/drawing/2014/main" xmlns="" id="{668C9B25-E157-4876-8B16-F995B37F6894}"/>
                </a:ext>
              </a:extLst>
            </p:cNvPr>
            <p:cNvSpPr/>
            <p:nvPr/>
          </p:nvSpPr>
          <p:spPr>
            <a:xfrm rot="2700000">
              <a:off x="1261605" y="2588047"/>
              <a:ext cx="1066648" cy="908130"/>
            </a:xfrm>
            <a:custGeom>
              <a:avLst/>
              <a:gdLst>
                <a:gd name="connsiteX0" fmla="*/ 0 w 1066648"/>
                <a:gd name="connsiteY0" fmla="*/ 0 h 908130"/>
                <a:gd name="connsiteX1" fmla="*/ 1066648 w 1066648"/>
                <a:gd name="connsiteY1" fmla="*/ 0 h 908130"/>
                <a:gd name="connsiteX2" fmla="*/ 1066648 w 1066648"/>
                <a:gd name="connsiteY2" fmla="*/ 908130 h 908130"/>
                <a:gd name="connsiteX3" fmla="*/ 0 w 1066648"/>
                <a:gd name="connsiteY3" fmla="*/ 908130 h 908130"/>
                <a:gd name="connsiteX4" fmla="*/ 0 w 1066648"/>
                <a:gd name="connsiteY4" fmla="*/ 0 h 908130"/>
                <a:gd name="connsiteX0" fmla="*/ 0 w 1066648"/>
                <a:gd name="connsiteY0" fmla="*/ 0 h 908130"/>
                <a:gd name="connsiteX1" fmla="*/ 1066648 w 1066648"/>
                <a:gd name="connsiteY1" fmla="*/ 0 h 908130"/>
                <a:gd name="connsiteX2" fmla="*/ 1066648 w 1066648"/>
                <a:gd name="connsiteY2" fmla="*/ 908130 h 908130"/>
                <a:gd name="connsiteX3" fmla="*/ 215526 w 1066648"/>
                <a:gd name="connsiteY3" fmla="*/ 897353 h 908130"/>
                <a:gd name="connsiteX4" fmla="*/ 0 w 1066648"/>
                <a:gd name="connsiteY4" fmla="*/ 0 h 908130"/>
                <a:gd name="connsiteX0" fmla="*/ 0 w 1066648"/>
                <a:gd name="connsiteY0" fmla="*/ 0 h 908130"/>
                <a:gd name="connsiteX1" fmla="*/ 1066648 w 1066648"/>
                <a:gd name="connsiteY1" fmla="*/ 0 h 908130"/>
                <a:gd name="connsiteX2" fmla="*/ 1066648 w 1066648"/>
                <a:gd name="connsiteY2" fmla="*/ 908130 h 908130"/>
                <a:gd name="connsiteX3" fmla="*/ 231690 w 1066648"/>
                <a:gd name="connsiteY3" fmla="*/ 881188 h 908130"/>
                <a:gd name="connsiteX4" fmla="*/ 0 w 1066648"/>
                <a:gd name="connsiteY4" fmla="*/ 0 h 908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648" h="908130">
                  <a:moveTo>
                    <a:pt x="0" y="0"/>
                  </a:moveTo>
                  <a:lnTo>
                    <a:pt x="1066648" y="0"/>
                  </a:lnTo>
                  <a:lnTo>
                    <a:pt x="1066648" y="908130"/>
                  </a:lnTo>
                  <a:lnTo>
                    <a:pt x="231690" y="881188"/>
                  </a:lnTo>
                  <a:lnTo>
                    <a:pt x="0" y="0"/>
                  </a:lnTo>
                  <a:close/>
                </a:path>
              </a:pathLst>
            </a:cu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xmlns="" id="{36026D68-B5A1-4E5B-99AD-913B52B66B43}"/>
                </a:ext>
              </a:extLst>
            </p:cNvPr>
            <p:cNvGrpSpPr/>
            <p:nvPr/>
          </p:nvGrpSpPr>
          <p:grpSpPr>
            <a:xfrm>
              <a:off x="1078882" y="2251194"/>
              <a:ext cx="836921" cy="962498"/>
              <a:chOff x="2654959" y="1258971"/>
              <a:chExt cx="836921" cy="962498"/>
            </a:xfrm>
          </p:grpSpPr>
          <p:sp>
            <p:nvSpPr>
              <p:cNvPr id="42" name="圆角矩形 1">
                <a:extLst>
                  <a:ext uri="{FF2B5EF4-FFF2-40B4-BE49-F238E27FC236}">
                    <a16:creationId xmlns:a16="http://schemas.microsoft.com/office/drawing/2014/main" xmlns="" id="{3495900A-1118-44B3-BB86-6378EFC1C8FE}"/>
                  </a:ext>
                </a:extLst>
              </p:cNvPr>
              <p:cNvSpPr/>
              <p:nvPr/>
            </p:nvSpPr>
            <p:spPr>
              <a:xfrm rot="1800000">
                <a:off x="2654959" y="1258971"/>
                <a:ext cx="836921" cy="962498"/>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sp>
            <p:nvSpPr>
              <p:cNvPr id="43" name="圆角矩形 1">
                <a:extLst>
                  <a:ext uri="{FF2B5EF4-FFF2-40B4-BE49-F238E27FC236}">
                    <a16:creationId xmlns:a16="http://schemas.microsoft.com/office/drawing/2014/main" xmlns="" id="{E9D14755-F515-47DF-AB90-14FAB950C2EE}"/>
                  </a:ext>
                </a:extLst>
              </p:cNvPr>
              <p:cNvSpPr/>
              <p:nvPr/>
            </p:nvSpPr>
            <p:spPr>
              <a:xfrm rot="1800000">
                <a:off x="2697644" y="1308060"/>
                <a:ext cx="751552" cy="864319"/>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sp>
            <p:nvSpPr>
              <p:cNvPr id="44" name="圆角矩形 1">
                <a:extLst>
                  <a:ext uri="{FF2B5EF4-FFF2-40B4-BE49-F238E27FC236}">
                    <a16:creationId xmlns:a16="http://schemas.microsoft.com/office/drawing/2014/main" xmlns="" id="{271BC446-F5FE-49E4-8CC5-23E8EE5959BC}"/>
                  </a:ext>
                </a:extLst>
              </p:cNvPr>
              <p:cNvSpPr/>
              <p:nvPr/>
            </p:nvSpPr>
            <p:spPr>
              <a:xfrm rot="1800000">
                <a:off x="2748068" y="1366051"/>
                <a:ext cx="650703" cy="748337"/>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grpSp>
            <p:nvGrpSpPr>
              <p:cNvPr id="45" name="组合 44">
                <a:extLst>
                  <a:ext uri="{FF2B5EF4-FFF2-40B4-BE49-F238E27FC236}">
                    <a16:creationId xmlns:a16="http://schemas.microsoft.com/office/drawing/2014/main" xmlns="" id="{76015877-89CF-489B-9BB2-EC824B76ECBA}"/>
                  </a:ext>
                </a:extLst>
              </p:cNvPr>
              <p:cNvGrpSpPr/>
              <p:nvPr/>
            </p:nvGrpSpPr>
            <p:grpSpPr>
              <a:xfrm>
                <a:off x="2936078" y="1600996"/>
                <a:ext cx="274683" cy="278446"/>
                <a:chOff x="9363075" y="4967288"/>
                <a:chExt cx="463551" cy="469900"/>
              </a:xfrm>
              <a:solidFill>
                <a:schemeClr val="bg1"/>
              </a:solidFill>
            </p:grpSpPr>
            <p:sp>
              <p:nvSpPr>
                <p:cNvPr id="46" name="Freeform 22">
                  <a:extLst>
                    <a:ext uri="{FF2B5EF4-FFF2-40B4-BE49-F238E27FC236}">
                      <a16:creationId xmlns:a16="http://schemas.microsoft.com/office/drawing/2014/main" xmlns="" id="{43329A9E-BA0D-40CA-816A-636AF85FEF1F}"/>
                    </a:ext>
                  </a:extLst>
                </p:cNvPr>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
                  <a:extLst>
                    <a:ext uri="{FF2B5EF4-FFF2-40B4-BE49-F238E27FC236}">
                      <a16:creationId xmlns:a16="http://schemas.microsoft.com/office/drawing/2014/main" xmlns="" id="{EC41E148-3720-4FAB-9A14-C95DAEF81F59}"/>
                    </a:ext>
                  </a:extLst>
                </p:cNvPr>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
                  <a:extLst>
                    <a:ext uri="{FF2B5EF4-FFF2-40B4-BE49-F238E27FC236}">
                      <a16:creationId xmlns:a16="http://schemas.microsoft.com/office/drawing/2014/main" xmlns="" id="{1A63EC43-E7F2-498C-A23B-B663F7F9B7B1}"/>
                    </a:ext>
                  </a:extLst>
                </p:cNvPr>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5">
                  <a:extLst>
                    <a:ext uri="{FF2B5EF4-FFF2-40B4-BE49-F238E27FC236}">
                      <a16:creationId xmlns:a16="http://schemas.microsoft.com/office/drawing/2014/main" xmlns="" id="{EA38A997-D9A0-4F38-9AA6-F87D9538B99A}"/>
                    </a:ext>
                  </a:extLst>
                </p:cNvPr>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50" name="组合 49">
            <a:extLst>
              <a:ext uri="{FF2B5EF4-FFF2-40B4-BE49-F238E27FC236}">
                <a16:creationId xmlns:a16="http://schemas.microsoft.com/office/drawing/2014/main" xmlns="" id="{1FCAB1D7-CB87-4FC2-83A3-5FE1BC5666F7}"/>
              </a:ext>
            </a:extLst>
          </p:cNvPr>
          <p:cNvGrpSpPr/>
          <p:nvPr/>
        </p:nvGrpSpPr>
        <p:grpSpPr>
          <a:xfrm>
            <a:off x="7103777" y="2163903"/>
            <a:ext cx="1026279" cy="1161463"/>
            <a:chOff x="1078882" y="2251194"/>
            <a:chExt cx="1170112" cy="1324242"/>
          </a:xfrm>
        </p:grpSpPr>
        <p:sp>
          <p:nvSpPr>
            <p:cNvPr id="51" name="矩形 110">
              <a:extLst>
                <a:ext uri="{FF2B5EF4-FFF2-40B4-BE49-F238E27FC236}">
                  <a16:creationId xmlns:a16="http://schemas.microsoft.com/office/drawing/2014/main" xmlns="" id="{719F1447-E023-4299-8640-114C16BA5F04}"/>
                </a:ext>
              </a:extLst>
            </p:cNvPr>
            <p:cNvSpPr/>
            <p:nvPr/>
          </p:nvSpPr>
          <p:spPr>
            <a:xfrm rot="2700000">
              <a:off x="1261605" y="2588047"/>
              <a:ext cx="1066648" cy="908130"/>
            </a:xfrm>
            <a:custGeom>
              <a:avLst/>
              <a:gdLst>
                <a:gd name="connsiteX0" fmla="*/ 0 w 1066648"/>
                <a:gd name="connsiteY0" fmla="*/ 0 h 908130"/>
                <a:gd name="connsiteX1" fmla="*/ 1066648 w 1066648"/>
                <a:gd name="connsiteY1" fmla="*/ 0 h 908130"/>
                <a:gd name="connsiteX2" fmla="*/ 1066648 w 1066648"/>
                <a:gd name="connsiteY2" fmla="*/ 908130 h 908130"/>
                <a:gd name="connsiteX3" fmla="*/ 0 w 1066648"/>
                <a:gd name="connsiteY3" fmla="*/ 908130 h 908130"/>
                <a:gd name="connsiteX4" fmla="*/ 0 w 1066648"/>
                <a:gd name="connsiteY4" fmla="*/ 0 h 908130"/>
                <a:gd name="connsiteX0" fmla="*/ 0 w 1066648"/>
                <a:gd name="connsiteY0" fmla="*/ 0 h 908130"/>
                <a:gd name="connsiteX1" fmla="*/ 1066648 w 1066648"/>
                <a:gd name="connsiteY1" fmla="*/ 0 h 908130"/>
                <a:gd name="connsiteX2" fmla="*/ 1066648 w 1066648"/>
                <a:gd name="connsiteY2" fmla="*/ 908130 h 908130"/>
                <a:gd name="connsiteX3" fmla="*/ 215526 w 1066648"/>
                <a:gd name="connsiteY3" fmla="*/ 897353 h 908130"/>
                <a:gd name="connsiteX4" fmla="*/ 0 w 1066648"/>
                <a:gd name="connsiteY4" fmla="*/ 0 h 908130"/>
                <a:gd name="connsiteX0" fmla="*/ 0 w 1066648"/>
                <a:gd name="connsiteY0" fmla="*/ 0 h 908130"/>
                <a:gd name="connsiteX1" fmla="*/ 1066648 w 1066648"/>
                <a:gd name="connsiteY1" fmla="*/ 0 h 908130"/>
                <a:gd name="connsiteX2" fmla="*/ 1066648 w 1066648"/>
                <a:gd name="connsiteY2" fmla="*/ 908130 h 908130"/>
                <a:gd name="connsiteX3" fmla="*/ 231690 w 1066648"/>
                <a:gd name="connsiteY3" fmla="*/ 881188 h 908130"/>
                <a:gd name="connsiteX4" fmla="*/ 0 w 1066648"/>
                <a:gd name="connsiteY4" fmla="*/ 0 h 908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648" h="908130">
                  <a:moveTo>
                    <a:pt x="0" y="0"/>
                  </a:moveTo>
                  <a:lnTo>
                    <a:pt x="1066648" y="0"/>
                  </a:lnTo>
                  <a:lnTo>
                    <a:pt x="1066648" y="908130"/>
                  </a:lnTo>
                  <a:lnTo>
                    <a:pt x="231690" y="881188"/>
                  </a:lnTo>
                  <a:lnTo>
                    <a:pt x="0" y="0"/>
                  </a:lnTo>
                  <a:close/>
                </a:path>
              </a:pathLst>
            </a:cu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xmlns="" id="{D8FF3443-AEA7-49B8-BAB3-30C4F009D005}"/>
                </a:ext>
              </a:extLst>
            </p:cNvPr>
            <p:cNvGrpSpPr/>
            <p:nvPr/>
          </p:nvGrpSpPr>
          <p:grpSpPr>
            <a:xfrm>
              <a:off x="1078882" y="2251194"/>
              <a:ext cx="836921" cy="962498"/>
              <a:chOff x="2654959" y="1258971"/>
              <a:chExt cx="836921" cy="962498"/>
            </a:xfrm>
          </p:grpSpPr>
          <p:sp>
            <p:nvSpPr>
              <p:cNvPr id="53" name="圆角矩形 1">
                <a:extLst>
                  <a:ext uri="{FF2B5EF4-FFF2-40B4-BE49-F238E27FC236}">
                    <a16:creationId xmlns:a16="http://schemas.microsoft.com/office/drawing/2014/main" xmlns="" id="{6B94F3AC-693E-40EA-8996-7DBDF0DCBE56}"/>
                  </a:ext>
                </a:extLst>
              </p:cNvPr>
              <p:cNvSpPr/>
              <p:nvPr/>
            </p:nvSpPr>
            <p:spPr>
              <a:xfrm rot="1800000">
                <a:off x="2654959" y="1258971"/>
                <a:ext cx="836921" cy="962498"/>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sp>
            <p:nvSpPr>
              <p:cNvPr id="54" name="圆角矩形 1">
                <a:extLst>
                  <a:ext uri="{FF2B5EF4-FFF2-40B4-BE49-F238E27FC236}">
                    <a16:creationId xmlns:a16="http://schemas.microsoft.com/office/drawing/2014/main" xmlns="" id="{4F003EB8-7EB5-4035-8E44-675A7297A4D0}"/>
                  </a:ext>
                </a:extLst>
              </p:cNvPr>
              <p:cNvSpPr/>
              <p:nvPr/>
            </p:nvSpPr>
            <p:spPr>
              <a:xfrm rot="1800000">
                <a:off x="2697644" y="1308060"/>
                <a:ext cx="751552" cy="864319"/>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sp>
            <p:nvSpPr>
              <p:cNvPr id="55" name="圆角矩形 1">
                <a:extLst>
                  <a:ext uri="{FF2B5EF4-FFF2-40B4-BE49-F238E27FC236}">
                    <a16:creationId xmlns:a16="http://schemas.microsoft.com/office/drawing/2014/main" xmlns="" id="{2144584E-CE39-434A-9AA0-071398DB0671}"/>
                  </a:ext>
                </a:extLst>
              </p:cNvPr>
              <p:cNvSpPr/>
              <p:nvPr/>
            </p:nvSpPr>
            <p:spPr>
              <a:xfrm rot="1800000">
                <a:off x="2748068" y="1366051"/>
                <a:ext cx="650703" cy="748337"/>
              </a:xfrm>
              <a:custGeom>
                <a:avLst/>
                <a:gdLst/>
                <a:ahLst/>
                <a:cxnLst/>
                <a:rect l="l" t="t" r="r" b="b"/>
                <a:pathLst>
                  <a:path w="743375" h="854915">
                    <a:moveTo>
                      <a:pt x="368690" y="0"/>
                    </a:moveTo>
                    <a:lnTo>
                      <a:pt x="743375" y="216325"/>
                    </a:lnTo>
                    <a:lnTo>
                      <a:pt x="742070" y="641298"/>
                    </a:lnTo>
                    <a:lnTo>
                      <a:pt x="374685" y="854915"/>
                    </a:lnTo>
                    <a:lnTo>
                      <a:pt x="0" y="638591"/>
                    </a:lnTo>
                    <a:lnTo>
                      <a:pt x="1305" y="213618"/>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effectLst>
                    <a:outerShdw blurRad="50800" dist="38100" dir="2700000" algn="tl" rotWithShape="0">
                      <a:prstClr val="black">
                        <a:alpha val="15000"/>
                      </a:prstClr>
                    </a:outerShdw>
                  </a:effectLst>
                </a:endParaRPr>
              </a:p>
            </p:txBody>
          </p:sp>
          <p:grpSp>
            <p:nvGrpSpPr>
              <p:cNvPr id="56" name="组合 55">
                <a:extLst>
                  <a:ext uri="{FF2B5EF4-FFF2-40B4-BE49-F238E27FC236}">
                    <a16:creationId xmlns:a16="http://schemas.microsoft.com/office/drawing/2014/main" xmlns="" id="{E75B6CF4-16A3-45C2-AA8C-394A423F295E}"/>
                  </a:ext>
                </a:extLst>
              </p:cNvPr>
              <p:cNvGrpSpPr/>
              <p:nvPr/>
            </p:nvGrpSpPr>
            <p:grpSpPr>
              <a:xfrm>
                <a:off x="2936078" y="1600996"/>
                <a:ext cx="274683" cy="278446"/>
                <a:chOff x="9363075" y="4967288"/>
                <a:chExt cx="463551" cy="469900"/>
              </a:xfrm>
              <a:solidFill>
                <a:schemeClr val="bg1"/>
              </a:solidFill>
            </p:grpSpPr>
            <p:sp>
              <p:nvSpPr>
                <p:cNvPr id="57" name="Freeform 22">
                  <a:extLst>
                    <a:ext uri="{FF2B5EF4-FFF2-40B4-BE49-F238E27FC236}">
                      <a16:creationId xmlns:a16="http://schemas.microsoft.com/office/drawing/2014/main" xmlns="" id="{AF9C0EE0-2581-4E96-BABB-C0572109562D}"/>
                    </a:ext>
                  </a:extLst>
                </p:cNvPr>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3">
                  <a:extLst>
                    <a:ext uri="{FF2B5EF4-FFF2-40B4-BE49-F238E27FC236}">
                      <a16:creationId xmlns:a16="http://schemas.microsoft.com/office/drawing/2014/main" xmlns="" id="{0D589A3F-7AE5-4FEF-A61E-D3E2C0CDC863}"/>
                    </a:ext>
                  </a:extLst>
                </p:cNvPr>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4">
                  <a:extLst>
                    <a:ext uri="{FF2B5EF4-FFF2-40B4-BE49-F238E27FC236}">
                      <a16:creationId xmlns:a16="http://schemas.microsoft.com/office/drawing/2014/main" xmlns="" id="{CD7FA08B-E4FA-47E2-8CB5-21A06BEDD755}"/>
                    </a:ext>
                  </a:extLst>
                </p:cNvPr>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5">
                  <a:extLst>
                    <a:ext uri="{FF2B5EF4-FFF2-40B4-BE49-F238E27FC236}">
                      <a16:creationId xmlns:a16="http://schemas.microsoft.com/office/drawing/2014/main" xmlns="" id="{E57510EA-666A-4B7B-8123-72758EC3ACC2}"/>
                    </a:ext>
                  </a:extLst>
                </p:cNvPr>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67" name="矩形 66">
            <a:extLst>
              <a:ext uri="{FF2B5EF4-FFF2-40B4-BE49-F238E27FC236}">
                <a16:creationId xmlns:a16="http://schemas.microsoft.com/office/drawing/2014/main" xmlns="" id="{42D226B4-4759-4962-82BF-29C69670EEC3}"/>
              </a:ext>
            </a:extLst>
          </p:cNvPr>
          <p:cNvSpPr/>
          <p:nvPr/>
        </p:nvSpPr>
        <p:spPr>
          <a:xfrm>
            <a:off x="1782488" y="1813198"/>
            <a:ext cx="1000657" cy="338554"/>
          </a:xfrm>
          <a:prstGeom prst="rect">
            <a:avLst/>
          </a:prstGeom>
        </p:spPr>
        <p:txBody>
          <a:bodyPr wrap="square">
            <a:spAutoFit/>
          </a:bodyPr>
          <a:lstStyle/>
          <a:p>
            <a:pPr algn="dist"/>
            <a:r>
              <a:rPr lang="zh-CN" altLang="en-US" sz="1600" b="1" dirty="0">
                <a:solidFill>
                  <a:schemeClr val="tx1">
                    <a:lumMod val="75000"/>
                    <a:lumOff val="25000"/>
                  </a:schemeClr>
                </a:solidFill>
              </a:rPr>
              <a:t>输入标题</a:t>
            </a:r>
          </a:p>
        </p:txBody>
      </p:sp>
      <p:sp>
        <p:nvSpPr>
          <p:cNvPr id="68" name="矩形 67">
            <a:extLst>
              <a:ext uri="{FF2B5EF4-FFF2-40B4-BE49-F238E27FC236}">
                <a16:creationId xmlns:a16="http://schemas.microsoft.com/office/drawing/2014/main" xmlns="" id="{7D9941CA-6174-41FF-8AEC-E87EC379F1A0}"/>
              </a:ext>
            </a:extLst>
          </p:cNvPr>
          <p:cNvSpPr/>
          <p:nvPr/>
        </p:nvSpPr>
        <p:spPr>
          <a:xfrm>
            <a:off x="1782486" y="2149294"/>
            <a:ext cx="1712547" cy="1015663"/>
          </a:xfrm>
          <a:prstGeom prst="rect">
            <a:avLst/>
          </a:prstGeom>
        </p:spPr>
        <p:txBody>
          <a:bodyPr wrap="square">
            <a:spAutoFit/>
          </a:bodyPr>
          <a:lstStyle/>
          <a:p>
            <a:pPr>
              <a:spcBef>
                <a:spcPts val="600"/>
              </a:spcBef>
            </a:pPr>
            <a:r>
              <a:rPr lang="en-US" altLang="zh-CN" sz="1200" dirty="0">
                <a:solidFill>
                  <a:schemeClr val="tx1">
                    <a:lumMod val="75000"/>
                    <a:lumOff val="25000"/>
                  </a:schemeClr>
                </a:solidFill>
              </a:rPr>
              <a:t>Lorem ipsum dolor sit amet, consectetuer adipiscing elit. Maecenas porttitor congue massa. </a:t>
            </a:r>
          </a:p>
        </p:txBody>
      </p:sp>
      <p:sp>
        <p:nvSpPr>
          <p:cNvPr id="75" name="矩形 74">
            <a:extLst>
              <a:ext uri="{FF2B5EF4-FFF2-40B4-BE49-F238E27FC236}">
                <a16:creationId xmlns:a16="http://schemas.microsoft.com/office/drawing/2014/main" xmlns="" id="{7D8AB640-C31A-4A2D-BAAA-0E1CC2E6A8FB}"/>
              </a:ext>
            </a:extLst>
          </p:cNvPr>
          <p:cNvSpPr/>
          <p:nvPr/>
        </p:nvSpPr>
        <p:spPr>
          <a:xfrm>
            <a:off x="3754286" y="4120034"/>
            <a:ext cx="1000657" cy="338554"/>
          </a:xfrm>
          <a:prstGeom prst="rect">
            <a:avLst/>
          </a:prstGeom>
        </p:spPr>
        <p:txBody>
          <a:bodyPr wrap="square">
            <a:spAutoFit/>
          </a:bodyPr>
          <a:lstStyle/>
          <a:p>
            <a:pPr algn="dist"/>
            <a:r>
              <a:rPr lang="zh-CN" altLang="en-US" sz="1600" b="1" dirty="0">
                <a:solidFill>
                  <a:schemeClr val="bg1"/>
                </a:solidFill>
              </a:rPr>
              <a:t>输入标题</a:t>
            </a:r>
          </a:p>
        </p:txBody>
      </p:sp>
      <p:sp>
        <p:nvSpPr>
          <p:cNvPr id="76" name="矩形 75">
            <a:extLst>
              <a:ext uri="{FF2B5EF4-FFF2-40B4-BE49-F238E27FC236}">
                <a16:creationId xmlns:a16="http://schemas.microsoft.com/office/drawing/2014/main" xmlns="" id="{7EB22368-1B12-473C-BBB4-69034AE85062}"/>
              </a:ext>
            </a:extLst>
          </p:cNvPr>
          <p:cNvSpPr/>
          <p:nvPr/>
        </p:nvSpPr>
        <p:spPr>
          <a:xfrm>
            <a:off x="3578014" y="4456130"/>
            <a:ext cx="1712547" cy="1015663"/>
          </a:xfrm>
          <a:prstGeom prst="rect">
            <a:avLst/>
          </a:prstGeom>
        </p:spPr>
        <p:txBody>
          <a:bodyPr wrap="square">
            <a:spAutoFit/>
          </a:bodyPr>
          <a:lstStyle/>
          <a:p>
            <a:pPr>
              <a:spcBef>
                <a:spcPts val="600"/>
              </a:spcBef>
            </a:pPr>
            <a:r>
              <a:rPr lang="en-US" altLang="zh-CN" sz="1200" dirty="0">
                <a:solidFill>
                  <a:schemeClr val="bg1"/>
                </a:solidFill>
              </a:rPr>
              <a:t>Lorem ipsum dolor sit amet, consectetuer adipiscing elit. Maecenas porttitor congue massa. </a:t>
            </a:r>
          </a:p>
        </p:txBody>
      </p:sp>
      <p:sp>
        <p:nvSpPr>
          <p:cNvPr id="77" name="矩形 76">
            <a:extLst>
              <a:ext uri="{FF2B5EF4-FFF2-40B4-BE49-F238E27FC236}">
                <a16:creationId xmlns:a16="http://schemas.microsoft.com/office/drawing/2014/main" xmlns="" id="{F7FADC1D-01EF-40D9-A131-112B491676C8}"/>
              </a:ext>
            </a:extLst>
          </p:cNvPr>
          <p:cNvSpPr/>
          <p:nvPr/>
        </p:nvSpPr>
        <p:spPr>
          <a:xfrm>
            <a:off x="5391418" y="1813198"/>
            <a:ext cx="1000657" cy="338554"/>
          </a:xfrm>
          <a:prstGeom prst="rect">
            <a:avLst/>
          </a:prstGeom>
        </p:spPr>
        <p:txBody>
          <a:bodyPr wrap="square">
            <a:spAutoFit/>
          </a:bodyPr>
          <a:lstStyle/>
          <a:p>
            <a:pPr algn="dist"/>
            <a:r>
              <a:rPr lang="zh-CN" altLang="en-US" sz="1600" b="1" dirty="0">
                <a:solidFill>
                  <a:schemeClr val="tx1">
                    <a:lumMod val="75000"/>
                    <a:lumOff val="25000"/>
                  </a:schemeClr>
                </a:solidFill>
              </a:rPr>
              <a:t>输入标题</a:t>
            </a:r>
          </a:p>
        </p:txBody>
      </p:sp>
      <p:sp>
        <p:nvSpPr>
          <p:cNvPr id="78" name="矩形 77">
            <a:extLst>
              <a:ext uri="{FF2B5EF4-FFF2-40B4-BE49-F238E27FC236}">
                <a16:creationId xmlns:a16="http://schemas.microsoft.com/office/drawing/2014/main" xmlns="" id="{34C20FAC-A47A-4EEA-AE14-2AA3B048BA3C}"/>
              </a:ext>
            </a:extLst>
          </p:cNvPr>
          <p:cNvSpPr/>
          <p:nvPr/>
        </p:nvSpPr>
        <p:spPr>
          <a:xfrm>
            <a:off x="5035473" y="2149294"/>
            <a:ext cx="1712547" cy="1015663"/>
          </a:xfrm>
          <a:prstGeom prst="rect">
            <a:avLst/>
          </a:prstGeom>
        </p:spPr>
        <p:txBody>
          <a:bodyPr wrap="square">
            <a:spAutoFit/>
          </a:bodyPr>
          <a:lstStyle/>
          <a:p>
            <a:pPr>
              <a:spcBef>
                <a:spcPts val="600"/>
              </a:spcBef>
            </a:pPr>
            <a:r>
              <a:rPr lang="en-US" altLang="zh-CN" sz="1200" dirty="0">
                <a:solidFill>
                  <a:schemeClr val="tx1">
                    <a:lumMod val="75000"/>
                    <a:lumOff val="25000"/>
                  </a:schemeClr>
                </a:solidFill>
              </a:rPr>
              <a:t>Lorem ipsum dolor sit amet, consectetuer adipiscing elit. Maecenas porttitor congue massa. </a:t>
            </a:r>
          </a:p>
        </p:txBody>
      </p:sp>
      <p:sp>
        <p:nvSpPr>
          <p:cNvPr id="79" name="矩形 78">
            <a:extLst>
              <a:ext uri="{FF2B5EF4-FFF2-40B4-BE49-F238E27FC236}">
                <a16:creationId xmlns:a16="http://schemas.microsoft.com/office/drawing/2014/main" xmlns="" id="{6B535A15-1B83-4323-B083-CFD95C6361B0}"/>
              </a:ext>
            </a:extLst>
          </p:cNvPr>
          <p:cNvSpPr/>
          <p:nvPr/>
        </p:nvSpPr>
        <p:spPr>
          <a:xfrm>
            <a:off x="6972283" y="4142201"/>
            <a:ext cx="1000657" cy="338554"/>
          </a:xfrm>
          <a:prstGeom prst="rect">
            <a:avLst/>
          </a:prstGeom>
        </p:spPr>
        <p:txBody>
          <a:bodyPr wrap="square">
            <a:spAutoFit/>
          </a:bodyPr>
          <a:lstStyle/>
          <a:p>
            <a:pPr algn="dist"/>
            <a:r>
              <a:rPr lang="zh-CN" altLang="en-US" sz="1600" b="1" dirty="0">
                <a:solidFill>
                  <a:schemeClr val="bg1"/>
                </a:solidFill>
              </a:rPr>
              <a:t>输入标题</a:t>
            </a:r>
          </a:p>
        </p:txBody>
      </p:sp>
      <p:sp>
        <p:nvSpPr>
          <p:cNvPr id="80" name="矩形 79">
            <a:extLst>
              <a:ext uri="{FF2B5EF4-FFF2-40B4-BE49-F238E27FC236}">
                <a16:creationId xmlns:a16="http://schemas.microsoft.com/office/drawing/2014/main" xmlns="" id="{85BDEF63-C0E6-403A-ABC9-99A1CAFC9860}"/>
              </a:ext>
            </a:extLst>
          </p:cNvPr>
          <p:cNvSpPr/>
          <p:nvPr/>
        </p:nvSpPr>
        <p:spPr>
          <a:xfrm>
            <a:off x="6649389" y="4478297"/>
            <a:ext cx="1712547" cy="1015663"/>
          </a:xfrm>
          <a:prstGeom prst="rect">
            <a:avLst/>
          </a:prstGeom>
        </p:spPr>
        <p:txBody>
          <a:bodyPr wrap="square">
            <a:spAutoFit/>
          </a:bodyPr>
          <a:lstStyle/>
          <a:p>
            <a:pPr>
              <a:spcBef>
                <a:spcPts val="600"/>
              </a:spcBef>
            </a:pPr>
            <a:r>
              <a:rPr lang="en-US" altLang="zh-CN" sz="1200" dirty="0">
                <a:solidFill>
                  <a:schemeClr val="bg1"/>
                </a:solidFill>
              </a:rPr>
              <a:t>Lorem ipsum dolor sit amet, consectetuer adipiscing elit. Maecenas porttitor congue massa. </a:t>
            </a:r>
          </a:p>
        </p:txBody>
      </p:sp>
      <p:sp>
        <p:nvSpPr>
          <p:cNvPr id="81" name="矩形 80">
            <a:extLst>
              <a:ext uri="{FF2B5EF4-FFF2-40B4-BE49-F238E27FC236}">
                <a16:creationId xmlns:a16="http://schemas.microsoft.com/office/drawing/2014/main" xmlns="" id="{F2D52408-5FC4-4398-BE3B-54F8FCE622E6}"/>
              </a:ext>
            </a:extLst>
          </p:cNvPr>
          <p:cNvSpPr/>
          <p:nvPr/>
        </p:nvSpPr>
        <p:spPr>
          <a:xfrm>
            <a:off x="8981372" y="1813198"/>
            <a:ext cx="1000657" cy="338554"/>
          </a:xfrm>
          <a:prstGeom prst="rect">
            <a:avLst/>
          </a:prstGeom>
        </p:spPr>
        <p:txBody>
          <a:bodyPr wrap="square">
            <a:spAutoFit/>
          </a:bodyPr>
          <a:lstStyle/>
          <a:p>
            <a:pPr algn="dist"/>
            <a:r>
              <a:rPr lang="zh-CN" altLang="en-US" sz="1600" b="1" dirty="0">
                <a:solidFill>
                  <a:schemeClr val="tx1">
                    <a:lumMod val="75000"/>
                    <a:lumOff val="25000"/>
                  </a:schemeClr>
                </a:solidFill>
              </a:rPr>
              <a:t>输入标题</a:t>
            </a:r>
          </a:p>
        </p:txBody>
      </p:sp>
      <p:sp>
        <p:nvSpPr>
          <p:cNvPr id="82" name="矩形 81">
            <a:extLst>
              <a:ext uri="{FF2B5EF4-FFF2-40B4-BE49-F238E27FC236}">
                <a16:creationId xmlns:a16="http://schemas.microsoft.com/office/drawing/2014/main" xmlns="" id="{29846614-37CD-4B9A-B61B-24EFC3C7BDEB}"/>
              </a:ext>
            </a:extLst>
          </p:cNvPr>
          <p:cNvSpPr/>
          <p:nvPr/>
        </p:nvSpPr>
        <p:spPr>
          <a:xfrm>
            <a:off x="8269482" y="2149294"/>
            <a:ext cx="1712547" cy="1015663"/>
          </a:xfrm>
          <a:prstGeom prst="rect">
            <a:avLst/>
          </a:prstGeom>
        </p:spPr>
        <p:txBody>
          <a:bodyPr wrap="square">
            <a:spAutoFit/>
          </a:bodyPr>
          <a:lstStyle/>
          <a:p>
            <a:pPr>
              <a:spcBef>
                <a:spcPts val="600"/>
              </a:spcBef>
            </a:pPr>
            <a:r>
              <a:rPr lang="en-US" altLang="zh-CN" sz="1200" dirty="0">
                <a:solidFill>
                  <a:schemeClr val="tx1">
                    <a:lumMod val="75000"/>
                    <a:lumOff val="25000"/>
                  </a:schemeClr>
                </a:solidFill>
              </a:rPr>
              <a:t>Lorem ipsum dolor sit amet, consectetuer adipiscing elit. Maecenas porttitor congue massa. </a:t>
            </a:r>
          </a:p>
        </p:txBody>
      </p:sp>
    </p:spTree>
    <p:extLst>
      <p:ext uri="{BB962C8B-B14F-4D97-AF65-F5344CB8AC3E}">
        <p14:creationId xmlns:p14="http://schemas.microsoft.com/office/powerpoint/2010/main" val="11179974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4436043-F333-4E7D-A187-656A0C0BDA8A}"/>
              </a:ext>
            </a:extLst>
          </p:cNvPr>
          <p:cNvGrpSpPr/>
          <p:nvPr/>
        </p:nvGrpSpPr>
        <p:grpSpPr>
          <a:xfrm>
            <a:off x="1471872" y="2317072"/>
            <a:ext cx="7106927" cy="1288341"/>
            <a:chOff x="993465" y="1787465"/>
            <a:chExt cx="7106927" cy="1288341"/>
          </a:xfrm>
        </p:grpSpPr>
        <p:cxnSp>
          <p:nvCxnSpPr>
            <p:cNvPr id="3" name="直接连接符 2">
              <a:extLst>
                <a:ext uri="{FF2B5EF4-FFF2-40B4-BE49-F238E27FC236}">
                  <a16:creationId xmlns:a16="http://schemas.microsoft.com/office/drawing/2014/main" xmlns="" id="{D5BA731F-F32E-4A3D-A942-04EE8ED0C859}"/>
                </a:ext>
              </a:extLst>
            </p:cNvPr>
            <p:cNvCxnSpPr/>
            <p:nvPr/>
          </p:nvCxnSpPr>
          <p:spPr>
            <a:xfrm>
              <a:off x="993465" y="3075806"/>
              <a:ext cx="1584176" cy="0"/>
            </a:xfrm>
            <a:prstGeom prst="line">
              <a:avLst/>
            </a:prstGeom>
            <a:ln w="15875"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3BA21931-97C7-4601-8CC0-77F0C8E1E24B}"/>
                </a:ext>
              </a:extLst>
            </p:cNvPr>
            <p:cNvCxnSpPr/>
            <p:nvPr/>
          </p:nvCxnSpPr>
          <p:spPr>
            <a:xfrm>
              <a:off x="2834382" y="2646359"/>
              <a:ext cx="1584176" cy="0"/>
            </a:xfrm>
            <a:prstGeom prst="line">
              <a:avLst/>
            </a:prstGeom>
            <a:ln w="15875"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9B648B7A-FE1F-4F28-9DB7-206FB0ED864B}"/>
                </a:ext>
              </a:extLst>
            </p:cNvPr>
            <p:cNvCxnSpPr/>
            <p:nvPr/>
          </p:nvCxnSpPr>
          <p:spPr>
            <a:xfrm>
              <a:off x="4675299" y="2216912"/>
              <a:ext cx="1584176" cy="0"/>
            </a:xfrm>
            <a:prstGeom prst="line">
              <a:avLst/>
            </a:prstGeom>
            <a:ln w="15875"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C035265F-6779-478B-86A0-89C148D0F7FD}"/>
                </a:ext>
              </a:extLst>
            </p:cNvPr>
            <p:cNvCxnSpPr/>
            <p:nvPr/>
          </p:nvCxnSpPr>
          <p:spPr>
            <a:xfrm>
              <a:off x="6516216" y="1787465"/>
              <a:ext cx="1584176" cy="0"/>
            </a:xfrm>
            <a:prstGeom prst="line">
              <a:avLst/>
            </a:prstGeom>
            <a:ln w="15875"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104BB1D4-8E44-4E04-ACDC-EE9ADA7834C1}"/>
                </a:ext>
              </a:extLst>
            </p:cNvPr>
            <p:cNvCxnSpPr/>
            <p:nvPr/>
          </p:nvCxnSpPr>
          <p:spPr>
            <a:xfrm flipV="1">
              <a:off x="2577641" y="2646359"/>
              <a:ext cx="256741" cy="429447"/>
            </a:xfrm>
            <a:prstGeom prst="line">
              <a:avLst/>
            </a:prstGeom>
            <a:ln w="15875"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54F50FB5-C66A-4275-A750-EEF3270B8538}"/>
                </a:ext>
              </a:extLst>
            </p:cNvPr>
            <p:cNvCxnSpPr/>
            <p:nvPr/>
          </p:nvCxnSpPr>
          <p:spPr>
            <a:xfrm flipV="1">
              <a:off x="4418558" y="2216912"/>
              <a:ext cx="256741" cy="429447"/>
            </a:xfrm>
            <a:prstGeom prst="line">
              <a:avLst/>
            </a:prstGeom>
            <a:ln w="15875"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92E36AAB-AC8E-41FC-8A86-9E7F697C0AD1}"/>
                </a:ext>
              </a:extLst>
            </p:cNvPr>
            <p:cNvCxnSpPr/>
            <p:nvPr/>
          </p:nvCxnSpPr>
          <p:spPr>
            <a:xfrm flipV="1">
              <a:off x="6259475" y="1787465"/>
              <a:ext cx="256741" cy="429447"/>
            </a:xfrm>
            <a:prstGeom prst="line">
              <a:avLst/>
            </a:prstGeom>
            <a:ln w="15875"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xmlns="" id="{EAC23160-F8D4-4D09-ACBE-9038D85F92DD}"/>
              </a:ext>
            </a:extLst>
          </p:cNvPr>
          <p:cNvGrpSpPr/>
          <p:nvPr/>
        </p:nvGrpSpPr>
        <p:grpSpPr>
          <a:xfrm>
            <a:off x="1788181" y="2293021"/>
            <a:ext cx="1390018" cy="1232694"/>
            <a:chOff x="1287909" y="2123454"/>
            <a:chExt cx="1390018" cy="1232694"/>
          </a:xfrm>
        </p:grpSpPr>
        <p:grpSp>
          <p:nvGrpSpPr>
            <p:cNvPr id="11" name="组合 10">
              <a:extLst>
                <a:ext uri="{FF2B5EF4-FFF2-40B4-BE49-F238E27FC236}">
                  <a16:creationId xmlns:a16="http://schemas.microsoft.com/office/drawing/2014/main" xmlns="" id="{82EFC382-7C92-4D1B-B145-5E5C07A37282}"/>
                </a:ext>
              </a:extLst>
            </p:cNvPr>
            <p:cNvGrpSpPr/>
            <p:nvPr/>
          </p:nvGrpSpPr>
          <p:grpSpPr>
            <a:xfrm>
              <a:off x="1287909" y="2123454"/>
              <a:ext cx="1390018" cy="1232694"/>
              <a:chOff x="4041282" y="2203643"/>
              <a:chExt cx="1672346" cy="1483066"/>
            </a:xfrm>
          </p:grpSpPr>
          <p:sp>
            <p:nvSpPr>
              <p:cNvPr id="15" name="矩形 65">
                <a:extLst>
                  <a:ext uri="{FF2B5EF4-FFF2-40B4-BE49-F238E27FC236}">
                    <a16:creationId xmlns:a16="http://schemas.microsoft.com/office/drawing/2014/main" xmlns="" id="{8187F0B4-848E-4185-BA28-5A091D537519}"/>
                  </a:ext>
                </a:extLst>
              </p:cNvPr>
              <p:cNvSpPr/>
              <p:nvPr/>
            </p:nvSpPr>
            <p:spPr>
              <a:xfrm rot="1944991">
                <a:off x="4361322" y="2525817"/>
                <a:ext cx="1352306" cy="1160892"/>
              </a:xfrm>
              <a:custGeom>
                <a:avLst/>
                <a:gdLst>
                  <a:gd name="connsiteX0" fmla="*/ 0 w 806352"/>
                  <a:gd name="connsiteY0" fmla="*/ 0 h 632912"/>
                  <a:gd name="connsiteX1" fmla="*/ 806352 w 806352"/>
                  <a:gd name="connsiteY1" fmla="*/ 0 h 632912"/>
                  <a:gd name="connsiteX2" fmla="*/ 806352 w 806352"/>
                  <a:gd name="connsiteY2" fmla="*/ 632912 h 632912"/>
                  <a:gd name="connsiteX3" fmla="*/ 0 w 806352"/>
                  <a:gd name="connsiteY3" fmla="*/ 632912 h 632912"/>
                  <a:gd name="connsiteX4" fmla="*/ 0 w 806352"/>
                  <a:gd name="connsiteY4" fmla="*/ 0 h 632912"/>
                  <a:gd name="connsiteX0" fmla="*/ 0 w 806352"/>
                  <a:gd name="connsiteY0" fmla="*/ 0 h 721421"/>
                  <a:gd name="connsiteX1" fmla="*/ 806352 w 806352"/>
                  <a:gd name="connsiteY1" fmla="*/ 0 h 721421"/>
                  <a:gd name="connsiteX2" fmla="*/ 806352 w 806352"/>
                  <a:gd name="connsiteY2" fmla="*/ 632912 h 721421"/>
                  <a:gd name="connsiteX3" fmla="*/ 272843 w 806352"/>
                  <a:gd name="connsiteY3" fmla="*/ 721421 h 721421"/>
                  <a:gd name="connsiteX4" fmla="*/ 0 w 806352"/>
                  <a:gd name="connsiteY4" fmla="*/ 0 h 721421"/>
                  <a:gd name="connsiteX0" fmla="*/ 0 w 806352"/>
                  <a:gd name="connsiteY0" fmla="*/ 0 h 702734"/>
                  <a:gd name="connsiteX1" fmla="*/ 806352 w 806352"/>
                  <a:gd name="connsiteY1" fmla="*/ 0 h 702734"/>
                  <a:gd name="connsiteX2" fmla="*/ 806352 w 806352"/>
                  <a:gd name="connsiteY2" fmla="*/ 632912 h 702734"/>
                  <a:gd name="connsiteX3" fmla="*/ 288055 w 806352"/>
                  <a:gd name="connsiteY3" fmla="*/ 702734 h 702734"/>
                  <a:gd name="connsiteX4" fmla="*/ 0 w 806352"/>
                  <a:gd name="connsiteY4" fmla="*/ 0 h 702734"/>
                  <a:gd name="connsiteX0" fmla="*/ 0 w 806352"/>
                  <a:gd name="connsiteY0" fmla="*/ 0 h 692216"/>
                  <a:gd name="connsiteX1" fmla="*/ 806352 w 806352"/>
                  <a:gd name="connsiteY1" fmla="*/ 0 h 692216"/>
                  <a:gd name="connsiteX2" fmla="*/ 806352 w 806352"/>
                  <a:gd name="connsiteY2" fmla="*/ 632912 h 692216"/>
                  <a:gd name="connsiteX3" fmla="*/ 290403 w 806352"/>
                  <a:gd name="connsiteY3" fmla="*/ 692216 h 692216"/>
                  <a:gd name="connsiteX4" fmla="*/ 0 w 806352"/>
                  <a:gd name="connsiteY4" fmla="*/ 0 h 692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352" h="692216">
                    <a:moveTo>
                      <a:pt x="0" y="0"/>
                    </a:moveTo>
                    <a:lnTo>
                      <a:pt x="806352" y="0"/>
                    </a:lnTo>
                    <a:lnTo>
                      <a:pt x="806352" y="632912"/>
                    </a:lnTo>
                    <a:lnTo>
                      <a:pt x="290403" y="692216"/>
                    </a:lnTo>
                    <a:lnTo>
                      <a:pt x="0" y="0"/>
                    </a:lnTo>
                    <a:close/>
                  </a:path>
                </a:pathLst>
              </a:cu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a:extLst>
                  <a:ext uri="{FF2B5EF4-FFF2-40B4-BE49-F238E27FC236}">
                    <a16:creationId xmlns:a16="http://schemas.microsoft.com/office/drawing/2014/main" xmlns="" id="{61D7EAEC-A589-485F-A30D-D307577F3830}"/>
                  </a:ext>
                </a:extLst>
              </p:cNvPr>
              <p:cNvSpPr/>
              <p:nvPr/>
            </p:nvSpPr>
            <p:spPr>
              <a:xfrm rot="8100000">
                <a:off x="4041282" y="2203643"/>
                <a:ext cx="1061436" cy="1061437"/>
              </a:xfrm>
              <a:prstGeom prst="teardrop">
                <a:avLst/>
              </a:prstGeom>
              <a:gradFill flip="none" rotWithShape="1">
                <a:gsLst>
                  <a:gs pos="0">
                    <a:schemeClr val="bg1"/>
                  </a:gs>
                  <a:gs pos="100000">
                    <a:srgbClr val="DEDEDE"/>
                  </a:gs>
                </a:gsLst>
                <a:lin ang="0" scaled="0"/>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3FB67126-79E2-4E19-8FFD-2C4330D0C2CE}"/>
                  </a:ext>
                </a:extLst>
              </p:cNvPr>
              <p:cNvSpPr/>
              <p:nvPr/>
            </p:nvSpPr>
            <p:spPr>
              <a:xfrm>
                <a:off x="4091442" y="2253804"/>
                <a:ext cx="961116" cy="961116"/>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8E79D3EF-DF8E-482C-90E8-C837BB5838D4}"/>
                  </a:ext>
                </a:extLst>
              </p:cNvPr>
              <p:cNvSpPr/>
              <p:nvPr/>
            </p:nvSpPr>
            <p:spPr>
              <a:xfrm>
                <a:off x="4144477" y="2306838"/>
                <a:ext cx="855046" cy="85504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F3157599-160E-4560-B6F9-3DA41E00AC00}"/>
                </a:ext>
              </a:extLst>
            </p:cNvPr>
            <p:cNvGrpSpPr/>
            <p:nvPr/>
          </p:nvGrpSpPr>
          <p:grpSpPr>
            <a:xfrm>
              <a:off x="1513026" y="2406219"/>
              <a:ext cx="414521" cy="303577"/>
              <a:chOff x="7147950" y="1910835"/>
              <a:chExt cx="565394" cy="414069"/>
            </a:xfrm>
            <a:solidFill>
              <a:schemeClr val="bg1"/>
            </a:solidFill>
          </p:grpSpPr>
          <p:sp>
            <p:nvSpPr>
              <p:cNvPr id="13" name="Freeform 248">
                <a:extLst>
                  <a:ext uri="{FF2B5EF4-FFF2-40B4-BE49-F238E27FC236}">
                    <a16:creationId xmlns:a16="http://schemas.microsoft.com/office/drawing/2014/main" xmlns="" id="{722C95EF-8AB5-4CE9-A3D2-6874D877AB2A}"/>
                  </a:ext>
                </a:extLst>
              </p:cNvPr>
              <p:cNvSpPr>
                <a:spLocks/>
              </p:cNvSpPr>
              <p:nvPr/>
            </p:nvSpPr>
            <p:spPr bwMode="auto">
              <a:xfrm>
                <a:off x="7147950" y="1910835"/>
                <a:ext cx="394114" cy="377484"/>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249">
                <a:extLst>
                  <a:ext uri="{FF2B5EF4-FFF2-40B4-BE49-F238E27FC236}">
                    <a16:creationId xmlns:a16="http://schemas.microsoft.com/office/drawing/2014/main" xmlns="" id="{4C5CCF93-40E4-45A2-AA98-8CB20D2E5BDA}"/>
                  </a:ext>
                </a:extLst>
              </p:cNvPr>
              <p:cNvSpPr>
                <a:spLocks noEditPoints="1"/>
              </p:cNvSpPr>
              <p:nvPr/>
            </p:nvSpPr>
            <p:spPr bwMode="auto">
              <a:xfrm>
                <a:off x="7324220" y="2007285"/>
                <a:ext cx="389124" cy="317619"/>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9" name="组合 18">
            <a:extLst>
              <a:ext uri="{FF2B5EF4-FFF2-40B4-BE49-F238E27FC236}">
                <a16:creationId xmlns:a16="http://schemas.microsoft.com/office/drawing/2014/main" xmlns="" id="{2C85AB2E-37A3-4583-9CA2-BE9428402043}"/>
              </a:ext>
            </a:extLst>
          </p:cNvPr>
          <p:cNvGrpSpPr/>
          <p:nvPr/>
        </p:nvGrpSpPr>
        <p:grpSpPr>
          <a:xfrm>
            <a:off x="3641777" y="1856798"/>
            <a:ext cx="1390018" cy="1232694"/>
            <a:chOff x="3141505" y="1687231"/>
            <a:chExt cx="1390018" cy="1232694"/>
          </a:xfrm>
        </p:grpSpPr>
        <p:grpSp>
          <p:nvGrpSpPr>
            <p:cNvPr id="20" name="组合 19">
              <a:extLst>
                <a:ext uri="{FF2B5EF4-FFF2-40B4-BE49-F238E27FC236}">
                  <a16:creationId xmlns:a16="http://schemas.microsoft.com/office/drawing/2014/main" xmlns="" id="{65627869-C5FF-4FCC-9797-70124CDB92B0}"/>
                </a:ext>
              </a:extLst>
            </p:cNvPr>
            <p:cNvGrpSpPr/>
            <p:nvPr/>
          </p:nvGrpSpPr>
          <p:grpSpPr>
            <a:xfrm>
              <a:off x="3141505" y="1687231"/>
              <a:ext cx="1390018" cy="1232694"/>
              <a:chOff x="4041282" y="2203643"/>
              <a:chExt cx="1672346" cy="1483066"/>
            </a:xfrm>
          </p:grpSpPr>
          <p:sp>
            <p:nvSpPr>
              <p:cNvPr id="33" name="矩形 65">
                <a:extLst>
                  <a:ext uri="{FF2B5EF4-FFF2-40B4-BE49-F238E27FC236}">
                    <a16:creationId xmlns:a16="http://schemas.microsoft.com/office/drawing/2014/main" xmlns="" id="{65158377-479A-4B1B-A5C2-32471C4EF657}"/>
                  </a:ext>
                </a:extLst>
              </p:cNvPr>
              <p:cNvSpPr/>
              <p:nvPr/>
            </p:nvSpPr>
            <p:spPr>
              <a:xfrm rot="1944991">
                <a:off x="4361322" y="2525817"/>
                <a:ext cx="1352306" cy="1160892"/>
              </a:xfrm>
              <a:custGeom>
                <a:avLst/>
                <a:gdLst>
                  <a:gd name="connsiteX0" fmla="*/ 0 w 806352"/>
                  <a:gd name="connsiteY0" fmla="*/ 0 h 632912"/>
                  <a:gd name="connsiteX1" fmla="*/ 806352 w 806352"/>
                  <a:gd name="connsiteY1" fmla="*/ 0 h 632912"/>
                  <a:gd name="connsiteX2" fmla="*/ 806352 w 806352"/>
                  <a:gd name="connsiteY2" fmla="*/ 632912 h 632912"/>
                  <a:gd name="connsiteX3" fmla="*/ 0 w 806352"/>
                  <a:gd name="connsiteY3" fmla="*/ 632912 h 632912"/>
                  <a:gd name="connsiteX4" fmla="*/ 0 w 806352"/>
                  <a:gd name="connsiteY4" fmla="*/ 0 h 632912"/>
                  <a:gd name="connsiteX0" fmla="*/ 0 w 806352"/>
                  <a:gd name="connsiteY0" fmla="*/ 0 h 721421"/>
                  <a:gd name="connsiteX1" fmla="*/ 806352 w 806352"/>
                  <a:gd name="connsiteY1" fmla="*/ 0 h 721421"/>
                  <a:gd name="connsiteX2" fmla="*/ 806352 w 806352"/>
                  <a:gd name="connsiteY2" fmla="*/ 632912 h 721421"/>
                  <a:gd name="connsiteX3" fmla="*/ 272843 w 806352"/>
                  <a:gd name="connsiteY3" fmla="*/ 721421 h 721421"/>
                  <a:gd name="connsiteX4" fmla="*/ 0 w 806352"/>
                  <a:gd name="connsiteY4" fmla="*/ 0 h 721421"/>
                  <a:gd name="connsiteX0" fmla="*/ 0 w 806352"/>
                  <a:gd name="connsiteY0" fmla="*/ 0 h 702734"/>
                  <a:gd name="connsiteX1" fmla="*/ 806352 w 806352"/>
                  <a:gd name="connsiteY1" fmla="*/ 0 h 702734"/>
                  <a:gd name="connsiteX2" fmla="*/ 806352 w 806352"/>
                  <a:gd name="connsiteY2" fmla="*/ 632912 h 702734"/>
                  <a:gd name="connsiteX3" fmla="*/ 288055 w 806352"/>
                  <a:gd name="connsiteY3" fmla="*/ 702734 h 702734"/>
                  <a:gd name="connsiteX4" fmla="*/ 0 w 806352"/>
                  <a:gd name="connsiteY4" fmla="*/ 0 h 702734"/>
                  <a:gd name="connsiteX0" fmla="*/ 0 w 806352"/>
                  <a:gd name="connsiteY0" fmla="*/ 0 h 692216"/>
                  <a:gd name="connsiteX1" fmla="*/ 806352 w 806352"/>
                  <a:gd name="connsiteY1" fmla="*/ 0 h 692216"/>
                  <a:gd name="connsiteX2" fmla="*/ 806352 w 806352"/>
                  <a:gd name="connsiteY2" fmla="*/ 632912 h 692216"/>
                  <a:gd name="connsiteX3" fmla="*/ 290403 w 806352"/>
                  <a:gd name="connsiteY3" fmla="*/ 692216 h 692216"/>
                  <a:gd name="connsiteX4" fmla="*/ 0 w 806352"/>
                  <a:gd name="connsiteY4" fmla="*/ 0 h 692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352" h="692216">
                    <a:moveTo>
                      <a:pt x="0" y="0"/>
                    </a:moveTo>
                    <a:lnTo>
                      <a:pt x="806352" y="0"/>
                    </a:lnTo>
                    <a:lnTo>
                      <a:pt x="806352" y="632912"/>
                    </a:lnTo>
                    <a:lnTo>
                      <a:pt x="290403" y="692216"/>
                    </a:lnTo>
                    <a:lnTo>
                      <a:pt x="0" y="0"/>
                    </a:lnTo>
                    <a:close/>
                  </a:path>
                </a:pathLst>
              </a:cu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泪滴形 33">
                <a:extLst>
                  <a:ext uri="{FF2B5EF4-FFF2-40B4-BE49-F238E27FC236}">
                    <a16:creationId xmlns:a16="http://schemas.microsoft.com/office/drawing/2014/main" xmlns="" id="{AEA4EA70-CCE1-45CB-ADDE-8ACCEBD60E0D}"/>
                  </a:ext>
                </a:extLst>
              </p:cNvPr>
              <p:cNvSpPr/>
              <p:nvPr/>
            </p:nvSpPr>
            <p:spPr>
              <a:xfrm rot="8100000">
                <a:off x="4041282" y="2203643"/>
                <a:ext cx="1061436" cy="1061437"/>
              </a:xfrm>
              <a:prstGeom prst="teardrop">
                <a:avLst/>
              </a:prstGeom>
              <a:gradFill flip="none" rotWithShape="1">
                <a:gsLst>
                  <a:gs pos="0">
                    <a:schemeClr val="bg1"/>
                  </a:gs>
                  <a:gs pos="100000">
                    <a:srgbClr val="DEDEDE"/>
                  </a:gs>
                </a:gsLst>
                <a:lin ang="0" scaled="0"/>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C7A79FF8-B41E-4AB3-A469-2BC06E85E778}"/>
                  </a:ext>
                </a:extLst>
              </p:cNvPr>
              <p:cNvSpPr/>
              <p:nvPr/>
            </p:nvSpPr>
            <p:spPr>
              <a:xfrm>
                <a:off x="4091442" y="2253804"/>
                <a:ext cx="961116" cy="961116"/>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5BE1E8CF-A507-4037-B073-0D49796A5C04}"/>
                  </a:ext>
                </a:extLst>
              </p:cNvPr>
              <p:cNvSpPr/>
              <p:nvPr/>
            </p:nvSpPr>
            <p:spPr>
              <a:xfrm>
                <a:off x="4144477" y="2306838"/>
                <a:ext cx="855046" cy="85504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xmlns="" id="{DB8BB868-9058-4D5C-AD8C-D1687BFE8D92}"/>
                </a:ext>
              </a:extLst>
            </p:cNvPr>
            <p:cNvGrpSpPr/>
            <p:nvPr/>
          </p:nvGrpSpPr>
          <p:grpSpPr>
            <a:xfrm>
              <a:off x="3376497" y="1896907"/>
              <a:ext cx="414175" cy="441874"/>
              <a:chOff x="6025477" y="5703965"/>
              <a:chExt cx="522158" cy="557080"/>
            </a:xfrm>
            <a:solidFill>
              <a:schemeClr val="bg1"/>
            </a:solidFill>
          </p:grpSpPr>
          <p:sp>
            <p:nvSpPr>
              <p:cNvPr id="22" name="Freeform 348">
                <a:extLst>
                  <a:ext uri="{FF2B5EF4-FFF2-40B4-BE49-F238E27FC236}">
                    <a16:creationId xmlns:a16="http://schemas.microsoft.com/office/drawing/2014/main" xmlns="" id="{5758323A-3775-417C-B533-43C77996B709}"/>
                  </a:ext>
                </a:extLst>
              </p:cNvPr>
              <p:cNvSpPr>
                <a:spLocks/>
              </p:cNvSpPr>
              <p:nvPr/>
            </p:nvSpPr>
            <p:spPr bwMode="auto">
              <a:xfrm>
                <a:off x="6278241" y="5703965"/>
                <a:ext cx="31596" cy="78158"/>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349">
                <a:extLst>
                  <a:ext uri="{FF2B5EF4-FFF2-40B4-BE49-F238E27FC236}">
                    <a16:creationId xmlns:a16="http://schemas.microsoft.com/office/drawing/2014/main" xmlns="" id="{E8DF3AE6-2C88-4254-A432-B36510DEF9FC}"/>
                  </a:ext>
                </a:extLst>
              </p:cNvPr>
              <p:cNvSpPr>
                <a:spLocks/>
              </p:cNvSpPr>
              <p:nvPr/>
            </p:nvSpPr>
            <p:spPr bwMode="auto">
              <a:xfrm>
                <a:off x="6153521" y="5730572"/>
                <a:ext cx="58203" cy="73169"/>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350">
                <a:extLst>
                  <a:ext uri="{FF2B5EF4-FFF2-40B4-BE49-F238E27FC236}">
                    <a16:creationId xmlns:a16="http://schemas.microsoft.com/office/drawing/2014/main" xmlns="" id="{CAAA47E4-B182-4D6B-B958-48C0A8443F6A}"/>
                  </a:ext>
                </a:extLst>
              </p:cNvPr>
              <p:cNvSpPr>
                <a:spLocks/>
              </p:cNvSpPr>
              <p:nvPr/>
            </p:nvSpPr>
            <p:spPr bwMode="auto">
              <a:xfrm>
                <a:off x="6060397" y="5818707"/>
                <a:ext cx="76495" cy="56539"/>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351">
                <a:extLst>
                  <a:ext uri="{FF2B5EF4-FFF2-40B4-BE49-F238E27FC236}">
                    <a16:creationId xmlns:a16="http://schemas.microsoft.com/office/drawing/2014/main" xmlns="" id="{0A1552CB-A568-488A-B524-6765F661AAFA}"/>
                  </a:ext>
                </a:extLst>
              </p:cNvPr>
              <p:cNvSpPr>
                <a:spLocks/>
              </p:cNvSpPr>
              <p:nvPr/>
            </p:nvSpPr>
            <p:spPr bwMode="auto">
              <a:xfrm>
                <a:off x="6025477" y="5943426"/>
                <a:ext cx="78158" cy="28270"/>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352">
                <a:extLst>
                  <a:ext uri="{FF2B5EF4-FFF2-40B4-BE49-F238E27FC236}">
                    <a16:creationId xmlns:a16="http://schemas.microsoft.com/office/drawing/2014/main" xmlns="" id="{47A5A538-D4D9-4ECF-80B3-D8E930BB56DB}"/>
                  </a:ext>
                </a:extLst>
              </p:cNvPr>
              <p:cNvSpPr>
                <a:spLocks/>
              </p:cNvSpPr>
              <p:nvPr/>
            </p:nvSpPr>
            <p:spPr bwMode="auto">
              <a:xfrm>
                <a:off x="6052083" y="6041539"/>
                <a:ext cx="76495" cy="56539"/>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353">
                <a:extLst>
                  <a:ext uri="{FF2B5EF4-FFF2-40B4-BE49-F238E27FC236}">
                    <a16:creationId xmlns:a16="http://schemas.microsoft.com/office/drawing/2014/main" xmlns="" id="{CEBCF5D0-25D5-4BAA-A5E7-ADDE4F6D21EB}"/>
                  </a:ext>
                </a:extLst>
              </p:cNvPr>
              <p:cNvSpPr>
                <a:spLocks/>
              </p:cNvSpPr>
              <p:nvPr/>
            </p:nvSpPr>
            <p:spPr bwMode="auto">
              <a:xfrm>
                <a:off x="6437882" y="6053179"/>
                <a:ext cx="76495" cy="56539"/>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354">
                <a:extLst>
                  <a:ext uri="{FF2B5EF4-FFF2-40B4-BE49-F238E27FC236}">
                    <a16:creationId xmlns:a16="http://schemas.microsoft.com/office/drawing/2014/main" xmlns="" id="{63F049CF-21BD-4F0D-8BDF-8FDB912B3769}"/>
                  </a:ext>
                </a:extLst>
              </p:cNvPr>
              <p:cNvSpPr>
                <a:spLocks/>
              </p:cNvSpPr>
              <p:nvPr/>
            </p:nvSpPr>
            <p:spPr bwMode="auto">
              <a:xfrm>
                <a:off x="6471140" y="5958393"/>
                <a:ext cx="76495" cy="28270"/>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355">
                <a:extLst>
                  <a:ext uri="{FF2B5EF4-FFF2-40B4-BE49-F238E27FC236}">
                    <a16:creationId xmlns:a16="http://schemas.microsoft.com/office/drawing/2014/main" xmlns="" id="{6E95BC19-E829-40FF-9289-587110C86177}"/>
                  </a:ext>
                </a:extLst>
              </p:cNvPr>
              <p:cNvSpPr>
                <a:spLocks/>
              </p:cNvSpPr>
              <p:nvPr/>
            </p:nvSpPr>
            <p:spPr bwMode="auto">
              <a:xfrm>
                <a:off x="6446196" y="5830347"/>
                <a:ext cx="76495" cy="56539"/>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356">
                <a:extLst>
                  <a:ext uri="{FF2B5EF4-FFF2-40B4-BE49-F238E27FC236}">
                    <a16:creationId xmlns:a16="http://schemas.microsoft.com/office/drawing/2014/main" xmlns="" id="{AABBC63F-2CF6-4423-844E-D55BAB789224}"/>
                  </a:ext>
                </a:extLst>
              </p:cNvPr>
              <p:cNvSpPr>
                <a:spLocks/>
              </p:cNvSpPr>
              <p:nvPr/>
            </p:nvSpPr>
            <p:spPr bwMode="auto">
              <a:xfrm>
                <a:off x="6376353" y="5738887"/>
                <a:ext cx="59865" cy="73169"/>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57">
                <a:extLst>
                  <a:ext uri="{FF2B5EF4-FFF2-40B4-BE49-F238E27FC236}">
                    <a16:creationId xmlns:a16="http://schemas.microsoft.com/office/drawing/2014/main" xmlns="" id="{BD51813F-7AB2-49E8-AA3A-31B62089D14B}"/>
                  </a:ext>
                </a:extLst>
              </p:cNvPr>
              <p:cNvSpPr>
                <a:spLocks noEditPoints="1"/>
              </p:cNvSpPr>
              <p:nvPr/>
            </p:nvSpPr>
            <p:spPr bwMode="auto">
              <a:xfrm>
                <a:off x="6146870" y="5828685"/>
                <a:ext cx="281035" cy="33757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358">
                <a:extLst>
                  <a:ext uri="{FF2B5EF4-FFF2-40B4-BE49-F238E27FC236}">
                    <a16:creationId xmlns:a16="http://schemas.microsoft.com/office/drawing/2014/main" xmlns="" id="{0BC441E1-E654-4BB8-82A7-6CFCFADE3B94}"/>
                  </a:ext>
                </a:extLst>
              </p:cNvPr>
              <p:cNvSpPr>
                <a:spLocks/>
              </p:cNvSpPr>
              <p:nvPr/>
            </p:nvSpPr>
            <p:spPr bwMode="auto">
              <a:xfrm>
                <a:off x="6211724" y="6176235"/>
                <a:ext cx="148001" cy="84810"/>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37" name="组合 36">
            <a:extLst>
              <a:ext uri="{FF2B5EF4-FFF2-40B4-BE49-F238E27FC236}">
                <a16:creationId xmlns:a16="http://schemas.microsoft.com/office/drawing/2014/main" xmlns="" id="{B4101C84-8518-451C-B970-27E2B24E1FC1}"/>
              </a:ext>
            </a:extLst>
          </p:cNvPr>
          <p:cNvGrpSpPr/>
          <p:nvPr/>
        </p:nvGrpSpPr>
        <p:grpSpPr>
          <a:xfrm>
            <a:off x="7348969" y="984352"/>
            <a:ext cx="1390018" cy="1232694"/>
            <a:chOff x="6848697" y="814785"/>
            <a:chExt cx="1390018" cy="1232694"/>
          </a:xfrm>
        </p:grpSpPr>
        <p:grpSp>
          <p:nvGrpSpPr>
            <p:cNvPr id="38" name="组合 37">
              <a:extLst>
                <a:ext uri="{FF2B5EF4-FFF2-40B4-BE49-F238E27FC236}">
                  <a16:creationId xmlns:a16="http://schemas.microsoft.com/office/drawing/2014/main" xmlns="" id="{ED014544-D785-47D9-AE9A-D928F82DCF6D}"/>
                </a:ext>
              </a:extLst>
            </p:cNvPr>
            <p:cNvGrpSpPr/>
            <p:nvPr/>
          </p:nvGrpSpPr>
          <p:grpSpPr>
            <a:xfrm>
              <a:off x="6848697" y="814785"/>
              <a:ext cx="1390018" cy="1232694"/>
              <a:chOff x="4041282" y="2203643"/>
              <a:chExt cx="1672346" cy="1483066"/>
            </a:xfrm>
          </p:grpSpPr>
          <p:sp>
            <p:nvSpPr>
              <p:cNvPr id="45" name="矩形 65">
                <a:extLst>
                  <a:ext uri="{FF2B5EF4-FFF2-40B4-BE49-F238E27FC236}">
                    <a16:creationId xmlns:a16="http://schemas.microsoft.com/office/drawing/2014/main" xmlns="" id="{BA80910F-1C68-4C3D-BD07-0FC03E9F015A}"/>
                  </a:ext>
                </a:extLst>
              </p:cNvPr>
              <p:cNvSpPr/>
              <p:nvPr/>
            </p:nvSpPr>
            <p:spPr>
              <a:xfrm rot="1944991">
                <a:off x="4361322" y="2525817"/>
                <a:ext cx="1352306" cy="1160892"/>
              </a:xfrm>
              <a:custGeom>
                <a:avLst/>
                <a:gdLst>
                  <a:gd name="connsiteX0" fmla="*/ 0 w 806352"/>
                  <a:gd name="connsiteY0" fmla="*/ 0 h 632912"/>
                  <a:gd name="connsiteX1" fmla="*/ 806352 w 806352"/>
                  <a:gd name="connsiteY1" fmla="*/ 0 h 632912"/>
                  <a:gd name="connsiteX2" fmla="*/ 806352 w 806352"/>
                  <a:gd name="connsiteY2" fmla="*/ 632912 h 632912"/>
                  <a:gd name="connsiteX3" fmla="*/ 0 w 806352"/>
                  <a:gd name="connsiteY3" fmla="*/ 632912 h 632912"/>
                  <a:gd name="connsiteX4" fmla="*/ 0 w 806352"/>
                  <a:gd name="connsiteY4" fmla="*/ 0 h 632912"/>
                  <a:gd name="connsiteX0" fmla="*/ 0 w 806352"/>
                  <a:gd name="connsiteY0" fmla="*/ 0 h 721421"/>
                  <a:gd name="connsiteX1" fmla="*/ 806352 w 806352"/>
                  <a:gd name="connsiteY1" fmla="*/ 0 h 721421"/>
                  <a:gd name="connsiteX2" fmla="*/ 806352 w 806352"/>
                  <a:gd name="connsiteY2" fmla="*/ 632912 h 721421"/>
                  <a:gd name="connsiteX3" fmla="*/ 272843 w 806352"/>
                  <a:gd name="connsiteY3" fmla="*/ 721421 h 721421"/>
                  <a:gd name="connsiteX4" fmla="*/ 0 w 806352"/>
                  <a:gd name="connsiteY4" fmla="*/ 0 h 721421"/>
                  <a:gd name="connsiteX0" fmla="*/ 0 w 806352"/>
                  <a:gd name="connsiteY0" fmla="*/ 0 h 702734"/>
                  <a:gd name="connsiteX1" fmla="*/ 806352 w 806352"/>
                  <a:gd name="connsiteY1" fmla="*/ 0 h 702734"/>
                  <a:gd name="connsiteX2" fmla="*/ 806352 w 806352"/>
                  <a:gd name="connsiteY2" fmla="*/ 632912 h 702734"/>
                  <a:gd name="connsiteX3" fmla="*/ 288055 w 806352"/>
                  <a:gd name="connsiteY3" fmla="*/ 702734 h 702734"/>
                  <a:gd name="connsiteX4" fmla="*/ 0 w 806352"/>
                  <a:gd name="connsiteY4" fmla="*/ 0 h 702734"/>
                  <a:gd name="connsiteX0" fmla="*/ 0 w 806352"/>
                  <a:gd name="connsiteY0" fmla="*/ 0 h 692216"/>
                  <a:gd name="connsiteX1" fmla="*/ 806352 w 806352"/>
                  <a:gd name="connsiteY1" fmla="*/ 0 h 692216"/>
                  <a:gd name="connsiteX2" fmla="*/ 806352 w 806352"/>
                  <a:gd name="connsiteY2" fmla="*/ 632912 h 692216"/>
                  <a:gd name="connsiteX3" fmla="*/ 290403 w 806352"/>
                  <a:gd name="connsiteY3" fmla="*/ 692216 h 692216"/>
                  <a:gd name="connsiteX4" fmla="*/ 0 w 806352"/>
                  <a:gd name="connsiteY4" fmla="*/ 0 h 692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352" h="692216">
                    <a:moveTo>
                      <a:pt x="0" y="0"/>
                    </a:moveTo>
                    <a:lnTo>
                      <a:pt x="806352" y="0"/>
                    </a:lnTo>
                    <a:lnTo>
                      <a:pt x="806352" y="632912"/>
                    </a:lnTo>
                    <a:lnTo>
                      <a:pt x="290403" y="692216"/>
                    </a:lnTo>
                    <a:lnTo>
                      <a:pt x="0" y="0"/>
                    </a:lnTo>
                    <a:close/>
                  </a:path>
                </a:pathLst>
              </a:cu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泪滴形 45">
                <a:extLst>
                  <a:ext uri="{FF2B5EF4-FFF2-40B4-BE49-F238E27FC236}">
                    <a16:creationId xmlns:a16="http://schemas.microsoft.com/office/drawing/2014/main" xmlns="" id="{473249F9-14CA-4C87-9359-757CF087E941}"/>
                  </a:ext>
                </a:extLst>
              </p:cNvPr>
              <p:cNvSpPr/>
              <p:nvPr/>
            </p:nvSpPr>
            <p:spPr>
              <a:xfrm rot="8100000">
                <a:off x="4041282" y="2203643"/>
                <a:ext cx="1061436" cy="1061437"/>
              </a:xfrm>
              <a:prstGeom prst="teardrop">
                <a:avLst/>
              </a:prstGeom>
              <a:gradFill flip="none" rotWithShape="1">
                <a:gsLst>
                  <a:gs pos="0">
                    <a:schemeClr val="bg1"/>
                  </a:gs>
                  <a:gs pos="100000">
                    <a:srgbClr val="DEDEDE"/>
                  </a:gs>
                </a:gsLst>
                <a:lin ang="0" scaled="0"/>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782E0231-A9C4-414B-9BF3-218468C65850}"/>
                  </a:ext>
                </a:extLst>
              </p:cNvPr>
              <p:cNvSpPr/>
              <p:nvPr/>
            </p:nvSpPr>
            <p:spPr>
              <a:xfrm>
                <a:off x="4091442" y="2253804"/>
                <a:ext cx="961116" cy="961116"/>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685BF9DC-12F8-47E6-9238-22F2AF3D0E8E}"/>
                  </a:ext>
                </a:extLst>
              </p:cNvPr>
              <p:cNvSpPr/>
              <p:nvPr/>
            </p:nvSpPr>
            <p:spPr>
              <a:xfrm>
                <a:off x="4144477" y="2306838"/>
                <a:ext cx="855046" cy="855046"/>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xmlns="" id="{4335A51C-24EC-448A-89A0-D6AD72FD4C08}"/>
                </a:ext>
              </a:extLst>
            </p:cNvPr>
            <p:cNvGrpSpPr/>
            <p:nvPr/>
          </p:nvGrpSpPr>
          <p:grpSpPr>
            <a:xfrm>
              <a:off x="7071897" y="1051482"/>
              <a:ext cx="429084" cy="345790"/>
              <a:chOff x="3714012" y="3171332"/>
              <a:chExt cx="565394" cy="455641"/>
            </a:xfrm>
            <a:solidFill>
              <a:schemeClr val="bg1"/>
            </a:solidFill>
          </p:grpSpPr>
          <p:sp>
            <p:nvSpPr>
              <p:cNvPr id="40" name="Freeform 45">
                <a:extLst>
                  <a:ext uri="{FF2B5EF4-FFF2-40B4-BE49-F238E27FC236}">
                    <a16:creationId xmlns:a16="http://schemas.microsoft.com/office/drawing/2014/main" xmlns="" id="{5FBEFD02-5F9A-4AAA-A04B-330F256F8E43}"/>
                  </a:ext>
                </a:extLst>
              </p:cNvPr>
              <p:cNvSpPr>
                <a:spLocks/>
              </p:cNvSpPr>
              <p:nvPr/>
            </p:nvSpPr>
            <p:spPr bwMode="auto">
              <a:xfrm>
                <a:off x="3787180" y="3354254"/>
                <a:ext cx="187911" cy="36584"/>
              </a:xfrm>
              <a:custGeom>
                <a:avLst/>
                <a:gdLst>
                  <a:gd name="T0" fmla="*/ 81 w 90"/>
                  <a:gd name="T1" fmla="*/ 18 h 18"/>
                  <a:gd name="T2" fmla="*/ 9 w 90"/>
                  <a:gd name="T3" fmla="*/ 18 h 18"/>
                  <a:gd name="T4" fmla="*/ 0 w 90"/>
                  <a:gd name="T5" fmla="*/ 9 h 18"/>
                  <a:gd name="T6" fmla="*/ 9 w 90"/>
                  <a:gd name="T7" fmla="*/ 0 h 18"/>
                  <a:gd name="T8" fmla="*/ 81 w 90"/>
                  <a:gd name="T9" fmla="*/ 0 h 18"/>
                  <a:gd name="T10" fmla="*/ 90 w 90"/>
                  <a:gd name="T11" fmla="*/ 9 h 18"/>
                  <a:gd name="T12" fmla="*/ 81 w 9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0" h="18">
                    <a:moveTo>
                      <a:pt x="81" y="18"/>
                    </a:moveTo>
                    <a:cubicBezTo>
                      <a:pt x="9" y="18"/>
                      <a:pt x="9" y="18"/>
                      <a:pt x="9" y="18"/>
                    </a:cubicBezTo>
                    <a:cubicBezTo>
                      <a:pt x="4" y="18"/>
                      <a:pt x="0" y="14"/>
                      <a:pt x="0" y="9"/>
                    </a:cubicBezTo>
                    <a:cubicBezTo>
                      <a:pt x="0" y="4"/>
                      <a:pt x="4" y="0"/>
                      <a:pt x="9" y="0"/>
                    </a:cubicBezTo>
                    <a:cubicBezTo>
                      <a:pt x="81" y="0"/>
                      <a:pt x="81" y="0"/>
                      <a:pt x="81" y="0"/>
                    </a:cubicBezTo>
                    <a:cubicBezTo>
                      <a:pt x="86" y="0"/>
                      <a:pt x="90" y="4"/>
                      <a:pt x="90" y="9"/>
                    </a:cubicBezTo>
                    <a:cubicBezTo>
                      <a:pt x="90" y="14"/>
                      <a:pt x="86" y="18"/>
                      <a:pt x="81"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46">
                <a:extLst>
                  <a:ext uri="{FF2B5EF4-FFF2-40B4-BE49-F238E27FC236}">
                    <a16:creationId xmlns:a16="http://schemas.microsoft.com/office/drawing/2014/main" xmlns="" id="{20C9A4E2-D7A3-4352-96D2-A06897E1F00A}"/>
                  </a:ext>
                </a:extLst>
              </p:cNvPr>
              <p:cNvSpPr>
                <a:spLocks/>
              </p:cNvSpPr>
              <p:nvPr/>
            </p:nvSpPr>
            <p:spPr bwMode="auto">
              <a:xfrm>
                <a:off x="3810461" y="3357579"/>
                <a:ext cx="34922" cy="76495"/>
              </a:xfrm>
              <a:custGeom>
                <a:avLst/>
                <a:gdLst>
                  <a:gd name="T0" fmla="*/ 9 w 17"/>
                  <a:gd name="T1" fmla="*/ 37 h 37"/>
                  <a:gd name="T2" fmla="*/ 0 w 17"/>
                  <a:gd name="T3" fmla="*/ 28 h 37"/>
                  <a:gd name="T4" fmla="*/ 0 w 17"/>
                  <a:gd name="T5" fmla="*/ 9 h 37"/>
                  <a:gd name="T6" fmla="*/ 9 w 17"/>
                  <a:gd name="T7" fmla="*/ 0 h 37"/>
                  <a:gd name="T8" fmla="*/ 17 w 17"/>
                  <a:gd name="T9" fmla="*/ 9 h 37"/>
                  <a:gd name="T10" fmla="*/ 17 w 17"/>
                  <a:gd name="T11" fmla="*/ 28 h 37"/>
                  <a:gd name="T12" fmla="*/ 9 w 17"/>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7" h="37">
                    <a:moveTo>
                      <a:pt x="9" y="37"/>
                    </a:moveTo>
                    <a:cubicBezTo>
                      <a:pt x="4" y="37"/>
                      <a:pt x="0" y="33"/>
                      <a:pt x="0" y="28"/>
                    </a:cubicBezTo>
                    <a:cubicBezTo>
                      <a:pt x="0" y="9"/>
                      <a:pt x="0" y="9"/>
                      <a:pt x="0" y="9"/>
                    </a:cubicBezTo>
                    <a:cubicBezTo>
                      <a:pt x="0" y="4"/>
                      <a:pt x="4" y="0"/>
                      <a:pt x="9" y="0"/>
                    </a:cubicBezTo>
                    <a:cubicBezTo>
                      <a:pt x="13" y="0"/>
                      <a:pt x="17" y="4"/>
                      <a:pt x="17" y="9"/>
                    </a:cubicBezTo>
                    <a:cubicBezTo>
                      <a:pt x="17" y="28"/>
                      <a:pt x="17" y="28"/>
                      <a:pt x="17" y="28"/>
                    </a:cubicBezTo>
                    <a:cubicBezTo>
                      <a:pt x="17" y="33"/>
                      <a:pt x="13"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47">
                <a:extLst>
                  <a:ext uri="{FF2B5EF4-FFF2-40B4-BE49-F238E27FC236}">
                    <a16:creationId xmlns:a16="http://schemas.microsoft.com/office/drawing/2014/main" xmlns="" id="{A82B18CA-BBC9-47D6-A112-B6B03EDB2E73}"/>
                  </a:ext>
                </a:extLst>
              </p:cNvPr>
              <p:cNvSpPr>
                <a:spLocks/>
              </p:cNvSpPr>
              <p:nvPr/>
            </p:nvSpPr>
            <p:spPr bwMode="auto">
              <a:xfrm>
                <a:off x="3853697" y="3357579"/>
                <a:ext cx="38248" cy="76495"/>
              </a:xfrm>
              <a:custGeom>
                <a:avLst/>
                <a:gdLst>
                  <a:gd name="T0" fmla="*/ 9 w 18"/>
                  <a:gd name="T1" fmla="*/ 37 h 37"/>
                  <a:gd name="T2" fmla="*/ 0 w 18"/>
                  <a:gd name="T3" fmla="*/ 28 h 37"/>
                  <a:gd name="T4" fmla="*/ 0 w 18"/>
                  <a:gd name="T5" fmla="*/ 9 h 37"/>
                  <a:gd name="T6" fmla="*/ 9 w 18"/>
                  <a:gd name="T7" fmla="*/ 0 h 37"/>
                  <a:gd name="T8" fmla="*/ 18 w 18"/>
                  <a:gd name="T9" fmla="*/ 9 h 37"/>
                  <a:gd name="T10" fmla="*/ 18 w 18"/>
                  <a:gd name="T11" fmla="*/ 28 h 37"/>
                  <a:gd name="T12" fmla="*/ 9 w 18"/>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9" y="37"/>
                    </a:moveTo>
                    <a:cubicBezTo>
                      <a:pt x="4" y="37"/>
                      <a:pt x="0" y="33"/>
                      <a:pt x="0" y="28"/>
                    </a:cubicBezTo>
                    <a:cubicBezTo>
                      <a:pt x="0" y="9"/>
                      <a:pt x="0" y="9"/>
                      <a:pt x="0" y="9"/>
                    </a:cubicBezTo>
                    <a:cubicBezTo>
                      <a:pt x="0" y="4"/>
                      <a:pt x="4" y="0"/>
                      <a:pt x="9" y="0"/>
                    </a:cubicBezTo>
                    <a:cubicBezTo>
                      <a:pt x="14" y="0"/>
                      <a:pt x="18" y="4"/>
                      <a:pt x="18" y="9"/>
                    </a:cubicBezTo>
                    <a:cubicBezTo>
                      <a:pt x="18" y="28"/>
                      <a:pt x="18" y="28"/>
                      <a:pt x="18" y="28"/>
                    </a:cubicBezTo>
                    <a:cubicBezTo>
                      <a:pt x="18" y="33"/>
                      <a:pt x="14"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48">
                <a:extLst>
                  <a:ext uri="{FF2B5EF4-FFF2-40B4-BE49-F238E27FC236}">
                    <a16:creationId xmlns:a16="http://schemas.microsoft.com/office/drawing/2014/main" xmlns="" id="{683CFAED-26D1-483F-9D2B-9E2F14B15993}"/>
                  </a:ext>
                </a:extLst>
              </p:cNvPr>
              <p:cNvSpPr>
                <a:spLocks noEditPoints="1"/>
              </p:cNvSpPr>
              <p:nvPr/>
            </p:nvSpPr>
            <p:spPr bwMode="auto">
              <a:xfrm>
                <a:off x="3945158" y="3292725"/>
                <a:ext cx="106427" cy="159641"/>
              </a:xfrm>
              <a:custGeom>
                <a:avLst/>
                <a:gdLst>
                  <a:gd name="T0" fmla="*/ 25 w 51"/>
                  <a:gd name="T1" fmla="*/ 76 h 76"/>
                  <a:gd name="T2" fmla="*/ 0 w 51"/>
                  <a:gd name="T3" fmla="*/ 50 h 76"/>
                  <a:gd name="T4" fmla="*/ 0 w 51"/>
                  <a:gd name="T5" fmla="*/ 26 h 76"/>
                  <a:gd name="T6" fmla="*/ 25 w 51"/>
                  <a:gd name="T7" fmla="*/ 0 h 76"/>
                  <a:gd name="T8" fmla="*/ 51 w 51"/>
                  <a:gd name="T9" fmla="*/ 26 h 76"/>
                  <a:gd name="T10" fmla="*/ 51 w 51"/>
                  <a:gd name="T11" fmla="*/ 50 h 76"/>
                  <a:gd name="T12" fmla="*/ 25 w 51"/>
                  <a:gd name="T13" fmla="*/ 76 h 76"/>
                  <a:gd name="T14" fmla="*/ 25 w 51"/>
                  <a:gd name="T15" fmla="*/ 18 h 76"/>
                  <a:gd name="T16" fmla="*/ 17 w 51"/>
                  <a:gd name="T17" fmla="*/ 26 h 76"/>
                  <a:gd name="T18" fmla="*/ 17 w 51"/>
                  <a:gd name="T19" fmla="*/ 50 h 76"/>
                  <a:gd name="T20" fmla="*/ 25 w 51"/>
                  <a:gd name="T21" fmla="*/ 58 h 76"/>
                  <a:gd name="T22" fmla="*/ 34 w 51"/>
                  <a:gd name="T23" fmla="*/ 50 h 76"/>
                  <a:gd name="T24" fmla="*/ 34 w 51"/>
                  <a:gd name="T25" fmla="*/ 26 h 76"/>
                  <a:gd name="T26" fmla="*/ 25 w 51"/>
                  <a:gd name="T2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6">
                    <a:moveTo>
                      <a:pt x="25" y="76"/>
                    </a:moveTo>
                    <a:cubicBezTo>
                      <a:pt x="11" y="76"/>
                      <a:pt x="0" y="64"/>
                      <a:pt x="0" y="50"/>
                    </a:cubicBezTo>
                    <a:cubicBezTo>
                      <a:pt x="0" y="26"/>
                      <a:pt x="0" y="26"/>
                      <a:pt x="0" y="26"/>
                    </a:cubicBezTo>
                    <a:cubicBezTo>
                      <a:pt x="0" y="12"/>
                      <a:pt x="11" y="0"/>
                      <a:pt x="25" y="0"/>
                    </a:cubicBezTo>
                    <a:cubicBezTo>
                      <a:pt x="40" y="0"/>
                      <a:pt x="51" y="12"/>
                      <a:pt x="51" y="26"/>
                    </a:cubicBezTo>
                    <a:cubicBezTo>
                      <a:pt x="51" y="50"/>
                      <a:pt x="51" y="50"/>
                      <a:pt x="51" y="50"/>
                    </a:cubicBezTo>
                    <a:cubicBezTo>
                      <a:pt x="51" y="64"/>
                      <a:pt x="40" y="76"/>
                      <a:pt x="25" y="76"/>
                    </a:cubicBezTo>
                    <a:close/>
                    <a:moveTo>
                      <a:pt x="25" y="18"/>
                    </a:moveTo>
                    <a:cubicBezTo>
                      <a:pt x="21" y="18"/>
                      <a:pt x="17" y="22"/>
                      <a:pt x="17" y="26"/>
                    </a:cubicBezTo>
                    <a:cubicBezTo>
                      <a:pt x="17" y="50"/>
                      <a:pt x="17" y="50"/>
                      <a:pt x="17" y="50"/>
                    </a:cubicBezTo>
                    <a:cubicBezTo>
                      <a:pt x="17" y="55"/>
                      <a:pt x="21" y="58"/>
                      <a:pt x="25" y="58"/>
                    </a:cubicBezTo>
                    <a:cubicBezTo>
                      <a:pt x="30" y="58"/>
                      <a:pt x="34" y="55"/>
                      <a:pt x="34" y="50"/>
                    </a:cubicBezTo>
                    <a:cubicBezTo>
                      <a:pt x="34" y="26"/>
                      <a:pt x="34" y="26"/>
                      <a:pt x="34" y="26"/>
                    </a:cubicBezTo>
                    <a:cubicBezTo>
                      <a:pt x="34" y="22"/>
                      <a:pt x="30" y="18"/>
                      <a:pt x="2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49">
                <a:extLst>
                  <a:ext uri="{FF2B5EF4-FFF2-40B4-BE49-F238E27FC236}">
                    <a16:creationId xmlns:a16="http://schemas.microsoft.com/office/drawing/2014/main" xmlns="" id="{8CB52C88-6F8D-4D5D-B523-819C4372287C}"/>
                  </a:ext>
                </a:extLst>
              </p:cNvPr>
              <p:cNvSpPr>
                <a:spLocks noEditPoints="1"/>
              </p:cNvSpPr>
              <p:nvPr/>
            </p:nvSpPr>
            <p:spPr bwMode="auto">
              <a:xfrm>
                <a:off x="3714012" y="3171332"/>
                <a:ext cx="565394" cy="455641"/>
              </a:xfrm>
              <a:custGeom>
                <a:avLst/>
                <a:gdLst>
                  <a:gd name="T0" fmla="*/ 259 w 271"/>
                  <a:gd name="T1" fmla="*/ 181 h 218"/>
                  <a:gd name="T2" fmla="*/ 207 w 271"/>
                  <a:gd name="T3" fmla="*/ 147 h 218"/>
                  <a:gd name="T4" fmla="*/ 192 w 271"/>
                  <a:gd name="T5" fmla="*/ 145 h 218"/>
                  <a:gd name="T6" fmla="*/ 187 w 271"/>
                  <a:gd name="T7" fmla="*/ 147 h 218"/>
                  <a:gd name="T8" fmla="*/ 178 w 271"/>
                  <a:gd name="T9" fmla="*/ 141 h 218"/>
                  <a:gd name="T10" fmla="*/ 187 w 271"/>
                  <a:gd name="T11" fmla="*/ 77 h 218"/>
                  <a:gd name="T12" fmla="*/ 78 w 271"/>
                  <a:gd name="T13" fmla="*/ 11 h 218"/>
                  <a:gd name="T14" fmla="*/ 12 w 271"/>
                  <a:gd name="T15" fmla="*/ 120 h 218"/>
                  <a:gd name="T16" fmla="*/ 121 w 271"/>
                  <a:gd name="T17" fmla="*/ 186 h 218"/>
                  <a:gd name="T18" fmla="*/ 168 w 271"/>
                  <a:gd name="T19" fmla="*/ 157 h 218"/>
                  <a:gd name="T20" fmla="*/ 177 w 271"/>
                  <a:gd name="T21" fmla="*/ 163 h 218"/>
                  <a:gd name="T22" fmla="*/ 185 w 271"/>
                  <a:gd name="T23" fmla="*/ 180 h 218"/>
                  <a:gd name="T24" fmla="*/ 238 w 271"/>
                  <a:gd name="T25" fmla="*/ 214 h 218"/>
                  <a:gd name="T26" fmla="*/ 253 w 271"/>
                  <a:gd name="T27" fmla="*/ 217 h 218"/>
                  <a:gd name="T28" fmla="*/ 265 w 271"/>
                  <a:gd name="T29" fmla="*/ 208 h 218"/>
                  <a:gd name="T30" fmla="*/ 259 w 271"/>
                  <a:gd name="T31" fmla="*/ 181 h 218"/>
                  <a:gd name="T32" fmla="*/ 117 w 271"/>
                  <a:gd name="T33" fmla="*/ 170 h 218"/>
                  <a:gd name="T34" fmla="*/ 28 w 271"/>
                  <a:gd name="T35" fmla="*/ 116 h 218"/>
                  <a:gd name="T36" fmla="*/ 82 w 271"/>
                  <a:gd name="T37" fmla="*/ 27 h 218"/>
                  <a:gd name="T38" fmla="*/ 170 w 271"/>
                  <a:gd name="T39" fmla="*/ 81 h 218"/>
                  <a:gd name="T40" fmla="*/ 117 w 271"/>
                  <a:gd name="T41" fmla="*/ 1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18">
                    <a:moveTo>
                      <a:pt x="259" y="181"/>
                    </a:moveTo>
                    <a:cubicBezTo>
                      <a:pt x="207" y="147"/>
                      <a:pt x="207" y="147"/>
                      <a:pt x="207" y="147"/>
                    </a:cubicBezTo>
                    <a:cubicBezTo>
                      <a:pt x="202" y="144"/>
                      <a:pt x="197" y="144"/>
                      <a:pt x="192" y="145"/>
                    </a:cubicBezTo>
                    <a:cubicBezTo>
                      <a:pt x="190" y="145"/>
                      <a:pt x="188" y="146"/>
                      <a:pt x="187" y="147"/>
                    </a:cubicBezTo>
                    <a:cubicBezTo>
                      <a:pt x="178" y="141"/>
                      <a:pt x="178" y="141"/>
                      <a:pt x="178" y="141"/>
                    </a:cubicBezTo>
                    <a:cubicBezTo>
                      <a:pt x="188" y="122"/>
                      <a:pt x="192" y="100"/>
                      <a:pt x="187" y="77"/>
                    </a:cubicBezTo>
                    <a:cubicBezTo>
                      <a:pt x="175" y="29"/>
                      <a:pt x="126" y="0"/>
                      <a:pt x="78" y="11"/>
                    </a:cubicBezTo>
                    <a:cubicBezTo>
                      <a:pt x="30" y="23"/>
                      <a:pt x="0" y="72"/>
                      <a:pt x="12" y="120"/>
                    </a:cubicBezTo>
                    <a:cubicBezTo>
                      <a:pt x="24" y="168"/>
                      <a:pt x="72" y="197"/>
                      <a:pt x="121" y="186"/>
                    </a:cubicBezTo>
                    <a:cubicBezTo>
                      <a:pt x="140" y="181"/>
                      <a:pt x="156" y="171"/>
                      <a:pt x="168" y="157"/>
                    </a:cubicBezTo>
                    <a:cubicBezTo>
                      <a:pt x="177" y="163"/>
                      <a:pt x="177" y="163"/>
                      <a:pt x="177" y="163"/>
                    </a:cubicBezTo>
                    <a:cubicBezTo>
                      <a:pt x="176" y="169"/>
                      <a:pt x="179" y="176"/>
                      <a:pt x="185" y="180"/>
                    </a:cubicBezTo>
                    <a:cubicBezTo>
                      <a:pt x="238" y="214"/>
                      <a:pt x="238" y="214"/>
                      <a:pt x="238" y="214"/>
                    </a:cubicBezTo>
                    <a:cubicBezTo>
                      <a:pt x="242" y="217"/>
                      <a:pt x="248" y="218"/>
                      <a:pt x="253" y="217"/>
                    </a:cubicBezTo>
                    <a:cubicBezTo>
                      <a:pt x="258" y="216"/>
                      <a:pt x="262" y="213"/>
                      <a:pt x="265" y="208"/>
                    </a:cubicBezTo>
                    <a:cubicBezTo>
                      <a:pt x="271" y="199"/>
                      <a:pt x="268" y="187"/>
                      <a:pt x="259" y="181"/>
                    </a:cubicBezTo>
                    <a:close/>
                    <a:moveTo>
                      <a:pt x="117" y="170"/>
                    </a:moveTo>
                    <a:cubicBezTo>
                      <a:pt x="77" y="179"/>
                      <a:pt x="38" y="155"/>
                      <a:pt x="28" y="116"/>
                    </a:cubicBezTo>
                    <a:cubicBezTo>
                      <a:pt x="19" y="76"/>
                      <a:pt x="43" y="37"/>
                      <a:pt x="82" y="27"/>
                    </a:cubicBezTo>
                    <a:cubicBezTo>
                      <a:pt x="121" y="18"/>
                      <a:pt x="161" y="42"/>
                      <a:pt x="170" y="81"/>
                    </a:cubicBezTo>
                    <a:cubicBezTo>
                      <a:pt x="180" y="121"/>
                      <a:pt x="156" y="160"/>
                      <a:pt x="117" y="17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49" name="组合 48">
            <a:extLst>
              <a:ext uri="{FF2B5EF4-FFF2-40B4-BE49-F238E27FC236}">
                <a16:creationId xmlns:a16="http://schemas.microsoft.com/office/drawing/2014/main" xmlns="" id="{930478C9-E080-401F-B423-A9CE0661BFBF}"/>
              </a:ext>
            </a:extLst>
          </p:cNvPr>
          <p:cNvGrpSpPr/>
          <p:nvPr/>
        </p:nvGrpSpPr>
        <p:grpSpPr>
          <a:xfrm>
            <a:off x="5495373" y="1420575"/>
            <a:ext cx="1390018" cy="1232694"/>
            <a:chOff x="4995101" y="1251008"/>
            <a:chExt cx="1390018" cy="1232694"/>
          </a:xfrm>
        </p:grpSpPr>
        <p:grpSp>
          <p:nvGrpSpPr>
            <p:cNvPr id="50" name="组合 49">
              <a:extLst>
                <a:ext uri="{FF2B5EF4-FFF2-40B4-BE49-F238E27FC236}">
                  <a16:creationId xmlns:a16="http://schemas.microsoft.com/office/drawing/2014/main" xmlns="" id="{250BA910-6D18-4911-8845-03530BF9A742}"/>
                </a:ext>
              </a:extLst>
            </p:cNvPr>
            <p:cNvGrpSpPr/>
            <p:nvPr/>
          </p:nvGrpSpPr>
          <p:grpSpPr>
            <a:xfrm>
              <a:off x="4995101" y="1251008"/>
              <a:ext cx="1390018" cy="1232694"/>
              <a:chOff x="4041282" y="2203643"/>
              <a:chExt cx="1672346" cy="1483066"/>
            </a:xfrm>
          </p:grpSpPr>
          <p:sp>
            <p:nvSpPr>
              <p:cNvPr id="54" name="矩形 65">
                <a:extLst>
                  <a:ext uri="{FF2B5EF4-FFF2-40B4-BE49-F238E27FC236}">
                    <a16:creationId xmlns:a16="http://schemas.microsoft.com/office/drawing/2014/main" xmlns="" id="{8AB93DF3-52C8-449B-9B04-2154A9434316}"/>
                  </a:ext>
                </a:extLst>
              </p:cNvPr>
              <p:cNvSpPr/>
              <p:nvPr/>
            </p:nvSpPr>
            <p:spPr>
              <a:xfrm rot="1944991">
                <a:off x="4361322" y="2525817"/>
                <a:ext cx="1352306" cy="1160892"/>
              </a:xfrm>
              <a:custGeom>
                <a:avLst/>
                <a:gdLst>
                  <a:gd name="connsiteX0" fmla="*/ 0 w 806352"/>
                  <a:gd name="connsiteY0" fmla="*/ 0 h 632912"/>
                  <a:gd name="connsiteX1" fmla="*/ 806352 w 806352"/>
                  <a:gd name="connsiteY1" fmla="*/ 0 h 632912"/>
                  <a:gd name="connsiteX2" fmla="*/ 806352 w 806352"/>
                  <a:gd name="connsiteY2" fmla="*/ 632912 h 632912"/>
                  <a:gd name="connsiteX3" fmla="*/ 0 w 806352"/>
                  <a:gd name="connsiteY3" fmla="*/ 632912 h 632912"/>
                  <a:gd name="connsiteX4" fmla="*/ 0 w 806352"/>
                  <a:gd name="connsiteY4" fmla="*/ 0 h 632912"/>
                  <a:gd name="connsiteX0" fmla="*/ 0 w 806352"/>
                  <a:gd name="connsiteY0" fmla="*/ 0 h 721421"/>
                  <a:gd name="connsiteX1" fmla="*/ 806352 w 806352"/>
                  <a:gd name="connsiteY1" fmla="*/ 0 h 721421"/>
                  <a:gd name="connsiteX2" fmla="*/ 806352 w 806352"/>
                  <a:gd name="connsiteY2" fmla="*/ 632912 h 721421"/>
                  <a:gd name="connsiteX3" fmla="*/ 272843 w 806352"/>
                  <a:gd name="connsiteY3" fmla="*/ 721421 h 721421"/>
                  <a:gd name="connsiteX4" fmla="*/ 0 w 806352"/>
                  <a:gd name="connsiteY4" fmla="*/ 0 h 721421"/>
                  <a:gd name="connsiteX0" fmla="*/ 0 w 806352"/>
                  <a:gd name="connsiteY0" fmla="*/ 0 h 702734"/>
                  <a:gd name="connsiteX1" fmla="*/ 806352 w 806352"/>
                  <a:gd name="connsiteY1" fmla="*/ 0 h 702734"/>
                  <a:gd name="connsiteX2" fmla="*/ 806352 w 806352"/>
                  <a:gd name="connsiteY2" fmla="*/ 632912 h 702734"/>
                  <a:gd name="connsiteX3" fmla="*/ 288055 w 806352"/>
                  <a:gd name="connsiteY3" fmla="*/ 702734 h 702734"/>
                  <a:gd name="connsiteX4" fmla="*/ 0 w 806352"/>
                  <a:gd name="connsiteY4" fmla="*/ 0 h 702734"/>
                  <a:gd name="connsiteX0" fmla="*/ 0 w 806352"/>
                  <a:gd name="connsiteY0" fmla="*/ 0 h 692216"/>
                  <a:gd name="connsiteX1" fmla="*/ 806352 w 806352"/>
                  <a:gd name="connsiteY1" fmla="*/ 0 h 692216"/>
                  <a:gd name="connsiteX2" fmla="*/ 806352 w 806352"/>
                  <a:gd name="connsiteY2" fmla="*/ 632912 h 692216"/>
                  <a:gd name="connsiteX3" fmla="*/ 290403 w 806352"/>
                  <a:gd name="connsiteY3" fmla="*/ 692216 h 692216"/>
                  <a:gd name="connsiteX4" fmla="*/ 0 w 806352"/>
                  <a:gd name="connsiteY4" fmla="*/ 0 h 692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352" h="692216">
                    <a:moveTo>
                      <a:pt x="0" y="0"/>
                    </a:moveTo>
                    <a:lnTo>
                      <a:pt x="806352" y="0"/>
                    </a:lnTo>
                    <a:lnTo>
                      <a:pt x="806352" y="632912"/>
                    </a:lnTo>
                    <a:lnTo>
                      <a:pt x="290403" y="692216"/>
                    </a:lnTo>
                    <a:lnTo>
                      <a:pt x="0" y="0"/>
                    </a:lnTo>
                    <a:close/>
                  </a:path>
                </a:pathLst>
              </a:cu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泪滴形 54">
                <a:extLst>
                  <a:ext uri="{FF2B5EF4-FFF2-40B4-BE49-F238E27FC236}">
                    <a16:creationId xmlns:a16="http://schemas.microsoft.com/office/drawing/2014/main" xmlns="" id="{958F3976-77BE-49B2-BD0F-74FFE9307872}"/>
                  </a:ext>
                </a:extLst>
              </p:cNvPr>
              <p:cNvSpPr/>
              <p:nvPr/>
            </p:nvSpPr>
            <p:spPr>
              <a:xfrm rot="8100000">
                <a:off x="4041282" y="2203643"/>
                <a:ext cx="1061436" cy="1061437"/>
              </a:xfrm>
              <a:prstGeom prst="teardrop">
                <a:avLst/>
              </a:prstGeom>
              <a:gradFill flip="none" rotWithShape="1">
                <a:gsLst>
                  <a:gs pos="0">
                    <a:schemeClr val="bg1"/>
                  </a:gs>
                  <a:gs pos="100000">
                    <a:srgbClr val="DEDEDE"/>
                  </a:gs>
                </a:gsLst>
                <a:lin ang="0" scaled="0"/>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16F8F2F5-E8B7-4E1F-8CF6-DA680ADF22CA}"/>
                  </a:ext>
                </a:extLst>
              </p:cNvPr>
              <p:cNvSpPr/>
              <p:nvPr/>
            </p:nvSpPr>
            <p:spPr>
              <a:xfrm>
                <a:off x="4091442" y="2253804"/>
                <a:ext cx="961116" cy="961116"/>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xmlns="" id="{3324D4FC-7F3A-400F-9E22-D30E71A18BAB}"/>
                  </a:ext>
                </a:extLst>
              </p:cNvPr>
              <p:cNvSpPr/>
              <p:nvPr/>
            </p:nvSpPr>
            <p:spPr>
              <a:xfrm>
                <a:off x="4144477" y="2306838"/>
                <a:ext cx="855046" cy="855046"/>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xmlns="" id="{A128E372-62A4-4055-BABD-BD3BF0D25C69}"/>
                </a:ext>
              </a:extLst>
            </p:cNvPr>
            <p:cNvGrpSpPr/>
            <p:nvPr/>
          </p:nvGrpSpPr>
          <p:grpSpPr>
            <a:xfrm>
              <a:off x="5242936" y="1494214"/>
              <a:ext cx="344531" cy="343268"/>
              <a:chOff x="8328626" y="5747201"/>
              <a:chExt cx="453979" cy="452315"/>
            </a:xfrm>
            <a:solidFill>
              <a:schemeClr val="bg1"/>
            </a:solidFill>
          </p:grpSpPr>
          <p:sp>
            <p:nvSpPr>
              <p:cNvPr id="52" name="Freeform 236">
                <a:extLst>
                  <a:ext uri="{FF2B5EF4-FFF2-40B4-BE49-F238E27FC236}">
                    <a16:creationId xmlns:a16="http://schemas.microsoft.com/office/drawing/2014/main" xmlns="" id="{E4C8E662-5AC4-4784-BFA0-A577845BA2AD}"/>
                  </a:ext>
                </a:extLst>
              </p:cNvPr>
              <p:cNvSpPr>
                <a:spLocks/>
              </p:cNvSpPr>
              <p:nvPr/>
            </p:nvSpPr>
            <p:spPr bwMode="auto">
              <a:xfrm>
                <a:off x="8328626" y="5747201"/>
                <a:ext cx="440675" cy="442338"/>
              </a:xfrm>
              <a:custGeom>
                <a:avLst/>
                <a:gdLst>
                  <a:gd name="T0" fmla="*/ 108 w 211"/>
                  <a:gd name="T1" fmla="*/ 167 h 212"/>
                  <a:gd name="T2" fmla="*/ 60 w 211"/>
                  <a:gd name="T3" fmla="*/ 65 h 212"/>
                  <a:gd name="T4" fmla="*/ 105 w 211"/>
                  <a:gd name="T5" fmla="*/ 45 h 212"/>
                  <a:gd name="T6" fmla="*/ 165 w 211"/>
                  <a:gd name="T7" fmla="*/ 115 h 212"/>
                  <a:gd name="T8" fmla="*/ 191 w 211"/>
                  <a:gd name="T9" fmla="*/ 122 h 212"/>
                  <a:gd name="T10" fmla="*/ 211 w 211"/>
                  <a:gd name="T11" fmla="*/ 112 h 212"/>
                  <a:gd name="T12" fmla="*/ 209 w 211"/>
                  <a:gd name="T13" fmla="*/ 92 h 212"/>
                  <a:gd name="T14" fmla="*/ 187 w 211"/>
                  <a:gd name="T15" fmla="*/ 77 h 212"/>
                  <a:gd name="T16" fmla="*/ 199 w 211"/>
                  <a:gd name="T17" fmla="*/ 58 h 212"/>
                  <a:gd name="T18" fmla="*/ 188 w 211"/>
                  <a:gd name="T19" fmla="*/ 42 h 212"/>
                  <a:gd name="T20" fmla="*/ 162 w 211"/>
                  <a:gd name="T21" fmla="*/ 40 h 212"/>
                  <a:gd name="T22" fmla="*/ 163 w 211"/>
                  <a:gd name="T23" fmla="*/ 18 h 212"/>
                  <a:gd name="T24" fmla="*/ 145 w 211"/>
                  <a:gd name="T25" fmla="*/ 9 h 212"/>
                  <a:gd name="T26" fmla="*/ 121 w 211"/>
                  <a:gd name="T27" fmla="*/ 20 h 212"/>
                  <a:gd name="T28" fmla="*/ 111 w 211"/>
                  <a:gd name="T29" fmla="*/ 1 h 212"/>
                  <a:gd name="T30" fmla="*/ 91 w 211"/>
                  <a:gd name="T31" fmla="*/ 2 h 212"/>
                  <a:gd name="T32" fmla="*/ 76 w 211"/>
                  <a:gd name="T33" fmla="*/ 24 h 212"/>
                  <a:gd name="T34" fmla="*/ 58 w 211"/>
                  <a:gd name="T35" fmla="*/ 12 h 212"/>
                  <a:gd name="T36" fmla="*/ 41 w 211"/>
                  <a:gd name="T37" fmla="*/ 23 h 212"/>
                  <a:gd name="T38" fmla="*/ 41 w 211"/>
                  <a:gd name="T39" fmla="*/ 48 h 212"/>
                  <a:gd name="T40" fmla="*/ 19 w 211"/>
                  <a:gd name="T41" fmla="*/ 43 h 212"/>
                  <a:gd name="T42" fmla="*/ 10 w 211"/>
                  <a:gd name="T43" fmla="*/ 61 h 212"/>
                  <a:gd name="T44" fmla="*/ 23 w 211"/>
                  <a:gd name="T45" fmla="*/ 77 h 212"/>
                  <a:gd name="T46" fmla="*/ 0 w 211"/>
                  <a:gd name="T47" fmla="*/ 95 h 212"/>
                  <a:gd name="T48" fmla="*/ 1 w 211"/>
                  <a:gd name="T49" fmla="*/ 115 h 212"/>
                  <a:gd name="T50" fmla="*/ 20 w 211"/>
                  <a:gd name="T51" fmla="*/ 122 h 212"/>
                  <a:gd name="T52" fmla="*/ 8 w 211"/>
                  <a:gd name="T53" fmla="*/ 149 h 212"/>
                  <a:gd name="T54" fmla="*/ 19 w 211"/>
                  <a:gd name="T55" fmla="*/ 166 h 212"/>
                  <a:gd name="T56" fmla="*/ 39 w 211"/>
                  <a:gd name="T57" fmla="*/ 163 h 212"/>
                  <a:gd name="T58" fmla="*/ 42 w 211"/>
                  <a:gd name="T59" fmla="*/ 192 h 212"/>
                  <a:gd name="T60" fmla="*/ 60 w 211"/>
                  <a:gd name="T61" fmla="*/ 201 h 212"/>
                  <a:gd name="T62" fmla="*/ 76 w 211"/>
                  <a:gd name="T63" fmla="*/ 189 h 212"/>
                  <a:gd name="T64" fmla="*/ 94 w 211"/>
                  <a:gd name="T65" fmla="*/ 212 h 212"/>
                  <a:gd name="T66" fmla="*/ 114 w 211"/>
                  <a:gd name="T67" fmla="*/ 211 h 212"/>
                  <a:gd name="T68" fmla="*/ 121 w 211"/>
                  <a:gd name="T69" fmla="*/ 192 h 212"/>
                  <a:gd name="T70" fmla="*/ 116 w 211"/>
                  <a:gd name="T71" fmla="*/ 16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1" h="212">
                    <a:moveTo>
                      <a:pt x="116" y="167"/>
                    </a:moveTo>
                    <a:cubicBezTo>
                      <a:pt x="113" y="167"/>
                      <a:pt x="111" y="167"/>
                      <a:pt x="108" y="167"/>
                    </a:cubicBezTo>
                    <a:cubicBezTo>
                      <a:pt x="75" y="169"/>
                      <a:pt x="46" y="143"/>
                      <a:pt x="45" y="109"/>
                    </a:cubicBezTo>
                    <a:cubicBezTo>
                      <a:pt x="44" y="93"/>
                      <a:pt x="49" y="77"/>
                      <a:pt x="60" y="65"/>
                    </a:cubicBezTo>
                    <a:cubicBezTo>
                      <a:pt x="71" y="53"/>
                      <a:pt x="86" y="46"/>
                      <a:pt x="102" y="45"/>
                    </a:cubicBezTo>
                    <a:cubicBezTo>
                      <a:pt x="103" y="45"/>
                      <a:pt x="104" y="45"/>
                      <a:pt x="105" y="45"/>
                    </a:cubicBezTo>
                    <a:cubicBezTo>
                      <a:pt x="137" y="45"/>
                      <a:pt x="164" y="70"/>
                      <a:pt x="166" y="103"/>
                    </a:cubicBezTo>
                    <a:cubicBezTo>
                      <a:pt x="166" y="107"/>
                      <a:pt x="166" y="111"/>
                      <a:pt x="165" y="115"/>
                    </a:cubicBezTo>
                    <a:cubicBezTo>
                      <a:pt x="187" y="136"/>
                      <a:pt x="187" y="136"/>
                      <a:pt x="187" y="136"/>
                    </a:cubicBezTo>
                    <a:cubicBezTo>
                      <a:pt x="188" y="132"/>
                      <a:pt x="190" y="127"/>
                      <a:pt x="191" y="122"/>
                    </a:cubicBezTo>
                    <a:cubicBezTo>
                      <a:pt x="211" y="118"/>
                      <a:pt x="211" y="118"/>
                      <a:pt x="211" y="118"/>
                    </a:cubicBezTo>
                    <a:cubicBezTo>
                      <a:pt x="211" y="112"/>
                      <a:pt x="211" y="112"/>
                      <a:pt x="211" y="112"/>
                    </a:cubicBezTo>
                    <a:cubicBezTo>
                      <a:pt x="210" y="97"/>
                      <a:pt x="210" y="97"/>
                      <a:pt x="210" y="97"/>
                    </a:cubicBezTo>
                    <a:cubicBezTo>
                      <a:pt x="209" y="92"/>
                      <a:pt x="209" y="92"/>
                      <a:pt x="209" y="92"/>
                    </a:cubicBezTo>
                    <a:cubicBezTo>
                      <a:pt x="190" y="90"/>
                      <a:pt x="190" y="90"/>
                      <a:pt x="190" y="90"/>
                    </a:cubicBezTo>
                    <a:cubicBezTo>
                      <a:pt x="190" y="85"/>
                      <a:pt x="188" y="81"/>
                      <a:pt x="187" y="77"/>
                    </a:cubicBezTo>
                    <a:cubicBezTo>
                      <a:pt x="202" y="63"/>
                      <a:pt x="202" y="63"/>
                      <a:pt x="202" y="63"/>
                    </a:cubicBezTo>
                    <a:cubicBezTo>
                      <a:pt x="199" y="58"/>
                      <a:pt x="199" y="58"/>
                      <a:pt x="199" y="58"/>
                    </a:cubicBezTo>
                    <a:cubicBezTo>
                      <a:pt x="191" y="46"/>
                      <a:pt x="191" y="46"/>
                      <a:pt x="191" y="46"/>
                    </a:cubicBezTo>
                    <a:cubicBezTo>
                      <a:pt x="188" y="42"/>
                      <a:pt x="188" y="42"/>
                      <a:pt x="188" y="42"/>
                    </a:cubicBezTo>
                    <a:cubicBezTo>
                      <a:pt x="171" y="49"/>
                      <a:pt x="171" y="49"/>
                      <a:pt x="171" y="49"/>
                    </a:cubicBezTo>
                    <a:cubicBezTo>
                      <a:pt x="168" y="46"/>
                      <a:pt x="165" y="43"/>
                      <a:pt x="162" y="40"/>
                    </a:cubicBezTo>
                    <a:cubicBezTo>
                      <a:pt x="168" y="20"/>
                      <a:pt x="168" y="20"/>
                      <a:pt x="168" y="20"/>
                    </a:cubicBezTo>
                    <a:cubicBezTo>
                      <a:pt x="163" y="18"/>
                      <a:pt x="163" y="18"/>
                      <a:pt x="163" y="18"/>
                    </a:cubicBezTo>
                    <a:cubicBezTo>
                      <a:pt x="150" y="11"/>
                      <a:pt x="150" y="11"/>
                      <a:pt x="150" y="11"/>
                    </a:cubicBezTo>
                    <a:cubicBezTo>
                      <a:pt x="145" y="9"/>
                      <a:pt x="145" y="9"/>
                      <a:pt x="145" y="9"/>
                    </a:cubicBezTo>
                    <a:cubicBezTo>
                      <a:pt x="134" y="23"/>
                      <a:pt x="134" y="23"/>
                      <a:pt x="134" y="23"/>
                    </a:cubicBezTo>
                    <a:cubicBezTo>
                      <a:pt x="130" y="22"/>
                      <a:pt x="125" y="21"/>
                      <a:pt x="121" y="20"/>
                    </a:cubicBezTo>
                    <a:cubicBezTo>
                      <a:pt x="117" y="0"/>
                      <a:pt x="117" y="0"/>
                      <a:pt x="117" y="0"/>
                    </a:cubicBezTo>
                    <a:cubicBezTo>
                      <a:pt x="111" y="1"/>
                      <a:pt x="111" y="1"/>
                      <a:pt x="111" y="1"/>
                    </a:cubicBezTo>
                    <a:cubicBezTo>
                      <a:pt x="97" y="1"/>
                      <a:pt x="97" y="1"/>
                      <a:pt x="97" y="1"/>
                    </a:cubicBezTo>
                    <a:cubicBezTo>
                      <a:pt x="91" y="2"/>
                      <a:pt x="91" y="2"/>
                      <a:pt x="91" y="2"/>
                    </a:cubicBezTo>
                    <a:cubicBezTo>
                      <a:pt x="89" y="20"/>
                      <a:pt x="89" y="20"/>
                      <a:pt x="89" y="20"/>
                    </a:cubicBezTo>
                    <a:cubicBezTo>
                      <a:pt x="84" y="21"/>
                      <a:pt x="80" y="22"/>
                      <a:pt x="76" y="24"/>
                    </a:cubicBezTo>
                    <a:cubicBezTo>
                      <a:pt x="62" y="9"/>
                      <a:pt x="62" y="9"/>
                      <a:pt x="62" y="9"/>
                    </a:cubicBezTo>
                    <a:cubicBezTo>
                      <a:pt x="58" y="12"/>
                      <a:pt x="58" y="12"/>
                      <a:pt x="58" y="12"/>
                    </a:cubicBezTo>
                    <a:cubicBezTo>
                      <a:pt x="45" y="20"/>
                      <a:pt x="45" y="20"/>
                      <a:pt x="45" y="20"/>
                    </a:cubicBezTo>
                    <a:cubicBezTo>
                      <a:pt x="41" y="23"/>
                      <a:pt x="41" y="23"/>
                      <a:pt x="41" y="23"/>
                    </a:cubicBezTo>
                    <a:cubicBezTo>
                      <a:pt x="48" y="40"/>
                      <a:pt x="48" y="40"/>
                      <a:pt x="48" y="40"/>
                    </a:cubicBezTo>
                    <a:cubicBezTo>
                      <a:pt x="46" y="42"/>
                      <a:pt x="43" y="45"/>
                      <a:pt x="41" y="48"/>
                    </a:cubicBezTo>
                    <a:cubicBezTo>
                      <a:pt x="40" y="48"/>
                      <a:pt x="39" y="49"/>
                      <a:pt x="39" y="50"/>
                    </a:cubicBezTo>
                    <a:cubicBezTo>
                      <a:pt x="19" y="43"/>
                      <a:pt x="19" y="43"/>
                      <a:pt x="19" y="43"/>
                    </a:cubicBezTo>
                    <a:cubicBezTo>
                      <a:pt x="17" y="48"/>
                      <a:pt x="17" y="48"/>
                      <a:pt x="17" y="48"/>
                    </a:cubicBezTo>
                    <a:cubicBezTo>
                      <a:pt x="10" y="61"/>
                      <a:pt x="10" y="61"/>
                      <a:pt x="10" y="61"/>
                    </a:cubicBezTo>
                    <a:cubicBezTo>
                      <a:pt x="8" y="66"/>
                      <a:pt x="8" y="66"/>
                      <a:pt x="8" y="66"/>
                    </a:cubicBezTo>
                    <a:cubicBezTo>
                      <a:pt x="23" y="77"/>
                      <a:pt x="23" y="77"/>
                      <a:pt x="23" y="77"/>
                    </a:cubicBezTo>
                    <a:cubicBezTo>
                      <a:pt x="22" y="82"/>
                      <a:pt x="21" y="86"/>
                      <a:pt x="20" y="90"/>
                    </a:cubicBezTo>
                    <a:cubicBezTo>
                      <a:pt x="0" y="95"/>
                      <a:pt x="0" y="95"/>
                      <a:pt x="0" y="95"/>
                    </a:cubicBezTo>
                    <a:cubicBezTo>
                      <a:pt x="0" y="100"/>
                      <a:pt x="0" y="100"/>
                      <a:pt x="0" y="100"/>
                    </a:cubicBezTo>
                    <a:cubicBezTo>
                      <a:pt x="1" y="115"/>
                      <a:pt x="1" y="115"/>
                      <a:pt x="1" y="115"/>
                    </a:cubicBezTo>
                    <a:cubicBezTo>
                      <a:pt x="1" y="120"/>
                      <a:pt x="1" y="120"/>
                      <a:pt x="1" y="120"/>
                    </a:cubicBezTo>
                    <a:cubicBezTo>
                      <a:pt x="20" y="122"/>
                      <a:pt x="20" y="122"/>
                      <a:pt x="20" y="122"/>
                    </a:cubicBezTo>
                    <a:cubicBezTo>
                      <a:pt x="21" y="127"/>
                      <a:pt x="22" y="131"/>
                      <a:pt x="23" y="135"/>
                    </a:cubicBezTo>
                    <a:cubicBezTo>
                      <a:pt x="8" y="149"/>
                      <a:pt x="8" y="149"/>
                      <a:pt x="8" y="149"/>
                    </a:cubicBezTo>
                    <a:cubicBezTo>
                      <a:pt x="11" y="154"/>
                      <a:pt x="11" y="154"/>
                      <a:pt x="11" y="154"/>
                    </a:cubicBezTo>
                    <a:cubicBezTo>
                      <a:pt x="19" y="166"/>
                      <a:pt x="19" y="166"/>
                      <a:pt x="19" y="166"/>
                    </a:cubicBezTo>
                    <a:cubicBezTo>
                      <a:pt x="22" y="171"/>
                      <a:pt x="22" y="171"/>
                      <a:pt x="22" y="171"/>
                    </a:cubicBezTo>
                    <a:cubicBezTo>
                      <a:pt x="39" y="163"/>
                      <a:pt x="39" y="163"/>
                      <a:pt x="39" y="163"/>
                    </a:cubicBezTo>
                    <a:cubicBezTo>
                      <a:pt x="42" y="166"/>
                      <a:pt x="45" y="170"/>
                      <a:pt x="49" y="173"/>
                    </a:cubicBezTo>
                    <a:cubicBezTo>
                      <a:pt x="42" y="192"/>
                      <a:pt x="42" y="192"/>
                      <a:pt x="42" y="192"/>
                    </a:cubicBezTo>
                    <a:cubicBezTo>
                      <a:pt x="47" y="194"/>
                      <a:pt x="47" y="194"/>
                      <a:pt x="47" y="194"/>
                    </a:cubicBezTo>
                    <a:cubicBezTo>
                      <a:pt x="60" y="201"/>
                      <a:pt x="60" y="201"/>
                      <a:pt x="60" y="201"/>
                    </a:cubicBezTo>
                    <a:cubicBezTo>
                      <a:pt x="65" y="204"/>
                      <a:pt x="65" y="204"/>
                      <a:pt x="65" y="204"/>
                    </a:cubicBezTo>
                    <a:cubicBezTo>
                      <a:pt x="76" y="189"/>
                      <a:pt x="76" y="189"/>
                      <a:pt x="76" y="189"/>
                    </a:cubicBezTo>
                    <a:cubicBezTo>
                      <a:pt x="81" y="190"/>
                      <a:pt x="85" y="191"/>
                      <a:pt x="90" y="192"/>
                    </a:cubicBezTo>
                    <a:cubicBezTo>
                      <a:pt x="94" y="212"/>
                      <a:pt x="94" y="212"/>
                      <a:pt x="94" y="212"/>
                    </a:cubicBezTo>
                    <a:cubicBezTo>
                      <a:pt x="99" y="211"/>
                      <a:pt x="99" y="211"/>
                      <a:pt x="99" y="211"/>
                    </a:cubicBezTo>
                    <a:cubicBezTo>
                      <a:pt x="114" y="211"/>
                      <a:pt x="114" y="211"/>
                      <a:pt x="114" y="211"/>
                    </a:cubicBezTo>
                    <a:cubicBezTo>
                      <a:pt x="120" y="210"/>
                      <a:pt x="120" y="210"/>
                      <a:pt x="120" y="210"/>
                    </a:cubicBezTo>
                    <a:cubicBezTo>
                      <a:pt x="121" y="192"/>
                      <a:pt x="121" y="192"/>
                      <a:pt x="121" y="192"/>
                    </a:cubicBezTo>
                    <a:cubicBezTo>
                      <a:pt x="127" y="191"/>
                      <a:pt x="132" y="190"/>
                      <a:pt x="136" y="188"/>
                    </a:cubicBezTo>
                    <a:lnTo>
                      <a:pt x="116" y="16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37">
                <a:extLst>
                  <a:ext uri="{FF2B5EF4-FFF2-40B4-BE49-F238E27FC236}">
                    <a16:creationId xmlns:a16="http://schemas.microsoft.com/office/drawing/2014/main" xmlns="" id="{E30137E9-D0BA-4210-98CF-F22AA611A2ED}"/>
                  </a:ext>
                </a:extLst>
              </p:cNvPr>
              <p:cNvSpPr>
                <a:spLocks/>
              </p:cNvSpPr>
              <p:nvPr/>
            </p:nvSpPr>
            <p:spPr bwMode="auto">
              <a:xfrm>
                <a:off x="8453346" y="5870257"/>
                <a:ext cx="329259" cy="329259"/>
              </a:xfrm>
              <a:custGeom>
                <a:avLst/>
                <a:gdLst>
                  <a:gd name="T0" fmla="*/ 158 w 158"/>
                  <a:gd name="T1" fmla="*/ 131 h 158"/>
                  <a:gd name="T2" fmla="*/ 154 w 158"/>
                  <a:gd name="T3" fmla="*/ 121 h 158"/>
                  <a:gd name="T4" fmla="*/ 86 w 158"/>
                  <a:gd name="T5" fmla="*/ 55 h 158"/>
                  <a:gd name="T6" fmla="*/ 75 w 158"/>
                  <a:gd name="T7" fmla="*/ 16 h 158"/>
                  <a:gd name="T8" fmla="*/ 29 w 158"/>
                  <a:gd name="T9" fmla="*/ 7 h 158"/>
                  <a:gd name="T10" fmla="*/ 53 w 158"/>
                  <a:gd name="T11" fmla="*/ 30 h 158"/>
                  <a:gd name="T12" fmla="*/ 53 w 158"/>
                  <a:gd name="T13" fmla="*/ 37 h 158"/>
                  <a:gd name="T14" fmla="*/ 37 w 158"/>
                  <a:gd name="T15" fmla="*/ 53 h 158"/>
                  <a:gd name="T16" fmla="*/ 29 w 158"/>
                  <a:gd name="T17" fmla="*/ 53 h 158"/>
                  <a:gd name="T18" fmla="*/ 6 w 158"/>
                  <a:gd name="T19" fmla="*/ 30 h 158"/>
                  <a:gd name="T20" fmla="*/ 15 w 158"/>
                  <a:gd name="T21" fmla="*/ 75 h 158"/>
                  <a:gd name="T22" fmla="*/ 55 w 158"/>
                  <a:gd name="T23" fmla="*/ 86 h 158"/>
                  <a:gd name="T24" fmla="*/ 121 w 158"/>
                  <a:gd name="T25" fmla="*/ 155 h 158"/>
                  <a:gd name="T26" fmla="*/ 131 w 158"/>
                  <a:gd name="T27" fmla="*/ 158 h 158"/>
                  <a:gd name="T28" fmla="*/ 158 w 158"/>
                  <a:gd name="T29" fmla="*/ 13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58">
                    <a:moveTo>
                      <a:pt x="158" y="131"/>
                    </a:moveTo>
                    <a:cubicBezTo>
                      <a:pt x="158" y="128"/>
                      <a:pt x="156" y="123"/>
                      <a:pt x="154" y="121"/>
                    </a:cubicBezTo>
                    <a:cubicBezTo>
                      <a:pt x="132" y="99"/>
                      <a:pt x="109" y="77"/>
                      <a:pt x="86" y="55"/>
                    </a:cubicBezTo>
                    <a:cubicBezTo>
                      <a:pt x="89" y="42"/>
                      <a:pt x="86" y="26"/>
                      <a:pt x="75" y="16"/>
                    </a:cubicBezTo>
                    <a:cubicBezTo>
                      <a:pt x="63" y="3"/>
                      <a:pt x="45" y="0"/>
                      <a:pt x="29" y="7"/>
                    </a:cubicBezTo>
                    <a:cubicBezTo>
                      <a:pt x="53" y="30"/>
                      <a:pt x="53" y="30"/>
                      <a:pt x="53" y="30"/>
                    </a:cubicBezTo>
                    <a:cubicBezTo>
                      <a:pt x="55" y="32"/>
                      <a:pt x="55" y="35"/>
                      <a:pt x="53" y="37"/>
                    </a:cubicBezTo>
                    <a:cubicBezTo>
                      <a:pt x="37" y="53"/>
                      <a:pt x="37" y="53"/>
                      <a:pt x="37" y="53"/>
                    </a:cubicBezTo>
                    <a:cubicBezTo>
                      <a:pt x="35" y="55"/>
                      <a:pt x="31" y="55"/>
                      <a:pt x="29" y="53"/>
                    </a:cubicBezTo>
                    <a:cubicBezTo>
                      <a:pt x="6" y="30"/>
                      <a:pt x="6" y="30"/>
                      <a:pt x="6" y="30"/>
                    </a:cubicBezTo>
                    <a:cubicBezTo>
                      <a:pt x="0" y="45"/>
                      <a:pt x="3" y="63"/>
                      <a:pt x="15" y="75"/>
                    </a:cubicBezTo>
                    <a:cubicBezTo>
                      <a:pt x="26" y="86"/>
                      <a:pt x="41" y="90"/>
                      <a:pt x="55" y="86"/>
                    </a:cubicBezTo>
                    <a:cubicBezTo>
                      <a:pt x="77" y="109"/>
                      <a:pt x="99" y="132"/>
                      <a:pt x="121" y="155"/>
                    </a:cubicBezTo>
                    <a:cubicBezTo>
                      <a:pt x="123" y="157"/>
                      <a:pt x="127" y="158"/>
                      <a:pt x="131" y="158"/>
                    </a:cubicBezTo>
                    <a:cubicBezTo>
                      <a:pt x="144" y="156"/>
                      <a:pt x="155" y="144"/>
                      <a:pt x="158" y="1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67" name="矩形 66">
            <a:extLst>
              <a:ext uri="{FF2B5EF4-FFF2-40B4-BE49-F238E27FC236}">
                <a16:creationId xmlns:a16="http://schemas.microsoft.com/office/drawing/2014/main" xmlns="" id="{E1D01B56-2844-4EB5-AE5B-E23853F68930}"/>
              </a:ext>
            </a:extLst>
          </p:cNvPr>
          <p:cNvSpPr/>
          <p:nvPr/>
        </p:nvSpPr>
        <p:spPr>
          <a:xfrm>
            <a:off x="1615092" y="3805622"/>
            <a:ext cx="1000657" cy="338554"/>
          </a:xfrm>
          <a:prstGeom prst="rect">
            <a:avLst/>
          </a:prstGeom>
        </p:spPr>
        <p:txBody>
          <a:bodyPr wrap="square">
            <a:spAutoFit/>
          </a:bodyPr>
          <a:lstStyle/>
          <a:p>
            <a:pPr algn="dist"/>
            <a:r>
              <a:rPr lang="zh-CN" altLang="en-US" sz="1600" b="1" dirty="0">
                <a:solidFill>
                  <a:srgbClr val="39BE0A"/>
                </a:solidFill>
              </a:rPr>
              <a:t>输入标题</a:t>
            </a:r>
          </a:p>
        </p:txBody>
      </p:sp>
      <p:sp>
        <p:nvSpPr>
          <p:cNvPr id="69" name="矩形 68">
            <a:extLst>
              <a:ext uri="{FF2B5EF4-FFF2-40B4-BE49-F238E27FC236}">
                <a16:creationId xmlns:a16="http://schemas.microsoft.com/office/drawing/2014/main" xmlns="" id="{8F45D071-45B5-42A3-B719-9417B9E0D069}"/>
              </a:ext>
            </a:extLst>
          </p:cNvPr>
          <p:cNvSpPr/>
          <p:nvPr/>
        </p:nvSpPr>
        <p:spPr>
          <a:xfrm>
            <a:off x="1615090" y="4141718"/>
            <a:ext cx="1712547" cy="1015663"/>
          </a:xfrm>
          <a:prstGeom prst="rect">
            <a:avLst/>
          </a:prstGeom>
        </p:spPr>
        <p:txBody>
          <a:bodyPr wrap="square">
            <a:spAutoFit/>
          </a:bodyPr>
          <a:lstStyle/>
          <a:p>
            <a:pPr>
              <a:spcBef>
                <a:spcPts val="600"/>
              </a:spcBef>
            </a:pPr>
            <a:r>
              <a:rPr lang="en-US" altLang="zh-CN" sz="1200" dirty="0">
                <a:solidFill>
                  <a:schemeClr val="tx1">
                    <a:lumMod val="75000"/>
                    <a:lumOff val="25000"/>
                  </a:schemeClr>
                </a:solidFill>
              </a:rPr>
              <a:t>Lorem ipsum dolor sit amet, consectetuer adipiscing elit. Maecenas porttitor congue massa. </a:t>
            </a:r>
          </a:p>
        </p:txBody>
      </p:sp>
      <p:sp>
        <p:nvSpPr>
          <p:cNvPr id="70" name="矩形 69">
            <a:extLst>
              <a:ext uri="{FF2B5EF4-FFF2-40B4-BE49-F238E27FC236}">
                <a16:creationId xmlns:a16="http://schemas.microsoft.com/office/drawing/2014/main" xmlns="" id="{39D55178-A7ED-4197-BA59-F73B206F60DB}"/>
              </a:ext>
            </a:extLst>
          </p:cNvPr>
          <p:cNvSpPr/>
          <p:nvPr/>
        </p:nvSpPr>
        <p:spPr>
          <a:xfrm>
            <a:off x="3316203" y="3481718"/>
            <a:ext cx="1000657" cy="338554"/>
          </a:xfrm>
          <a:prstGeom prst="rect">
            <a:avLst/>
          </a:prstGeom>
        </p:spPr>
        <p:txBody>
          <a:bodyPr wrap="square">
            <a:spAutoFit/>
          </a:bodyPr>
          <a:lstStyle/>
          <a:p>
            <a:pPr algn="dist"/>
            <a:r>
              <a:rPr lang="zh-CN" altLang="en-US" sz="1600" b="1" dirty="0">
                <a:solidFill>
                  <a:srgbClr val="E29C00"/>
                </a:solidFill>
              </a:rPr>
              <a:t>输入标题</a:t>
            </a:r>
          </a:p>
        </p:txBody>
      </p:sp>
      <p:sp>
        <p:nvSpPr>
          <p:cNvPr id="71" name="矩形 70">
            <a:extLst>
              <a:ext uri="{FF2B5EF4-FFF2-40B4-BE49-F238E27FC236}">
                <a16:creationId xmlns:a16="http://schemas.microsoft.com/office/drawing/2014/main" xmlns="" id="{9A851C3E-3C81-4310-9185-88207C0D0870}"/>
              </a:ext>
            </a:extLst>
          </p:cNvPr>
          <p:cNvSpPr/>
          <p:nvPr/>
        </p:nvSpPr>
        <p:spPr>
          <a:xfrm>
            <a:off x="3316201" y="3817814"/>
            <a:ext cx="1712547" cy="1015663"/>
          </a:xfrm>
          <a:prstGeom prst="rect">
            <a:avLst/>
          </a:prstGeom>
        </p:spPr>
        <p:txBody>
          <a:bodyPr wrap="square">
            <a:spAutoFit/>
          </a:bodyPr>
          <a:lstStyle/>
          <a:p>
            <a:pPr>
              <a:spcBef>
                <a:spcPts val="600"/>
              </a:spcBef>
            </a:pPr>
            <a:r>
              <a:rPr lang="en-US" altLang="zh-CN" sz="1200" dirty="0">
                <a:solidFill>
                  <a:schemeClr val="tx1">
                    <a:lumMod val="75000"/>
                    <a:lumOff val="25000"/>
                  </a:schemeClr>
                </a:solidFill>
              </a:rPr>
              <a:t>Lorem ipsum dolor sit amet, consectetuer adipiscing elit. Maecenas porttitor congue massa. </a:t>
            </a:r>
          </a:p>
        </p:txBody>
      </p:sp>
      <p:sp>
        <p:nvSpPr>
          <p:cNvPr id="72" name="矩形 71">
            <a:extLst>
              <a:ext uri="{FF2B5EF4-FFF2-40B4-BE49-F238E27FC236}">
                <a16:creationId xmlns:a16="http://schemas.microsoft.com/office/drawing/2014/main" xmlns="" id="{FD4DC17C-07F3-4EE5-BF06-292B10B7180A}"/>
              </a:ext>
            </a:extLst>
          </p:cNvPr>
          <p:cNvSpPr/>
          <p:nvPr/>
        </p:nvSpPr>
        <p:spPr>
          <a:xfrm>
            <a:off x="5153708" y="3046514"/>
            <a:ext cx="1000657" cy="338554"/>
          </a:xfrm>
          <a:prstGeom prst="rect">
            <a:avLst/>
          </a:prstGeom>
        </p:spPr>
        <p:txBody>
          <a:bodyPr wrap="square">
            <a:spAutoFit/>
          </a:bodyPr>
          <a:lstStyle/>
          <a:p>
            <a:pPr algn="dist"/>
            <a:r>
              <a:rPr lang="zh-CN" altLang="en-US" sz="1600" b="1" dirty="0">
                <a:solidFill>
                  <a:srgbClr val="008F77"/>
                </a:solidFill>
              </a:rPr>
              <a:t>输入标题</a:t>
            </a:r>
          </a:p>
        </p:txBody>
      </p:sp>
      <p:sp>
        <p:nvSpPr>
          <p:cNvPr id="73" name="矩形 72">
            <a:extLst>
              <a:ext uri="{FF2B5EF4-FFF2-40B4-BE49-F238E27FC236}">
                <a16:creationId xmlns:a16="http://schemas.microsoft.com/office/drawing/2014/main" xmlns="" id="{2763A32F-8099-444B-99D5-6870ACAFD320}"/>
              </a:ext>
            </a:extLst>
          </p:cNvPr>
          <p:cNvSpPr/>
          <p:nvPr/>
        </p:nvSpPr>
        <p:spPr>
          <a:xfrm>
            <a:off x="5153706" y="3382610"/>
            <a:ext cx="1712547" cy="1015663"/>
          </a:xfrm>
          <a:prstGeom prst="rect">
            <a:avLst/>
          </a:prstGeom>
        </p:spPr>
        <p:txBody>
          <a:bodyPr wrap="square">
            <a:spAutoFit/>
          </a:bodyPr>
          <a:lstStyle/>
          <a:p>
            <a:pPr>
              <a:spcBef>
                <a:spcPts val="600"/>
              </a:spcBef>
            </a:pPr>
            <a:r>
              <a:rPr lang="en-US" altLang="zh-CN" sz="1200" dirty="0">
                <a:solidFill>
                  <a:schemeClr val="tx1">
                    <a:lumMod val="75000"/>
                    <a:lumOff val="25000"/>
                  </a:schemeClr>
                </a:solidFill>
              </a:rPr>
              <a:t>Lorem ipsum dolor sit amet, consectetuer adipiscing elit. Maecenas porttitor congue massa. </a:t>
            </a:r>
          </a:p>
        </p:txBody>
      </p:sp>
      <p:sp>
        <p:nvSpPr>
          <p:cNvPr id="74" name="矩形 73">
            <a:extLst>
              <a:ext uri="{FF2B5EF4-FFF2-40B4-BE49-F238E27FC236}">
                <a16:creationId xmlns:a16="http://schemas.microsoft.com/office/drawing/2014/main" xmlns="" id="{1B1E3E08-5CC3-4704-AD9A-972667139CB0}"/>
              </a:ext>
            </a:extLst>
          </p:cNvPr>
          <p:cNvSpPr/>
          <p:nvPr/>
        </p:nvSpPr>
        <p:spPr>
          <a:xfrm>
            <a:off x="7015559" y="2569306"/>
            <a:ext cx="1000657" cy="338554"/>
          </a:xfrm>
          <a:prstGeom prst="rect">
            <a:avLst/>
          </a:prstGeom>
        </p:spPr>
        <p:txBody>
          <a:bodyPr wrap="square">
            <a:spAutoFit/>
          </a:bodyPr>
          <a:lstStyle/>
          <a:p>
            <a:pPr algn="dist"/>
            <a:r>
              <a:rPr lang="zh-CN" altLang="en-US" sz="1600" b="1" dirty="0">
                <a:solidFill>
                  <a:srgbClr val="FFC000"/>
                </a:solidFill>
              </a:rPr>
              <a:t>输入标题</a:t>
            </a:r>
          </a:p>
        </p:txBody>
      </p:sp>
      <p:sp>
        <p:nvSpPr>
          <p:cNvPr id="75" name="矩形 74">
            <a:extLst>
              <a:ext uri="{FF2B5EF4-FFF2-40B4-BE49-F238E27FC236}">
                <a16:creationId xmlns:a16="http://schemas.microsoft.com/office/drawing/2014/main" xmlns="" id="{4C8B06AB-CBB0-4A6C-8C2E-93F21AEAE1DD}"/>
              </a:ext>
            </a:extLst>
          </p:cNvPr>
          <p:cNvSpPr/>
          <p:nvPr/>
        </p:nvSpPr>
        <p:spPr>
          <a:xfrm>
            <a:off x="7015557" y="2905402"/>
            <a:ext cx="1712547" cy="1015663"/>
          </a:xfrm>
          <a:prstGeom prst="rect">
            <a:avLst/>
          </a:prstGeom>
        </p:spPr>
        <p:txBody>
          <a:bodyPr wrap="square">
            <a:spAutoFit/>
          </a:bodyPr>
          <a:lstStyle/>
          <a:p>
            <a:pPr>
              <a:spcBef>
                <a:spcPts val="600"/>
              </a:spcBef>
            </a:pPr>
            <a:r>
              <a:rPr lang="en-US" altLang="zh-CN" sz="1200" dirty="0">
                <a:solidFill>
                  <a:schemeClr val="tx1">
                    <a:lumMod val="75000"/>
                    <a:lumOff val="25000"/>
                  </a:schemeClr>
                </a:solidFill>
              </a:rPr>
              <a:t>Lorem ipsum dolor sit amet, consectetuer adipiscing elit. Maecenas porttitor congue massa. </a:t>
            </a:r>
          </a:p>
        </p:txBody>
      </p:sp>
      <p:pic>
        <p:nvPicPr>
          <p:cNvPr id="59" name="图片 58">
            <a:extLst>
              <a:ext uri="{FF2B5EF4-FFF2-40B4-BE49-F238E27FC236}">
                <a16:creationId xmlns:a16="http://schemas.microsoft.com/office/drawing/2014/main" xmlns="" id="{F6B57139-E97F-4C5F-A07E-ACF804D405FA}"/>
              </a:ext>
            </a:extLst>
          </p:cNvPr>
          <p:cNvPicPr>
            <a:picLocks noChangeAspect="1"/>
          </p:cNvPicPr>
          <p:nvPr/>
        </p:nvPicPr>
        <p:blipFill rotWithShape="1">
          <a:blip r:embed="rId2">
            <a:extLst>
              <a:ext uri="{28A0092B-C50C-407E-A947-70E740481C1C}">
                <a14:useLocalDpi xmlns:a14="http://schemas.microsoft.com/office/drawing/2010/main" val="0"/>
              </a:ext>
            </a:extLst>
          </a:blip>
          <a:srcRect l="50561"/>
          <a:stretch/>
        </p:blipFill>
        <p:spPr>
          <a:xfrm>
            <a:off x="9552532" y="0"/>
            <a:ext cx="2654458" cy="6858000"/>
          </a:xfrm>
          <a:prstGeom prst="rect">
            <a:avLst/>
          </a:prstGeom>
        </p:spPr>
      </p:pic>
    </p:spTree>
    <p:extLst>
      <p:ext uri="{BB962C8B-B14F-4D97-AF65-F5344CB8AC3E}">
        <p14:creationId xmlns:p14="http://schemas.microsoft.com/office/powerpoint/2010/main" val="18917399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a:extLst>
              <a:ext uri="{FF2B5EF4-FFF2-40B4-BE49-F238E27FC236}">
                <a16:creationId xmlns:a16="http://schemas.microsoft.com/office/drawing/2014/main" xmlns="" id="{D00F618F-6A67-4648-B3A0-F9B49140463A}"/>
              </a:ext>
            </a:extLst>
          </p:cNvPr>
          <p:cNvSpPr/>
          <p:nvPr/>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xmlns="" id="{ACDD36DB-4431-40B0-AE30-DBD8402D851E}"/>
              </a:ext>
            </a:extLst>
          </p:cNvPr>
          <p:cNvSpPr/>
          <p:nvPr/>
        </p:nvSpPr>
        <p:spPr>
          <a:xfrm>
            <a:off x="3042319" y="1801723"/>
            <a:ext cx="1838567" cy="1838567"/>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D3734E27-9229-4069-822E-6CFB346B31B9}"/>
              </a:ext>
            </a:extLst>
          </p:cNvPr>
          <p:cNvSpPr/>
          <p:nvPr/>
        </p:nvSpPr>
        <p:spPr>
          <a:xfrm rot="2700000">
            <a:off x="3689729" y="2223755"/>
            <a:ext cx="1248995" cy="1680271"/>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DB765907-9CFB-4DA2-A248-576E74A54E70}"/>
              </a:ext>
            </a:extLst>
          </p:cNvPr>
          <p:cNvSpPr/>
          <p:nvPr/>
        </p:nvSpPr>
        <p:spPr>
          <a:xfrm>
            <a:off x="2181873" y="3308506"/>
            <a:ext cx="1838567" cy="1838567"/>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26E53E58-AF81-424B-9687-13C54E16861E}"/>
              </a:ext>
            </a:extLst>
          </p:cNvPr>
          <p:cNvSpPr/>
          <p:nvPr/>
        </p:nvSpPr>
        <p:spPr>
          <a:xfrm>
            <a:off x="1324086" y="1801723"/>
            <a:ext cx="1838567" cy="1838567"/>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173AC31-A86F-4027-8B20-B7FDF36873F9}"/>
              </a:ext>
            </a:extLst>
          </p:cNvPr>
          <p:cNvSpPr/>
          <p:nvPr/>
        </p:nvSpPr>
        <p:spPr>
          <a:xfrm rot="2700000">
            <a:off x="1951267" y="2231262"/>
            <a:ext cx="1248995" cy="1680271"/>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318F1ABB-0762-4429-AA8C-CCA0D8BA635F}"/>
              </a:ext>
            </a:extLst>
          </p:cNvPr>
          <p:cNvGrpSpPr/>
          <p:nvPr/>
        </p:nvGrpSpPr>
        <p:grpSpPr>
          <a:xfrm>
            <a:off x="1396096" y="1873732"/>
            <a:ext cx="1694551" cy="1694551"/>
            <a:chOff x="725582" y="1059582"/>
            <a:chExt cx="1483649" cy="1483649"/>
          </a:xfrm>
        </p:grpSpPr>
        <p:sp>
          <p:nvSpPr>
            <p:cNvPr id="8" name="椭圆 7">
              <a:extLst>
                <a:ext uri="{FF2B5EF4-FFF2-40B4-BE49-F238E27FC236}">
                  <a16:creationId xmlns:a16="http://schemas.microsoft.com/office/drawing/2014/main" xmlns="" id="{48663F7D-57D8-45D7-9091-443A65E3E1FF}"/>
                </a:ext>
              </a:extLst>
            </p:cNvPr>
            <p:cNvSpPr/>
            <p:nvPr/>
          </p:nvSpPr>
          <p:spPr>
            <a:xfrm>
              <a:off x="725582" y="1059582"/>
              <a:ext cx="1483649" cy="1483649"/>
            </a:xfrm>
            <a:prstGeom prst="ellipse">
              <a:avLst/>
            </a:prstGeom>
            <a:gradFill flip="none" rotWithShape="1">
              <a:gsLst>
                <a:gs pos="0">
                  <a:schemeClr val="bg1"/>
                </a:gs>
                <a:gs pos="100000">
                  <a:srgbClr val="DEDEDE"/>
                </a:gs>
              </a:gsLst>
              <a:lin ang="2700000" scaled="1"/>
              <a:tileRect/>
            </a:gradFill>
            <a:ln>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椭圆 8">
              <a:extLst>
                <a:ext uri="{FF2B5EF4-FFF2-40B4-BE49-F238E27FC236}">
                  <a16:creationId xmlns:a16="http://schemas.microsoft.com/office/drawing/2014/main" xmlns="" id="{90D99FB2-DE14-4E9A-B83C-9DA0ED5D2746}"/>
                </a:ext>
              </a:extLst>
            </p:cNvPr>
            <p:cNvSpPr/>
            <p:nvPr/>
          </p:nvSpPr>
          <p:spPr>
            <a:xfrm>
              <a:off x="752075" y="1086075"/>
              <a:ext cx="1430662" cy="1430662"/>
            </a:xfrm>
            <a:prstGeom prst="ellipse">
              <a:avLst/>
            </a:prstGeom>
            <a:gradFill flip="none" rotWithShape="1">
              <a:gsLst>
                <a:gs pos="100000">
                  <a:schemeClr val="bg1"/>
                </a:gs>
                <a:gs pos="0">
                  <a:schemeClr val="bg1">
                    <a:lumMod val="85000"/>
                    <a:alpha val="6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 name="矩形 9">
            <a:extLst>
              <a:ext uri="{FF2B5EF4-FFF2-40B4-BE49-F238E27FC236}">
                <a16:creationId xmlns:a16="http://schemas.microsoft.com/office/drawing/2014/main" xmlns="" id="{F4B612E2-7396-43FC-97CD-CB6DDB110203}"/>
              </a:ext>
            </a:extLst>
          </p:cNvPr>
          <p:cNvSpPr/>
          <p:nvPr/>
        </p:nvSpPr>
        <p:spPr>
          <a:xfrm>
            <a:off x="1523289" y="2863837"/>
            <a:ext cx="1440160" cy="400110"/>
          </a:xfrm>
          <a:prstGeom prst="rect">
            <a:avLst/>
          </a:prstGeom>
        </p:spPr>
        <p:txBody>
          <a:bodyPr wrap="square">
            <a:spAutoFit/>
          </a:bodyPr>
          <a:lstStyle/>
          <a:p>
            <a:pPr algn="ctr"/>
            <a:r>
              <a:rPr lang="en-US" altLang="zh-CN" sz="2000" dirty="0">
                <a:solidFill>
                  <a:schemeClr val="accent2"/>
                </a:solidFill>
              </a:rPr>
              <a:t>410,332</a:t>
            </a:r>
            <a:endParaRPr lang="zh-CN" altLang="en-US" sz="2000" dirty="0">
              <a:solidFill>
                <a:schemeClr val="accent2"/>
              </a:solidFill>
            </a:endParaRPr>
          </a:p>
        </p:txBody>
      </p:sp>
      <p:grpSp>
        <p:nvGrpSpPr>
          <p:cNvPr id="11" name="组合 10">
            <a:extLst>
              <a:ext uri="{FF2B5EF4-FFF2-40B4-BE49-F238E27FC236}">
                <a16:creationId xmlns:a16="http://schemas.microsoft.com/office/drawing/2014/main" xmlns="" id="{13B9F07B-D0C6-4D0A-9D82-AD940207C47F}"/>
              </a:ext>
            </a:extLst>
          </p:cNvPr>
          <p:cNvGrpSpPr/>
          <p:nvPr/>
        </p:nvGrpSpPr>
        <p:grpSpPr>
          <a:xfrm>
            <a:off x="3114329" y="1873732"/>
            <a:ext cx="1694551" cy="1694551"/>
            <a:chOff x="725582" y="1059582"/>
            <a:chExt cx="1483649" cy="1483649"/>
          </a:xfrm>
        </p:grpSpPr>
        <p:sp>
          <p:nvSpPr>
            <p:cNvPr id="12" name="椭圆 11">
              <a:extLst>
                <a:ext uri="{FF2B5EF4-FFF2-40B4-BE49-F238E27FC236}">
                  <a16:creationId xmlns:a16="http://schemas.microsoft.com/office/drawing/2014/main" xmlns="" id="{249BE053-60C1-4EC8-AEB6-5C12B6B60C0B}"/>
                </a:ext>
              </a:extLst>
            </p:cNvPr>
            <p:cNvSpPr/>
            <p:nvPr/>
          </p:nvSpPr>
          <p:spPr>
            <a:xfrm>
              <a:off x="725582" y="1059582"/>
              <a:ext cx="1483649" cy="1483649"/>
            </a:xfrm>
            <a:prstGeom prst="ellipse">
              <a:avLst/>
            </a:prstGeom>
            <a:gradFill flip="none" rotWithShape="1">
              <a:gsLst>
                <a:gs pos="0">
                  <a:schemeClr val="bg1"/>
                </a:gs>
                <a:gs pos="100000">
                  <a:srgbClr val="DEDEDE"/>
                </a:gs>
              </a:gsLst>
              <a:lin ang="2700000" scaled="1"/>
              <a:tileRect/>
            </a:gradFill>
            <a:ln>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椭圆 12">
              <a:extLst>
                <a:ext uri="{FF2B5EF4-FFF2-40B4-BE49-F238E27FC236}">
                  <a16:creationId xmlns:a16="http://schemas.microsoft.com/office/drawing/2014/main" xmlns="" id="{CC8DB4F3-BE03-45CF-AE1E-8227A4E2E25F}"/>
                </a:ext>
              </a:extLst>
            </p:cNvPr>
            <p:cNvSpPr/>
            <p:nvPr/>
          </p:nvSpPr>
          <p:spPr>
            <a:xfrm>
              <a:off x="752075" y="1086075"/>
              <a:ext cx="1430662" cy="1430662"/>
            </a:xfrm>
            <a:prstGeom prst="ellipse">
              <a:avLst/>
            </a:prstGeom>
            <a:gradFill flip="none" rotWithShape="1">
              <a:gsLst>
                <a:gs pos="100000">
                  <a:schemeClr val="bg1"/>
                </a:gs>
                <a:gs pos="0">
                  <a:schemeClr val="bg1">
                    <a:lumMod val="85000"/>
                    <a:alpha val="6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 name="矩形 13">
            <a:extLst>
              <a:ext uri="{FF2B5EF4-FFF2-40B4-BE49-F238E27FC236}">
                <a16:creationId xmlns:a16="http://schemas.microsoft.com/office/drawing/2014/main" xmlns="" id="{096D8204-2107-4AF7-A846-01D1B96CC0C9}"/>
              </a:ext>
            </a:extLst>
          </p:cNvPr>
          <p:cNvSpPr/>
          <p:nvPr/>
        </p:nvSpPr>
        <p:spPr>
          <a:xfrm>
            <a:off x="3241522" y="2863837"/>
            <a:ext cx="1440160" cy="400110"/>
          </a:xfrm>
          <a:prstGeom prst="rect">
            <a:avLst/>
          </a:prstGeom>
        </p:spPr>
        <p:txBody>
          <a:bodyPr wrap="square">
            <a:spAutoFit/>
          </a:bodyPr>
          <a:lstStyle/>
          <a:p>
            <a:pPr algn="ctr"/>
            <a:r>
              <a:rPr lang="en-US" altLang="zh-CN" sz="2000" dirty="0">
                <a:solidFill>
                  <a:schemeClr val="accent3"/>
                </a:solidFill>
              </a:rPr>
              <a:t>470,332</a:t>
            </a:r>
            <a:endParaRPr lang="zh-CN" altLang="en-US" sz="2000" dirty="0">
              <a:solidFill>
                <a:schemeClr val="accent3"/>
              </a:solidFill>
            </a:endParaRPr>
          </a:p>
        </p:txBody>
      </p:sp>
      <p:grpSp>
        <p:nvGrpSpPr>
          <p:cNvPr id="15" name="组合 14">
            <a:extLst>
              <a:ext uri="{FF2B5EF4-FFF2-40B4-BE49-F238E27FC236}">
                <a16:creationId xmlns:a16="http://schemas.microsoft.com/office/drawing/2014/main" xmlns="" id="{6814772E-732D-4DB0-82FB-9A6A34AA10DE}"/>
              </a:ext>
            </a:extLst>
          </p:cNvPr>
          <p:cNvGrpSpPr/>
          <p:nvPr/>
        </p:nvGrpSpPr>
        <p:grpSpPr>
          <a:xfrm>
            <a:off x="2253883" y="3380515"/>
            <a:ext cx="1694551" cy="1694551"/>
            <a:chOff x="725582" y="1059582"/>
            <a:chExt cx="1483649" cy="1483649"/>
          </a:xfrm>
        </p:grpSpPr>
        <p:sp>
          <p:nvSpPr>
            <p:cNvPr id="16" name="椭圆 15">
              <a:extLst>
                <a:ext uri="{FF2B5EF4-FFF2-40B4-BE49-F238E27FC236}">
                  <a16:creationId xmlns:a16="http://schemas.microsoft.com/office/drawing/2014/main" xmlns="" id="{EA7FCFB3-9AA7-43A9-8ACE-2C908E431F3B}"/>
                </a:ext>
              </a:extLst>
            </p:cNvPr>
            <p:cNvSpPr/>
            <p:nvPr/>
          </p:nvSpPr>
          <p:spPr>
            <a:xfrm>
              <a:off x="725582" y="1059582"/>
              <a:ext cx="1483649" cy="1483649"/>
            </a:xfrm>
            <a:prstGeom prst="ellipse">
              <a:avLst/>
            </a:prstGeom>
            <a:gradFill flip="none" rotWithShape="1">
              <a:gsLst>
                <a:gs pos="0">
                  <a:schemeClr val="bg1"/>
                </a:gs>
                <a:gs pos="100000">
                  <a:srgbClr val="DEDEDE"/>
                </a:gs>
              </a:gsLst>
              <a:lin ang="2700000" scaled="1"/>
              <a:tileRect/>
            </a:gradFill>
            <a:ln>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7" name="椭圆 16">
              <a:extLst>
                <a:ext uri="{FF2B5EF4-FFF2-40B4-BE49-F238E27FC236}">
                  <a16:creationId xmlns:a16="http://schemas.microsoft.com/office/drawing/2014/main" xmlns="" id="{C9E04264-58ED-40DB-8C43-981B119D71E5}"/>
                </a:ext>
              </a:extLst>
            </p:cNvPr>
            <p:cNvSpPr/>
            <p:nvPr/>
          </p:nvSpPr>
          <p:spPr>
            <a:xfrm>
              <a:off x="752075" y="1086075"/>
              <a:ext cx="1430662" cy="1430662"/>
            </a:xfrm>
            <a:prstGeom prst="ellipse">
              <a:avLst/>
            </a:prstGeom>
            <a:gradFill flip="none" rotWithShape="1">
              <a:gsLst>
                <a:gs pos="100000">
                  <a:schemeClr val="bg1"/>
                </a:gs>
                <a:gs pos="0">
                  <a:schemeClr val="bg1">
                    <a:lumMod val="85000"/>
                    <a:alpha val="6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 name="矩形 17">
            <a:extLst>
              <a:ext uri="{FF2B5EF4-FFF2-40B4-BE49-F238E27FC236}">
                <a16:creationId xmlns:a16="http://schemas.microsoft.com/office/drawing/2014/main" xmlns="" id="{08B2549D-6C6D-4BE2-9C74-988843D46570}"/>
              </a:ext>
            </a:extLst>
          </p:cNvPr>
          <p:cNvSpPr/>
          <p:nvPr/>
        </p:nvSpPr>
        <p:spPr>
          <a:xfrm>
            <a:off x="2381076" y="4370620"/>
            <a:ext cx="1440160" cy="400110"/>
          </a:xfrm>
          <a:prstGeom prst="rect">
            <a:avLst/>
          </a:prstGeom>
        </p:spPr>
        <p:txBody>
          <a:bodyPr wrap="square">
            <a:spAutoFit/>
          </a:bodyPr>
          <a:lstStyle/>
          <a:p>
            <a:pPr algn="ctr"/>
            <a:r>
              <a:rPr lang="en-US" altLang="zh-CN" sz="2000" dirty="0">
                <a:solidFill>
                  <a:schemeClr val="accent4"/>
                </a:solidFill>
              </a:rPr>
              <a:t>960,332</a:t>
            </a:r>
            <a:endParaRPr lang="zh-CN" altLang="en-US" sz="2000" dirty="0">
              <a:solidFill>
                <a:schemeClr val="accent4"/>
              </a:solidFill>
            </a:endParaRPr>
          </a:p>
        </p:txBody>
      </p:sp>
      <p:grpSp>
        <p:nvGrpSpPr>
          <p:cNvPr id="19" name="组合 18">
            <a:extLst>
              <a:ext uri="{FF2B5EF4-FFF2-40B4-BE49-F238E27FC236}">
                <a16:creationId xmlns:a16="http://schemas.microsoft.com/office/drawing/2014/main" xmlns="" id="{E0DD0601-6966-43EF-B909-A6FA252DFCBB}"/>
              </a:ext>
            </a:extLst>
          </p:cNvPr>
          <p:cNvGrpSpPr/>
          <p:nvPr/>
        </p:nvGrpSpPr>
        <p:grpSpPr>
          <a:xfrm>
            <a:off x="1870543" y="2204075"/>
            <a:ext cx="749689" cy="549039"/>
            <a:chOff x="7147950" y="1910835"/>
            <a:chExt cx="565394" cy="414069"/>
          </a:xfrm>
          <a:solidFill>
            <a:schemeClr val="accent2"/>
          </a:solidFill>
        </p:grpSpPr>
        <p:sp>
          <p:nvSpPr>
            <p:cNvPr id="20" name="Freeform 248">
              <a:extLst>
                <a:ext uri="{FF2B5EF4-FFF2-40B4-BE49-F238E27FC236}">
                  <a16:creationId xmlns:a16="http://schemas.microsoft.com/office/drawing/2014/main" xmlns="" id="{BFD39545-7AD2-4CAF-A3FA-A120A52403C6}"/>
                </a:ext>
              </a:extLst>
            </p:cNvPr>
            <p:cNvSpPr>
              <a:spLocks/>
            </p:cNvSpPr>
            <p:nvPr/>
          </p:nvSpPr>
          <p:spPr bwMode="auto">
            <a:xfrm>
              <a:off x="7147950" y="1910835"/>
              <a:ext cx="394114" cy="377484"/>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49">
              <a:extLst>
                <a:ext uri="{FF2B5EF4-FFF2-40B4-BE49-F238E27FC236}">
                  <a16:creationId xmlns:a16="http://schemas.microsoft.com/office/drawing/2014/main" xmlns="" id="{C9084C99-DE7B-43A9-AA37-18603DD88A18}"/>
                </a:ext>
              </a:extLst>
            </p:cNvPr>
            <p:cNvSpPr>
              <a:spLocks noEditPoints="1"/>
            </p:cNvSpPr>
            <p:nvPr/>
          </p:nvSpPr>
          <p:spPr bwMode="auto">
            <a:xfrm>
              <a:off x="7324220" y="2007285"/>
              <a:ext cx="389124" cy="317619"/>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2" name="组合 21">
            <a:extLst>
              <a:ext uri="{FF2B5EF4-FFF2-40B4-BE49-F238E27FC236}">
                <a16:creationId xmlns:a16="http://schemas.microsoft.com/office/drawing/2014/main" xmlns="" id="{B5051BC6-5C52-4B38-8E99-7C92C7658D3A}"/>
              </a:ext>
            </a:extLst>
          </p:cNvPr>
          <p:cNvGrpSpPr/>
          <p:nvPr/>
        </p:nvGrpSpPr>
        <p:grpSpPr>
          <a:xfrm>
            <a:off x="3587070" y="2035745"/>
            <a:ext cx="749064" cy="799159"/>
            <a:chOff x="6025477" y="5703965"/>
            <a:chExt cx="522158" cy="557080"/>
          </a:xfrm>
          <a:solidFill>
            <a:schemeClr val="accent3"/>
          </a:solidFill>
        </p:grpSpPr>
        <p:sp>
          <p:nvSpPr>
            <p:cNvPr id="23" name="Freeform 348">
              <a:extLst>
                <a:ext uri="{FF2B5EF4-FFF2-40B4-BE49-F238E27FC236}">
                  <a16:creationId xmlns:a16="http://schemas.microsoft.com/office/drawing/2014/main" xmlns="" id="{A27A7448-886C-4953-8881-BB0E944D68BA}"/>
                </a:ext>
              </a:extLst>
            </p:cNvPr>
            <p:cNvSpPr>
              <a:spLocks/>
            </p:cNvSpPr>
            <p:nvPr/>
          </p:nvSpPr>
          <p:spPr bwMode="auto">
            <a:xfrm>
              <a:off x="6278241" y="5703965"/>
              <a:ext cx="31596" cy="78158"/>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349">
              <a:extLst>
                <a:ext uri="{FF2B5EF4-FFF2-40B4-BE49-F238E27FC236}">
                  <a16:creationId xmlns:a16="http://schemas.microsoft.com/office/drawing/2014/main" xmlns="" id="{5EDA9D9D-1226-45BC-B5F9-BE3DE8A2D59E}"/>
                </a:ext>
              </a:extLst>
            </p:cNvPr>
            <p:cNvSpPr>
              <a:spLocks/>
            </p:cNvSpPr>
            <p:nvPr/>
          </p:nvSpPr>
          <p:spPr bwMode="auto">
            <a:xfrm>
              <a:off x="6153521" y="5730572"/>
              <a:ext cx="58203" cy="73169"/>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350">
              <a:extLst>
                <a:ext uri="{FF2B5EF4-FFF2-40B4-BE49-F238E27FC236}">
                  <a16:creationId xmlns:a16="http://schemas.microsoft.com/office/drawing/2014/main" xmlns="" id="{8579CE1B-3E66-49F2-9C85-B276A7CE58A9}"/>
                </a:ext>
              </a:extLst>
            </p:cNvPr>
            <p:cNvSpPr>
              <a:spLocks/>
            </p:cNvSpPr>
            <p:nvPr/>
          </p:nvSpPr>
          <p:spPr bwMode="auto">
            <a:xfrm>
              <a:off x="6060397" y="5818707"/>
              <a:ext cx="76495" cy="56539"/>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351">
              <a:extLst>
                <a:ext uri="{FF2B5EF4-FFF2-40B4-BE49-F238E27FC236}">
                  <a16:creationId xmlns:a16="http://schemas.microsoft.com/office/drawing/2014/main" xmlns="" id="{25520B91-2CD3-41DD-9302-7D2670B447C0}"/>
                </a:ext>
              </a:extLst>
            </p:cNvPr>
            <p:cNvSpPr>
              <a:spLocks/>
            </p:cNvSpPr>
            <p:nvPr/>
          </p:nvSpPr>
          <p:spPr bwMode="auto">
            <a:xfrm>
              <a:off x="6025477" y="5943426"/>
              <a:ext cx="78158" cy="28270"/>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352">
              <a:extLst>
                <a:ext uri="{FF2B5EF4-FFF2-40B4-BE49-F238E27FC236}">
                  <a16:creationId xmlns:a16="http://schemas.microsoft.com/office/drawing/2014/main" xmlns="" id="{15295CBE-729B-455D-90F8-E6CDB51FEC42}"/>
                </a:ext>
              </a:extLst>
            </p:cNvPr>
            <p:cNvSpPr>
              <a:spLocks/>
            </p:cNvSpPr>
            <p:nvPr/>
          </p:nvSpPr>
          <p:spPr bwMode="auto">
            <a:xfrm>
              <a:off x="6052083" y="6041539"/>
              <a:ext cx="76495" cy="56539"/>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353">
              <a:extLst>
                <a:ext uri="{FF2B5EF4-FFF2-40B4-BE49-F238E27FC236}">
                  <a16:creationId xmlns:a16="http://schemas.microsoft.com/office/drawing/2014/main" xmlns="" id="{82F50785-AAA3-403C-93FB-7BA0CB3F36B6}"/>
                </a:ext>
              </a:extLst>
            </p:cNvPr>
            <p:cNvSpPr>
              <a:spLocks/>
            </p:cNvSpPr>
            <p:nvPr/>
          </p:nvSpPr>
          <p:spPr bwMode="auto">
            <a:xfrm>
              <a:off x="6437882" y="6053179"/>
              <a:ext cx="76495" cy="56539"/>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354">
              <a:extLst>
                <a:ext uri="{FF2B5EF4-FFF2-40B4-BE49-F238E27FC236}">
                  <a16:creationId xmlns:a16="http://schemas.microsoft.com/office/drawing/2014/main" xmlns="" id="{3FA7BEFF-F692-48E1-9F0F-3284BE65CC0E}"/>
                </a:ext>
              </a:extLst>
            </p:cNvPr>
            <p:cNvSpPr>
              <a:spLocks/>
            </p:cNvSpPr>
            <p:nvPr/>
          </p:nvSpPr>
          <p:spPr bwMode="auto">
            <a:xfrm>
              <a:off x="6471140" y="5958393"/>
              <a:ext cx="76495" cy="28270"/>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355">
              <a:extLst>
                <a:ext uri="{FF2B5EF4-FFF2-40B4-BE49-F238E27FC236}">
                  <a16:creationId xmlns:a16="http://schemas.microsoft.com/office/drawing/2014/main" xmlns="" id="{2F217234-6596-4A43-8F15-D2E4E8537432}"/>
                </a:ext>
              </a:extLst>
            </p:cNvPr>
            <p:cNvSpPr>
              <a:spLocks/>
            </p:cNvSpPr>
            <p:nvPr/>
          </p:nvSpPr>
          <p:spPr bwMode="auto">
            <a:xfrm>
              <a:off x="6446196" y="5830347"/>
              <a:ext cx="76495" cy="56539"/>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56">
              <a:extLst>
                <a:ext uri="{FF2B5EF4-FFF2-40B4-BE49-F238E27FC236}">
                  <a16:creationId xmlns:a16="http://schemas.microsoft.com/office/drawing/2014/main" xmlns="" id="{221122FC-428D-4CDA-BE4B-C1788AD66719}"/>
                </a:ext>
              </a:extLst>
            </p:cNvPr>
            <p:cNvSpPr>
              <a:spLocks/>
            </p:cNvSpPr>
            <p:nvPr/>
          </p:nvSpPr>
          <p:spPr bwMode="auto">
            <a:xfrm>
              <a:off x="6376353" y="5738887"/>
              <a:ext cx="59865" cy="73169"/>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357">
              <a:extLst>
                <a:ext uri="{FF2B5EF4-FFF2-40B4-BE49-F238E27FC236}">
                  <a16:creationId xmlns:a16="http://schemas.microsoft.com/office/drawing/2014/main" xmlns="" id="{ED50BB45-73A3-4AA4-B07B-FD1FF271BEA9}"/>
                </a:ext>
              </a:extLst>
            </p:cNvPr>
            <p:cNvSpPr>
              <a:spLocks noEditPoints="1"/>
            </p:cNvSpPr>
            <p:nvPr/>
          </p:nvSpPr>
          <p:spPr bwMode="auto">
            <a:xfrm>
              <a:off x="6146870" y="5828685"/>
              <a:ext cx="281035" cy="33757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358">
              <a:extLst>
                <a:ext uri="{FF2B5EF4-FFF2-40B4-BE49-F238E27FC236}">
                  <a16:creationId xmlns:a16="http://schemas.microsoft.com/office/drawing/2014/main" xmlns="" id="{32BD1FB6-D52C-47B0-8784-8789C53B904A}"/>
                </a:ext>
              </a:extLst>
            </p:cNvPr>
            <p:cNvSpPr>
              <a:spLocks/>
            </p:cNvSpPr>
            <p:nvPr/>
          </p:nvSpPr>
          <p:spPr bwMode="auto">
            <a:xfrm>
              <a:off x="6211724" y="6176235"/>
              <a:ext cx="148001" cy="84810"/>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4" name="组合 33">
            <a:extLst>
              <a:ext uri="{FF2B5EF4-FFF2-40B4-BE49-F238E27FC236}">
                <a16:creationId xmlns:a16="http://schemas.microsoft.com/office/drawing/2014/main" xmlns="" id="{CDE8A889-CEFB-4B31-A678-0A74916E7DA5}"/>
              </a:ext>
            </a:extLst>
          </p:cNvPr>
          <p:cNvGrpSpPr/>
          <p:nvPr/>
        </p:nvGrpSpPr>
        <p:grpSpPr>
          <a:xfrm>
            <a:off x="2713142" y="3719754"/>
            <a:ext cx="776027" cy="625384"/>
            <a:chOff x="3714012" y="3171332"/>
            <a:chExt cx="565394" cy="455641"/>
          </a:xfrm>
          <a:solidFill>
            <a:schemeClr val="accent4"/>
          </a:solidFill>
        </p:grpSpPr>
        <p:sp>
          <p:nvSpPr>
            <p:cNvPr id="35" name="Freeform 45">
              <a:extLst>
                <a:ext uri="{FF2B5EF4-FFF2-40B4-BE49-F238E27FC236}">
                  <a16:creationId xmlns:a16="http://schemas.microsoft.com/office/drawing/2014/main" xmlns="" id="{27376231-3E94-4839-BD8C-D2C6DD1E6111}"/>
                </a:ext>
              </a:extLst>
            </p:cNvPr>
            <p:cNvSpPr>
              <a:spLocks/>
            </p:cNvSpPr>
            <p:nvPr/>
          </p:nvSpPr>
          <p:spPr bwMode="auto">
            <a:xfrm>
              <a:off x="3787180" y="3354254"/>
              <a:ext cx="187911" cy="36584"/>
            </a:xfrm>
            <a:custGeom>
              <a:avLst/>
              <a:gdLst>
                <a:gd name="T0" fmla="*/ 81 w 90"/>
                <a:gd name="T1" fmla="*/ 18 h 18"/>
                <a:gd name="T2" fmla="*/ 9 w 90"/>
                <a:gd name="T3" fmla="*/ 18 h 18"/>
                <a:gd name="T4" fmla="*/ 0 w 90"/>
                <a:gd name="T5" fmla="*/ 9 h 18"/>
                <a:gd name="T6" fmla="*/ 9 w 90"/>
                <a:gd name="T7" fmla="*/ 0 h 18"/>
                <a:gd name="T8" fmla="*/ 81 w 90"/>
                <a:gd name="T9" fmla="*/ 0 h 18"/>
                <a:gd name="T10" fmla="*/ 90 w 90"/>
                <a:gd name="T11" fmla="*/ 9 h 18"/>
                <a:gd name="T12" fmla="*/ 81 w 9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0" h="18">
                  <a:moveTo>
                    <a:pt x="81" y="18"/>
                  </a:moveTo>
                  <a:cubicBezTo>
                    <a:pt x="9" y="18"/>
                    <a:pt x="9" y="18"/>
                    <a:pt x="9" y="18"/>
                  </a:cubicBezTo>
                  <a:cubicBezTo>
                    <a:pt x="4" y="18"/>
                    <a:pt x="0" y="14"/>
                    <a:pt x="0" y="9"/>
                  </a:cubicBezTo>
                  <a:cubicBezTo>
                    <a:pt x="0" y="4"/>
                    <a:pt x="4" y="0"/>
                    <a:pt x="9" y="0"/>
                  </a:cubicBezTo>
                  <a:cubicBezTo>
                    <a:pt x="81" y="0"/>
                    <a:pt x="81" y="0"/>
                    <a:pt x="81" y="0"/>
                  </a:cubicBezTo>
                  <a:cubicBezTo>
                    <a:pt x="86" y="0"/>
                    <a:pt x="90" y="4"/>
                    <a:pt x="90" y="9"/>
                  </a:cubicBezTo>
                  <a:cubicBezTo>
                    <a:pt x="90" y="14"/>
                    <a:pt x="86" y="18"/>
                    <a:pt x="81"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46">
              <a:extLst>
                <a:ext uri="{FF2B5EF4-FFF2-40B4-BE49-F238E27FC236}">
                  <a16:creationId xmlns:a16="http://schemas.microsoft.com/office/drawing/2014/main" xmlns="" id="{560134D1-DC63-4A38-9992-FAD32868F2B3}"/>
                </a:ext>
              </a:extLst>
            </p:cNvPr>
            <p:cNvSpPr>
              <a:spLocks/>
            </p:cNvSpPr>
            <p:nvPr/>
          </p:nvSpPr>
          <p:spPr bwMode="auto">
            <a:xfrm>
              <a:off x="3810461" y="3357579"/>
              <a:ext cx="34922" cy="76495"/>
            </a:xfrm>
            <a:custGeom>
              <a:avLst/>
              <a:gdLst>
                <a:gd name="T0" fmla="*/ 9 w 17"/>
                <a:gd name="T1" fmla="*/ 37 h 37"/>
                <a:gd name="T2" fmla="*/ 0 w 17"/>
                <a:gd name="T3" fmla="*/ 28 h 37"/>
                <a:gd name="T4" fmla="*/ 0 w 17"/>
                <a:gd name="T5" fmla="*/ 9 h 37"/>
                <a:gd name="T6" fmla="*/ 9 w 17"/>
                <a:gd name="T7" fmla="*/ 0 h 37"/>
                <a:gd name="T8" fmla="*/ 17 w 17"/>
                <a:gd name="T9" fmla="*/ 9 h 37"/>
                <a:gd name="T10" fmla="*/ 17 w 17"/>
                <a:gd name="T11" fmla="*/ 28 h 37"/>
                <a:gd name="T12" fmla="*/ 9 w 17"/>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7" h="37">
                  <a:moveTo>
                    <a:pt x="9" y="37"/>
                  </a:moveTo>
                  <a:cubicBezTo>
                    <a:pt x="4" y="37"/>
                    <a:pt x="0" y="33"/>
                    <a:pt x="0" y="28"/>
                  </a:cubicBezTo>
                  <a:cubicBezTo>
                    <a:pt x="0" y="9"/>
                    <a:pt x="0" y="9"/>
                    <a:pt x="0" y="9"/>
                  </a:cubicBezTo>
                  <a:cubicBezTo>
                    <a:pt x="0" y="4"/>
                    <a:pt x="4" y="0"/>
                    <a:pt x="9" y="0"/>
                  </a:cubicBezTo>
                  <a:cubicBezTo>
                    <a:pt x="13" y="0"/>
                    <a:pt x="17" y="4"/>
                    <a:pt x="17" y="9"/>
                  </a:cubicBezTo>
                  <a:cubicBezTo>
                    <a:pt x="17" y="28"/>
                    <a:pt x="17" y="28"/>
                    <a:pt x="17" y="28"/>
                  </a:cubicBezTo>
                  <a:cubicBezTo>
                    <a:pt x="17" y="33"/>
                    <a:pt x="13"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47">
              <a:extLst>
                <a:ext uri="{FF2B5EF4-FFF2-40B4-BE49-F238E27FC236}">
                  <a16:creationId xmlns:a16="http://schemas.microsoft.com/office/drawing/2014/main" xmlns="" id="{8621737A-2E1C-4D9A-A146-3C61CD32A07A}"/>
                </a:ext>
              </a:extLst>
            </p:cNvPr>
            <p:cNvSpPr>
              <a:spLocks/>
            </p:cNvSpPr>
            <p:nvPr/>
          </p:nvSpPr>
          <p:spPr bwMode="auto">
            <a:xfrm>
              <a:off x="3853697" y="3357579"/>
              <a:ext cx="38248" cy="76495"/>
            </a:xfrm>
            <a:custGeom>
              <a:avLst/>
              <a:gdLst>
                <a:gd name="T0" fmla="*/ 9 w 18"/>
                <a:gd name="T1" fmla="*/ 37 h 37"/>
                <a:gd name="T2" fmla="*/ 0 w 18"/>
                <a:gd name="T3" fmla="*/ 28 h 37"/>
                <a:gd name="T4" fmla="*/ 0 w 18"/>
                <a:gd name="T5" fmla="*/ 9 h 37"/>
                <a:gd name="T6" fmla="*/ 9 w 18"/>
                <a:gd name="T7" fmla="*/ 0 h 37"/>
                <a:gd name="T8" fmla="*/ 18 w 18"/>
                <a:gd name="T9" fmla="*/ 9 h 37"/>
                <a:gd name="T10" fmla="*/ 18 w 18"/>
                <a:gd name="T11" fmla="*/ 28 h 37"/>
                <a:gd name="T12" fmla="*/ 9 w 18"/>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9" y="37"/>
                  </a:moveTo>
                  <a:cubicBezTo>
                    <a:pt x="4" y="37"/>
                    <a:pt x="0" y="33"/>
                    <a:pt x="0" y="28"/>
                  </a:cubicBezTo>
                  <a:cubicBezTo>
                    <a:pt x="0" y="9"/>
                    <a:pt x="0" y="9"/>
                    <a:pt x="0" y="9"/>
                  </a:cubicBezTo>
                  <a:cubicBezTo>
                    <a:pt x="0" y="4"/>
                    <a:pt x="4" y="0"/>
                    <a:pt x="9" y="0"/>
                  </a:cubicBezTo>
                  <a:cubicBezTo>
                    <a:pt x="14" y="0"/>
                    <a:pt x="18" y="4"/>
                    <a:pt x="18" y="9"/>
                  </a:cubicBezTo>
                  <a:cubicBezTo>
                    <a:pt x="18" y="28"/>
                    <a:pt x="18" y="28"/>
                    <a:pt x="18" y="28"/>
                  </a:cubicBezTo>
                  <a:cubicBezTo>
                    <a:pt x="18" y="33"/>
                    <a:pt x="14"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48">
              <a:extLst>
                <a:ext uri="{FF2B5EF4-FFF2-40B4-BE49-F238E27FC236}">
                  <a16:creationId xmlns:a16="http://schemas.microsoft.com/office/drawing/2014/main" xmlns="" id="{CCBFAACB-A487-4279-A9B0-B75058FC3BB1}"/>
                </a:ext>
              </a:extLst>
            </p:cNvPr>
            <p:cNvSpPr>
              <a:spLocks noEditPoints="1"/>
            </p:cNvSpPr>
            <p:nvPr/>
          </p:nvSpPr>
          <p:spPr bwMode="auto">
            <a:xfrm>
              <a:off x="3945158" y="3292725"/>
              <a:ext cx="106427" cy="159641"/>
            </a:xfrm>
            <a:custGeom>
              <a:avLst/>
              <a:gdLst>
                <a:gd name="T0" fmla="*/ 25 w 51"/>
                <a:gd name="T1" fmla="*/ 76 h 76"/>
                <a:gd name="T2" fmla="*/ 0 w 51"/>
                <a:gd name="T3" fmla="*/ 50 h 76"/>
                <a:gd name="T4" fmla="*/ 0 w 51"/>
                <a:gd name="T5" fmla="*/ 26 h 76"/>
                <a:gd name="T6" fmla="*/ 25 w 51"/>
                <a:gd name="T7" fmla="*/ 0 h 76"/>
                <a:gd name="T8" fmla="*/ 51 w 51"/>
                <a:gd name="T9" fmla="*/ 26 h 76"/>
                <a:gd name="T10" fmla="*/ 51 w 51"/>
                <a:gd name="T11" fmla="*/ 50 h 76"/>
                <a:gd name="T12" fmla="*/ 25 w 51"/>
                <a:gd name="T13" fmla="*/ 76 h 76"/>
                <a:gd name="T14" fmla="*/ 25 w 51"/>
                <a:gd name="T15" fmla="*/ 18 h 76"/>
                <a:gd name="T16" fmla="*/ 17 w 51"/>
                <a:gd name="T17" fmla="*/ 26 h 76"/>
                <a:gd name="T18" fmla="*/ 17 w 51"/>
                <a:gd name="T19" fmla="*/ 50 h 76"/>
                <a:gd name="T20" fmla="*/ 25 w 51"/>
                <a:gd name="T21" fmla="*/ 58 h 76"/>
                <a:gd name="T22" fmla="*/ 34 w 51"/>
                <a:gd name="T23" fmla="*/ 50 h 76"/>
                <a:gd name="T24" fmla="*/ 34 w 51"/>
                <a:gd name="T25" fmla="*/ 26 h 76"/>
                <a:gd name="T26" fmla="*/ 25 w 51"/>
                <a:gd name="T2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6">
                  <a:moveTo>
                    <a:pt x="25" y="76"/>
                  </a:moveTo>
                  <a:cubicBezTo>
                    <a:pt x="11" y="76"/>
                    <a:pt x="0" y="64"/>
                    <a:pt x="0" y="50"/>
                  </a:cubicBezTo>
                  <a:cubicBezTo>
                    <a:pt x="0" y="26"/>
                    <a:pt x="0" y="26"/>
                    <a:pt x="0" y="26"/>
                  </a:cubicBezTo>
                  <a:cubicBezTo>
                    <a:pt x="0" y="12"/>
                    <a:pt x="11" y="0"/>
                    <a:pt x="25" y="0"/>
                  </a:cubicBezTo>
                  <a:cubicBezTo>
                    <a:pt x="40" y="0"/>
                    <a:pt x="51" y="12"/>
                    <a:pt x="51" y="26"/>
                  </a:cubicBezTo>
                  <a:cubicBezTo>
                    <a:pt x="51" y="50"/>
                    <a:pt x="51" y="50"/>
                    <a:pt x="51" y="50"/>
                  </a:cubicBezTo>
                  <a:cubicBezTo>
                    <a:pt x="51" y="64"/>
                    <a:pt x="40" y="76"/>
                    <a:pt x="25" y="76"/>
                  </a:cubicBezTo>
                  <a:close/>
                  <a:moveTo>
                    <a:pt x="25" y="18"/>
                  </a:moveTo>
                  <a:cubicBezTo>
                    <a:pt x="21" y="18"/>
                    <a:pt x="17" y="22"/>
                    <a:pt x="17" y="26"/>
                  </a:cubicBezTo>
                  <a:cubicBezTo>
                    <a:pt x="17" y="50"/>
                    <a:pt x="17" y="50"/>
                    <a:pt x="17" y="50"/>
                  </a:cubicBezTo>
                  <a:cubicBezTo>
                    <a:pt x="17" y="55"/>
                    <a:pt x="21" y="58"/>
                    <a:pt x="25" y="58"/>
                  </a:cubicBezTo>
                  <a:cubicBezTo>
                    <a:pt x="30" y="58"/>
                    <a:pt x="34" y="55"/>
                    <a:pt x="34" y="50"/>
                  </a:cubicBezTo>
                  <a:cubicBezTo>
                    <a:pt x="34" y="26"/>
                    <a:pt x="34" y="26"/>
                    <a:pt x="34" y="26"/>
                  </a:cubicBezTo>
                  <a:cubicBezTo>
                    <a:pt x="34" y="22"/>
                    <a:pt x="30" y="18"/>
                    <a:pt x="2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49">
              <a:extLst>
                <a:ext uri="{FF2B5EF4-FFF2-40B4-BE49-F238E27FC236}">
                  <a16:creationId xmlns:a16="http://schemas.microsoft.com/office/drawing/2014/main" xmlns="" id="{E5499876-D951-4639-A7C0-5E4FBB3E1AFA}"/>
                </a:ext>
              </a:extLst>
            </p:cNvPr>
            <p:cNvSpPr>
              <a:spLocks noEditPoints="1"/>
            </p:cNvSpPr>
            <p:nvPr/>
          </p:nvSpPr>
          <p:spPr bwMode="auto">
            <a:xfrm>
              <a:off x="3714012" y="3171332"/>
              <a:ext cx="565394" cy="455641"/>
            </a:xfrm>
            <a:custGeom>
              <a:avLst/>
              <a:gdLst>
                <a:gd name="T0" fmla="*/ 259 w 271"/>
                <a:gd name="T1" fmla="*/ 181 h 218"/>
                <a:gd name="T2" fmla="*/ 207 w 271"/>
                <a:gd name="T3" fmla="*/ 147 h 218"/>
                <a:gd name="T4" fmla="*/ 192 w 271"/>
                <a:gd name="T5" fmla="*/ 145 h 218"/>
                <a:gd name="T6" fmla="*/ 187 w 271"/>
                <a:gd name="T7" fmla="*/ 147 h 218"/>
                <a:gd name="T8" fmla="*/ 178 w 271"/>
                <a:gd name="T9" fmla="*/ 141 h 218"/>
                <a:gd name="T10" fmla="*/ 187 w 271"/>
                <a:gd name="T11" fmla="*/ 77 h 218"/>
                <a:gd name="T12" fmla="*/ 78 w 271"/>
                <a:gd name="T13" fmla="*/ 11 h 218"/>
                <a:gd name="T14" fmla="*/ 12 w 271"/>
                <a:gd name="T15" fmla="*/ 120 h 218"/>
                <a:gd name="T16" fmla="*/ 121 w 271"/>
                <a:gd name="T17" fmla="*/ 186 h 218"/>
                <a:gd name="T18" fmla="*/ 168 w 271"/>
                <a:gd name="T19" fmla="*/ 157 h 218"/>
                <a:gd name="T20" fmla="*/ 177 w 271"/>
                <a:gd name="T21" fmla="*/ 163 h 218"/>
                <a:gd name="T22" fmla="*/ 185 w 271"/>
                <a:gd name="T23" fmla="*/ 180 h 218"/>
                <a:gd name="T24" fmla="*/ 238 w 271"/>
                <a:gd name="T25" fmla="*/ 214 h 218"/>
                <a:gd name="T26" fmla="*/ 253 w 271"/>
                <a:gd name="T27" fmla="*/ 217 h 218"/>
                <a:gd name="T28" fmla="*/ 265 w 271"/>
                <a:gd name="T29" fmla="*/ 208 h 218"/>
                <a:gd name="T30" fmla="*/ 259 w 271"/>
                <a:gd name="T31" fmla="*/ 181 h 218"/>
                <a:gd name="T32" fmla="*/ 117 w 271"/>
                <a:gd name="T33" fmla="*/ 170 h 218"/>
                <a:gd name="T34" fmla="*/ 28 w 271"/>
                <a:gd name="T35" fmla="*/ 116 h 218"/>
                <a:gd name="T36" fmla="*/ 82 w 271"/>
                <a:gd name="T37" fmla="*/ 27 h 218"/>
                <a:gd name="T38" fmla="*/ 170 w 271"/>
                <a:gd name="T39" fmla="*/ 81 h 218"/>
                <a:gd name="T40" fmla="*/ 117 w 271"/>
                <a:gd name="T41" fmla="*/ 1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18">
                  <a:moveTo>
                    <a:pt x="259" y="181"/>
                  </a:moveTo>
                  <a:cubicBezTo>
                    <a:pt x="207" y="147"/>
                    <a:pt x="207" y="147"/>
                    <a:pt x="207" y="147"/>
                  </a:cubicBezTo>
                  <a:cubicBezTo>
                    <a:pt x="202" y="144"/>
                    <a:pt x="197" y="144"/>
                    <a:pt x="192" y="145"/>
                  </a:cubicBezTo>
                  <a:cubicBezTo>
                    <a:pt x="190" y="145"/>
                    <a:pt x="188" y="146"/>
                    <a:pt x="187" y="147"/>
                  </a:cubicBezTo>
                  <a:cubicBezTo>
                    <a:pt x="178" y="141"/>
                    <a:pt x="178" y="141"/>
                    <a:pt x="178" y="141"/>
                  </a:cubicBezTo>
                  <a:cubicBezTo>
                    <a:pt x="188" y="122"/>
                    <a:pt x="192" y="100"/>
                    <a:pt x="187" y="77"/>
                  </a:cubicBezTo>
                  <a:cubicBezTo>
                    <a:pt x="175" y="29"/>
                    <a:pt x="126" y="0"/>
                    <a:pt x="78" y="11"/>
                  </a:cubicBezTo>
                  <a:cubicBezTo>
                    <a:pt x="30" y="23"/>
                    <a:pt x="0" y="72"/>
                    <a:pt x="12" y="120"/>
                  </a:cubicBezTo>
                  <a:cubicBezTo>
                    <a:pt x="24" y="168"/>
                    <a:pt x="72" y="197"/>
                    <a:pt x="121" y="186"/>
                  </a:cubicBezTo>
                  <a:cubicBezTo>
                    <a:pt x="140" y="181"/>
                    <a:pt x="156" y="171"/>
                    <a:pt x="168" y="157"/>
                  </a:cubicBezTo>
                  <a:cubicBezTo>
                    <a:pt x="177" y="163"/>
                    <a:pt x="177" y="163"/>
                    <a:pt x="177" y="163"/>
                  </a:cubicBezTo>
                  <a:cubicBezTo>
                    <a:pt x="176" y="169"/>
                    <a:pt x="179" y="176"/>
                    <a:pt x="185" y="180"/>
                  </a:cubicBezTo>
                  <a:cubicBezTo>
                    <a:pt x="238" y="214"/>
                    <a:pt x="238" y="214"/>
                    <a:pt x="238" y="214"/>
                  </a:cubicBezTo>
                  <a:cubicBezTo>
                    <a:pt x="242" y="217"/>
                    <a:pt x="248" y="218"/>
                    <a:pt x="253" y="217"/>
                  </a:cubicBezTo>
                  <a:cubicBezTo>
                    <a:pt x="258" y="216"/>
                    <a:pt x="262" y="213"/>
                    <a:pt x="265" y="208"/>
                  </a:cubicBezTo>
                  <a:cubicBezTo>
                    <a:pt x="271" y="199"/>
                    <a:pt x="268" y="187"/>
                    <a:pt x="259" y="181"/>
                  </a:cubicBezTo>
                  <a:close/>
                  <a:moveTo>
                    <a:pt x="117" y="170"/>
                  </a:moveTo>
                  <a:cubicBezTo>
                    <a:pt x="77" y="179"/>
                    <a:pt x="38" y="155"/>
                    <a:pt x="28" y="116"/>
                  </a:cubicBezTo>
                  <a:cubicBezTo>
                    <a:pt x="19" y="76"/>
                    <a:pt x="43" y="37"/>
                    <a:pt x="82" y="27"/>
                  </a:cubicBezTo>
                  <a:cubicBezTo>
                    <a:pt x="121" y="18"/>
                    <a:pt x="161" y="42"/>
                    <a:pt x="170" y="81"/>
                  </a:cubicBezTo>
                  <a:cubicBezTo>
                    <a:pt x="180" y="121"/>
                    <a:pt x="156" y="160"/>
                    <a:pt x="117" y="17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47" name="矩形 46">
            <a:extLst>
              <a:ext uri="{FF2B5EF4-FFF2-40B4-BE49-F238E27FC236}">
                <a16:creationId xmlns:a16="http://schemas.microsoft.com/office/drawing/2014/main" xmlns="" id="{D4E6E3B2-79DF-4A89-A48F-661D74913B54}"/>
              </a:ext>
            </a:extLst>
          </p:cNvPr>
          <p:cNvSpPr/>
          <p:nvPr/>
        </p:nvSpPr>
        <p:spPr>
          <a:xfrm>
            <a:off x="6454788" y="2040710"/>
            <a:ext cx="1257176" cy="338554"/>
          </a:xfrm>
          <a:prstGeom prst="rect">
            <a:avLst/>
          </a:prstGeom>
        </p:spPr>
        <p:txBody>
          <a:bodyPr wrap="square">
            <a:spAutoFit/>
          </a:bodyPr>
          <a:lstStyle/>
          <a:p>
            <a:pPr algn="dist"/>
            <a:r>
              <a:rPr lang="zh-CN" altLang="en-US" sz="1600" b="1" dirty="0">
                <a:solidFill>
                  <a:schemeClr val="tx1">
                    <a:lumMod val="75000"/>
                    <a:lumOff val="25000"/>
                  </a:schemeClr>
                </a:solidFill>
              </a:rPr>
              <a:t>输入标题</a:t>
            </a:r>
          </a:p>
        </p:txBody>
      </p:sp>
      <p:sp>
        <p:nvSpPr>
          <p:cNvPr id="48" name="文本框 47">
            <a:extLst>
              <a:ext uri="{FF2B5EF4-FFF2-40B4-BE49-F238E27FC236}">
                <a16:creationId xmlns:a16="http://schemas.microsoft.com/office/drawing/2014/main" xmlns="" id="{E1F80961-2BE7-4927-9A80-F005FAD9F1B4}"/>
              </a:ext>
            </a:extLst>
          </p:cNvPr>
          <p:cNvSpPr txBox="1"/>
          <p:nvPr/>
        </p:nvSpPr>
        <p:spPr>
          <a:xfrm>
            <a:off x="6454788" y="2580571"/>
            <a:ext cx="5464366" cy="2831544"/>
          </a:xfrm>
          <a:prstGeom prst="rect">
            <a:avLst/>
          </a:prstGeom>
          <a:noFill/>
        </p:spPr>
        <p:txBody>
          <a:bodyPr wrap="square" rtlCol="0">
            <a:spAutoFit/>
          </a:bodyPr>
          <a:lstStyle/>
          <a:p>
            <a:r>
              <a:rPr lang="en-US" altLang="zh-CN" sz="1600" dirty="0"/>
              <a:t>Lorem ipsum dolor sit amet, consectetuer adipiscing elit. Maecenas porttitor congue massa. Fusce posuere, magna sed pulvinar ultricies, purus lectus malesuada libero, sit amet commodo magna eros quis urna.</a:t>
            </a:r>
          </a:p>
          <a:p>
            <a:endParaRPr lang="en-US" altLang="zh-CN" sz="1600" dirty="0"/>
          </a:p>
          <a:p>
            <a:r>
              <a:rPr lang="en-US" altLang="zh-CN" sz="1600" dirty="0"/>
              <a:t>Nunc viverra imperdiet enim. Fusce est. Vivamus a tellus.</a:t>
            </a:r>
          </a:p>
          <a:p>
            <a:endParaRPr lang="en-US" altLang="zh-CN" sz="1600" dirty="0"/>
          </a:p>
          <a:p>
            <a:r>
              <a:rPr lang="en-US" altLang="zh-CN" sz="1600" dirty="0"/>
              <a:t>Pellentesque habitant morbi tristique senectus et netus et malesuada fames ac turpis egestas. Proin pharetra nonummy pede. Mauris et orci.</a:t>
            </a:r>
          </a:p>
          <a:p>
            <a:endParaRPr lang="zh-CN" altLang="en-US" dirty="0"/>
          </a:p>
        </p:txBody>
      </p:sp>
    </p:spTree>
    <p:extLst>
      <p:ext uri="{BB962C8B-B14F-4D97-AF65-F5344CB8AC3E}">
        <p14:creationId xmlns:p14="http://schemas.microsoft.com/office/powerpoint/2010/main" val="125062202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3">
            <a:extLst>
              <a:ext uri="{FF2B5EF4-FFF2-40B4-BE49-F238E27FC236}">
                <a16:creationId xmlns:a16="http://schemas.microsoft.com/office/drawing/2014/main" xmlns="" id="{24E91107-07F1-4F3C-810A-FB17E96417B2}"/>
              </a:ext>
            </a:extLst>
          </p:cNvPr>
          <p:cNvSpPr/>
          <p:nvPr/>
        </p:nvSpPr>
        <p:spPr>
          <a:xfrm>
            <a:off x="0" y="3429000"/>
            <a:ext cx="12191999" cy="3428999"/>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C4EEAC13-9D96-4928-8D43-279E98A7C9F9}"/>
              </a:ext>
            </a:extLst>
          </p:cNvPr>
          <p:cNvSpPr/>
          <p:nvPr/>
        </p:nvSpPr>
        <p:spPr>
          <a:xfrm rot="2700000">
            <a:off x="7799161" y="1363112"/>
            <a:ext cx="1248995" cy="1680271"/>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1A3AD4AD-11D1-4C90-8D7B-2AA65A10AF05}"/>
              </a:ext>
            </a:extLst>
          </p:cNvPr>
          <p:cNvSpPr/>
          <p:nvPr/>
        </p:nvSpPr>
        <p:spPr>
          <a:xfrm rot="2700000">
            <a:off x="2175171" y="1363111"/>
            <a:ext cx="1248995" cy="1680271"/>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1F81B534-9849-44B8-8279-5BD1F0B04BD0}"/>
              </a:ext>
            </a:extLst>
          </p:cNvPr>
          <p:cNvGrpSpPr/>
          <p:nvPr/>
        </p:nvGrpSpPr>
        <p:grpSpPr>
          <a:xfrm>
            <a:off x="1620000" y="1005581"/>
            <a:ext cx="1694551" cy="1694551"/>
            <a:chOff x="725582" y="1059582"/>
            <a:chExt cx="1483649" cy="1483649"/>
          </a:xfrm>
        </p:grpSpPr>
        <p:sp>
          <p:nvSpPr>
            <p:cNvPr id="5" name="椭圆 4">
              <a:extLst>
                <a:ext uri="{FF2B5EF4-FFF2-40B4-BE49-F238E27FC236}">
                  <a16:creationId xmlns:a16="http://schemas.microsoft.com/office/drawing/2014/main" xmlns="" id="{49548BB6-6A92-4AEF-B647-CA5480485A85}"/>
                </a:ext>
              </a:extLst>
            </p:cNvPr>
            <p:cNvSpPr/>
            <p:nvPr/>
          </p:nvSpPr>
          <p:spPr>
            <a:xfrm>
              <a:off x="725582" y="1059582"/>
              <a:ext cx="1483649" cy="1483649"/>
            </a:xfrm>
            <a:prstGeom prst="ellipse">
              <a:avLst/>
            </a:prstGeom>
            <a:gradFill flip="none" rotWithShape="1">
              <a:gsLst>
                <a:gs pos="0">
                  <a:schemeClr val="bg1"/>
                </a:gs>
                <a:gs pos="100000">
                  <a:srgbClr val="DEDEDE"/>
                </a:gs>
              </a:gsLst>
              <a:lin ang="2700000" scaled="1"/>
              <a:tileRect/>
            </a:gradFill>
            <a:ln>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椭圆 5">
              <a:extLst>
                <a:ext uri="{FF2B5EF4-FFF2-40B4-BE49-F238E27FC236}">
                  <a16:creationId xmlns:a16="http://schemas.microsoft.com/office/drawing/2014/main" xmlns="" id="{4AE553C7-6A9D-4B1A-A344-B4185D0DF606}"/>
                </a:ext>
              </a:extLst>
            </p:cNvPr>
            <p:cNvSpPr/>
            <p:nvPr/>
          </p:nvSpPr>
          <p:spPr>
            <a:xfrm>
              <a:off x="752075" y="1086075"/>
              <a:ext cx="1430662" cy="1430662"/>
            </a:xfrm>
            <a:prstGeom prst="ellipse">
              <a:avLst/>
            </a:prstGeom>
            <a:gradFill flip="none" rotWithShape="1">
              <a:gsLst>
                <a:gs pos="100000">
                  <a:schemeClr val="bg1"/>
                </a:gs>
                <a:gs pos="0">
                  <a:schemeClr val="bg1">
                    <a:lumMod val="85000"/>
                    <a:alpha val="6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aphicFrame>
        <p:nvGraphicFramePr>
          <p:cNvPr id="7" name="图表 6">
            <a:extLst>
              <a:ext uri="{FF2B5EF4-FFF2-40B4-BE49-F238E27FC236}">
                <a16:creationId xmlns:a16="http://schemas.microsoft.com/office/drawing/2014/main" xmlns="" id="{3B28028E-F839-4FA7-B0D9-E6B4A2EAFE87}"/>
              </a:ext>
            </a:extLst>
          </p:cNvPr>
          <p:cNvGraphicFramePr/>
          <p:nvPr>
            <p:extLst>
              <p:ext uri="{D42A27DB-BD31-4B8C-83A1-F6EECF244321}">
                <p14:modId xmlns:p14="http://schemas.microsoft.com/office/powerpoint/2010/main" val="3607074955"/>
              </p:ext>
            </p:extLst>
          </p:nvPr>
        </p:nvGraphicFramePr>
        <p:xfrm>
          <a:off x="1628533" y="1001985"/>
          <a:ext cx="1677484" cy="1701743"/>
        </p:xfrm>
        <a:graphic>
          <a:graphicData uri="http://schemas.openxmlformats.org/drawingml/2006/chart">
            <c:chart xmlns:c="http://schemas.openxmlformats.org/drawingml/2006/chart" xmlns:r="http://schemas.openxmlformats.org/officeDocument/2006/relationships" r:id="rId2"/>
          </a:graphicData>
        </a:graphic>
      </p:graphicFrame>
      <p:sp>
        <p:nvSpPr>
          <p:cNvPr id="8" name="Freeform 28">
            <a:extLst>
              <a:ext uri="{FF2B5EF4-FFF2-40B4-BE49-F238E27FC236}">
                <a16:creationId xmlns:a16="http://schemas.microsoft.com/office/drawing/2014/main" xmlns="" id="{9859AEA7-E079-4D61-AA30-D0B857279838}"/>
              </a:ext>
            </a:extLst>
          </p:cNvPr>
          <p:cNvSpPr>
            <a:spLocks noEditPoints="1"/>
          </p:cNvSpPr>
          <p:nvPr/>
        </p:nvSpPr>
        <p:spPr bwMode="auto">
          <a:xfrm>
            <a:off x="2204839" y="1455122"/>
            <a:ext cx="524873" cy="324618"/>
          </a:xfrm>
          <a:custGeom>
            <a:avLst/>
            <a:gdLst>
              <a:gd name="T0" fmla="*/ 95 w 603"/>
              <a:gd name="T1" fmla="*/ 0 h 492"/>
              <a:gd name="T2" fmla="*/ 498 w 603"/>
              <a:gd name="T3" fmla="*/ 0 h 492"/>
              <a:gd name="T4" fmla="*/ 530 w 603"/>
              <a:gd name="T5" fmla="*/ 32 h 492"/>
              <a:gd name="T6" fmla="*/ 530 w 603"/>
              <a:gd name="T7" fmla="*/ 317 h 492"/>
              <a:gd name="T8" fmla="*/ 535 w 603"/>
              <a:gd name="T9" fmla="*/ 339 h 492"/>
              <a:gd name="T10" fmla="*/ 598 w 603"/>
              <a:gd name="T11" fmla="*/ 469 h 492"/>
              <a:gd name="T12" fmla="*/ 583 w 603"/>
              <a:gd name="T13" fmla="*/ 492 h 492"/>
              <a:gd name="T14" fmla="*/ 19 w 603"/>
              <a:gd name="T15" fmla="*/ 492 h 492"/>
              <a:gd name="T16" fmla="*/ 4 w 603"/>
              <a:gd name="T17" fmla="*/ 469 h 492"/>
              <a:gd name="T18" fmla="*/ 60 w 603"/>
              <a:gd name="T19" fmla="*/ 336 h 492"/>
              <a:gd name="T20" fmla="*/ 63 w 603"/>
              <a:gd name="T21" fmla="*/ 319 h 492"/>
              <a:gd name="T22" fmla="*/ 63 w 603"/>
              <a:gd name="T23" fmla="*/ 32 h 492"/>
              <a:gd name="T24" fmla="*/ 95 w 603"/>
              <a:gd name="T25" fmla="*/ 0 h 492"/>
              <a:gd name="T26" fmla="*/ 213 w 603"/>
              <a:gd name="T27" fmla="*/ 445 h 492"/>
              <a:gd name="T28" fmla="*/ 389 w 603"/>
              <a:gd name="T29" fmla="*/ 445 h 492"/>
              <a:gd name="T30" fmla="*/ 389 w 603"/>
              <a:gd name="T31" fmla="*/ 469 h 492"/>
              <a:gd name="T32" fmla="*/ 213 w 603"/>
              <a:gd name="T33" fmla="*/ 469 h 492"/>
              <a:gd name="T34" fmla="*/ 213 w 603"/>
              <a:gd name="T35" fmla="*/ 445 h 492"/>
              <a:gd name="T36" fmla="*/ 116 w 603"/>
              <a:gd name="T37" fmla="*/ 30 h 492"/>
              <a:gd name="T38" fmla="*/ 477 w 603"/>
              <a:gd name="T39" fmla="*/ 30 h 492"/>
              <a:gd name="T40" fmla="*/ 500 w 603"/>
              <a:gd name="T41" fmla="*/ 53 h 492"/>
              <a:gd name="T42" fmla="*/ 500 w 603"/>
              <a:gd name="T43" fmla="*/ 284 h 492"/>
              <a:gd name="T44" fmla="*/ 477 w 603"/>
              <a:gd name="T45" fmla="*/ 308 h 492"/>
              <a:gd name="T46" fmla="*/ 116 w 603"/>
              <a:gd name="T47" fmla="*/ 308 h 492"/>
              <a:gd name="T48" fmla="*/ 93 w 603"/>
              <a:gd name="T49" fmla="*/ 284 h 492"/>
              <a:gd name="T50" fmla="*/ 93 w 603"/>
              <a:gd name="T51" fmla="*/ 53 h 492"/>
              <a:gd name="T52" fmla="*/ 116 w 603"/>
              <a:gd name="T53" fmla="*/ 3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3" h="492">
                <a:moveTo>
                  <a:pt x="95" y="0"/>
                </a:moveTo>
                <a:cubicBezTo>
                  <a:pt x="498" y="0"/>
                  <a:pt x="498" y="0"/>
                  <a:pt x="498" y="0"/>
                </a:cubicBezTo>
                <a:cubicBezTo>
                  <a:pt x="516" y="0"/>
                  <a:pt x="530" y="14"/>
                  <a:pt x="530" y="32"/>
                </a:cubicBezTo>
                <a:cubicBezTo>
                  <a:pt x="530" y="127"/>
                  <a:pt x="530" y="222"/>
                  <a:pt x="530" y="317"/>
                </a:cubicBezTo>
                <a:cubicBezTo>
                  <a:pt x="530" y="326"/>
                  <a:pt x="531" y="331"/>
                  <a:pt x="535" y="339"/>
                </a:cubicBezTo>
                <a:cubicBezTo>
                  <a:pt x="598" y="469"/>
                  <a:pt x="598" y="469"/>
                  <a:pt x="598" y="469"/>
                </a:cubicBezTo>
                <a:cubicBezTo>
                  <a:pt x="603" y="479"/>
                  <a:pt x="595" y="492"/>
                  <a:pt x="583" y="492"/>
                </a:cubicBezTo>
                <a:cubicBezTo>
                  <a:pt x="19" y="492"/>
                  <a:pt x="19" y="492"/>
                  <a:pt x="19" y="492"/>
                </a:cubicBezTo>
                <a:cubicBezTo>
                  <a:pt x="7" y="492"/>
                  <a:pt x="0" y="480"/>
                  <a:pt x="4" y="469"/>
                </a:cubicBezTo>
                <a:cubicBezTo>
                  <a:pt x="22" y="425"/>
                  <a:pt x="41" y="381"/>
                  <a:pt x="60" y="336"/>
                </a:cubicBezTo>
                <a:cubicBezTo>
                  <a:pt x="62" y="329"/>
                  <a:pt x="63" y="327"/>
                  <a:pt x="63" y="319"/>
                </a:cubicBezTo>
                <a:cubicBezTo>
                  <a:pt x="63" y="32"/>
                  <a:pt x="63" y="32"/>
                  <a:pt x="63" y="32"/>
                </a:cubicBezTo>
                <a:cubicBezTo>
                  <a:pt x="63" y="14"/>
                  <a:pt x="78" y="0"/>
                  <a:pt x="95" y="0"/>
                </a:cubicBezTo>
                <a:close/>
                <a:moveTo>
                  <a:pt x="213" y="445"/>
                </a:moveTo>
                <a:cubicBezTo>
                  <a:pt x="389" y="445"/>
                  <a:pt x="389" y="445"/>
                  <a:pt x="389" y="445"/>
                </a:cubicBezTo>
                <a:cubicBezTo>
                  <a:pt x="404" y="445"/>
                  <a:pt x="404" y="469"/>
                  <a:pt x="389" y="469"/>
                </a:cubicBezTo>
                <a:cubicBezTo>
                  <a:pt x="213" y="469"/>
                  <a:pt x="213" y="469"/>
                  <a:pt x="213" y="469"/>
                </a:cubicBezTo>
                <a:cubicBezTo>
                  <a:pt x="197" y="469"/>
                  <a:pt x="197" y="445"/>
                  <a:pt x="213" y="445"/>
                </a:cubicBezTo>
                <a:close/>
                <a:moveTo>
                  <a:pt x="116" y="30"/>
                </a:moveTo>
                <a:cubicBezTo>
                  <a:pt x="477" y="30"/>
                  <a:pt x="477" y="30"/>
                  <a:pt x="477" y="30"/>
                </a:cubicBezTo>
                <a:cubicBezTo>
                  <a:pt x="499" y="30"/>
                  <a:pt x="500" y="31"/>
                  <a:pt x="500" y="53"/>
                </a:cubicBezTo>
                <a:cubicBezTo>
                  <a:pt x="500" y="284"/>
                  <a:pt x="500" y="284"/>
                  <a:pt x="500" y="284"/>
                </a:cubicBezTo>
                <a:cubicBezTo>
                  <a:pt x="500" y="306"/>
                  <a:pt x="500" y="308"/>
                  <a:pt x="477" y="308"/>
                </a:cubicBezTo>
                <a:cubicBezTo>
                  <a:pt x="116" y="308"/>
                  <a:pt x="116" y="308"/>
                  <a:pt x="116" y="308"/>
                </a:cubicBezTo>
                <a:cubicBezTo>
                  <a:pt x="94" y="308"/>
                  <a:pt x="93" y="306"/>
                  <a:pt x="93" y="284"/>
                </a:cubicBezTo>
                <a:cubicBezTo>
                  <a:pt x="93" y="53"/>
                  <a:pt x="93" y="53"/>
                  <a:pt x="93" y="53"/>
                </a:cubicBezTo>
                <a:cubicBezTo>
                  <a:pt x="93" y="30"/>
                  <a:pt x="94" y="30"/>
                  <a:pt x="116" y="30"/>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9" name="TextBox 58">
            <a:extLst>
              <a:ext uri="{FF2B5EF4-FFF2-40B4-BE49-F238E27FC236}">
                <a16:creationId xmlns:a16="http://schemas.microsoft.com/office/drawing/2014/main" xmlns="" id="{95F8318F-E167-454C-A207-A9F8663C2268}"/>
              </a:ext>
            </a:extLst>
          </p:cNvPr>
          <p:cNvSpPr txBox="1"/>
          <p:nvPr/>
        </p:nvSpPr>
        <p:spPr>
          <a:xfrm>
            <a:off x="2173765" y="1848676"/>
            <a:ext cx="587020" cy="400110"/>
          </a:xfrm>
          <a:prstGeom prst="rect">
            <a:avLst/>
          </a:prstGeom>
          <a:noFill/>
        </p:spPr>
        <p:txBody>
          <a:bodyPr wrap="none" rtlCol="0">
            <a:spAutoFit/>
          </a:bodyPr>
          <a:lstStyle/>
          <a:p>
            <a:pPr algn="ctr"/>
            <a:r>
              <a:rPr lang="en-US" altLang="zh-CN" sz="2000" dirty="0">
                <a:solidFill>
                  <a:schemeClr val="tx1">
                    <a:lumMod val="85000"/>
                    <a:lumOff val="15000"/>
                  </a:schemeClr>
                </a:solidFill>
              </a:rPr>
              <a:t>69</a:t>
            </a:r>
            <a:r>
              <a:rPr lang="en-US" altLang="zh-CN" sz="1200" dirty="0">
                <a:solidFill>
                  <a:schemeClr val="tx1">
                    <a:lumMod val="85000"/>
                    <a:lumOff val="15000"/>
                  </a:schemeClr>
                </a:solidFill>
              </a:rPr>
              <a:t>%</a:t>
            </a:r>
            <a:endParaRPr lang="zh-CN" altLang="en-US" sz="2000" dirty="0">
              <a:solidFill>
                <a:schemeClr val="tx1">
                  <a:lumMod val="85000"/>
                  <a:lumOff val="15000"/>
                </a:schemeClr>
              </a:solidFill>
            </a:endParaRPr>
          </a:p>
        </p:txBody>
      </p:sp>
      <p:grpSp>
        <p:nvGrpSpPr>
          <p:cNvPr id="10" name="组合 9">
            <a:extLst>
              <a:ext uri="{FF2B5EF4-FFF2-40B4-BE49-F238E27FC236}">
                <a16:creationId xmlns:a16="http://schemas.microsoft.com/office/drawing/2014/main" xmlns="" id="{B89A7AF5-29F1-4E34-B9AA-2CC4D439A9F9}"/>
              </a:ext>
            </a:extLst>
          </p:cNvPr>
          <p:cNvGrpSpPr/>
          <p:nvPr/>
        </p:nvGrpSpPr>
        <p:grpSpPr>
          <a:xfrm>
            <a:off x="7248601" y="1017619"/>
            <a:ext cx="1694551" cy="1694551"/>
            <a:chOff x="725582" y="1059582"/>
            <a:chExt cx="1483649" cy="1483649"/>
          </a:xfrm>
        </p:grpSpPr>
        <p:sp>
          <p:nvSpPr>
            <p:cNvPr id="11" name="椭圆 10">
              <a:extLst>
                <a:ext uri="{FF2B5EF4-FFF2-40B4-BE49-F238E27FC236}">
                  <a16:creationId xmlns:a16="http://schemas.microsoft.com/office/drawing/2014/main" xmlns="" id="{8127F207-1CED-4060-800D-52447A1EFD67}"/>
                </a:ext>
              </a:extLst>
            </p:cNvPr>
            <p:cNvSpPr/>
            <p:nvPr/>
          </p:nvSpPr>
          <p:spPr>
            <a:xfrm>
              <a:off x="725582" y="1059582"/>
              <a:ext cx="1483649" cy="1483649"/>
            </a:xfrm>
            <a:prstGeom prst="ellipse">
              <a:avLst/>
            </a:prstGeom>
            <a:gradFill flip="none" rotWithShape="1">
              <a:gsLst>
                <a:gs pos="0">
                  <a:schemeClr val="bg1"/>
                </a:gs>
                <a:gs pos="100000">
                  <a:srgbClr val="DEDEDE"/>
                </a:gs>
              </a:gsLst>
              <a:lin ang="2700000" scaled="1"/>
              <a:tileRect/>
            </a:gradFill>
            <a:ln>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椭圆 11">
              <a:extLst>
                <a:ext uri="{FF2B5EF4-FFF2-40B4-BE49-F238E27FC236}">
                  <a16:creationId xmlns:a16="http://schemas.microsoft.com/office/drawing/2014/main" xmlns="" id="{413CE13F-D247-4A5F-94FE-4B94A07E0971}"/>
                </a:ext>
              </a:extLst>
            </p:cNvPr>
            <p:cNvSpPr/>
            <p:nvPr/>
          </p:nvSpPr>
          <p:spPr>
            <a:xfrm>
              <a:off x="752075" y="1086075"/>
              <a:ext cx="1430662" cy="1430662"/>
            </a:xfrm>
            <a:prstGeom prst="ellipse">
              <a:avLst/>
            </a:prstGeom>
            <a:gradFill flip="none" rotWithShape="1">
              <a:gsLst>
                <a:gs pos="100000">
                  <a:schemeClr val="bg1"/>
                </a:gs>
                <a:gs pos="0">
                  <a:schemeClr val="bg1">
                    <a:lumMod val="85000"/>
                    <a:alpha val="66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aphicFrame>
        <p:nvGraphicFramePr>
          <p:cNvPr id="13" name="图表 12">
            <a:extLst>
              <a:ext uri="{FF2B5EF4-FFF2-40B4-BE49-F238E27FC236}">
                <a16:creationId xmlns:a16="http://schemas.microsoft.com/office/drawing/2014/main" xmlns="" id="{5F82E6A5-7B61-4B85-B0F7-4F16C185068F}"/>
              </a:ext>
            </a:extLst>
          </p:cNvPr>
          <p:cNvGraphicFramePr/>
          <p:nvPr>
            <p:extLst>
              <p:ext uri="{D42A27DB-BD31-4B8C-83A1-F6EECF244321}">
                <p14:modId xmlns:p14="http://schemas.microsoft.com/office/powerpoint/2010/main" val="3871838181"/>
              </p:ext>
            </p:extLst>
          </p:nvPr>
        </p:nvGraphicFramePr>
        <p:xfrm>
          <a:off x="7257134" y="1014023"/>
          <a:ext cx="1677484" cy="1701743"/>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63">
            <a:extLst>
              <a:ext uri="{FF2B5EF4-FFF2-40B4-BE49-F238E27FC236}">
                <a16:creationId xmlns:a16="http://schemas.microsoft.com/office/drawing/2014/main" xmlns="" id="{FC774934-5127-40CF-9351-0AA8B4E33A0F}"/>
              </a:ext>
            </a:extLst>
          </p:cNvPr>
          <p:cNvSpPr txBox="1"/>
          <p:nvPr/>
        </p:nvSpPr>
        <p:spPr>
          <a:xfrm>
            <a:off x="7802366" y="1860714"/>
            <a:ext cx="587020" cy="400110"/>
          </a:xfrm>
          <a:prstGeom prst="rect">
            <a:avLst/>
          </a:prstGeom>
          <a:noFill/>
        </p:spPr>
        <p:txBody>
          <a:bodyPr wrap="none" rtlCol="0">
            <a:spAutoFit/>
          </a:bodyPr>
          <a:lstStyle/>
          <a:p>
            <a:pPr algn="ctr"/>
            <a:r>
              <a:rPr lang="en-US" altLang="zh-CN" sz="2000" dirty="0">
                <a:solidFill>
                  <a:schemeClr val="tx1">
                    <a:lumMod val="85000"/>
                    <a:lumOff val="15000"/>
                  </a:schemeClr>
                </a:solidFill>
              </a:rPr>
              <a:t>82</a:t>
            </a:r>
            <a:r>
              <a:rPr lang="en-US" altLang="zh-CN" sz="1200" dirty="0">
                <a:solidFill>
                  <a:schemeClr val="tx1">
                    <a:lumMod val="85000"/>
                    <a:lumOff val="15000"/>
                  </a:schemeClr>
                </a:solidFill>
              </a:rPr>
              <a:t>%</a:t>
            </a:r>
            <a:endParaRPr lang="zh-CN" altLang="en-US" sz="2000" dirty="0">
              <a:solidFill>
                <a:schemeClr val="tx1">
                  <a:lumMod val="85000"/>
                  <a:lumOff val="15000"/>
                </a:schemeClr>
              </a:solidFill>
            </a:endParaRPr>
          </a:p>
        </p:txBody>
      </p:sp>
      <p:sp>
        <p:nvSpPr>
          <p:cNvPr id="15" name="Freeform 13">
            <a:extLst>
              <a:ext uri="{FF2B5EF4-FFF2-40B4-BE49-F238E27FC236}">
                <a16:creationId xmlns:a16="http://schemas.microsoft.com/office/drawing/2014/main" xmlns="" id="{DD8A0539-5D23-43E4-8252-EA51757B0545}"/>
              </a:ext>
            </a:extLst>
          </p:cNvPr>
          <p:cNvSpPr>
            <a:spLocks noEditPoints="1"/>
          </p:cNvSpPr>
          <p:nvPr/>
        </p:nvSpPr>
        <p:spPr bwMode="auto">
          <a:xfrm>
            <a:off x="7986189" y="1415422"/>
            <a:ext cx="219375" cy="404017"/>
          </a:xfrm>
          <a:custGeom>
            <a:avLst/>
            <a:gdLst>
              <a:gd name="T0" fmla="*/ 49 w 324"/>
              <a:gd name="T1" fmla="*/ 0 h 597"/>
              <a:gd name="T2" fmla="*/ 274 w 324"/>
              <a:gd name="T3" fmla="*/ 0 h 597"/>
              <a:gd name="T4" fmla="*/ 324 w 324"/>
              <a:gd name="T5" fmla="*/ 50 h 597"/>
              <a:gd name="T6" fmla="*/ 324 w 324"/>
              <a:gd name="T7" fmla="*/ 547 h 597"/>
              <a:gd name="T8" fmla="*/ 274 w 324"/>
              <a:gd name="T9" fmla="*/ 597 h 597"/>
              <a:gd name="T10" fmla="*/ 49 w 324"/>
              <a:gd name="T11" fmla="*/ 597 h 597"/>
              <a:gd name="T12" fmla="*/ 0 w 324"/>
              <a:gd name="T13" fmla="*/ 547 h 597"/>
              <a:gd name="T14" fmla="*/ 0 w 324"/>
              <a:gd name="T15" fmla="*/ 50 h 597"/>
              <a:gd name="T16" fmla="*/ 49 w 324"/>
              <a:gd name="T17" fmla="*/ 0 h 597"/>
              <a:gd name="T18" fmla="*/ 124 w 324"/>
              <a:gd name="T19" fmla="*/ 38 h 597"/>
              <a:gd name="T20" fmla="*/ 200 w 324"/>
              <a:gd name="T21" fmla="*/ 38 h 597"/>
              <a:gd name="T22" fmla="*/ 200 w 324"/>
              <a:gd name="T23" fmla="*/ 49 h 597"/>
              <a:gd name="T24" fmla="*/ 124 w 324"/>
              <a:gd name="T25" fmla="*/ 49 h 597"/>
              <a:gd name="T26" fmla="*/ 124 w 324"/>
              <a:gd name="T27" fmla="*/ 38 h 597"/>
              <a:gd name="T28" fmla="*/ 162 w 324"/>
              <a:gd name="T29" fmla="*/ 523 h 597"/>
              <a:gd name="T30" fmla="*/ 162 w 324"/>
              <a:gd name="T31" fmla="*/ 581 h 597"/>
              <a:gd name="T32" fmla="*/ 162 w 324"/>
              <a:gd name="T33" fmla="*/ 523 h 597"/>
              <a:gd name="T34" fmla="*/ 49 w 324"/>
              <a:gd name="T35" fmla="*/ 89 h 597"/>
              <a:gd name="T36" fmla="*/ 274 w 324"/>
              <a:gd name="T37" fmla="*/ 89 h 597"/>
              <a:gd name="T38" fmla="*/ 297 w 324"/>
              <a:gd name="T39" fmla="*/ 112 h 597"/>
              <a:gd name="T40" fmla="*/ 297 w 324"/>
              <a:gd name="T41" fmla="*/ 485 h 597"/>
              <a:gd name="T42" fmla="*/ 274 w 324"/>
              <a:gd name="T43" fmla="*/ 508 h 597"/>
              <a:gd name="T44" fmla="*/ 49 w 324"/>
              <a:gd name="T45" fmla="*/ 508 h 597"/>
              <a:gd name="T46" fmla="*/ 26 w 324"/>
              <a:gd name="T47" fmla="*/ 485 h 597"/>
              <a:gd name="T48" fmla="*/ 26 w 324"/>
              <a:gd name="T49" fmla="*/ 112 h 597"/>
              <a:gd name="T50" fmla="*/ 49 w 324"/>
              <a:gd name="T51" fmla="*/ 8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4" h="597">
                <a:moveTo>
                  <a:pt x="49" y="0"/>
                </a:moveTo>
                <a:cubicBezTo>
                  <a:pt x="274" y="0"/>
                  <a:pt x="274" y="0"/>
                  <a:pt x="274" y="0"/>
                </a:cubicBezTo>
                <a:cubicBezTo>
                  <a:pt x="313" y="0"/>
                  <a:pt x="324" y="14"/>
                  <a:pt x="324" y="50"/>
                </a:cubicBezTo>
                <a:cubicBezTo>
                  <a:pt x="324" y="547"/>
                  <a:pt x="324" y="547"/>
                  <a:pt x="324" y="547"/>
                </a:cubicBezTo>
                <a:cubicBezTo>
                  <a:pt x="324" y="582"/>
                  <a:pt x="311" y="597"/>
                  <a:pt x="274" y="597"/>
                </a:cubicBezTo>
                <a:cubicBezTo>
                  <a:pt x="49" y="597"/>
                  <a:pt x="49" y="597"/>
                  <a:pt x="49" y="597"/>
                </a:cubicBezTo>
                <a:cubicBezTo>
                  <a:pt x="11" y="597"/>
                  <a:pt x="0" y="581"/>
                  <a:pt x="0" y="547"/>
                </a:cubicBezTo>
                <a:cubicBezTo>
                  <a:pt x="0" y="50"/>
                  <a:pt x="0" y="50"/>
                  <a:pt x="0" y="50"/>
                </a:cubicBezTo>
                <a:cubicBezTo>
                  <a:pt x="0" y="11"/>
                  <a:pt x="11" y="0"/>
                  <a:pt x="49" y="0"/>
                </a:cubicBezTo>
                <a:close/>
                <a:moveTo>
                  <a:pt x="124" y="38"/>
                </a:moveTo>
                <a:cubicBezTo>
                  <a:pt x="200" y="38"/>
                  <a:pt x="200" y="38"/>
                  <a:pt x="200" y="38"/>
                </a:cubicBezTo>
                <a:cubicBezTo>
                  <a:pt x="212" y="38"/>
                  <a:pt x="212" y="49"/>
                  <a:pt x="200" y="49"/>
                </a:cubicBezTo>
                <a:cubicBezTo>
                  <a:pt x="124" y="49"/>
                  <a:pt x="124" y="49"/>
                  <a:pt x="124" y="49"/>
                </a:cubicBezTo>
                <a:cubicBezTo>
                  <a:pt x="114" y="49"/>
                  <a:pt x="113" y="38"/>
                  <a:pt x="124" y="38"/>
                </a:cubicBezTo>
                <a:close/>
                <a:moveTo>
                  <a:pt x="162" y="523"/>
                </a:moveTo>
                <a:cubicBezTo>
                  <a:pt x="200" y="523"/>
                  <a:pt x="200" y="581"/>
                  <a:pt x="162" y="581"/>
                </a:cubicBezTo>
                <a:cubicBezTo>
                  <a:pt x="124" y="581"/>
                  <a:pt x="124" y="523"/>
                  <a:pt x="162" y="523"/>
                </a:cubicBezTo>
                <a:close/>
                <a:moveTo>
                  <a:pt x="49" y="89"/>
                </a:moveTo>
                <a:cubicBezTo>
                  <a:pt x="274" y="89"/>
                  <a:pt x="274" y="89"/>
                  <a:pt x="274" y="89"/>
                </a:cubicBezTo>
                <a:cubicBezTo>
                  <a:pt x="294" y="89"/>
                  <a:pt x="297" y="94"/>
                  <a:pt x="297" y="112"/>
                </a:cubicBezTo>
                <a:cubicBezTo>
                  <a:pt x="297" y="485"/>
                  <a:pt x="297" y="485"/>
                  <a:pt x="297" y="485"/>
                </a:cubicBezTo>
                <a:cubicBezTo>
                  <a:pt x="297" y="503"/>
                  <a:pt x="294" y="508"/>
                  <a:pt x="274" y="508"/>
                </a:cubicBezTo>
                <a:cubicBezTo>
                  <a:pt x="49" y="508"/>
                  <a:pt x="49" y="508"/>
                  <a:pt x="49" y="508"/>
                </a:cubicBezTo>
                <a:cubicBezTo>
                  <a:pt x="29" y="508"/>
                  <a:pt x="26" y="503"/>
                  <a:pt x="26" y="485"/>
                </a:cubicBezTo>
                <a:cubicBezTo>
                  <a:pt x="26" y="112"/>
                  <a:pt x="26" y="112"/>
                  <a:pt x="26" y="112"/>
                </a:cubicBezTo>
                <a:cubicBezTo>
                  <a:pt x="26" y="95"/>
                  <a:pt x="32" y="89"/>
                  <a:pt x="49" y="89"/>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400"/>
          </a:p>
        </p:txBody>
      </p:sp>
      <p:grpSp>
        <p:nvGrpSpPr>
          <p:cNvPr id="22" name="组合 21">
            <a:extLst>
              <a:ext uri="{FF2B5EF4-FFF2-40B4-BE49-F238E27FC236}">
                <a16:creationId xmlns:a16="http://schemas.microsoft.com/office/drawing/2014/main" xmlns="" id="{60DDE452-E47F-4643-AE33-CC131527AFAF}"/>
              </a:ext>
            </a:extLst>
          </p:cNvPr>
          <p:cNvGrpSpPr/>
          <p:nvPr/>
        </p:nvGrpSpPr>
        <p:grpSpPr>
          <a:xfrm flipH="1">
            <a:off x="1013273" y="3786994"/>
            <a:ext cx="225049" cy="287830"/>
            <a:chOff x="-230154" y="2741259"/>
            <a:chExt cx="256625" cy="328215"/>
          </a:xfrm>
          <a:solidFill>
            <a:schemeClr val="bg1"/>
          </a:solidFill>
        </p:grpSpPr>
        <p:sp>
          <p:nvSpPr>
            <p:cNvPr id="23" name="空心弧 54">
              <a:extLst>
                <a:ext uri="{FF2B5EF4-FFF2-40B4-BE49-F238E27FC236}">
                  <a16:creationId xmlns:a16="http://schemas.microsoft.com/office/drawing/2014/main" xmlns="" id="{A38F8EEF-3BC7-4159-9BF2-F8BA1A91ABA8}"/>
                </a:ext>
              </a:extLst>
            </p:cNvPr>
            <p:cNvSpPr/>
            <p:nvPr/>
          </p:nvSpPr>
          <p:spPr>
            <a:xfrm rot="10800000">
              <a:off x="-144281" y="2741259"/>
              <a:ext cx="170752" cy="269994"/>
            </a:xfrm>
            <a:custGeom>
              <a:avLst/>
              <a:gdLst/>
              <a:ahLst/>
              <a:cxnLst/>
              <a:rect l="l" t="t" r="r" b="b"/>
              <a:pathLst>
                <a:path w="432048" h="683157">
                  <a:moveTo>
                    <a:pt x="229062" y="0"/>
                  </a:moveTo>
                  <a:lnTo>
                    <a:pt x="278753" y="106867"/>
                  </a:lnTo>
                  <a:cubicBezTo>
                    <a:pt x="215263" y="136388"/>
                    <a:pt x="166578" y="187998"/>
                    <a:pt x="142565" y="251109"/>
                  </a:cubicBezTo>
                  <a:lnTo>
                    <a:pt x="360039" y="251109"/>
                  </a:lnTo>
                  <a:cubicBezTo>
                    <a:pt x="399808" y="251109"/>
                    <a:pt x="432048" y="283349"/>
                    <a:pt x="432048" y="323118"/>
                  </a:cubicBezTo>
                  <a:lnTo>
                    <a:pt x="432048" y="611148"/>
                  </a:lnTo>
                  <a:cubicBezTo>
                    <a:pt x="432048" y="650917"/>
                    <a:pt x="399808" y="683157"/>
                    <a:pt x="360039" y="683157"/>
                  </a:cubicBezTo>
                  <a:lnTo>
                    <a:pt x="72009" y="683157"/>
                  </a:lnTo>
                  <a:cubicBezTo>
                    <a:pt x="32240" y="683157"/>
                    <a:pt x="0" y="650917"/>
                    <a:pt x="0" y="611148"/>
                  </a:cubicBezTo>
                  <a:lnTo>
                    <a:pt x="0" y="359121"/>
                  </a:lnTo>
                  <a:lnTo>
                    <a:pt x="0" y="323118"/>
                  </a:lnTo>
                  <a:lnTo>
                    <a:pt x="4042" y="303100"/>
                  </a:lnTo>
                  <a:cubicBezTo>
                    <a:pt x="22712" y="171766"/>
                    <a:pt x="106515" y="56981"/>
                    <a:pt x="229062" y="0"/>
                  </a:cubicBezTo>
                  <a:close/>
                </a:path>
              </a:pathLst>
            </a:cu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空心弧 54">
              <a:extLst>
                <a:ext uri="{FF2B5EF4-FFF2-40B4-BE49-F238E27FC236}">
                  <a16:creationId xmlns:a16="http://schemas.microsoft.com/office/drawing/2014/main" xmlns="" id="{729DC4EA-E5BB-4324-B021-A622BE81C7BF}"/>
                </a:ext>
              </a:extLst>
            </p:cNvPr>
            <p:cNvSpPr/>
            <p:nvPr/>
          </p:nvSpPr>
          <p:spPr>
            <a:xfrm rot="10800000">
              <a:off x="-230154" y="2834287"/>
              <a:ext cx="148739" cy="235187"/>
            </a:xfrm>
            <a:custGeom>
              <a:avLst/>
              <a:gdLst/>
              <a:ahLst/>
              <a:cxnLst/>
              <a:rect l="l" t="t" r="r" b="b"/>
              <a:pathLst>
                <a:path w="432048" h="683157">
                  <a:moveTo>
                    <a:pt x="229062" y="0"/>
                  </a:moveTo>
                  <a:lnTo>
                    <a:pt x="278753" y="106867"/>
                  </a:lnTo>
                  <a:cubicBezTo>
                    <a:pt x="215263" y="136388"/>
                    <a:pt x="166578" y="187998"/>
                    <a:pt x="142565" y="251109"/>
                  </a:cubicBezTo>
                  <a:lnTo>
                    <a:pt x="360039" y="251109"/>
                  </a:lnTo>
                  <a:cubicBezTo>
                    <a:pt x="399808" y="251109"/>
                    <a:pt x="432048" y="283349"/>
                    <a:pt x="432048" y="323118"/>
                  </a:cubicBezTo>
                  <a:lnTo>
                    <a:pt x="432048" y="611148"/>
                  </a:lnTo>
                  <a:cubicBezTo>
                    <a:pt x="432048" y="650917"/>
                    <a:pt x="399808" y="683157"/>
                    <a:pt x="360039" y="683157"/>
                  </a:cubicBezTo>
                  <a:lnTo>
                    <a:pt x="72009" y="683157"/>
                  </a:lnTo>
                  <a:cubicBezTo>
                    <a:pt x="32240" y="683157"/>
                    <a:pt x="0" y="650917"/>
                    <a:pt x="0" y="611148"/>
                  </a:cubicBezTo>
                  <a:lnTo>
                    <a:pt x="0" y="359121"/>
                  </a:lnTo>
                  <a:lnTo>
                    <a:pt x="0" y="323118"/>
                  </a:lnTo>
                  <a:lnTo>
                    <a:pt x="4042" y="303100"/>
                  </a:lnTo>
                  <a:cubicBezTo>
                    <a:pt x="22712" y="171766"/>
                    <a:pt x="106515" y="56981"/>
                    <a:pt x="22906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8" name="矩形 27">
            <a:extLst>
              <a:ext uri="{FF2B5EF4-FFF2-40B4-BE49-F238E27FC236}">
                <a16:creationId xmlns:a16="http://schemas.microsoft.com/office/drawing/2014/main" xmlns="" id="{EF82DE52-CECE-4ACF-9696-A44E94B4A8FC}"/>
              </a:ext>
            </a:extLst>
          </p:cNvPr>
          <p:cNvSpPr/>
          <p:nvPr/>
        </p:nvSpPr>
        <p:spPr>
          <a:xfrm>
            <a:off x="1484804" y="3771549"/>
            <a:ext cx="1257176" cy="369332"/>
          </a:xfrm>
          <a:prstGeom prst="rect">
            <a:avLst/>
          </a:prstGeom>
        </p:spPr>
        <p:txBody>
          <a:bodyPr wrap="square">
            <a:spAutoFit/>
          </a:bodyPr>
          <a:lstStyle/>
          <a:p>
            <a:pPr algn="dist"/>
            <a:r>
              <a:rPr lang="zh-CN" altLang="en-US" b="1" dirty="0">
                <a:solidFill>
                  <a:schemeClr val="bg1"/>
                </a:solidFill>
              </a:rPr>
              <a:t>输入标题</a:t>
            </a:r>
          </a:p>
        </p:txBody>
      </p:sp>
      <p:sp>
        <p:nvSpPr>
          <p:cNvPr id="30" name="文本框 29">
            <a:extLst>
              <a:ext uri="{FF2B5EF4-FFF2-40B4-BE49-F238E27FC236}">
                <a16:creationId xmlns:a16="http://schemas.microsoft.com/office/drawing/2014/main" xmlns="" id="{B06D14C4-7653-4FC7-961D-F7B556B6105F}"/>
              </a:ext>
            </a:extLst>
          </p:cNvPr>
          <p:cNvSpPr txBox="1"/>
          <p:nvPr/>
        </p:nvSpPr>
        <p:spPr>
          <a:xfrm>
            <a:off x="1484803" y="4311410"/>
            <a:ext cx="9906633" cy="2092881"/>
          </a:xfrm>
          <a:prstGeom prst="rect">
            <a:avLst/>
          </a:prstGeom>
          <a:noFill/>
        </p:spPr>
        <p:txBody>
          <a:bodyPr wrap="square" rtlCol="0">
            <a:spAutoFit/>
          </a:bodyPr>
          <a:lstStyle/>
          <a:p>
            <a:r>
              <a:rPr lang="en-US" altLang="zh-CN" sz="1600" dirty="0">
                <a:solidFill>
                  <a:schemeClr val="bg1"/>
                </a:solidFill>
              </a:rPr>
              <a:t>Lorem ipsum dolor sit amet, consectetuer adipiscing elit. Maecenas porttitor congue massa. Fusce posuere, magna sed pulvinar ultricies, purus lectus malesuada libero, sit amet commodo magna eros quis urna.</a:t>
            </a:r>
          </a:p>
          <a:p>
            <a:endParaRPr lang="en-US" altLang="zh-CN" sz="1600" dirty="0">
              <a:solidFill>
                <a:schemeClr val="bg1"/>
              </a:solidFill>
            </a:endParaRPr>
          </a:p>
          <a:p>
            <a:r>
              <a:rPr lang="en-US" altLang="zh-CN" sz="1600" dirty="0">
                <a:solidFill>
                  <a:schemeClr val="bg1"/>
                </a:solidFill>
              </a:rPr>
              <a:t>Nunc viverra imperdiet enim. Fusce est. Vivamus a tellus.</a:t>
            </a:r>
          </a:p>
          <a:p>
            <a:endParaRPr lang="en-US" altLang="zh-CN" sz="1600" dirty="0">
              <a:solidFill>
                <a:schemeClr val="bg1"/>
              </a:solidFill>
            </a:endParaRPr>
          </a:p>
          <a:p>
            <a:r>
              <a:rPr lang="en-US" altLang="zh-CN" sz="1600" dirty="0">
                <a:solidFill>
                  <a:schemeClr val="bg1"/>
                </a:solidFill>
              </a:rPr>
              <a:t>Pellentesque habitant morbi tristique senectus et netus et malesuada fames ac turpis egestas. Proin pharetra nonummy pede. Mauris et orci.</a:t>
            </a:r>
          </a:p>
          <a:p>
            <a:endParaRPr lang="zh-CN" altLang="en-US" dirty="0">
              <a:solidFill>
                <a:schemeClr val="bg1"/>
              </a:solidFill>
            </a:endParaRPr>
          </a:p>
        </p:txBody>
      </p:sp>
      <p:sp>
        <p:nvSpPr>
          <p:cNvPr id="32" name="矩形 31">
            <a:extLst>
              <a:ext uri="{FF2B5EF4-FFF2-40B4-BE49-F238E27FC236}">
                <a16:creationId xmlns:a16="http://schemas.microsoft.com/office/drawing/2014/main" xmlns="" id="{C981F596-A8AF-47E6-9162-E2368E57830E}"/>
              </a:ext>
            </a:extLst>
          </p:cNvPr>
          <p:cNvSpPr/>
          <p:nvPr/>
        </p:nvSpPr>
        <p:spPr>
          <a:xfrm>
            <a:off x="3645587" y="1167594"/>
            <a:ext cx="1000657" cy="338554"/>
          </a:xfrm>
          <a:prstGeom prst="rect">
            <a:avLst/>
          </a:prstGeom>
        </p:spPr>
        <p:txBody>
          <a:bodyPr wrap="square">
            <a:spAutoFit/>
          </a:bodyPr>
          <a:lstStyle/>
          <a:p>
            <a:pPr algn="dist"/>
            <a:r>
              <a:rPr lang="zh-CN" altLang="en-US" sz="1600" b="1" dirty="0">
                <a:solidFill>
                  <a:srgbClr val="39BE0A"/>
                </a:solidFill>
              </a:rPr>
              <a:t>输入标题</a:t>
            </a:r>
          </a:p>
        </p:txBody>
      </p:sp>
      <p:sp>
        <p:nvSpPr>
          <p:cNvPr id="34" name="矩形 33">
            <a:extLst>
              <a:ext uri="{FF2B5EF4-FFF2-40B4-BE49-F238E27FC236}">
                <a16:creationId xmlns:a16="http://schemas.microsoft.com/office/drawing/2014/main" xmlns="" id="{D385E3E2-C8C4-4FDC-96C7-C935151AC420}"/>
              </a:ext>
            </a:extLst>
          </p:cNvPr>
          <p:cNvSpPr/>
          <p:nvPr/>
        </p:nvSpPr>
        <p:spPr>
          <a:xfrm>
            <a:off x="3645585" y="1503690"/>
            <a:ext cx="1712547" cy="1015663"/>
          </a:xfrm>
          <a:prstGeom prst="rect">
            <a:avLst/>
          </a:prstGeom>
        </p:spPr>
        <p:txBody>
          <a:bodyPr wrap="square">
            <a:spAutoFit/>
          </a:bodyPr>
          <a:lstStyle/>
          <a:p>
            <a:pPr>
              <a:spcBef>
                <a:spcPts val="600"/>
              </a:spcBef>
            </a:pPr>
            <a:r>
              <a:rPr lang="en-US" altLang="zh-CN" sz="1200" dirty="0">
                <a:solidFill>
                  <a:schemeClr val="tx1">
                    <a:lumMod val="75000"/>
                    <a:lumOff val="25000"/>
                  </a:schemeClr>
                </a:solidFill>
              </a:rPr>
              <a:t>Lorem ipsum dolor sit amet, consectetuer adipiscing elit. Maecenas porttitor congue massa. </a:t>
            </a:r>
          </a:p>
        </p:txBody>
      </p:sp>
      <p:sp>
        <p:nvSpPr>
          <p:cNvPr id="36" name="矩形 35">
            <a:extLst>
              <a:ext uri="{FF2B5EF4-FFF2-40B4-BE49-F238E27FC236}">
                <a16:creationId xmlns:a16="http://schemas.microsoft.com/office/drawing/2014/main" xmlns="" id="{13C3A2CE-7551-429A-99A4-F18F560B0734}"/>
              </a:ext>
            </a:extLst>
          </p:cNvPr>
          <p:cNvSpPr/>
          <p:nvPr/>
        </p:nvSpPr>
        <p:spPr>
          <a:xfrm>
            <a:off x="9318573" y="1167594"/>
            <a:ext cx="1000657" cy="338554"/>
          </a:xfrm>
          <a:prstGeom prst="rect">
            <a:avLst/>
          </a:prstGeom>
        </p:spPr>
        <p:txBody>
          <a:bodyPr wrap="square">
            <a:spAutoFit/>
          </a:bodyPr>
          <a:lstStyle/>
          <a:p>
            <a:pPr algn="dist"/>
            <a:r>
              <a:rPr lang="zh-CN" altLang="en-US" sz="1600" b="1" dirty="0">
                <a:solidFill>
                  <a:srgbClr val="FFC000"/>
                </a:solidFill>
              </a:rPr>
              <a:t>输入标题</a:t>
            </a:r>
          </a:p>
        </p:txBody>
      </p:sp>
      <p:sp>
        <p:nvSpPr>
          <p:cNvPr id="38" name="矩形 37">
            <a:extLst>
              <a:ext uri="{FF2B5EF4-FFF2-40B4-BE49-F238E27FC236}">
                <a16:creationId xmlns:a16="http://schemas.microsoft.com/office/drawing/2014/main" xmlns="" id="{423DB5B6-9698-4D68-9D82-01B60E3D3C84}"/>
              </a:ext>
            </a:extLst>
          </p:cNvPr>
          <p:cNvSpPr/>
          <p:nvPr/>
        </p:nvSpPr>
        <p:spPr>
          <a:xfrm>
            <a:off x="9318571" y="1503690"/>
            <a:ext cx="1712547" cy="1015663"/>
          </a:xfrm>
          <a:prstGeom prst="rect">
            <a:avLst/>
          </a:prstGeom>
        </p:spPr>
        <p:txBody>
          <a:bodyPr wrap="square">
            <a:spAutoFit/>
          </a:bodyPr>
          <a:lstStyle/>
          <a:p>
            <a:pPr>
              <a:spcBef>
                <a:spcPts val="600"/>
              </a:spcBef>
            </a:pPr>
            <a:r>
              <a:rPr lang="en-US" altLang="zh-CN" sz="1200" dirty="0">
                <a:solidFill>
                  <a:schemeClr val="tx1">
                    <a:lumMod val="75000"/>
                    <a:lumOff val="25000"/>
                  </a:schemeClr>
                </a:solidFill>
              </a:rPr>
              <a:t>Lorem ipsum dolor sit amet, consectetuer adipiscing elit. Maecenas porttitor congue massa. </a:t>
            </a:r>
          </a:p>
        </p:txBody>
      </p:sp>
      <p:sp>
        <p:nvSpPr>
          <p:cNvPr id="39" name="矩形 38">
            <a:extLst>
              <a:ext uri="{FF2B5EF4-FFF2-40B4-BE49-F238E27FC236}">
                <a16:creationId xmlns:a16="http://schemas.microsoft.com/office/drawing/2014/main" xmlns="" id="{4410AC2C-2B1A-4F4E-A033-FD1E05EF673C}"/>
              </a:ext>
            </a:extLst>
          </p:cNvPr>
          <p:cNvSpPr/>
          <p:nvPr/>
        </p:nvSpPr>
        <p:spPr>
          <a:xfrm>
            <a:off x="3640447" y="1503690"/>
            <a:ext cx="1712547" cy="1015663"/>
          </a:xfrm>
          <a:prstGeom prst="rect">
            <a:avLst/>
          </a:prstGeom>
        </p:spPr>
        <p:txBody>
          <a:bodyPr wrap="square">
            <a:spAutoFit/>
          </a:bodyPr>
          <a:lstStyle/>
          <a:p>
            <a:pPr>
              <a:spcBef>
                <a:spcPts val="600"/>
              </a:spcBef>
            </a:pPr>
            <a:r>
              <a:rPr lang="en-US" altLang="zh-CN" sz="1200" dirty="0">
                <a:solidFill>
                  <a:schemeClr val="tx1">
                    <a:lumMod val="75000"/>
                    <a:lumOff val="25000"/>
                  </a:schemeClr>
                </a:solidFill>
              </a:rPr>
              <a:t>Lorem ipsum dolor sit amet, consectetuer adipiscing elit. Maecenas porttitor congue massa. </a:t>
            </a:r>
          </a:p>
        </p:txBody>
      </p:sp>
    </p:spTree>
    <p:extLst>
      <p:ext uri="{BB962C8B-B14F-4D97-AF65-F5344CB8AC3E}">
        <p14:creationId xmlns:p14="http://schemas.microsoft.com/office/powerpoint/2010/main" val="367543882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4B0DCA5-0678-4457-99D2-FF0F7AB614E0}"/>
              </a:ext>
            </a:extLst>
          </p:cNvPr>
          <p:cNvSpPr/>
          <p:nvPr/>
        </p:nvSpPr>
        <p:spPr>
          <a:xfrm>
            <a:off x="0" y="1484313"/>
            <a:ext cx="12192000" cy="3889375"/>
          </a:xfrm>
          <a:prstGeom prst="rect">
            <a:avLst/>
          </a:prstGeom>
          <a:solidFill>
            <a:sysClr val="window" lastClr="FFFFFF"/>
          </a:solidFill>
          <a:ln w="12700" cap="flat" cmpd="sng" algn="ctr">
            <a:noFill/>
            <a:prstDash val="solid"/>
            <a:miter lim="800000"/>
          </a:ln>
          <a:effectLst>
            <a:outerShdw blurRad="508000" sx="101000" sy="101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outerShdw blurRad="444500" sx="102000" sy="102000" algn="ctr" rotWithShape="0">
                  <a:prstClr val="black">
                    <a:alpha val="20000"/>
                  </a:prstClr>
                </a:outerShdw>
              </a:effectLst>
              <a:uLnTx/>
              <a:uFillTx/>
              <a:latin typeface="思源黑体 CN Light"/>
              <a:ea typeface="思源黑体 CN Light"/>
              <a:cs typeface="+mn-cs"/>
            </a:endParaRPr>
          </a:p>
        </p:txBody>
      </p:sp>
      <p:sp>
        <p:nvSpPr>
          <p:cNvPr id="12" name="圆角矩形 51">
            <a:extLst>
              <a:ext uri="{FF2B5EF4-FFF2-40B4-BE49-F238E27FC236}">
                <a16:creationId xmlns:a16="http://schemas.microsoft.com/office/drawing/2014/main" xmlns="" id="{11B2A4D4-1512-4E71-B76D-8B6637EE6925}"/>
              </a:ext>
            </a:extLst>
          </p:cNvPr>
          <p:cNvSpPr/>
          <p:nvPr/>
        </p:nvSpPr>
        <p:spPr>
          <a:xfrm>
            <a:off x="1628775" y="1068635"/>
            <a:ext cx="8953499" cy="4674940"/>
          </a:xfrm>
          <a:prstGeom prst="roundRect">
            <a:avLst/>
          </a:prstGeom>
          <a:gradFill flip="none" rotWithShape="1">
            <a:gsLst>
              <a:gs pos="0">
                <a:schemeClr val="bg1"/>
              </a:gs>
              <a:gs pos="100000">
                <a:srgbClr val="DEDEDE"/>
              </a:gs>
            </a:gsLst>
            <a:lin ang="2700000" scaled="1"/>
            <a:tileRect/>
          </a:gradFill>
          <a:ln>
            <a:noFill/>
          </a:ln>
          <a:effectLst>
            <a:outerShdw blurRad="152400" dist="12700" dir="48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52">
            <a:extLst>
              <a:ext uri="{FF2B5EF4-FFF2-40B4-BE49-F238E27FC236}">
                <a16:creationId xmlns:a16="http://schemas.microsoft.com/office/drawing/2014/main" xmlns="" id="{3AE0121C-A15F-4A3F-8AF8-FE0BDA6181B4}"/>
              </a:ext>
            </a:extLst>
          </p:cNvPr>
          <p:cNvSpPr/>
          <p:nvPr/>
        </p:nvSpPr>
        <p:spPr>
          <a:xfrm>
            <a:off x="2268312" y="1402560"/>
            <a:ext cx="7674436" cy="4007090"/>
          </a:xfrm>
          <a:prstGeom prst="roundRect">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53">
            <a:extLst>
              <a:ext uri="{FF2B5EF4-FFF2-40B4-BE49-F238E27FC236}">
                <a16:creationId xmlns:a16="http://schemas.microsoft.com/office/drawing/2014/main" xmlns="" id="{9F0E2358-B27F-4083-8565-F650147CF16E}"/>
              </a:ext>
            </a:extLst>
          </p:cNvPr>
          <p:cNvSpPr/>
          <p:nvPr/>
        </p:nvSpPr>
        <p:spPr>
          <a:xfrm>
            <a:off x="3026849" y="1798620"/>
            <a:ext cx="6157352" cy="3214977"/>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xmlns="" id="{87F53940-3FE7-41CB-B917-27DE64F82C5D}"/>
              </a:ext>
            </a:extLst>
          </p:cNvPr>
          <p:cNvCxnSpPr>
            <a:cxnSpLocks/>
          </p:cNvCxnSpPr>
          <p:nvPr/>
        </p:nvCxnSpPr>
        <p:spPr>
          <a:xfrm>
            <a:off x="5981581" y="3215297"/>
            <a:ext cx="196755" cy="0"/>
          </a:xfrm>
          <a:prstGeom prst="line">
            <a:avLst/>
          </a:prstGeom>
          <a:noFill/>
          <a:ln w="12700" cap="flat" cmpd="sng" algn="ctr">
            <a:solidFill>
              <a:schemeClr val="accent1"/>
            </a:solidFill>
            <a:prstDash val="solid"/>
            <a:miter lim="800000"/>
          </a:ln>
          <a:effectLst/>
        </p:spPr>
      </p:cxnSp>
      <p:sp>
        <p:nvSpPr>
          <p:cNvPr id="9" name="文本框 8">
            <a:extLst>
              <a:ext uri="{FF2B5EF4-FFF2-40B4-BE49-F238E27FC236}">
                <a16:creationId xmlns:a16="http://schemas.microsoft.com/office/drawing/2014/main" xmlns="" id="{7C800683-84C5-42F7-90CA-2A9895EC9CFA}"/>
              </a:ext>
            </a:extLst>
          </p:cNvPr>
          <p:cNvSpPr txBox="1"/>
          <p:nvPr/>
        </p:nvSpPr>
        <p:spPr>
          <a:xfrm>
            <a:off x="3305467" y="3421949"/>
            <a:ext cx="5599877" cy="9233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5400" b="1" i="0" u="none" strike="noStrike" kern="0" cap="none" spc="300" normalizeH="0" baseline="0" noProof="0" dirty="0">
                <a:ln>
                  <a:noFill/>
                </a:ln>
                <a:solidFill>
                  <a:schemeClr val="bg1"/>
                </a:solidFill>
                <a:effectLst/>
                <a:uLnTx/>
                <a:uFillTx/>
                <a:latin typeface="+mj-ea"/>
                <a:ea typeface="+mj-ea"/>
              </a:rPr>
              <a:t>输入你的小标题</a:t>
            </a:r>
          </a:p>
        </p:txBody>
      </p:sp>
      <p:sp>
        <p:nvSpPr>
          <p:cNvPr id="6" name="文本框 5">
            <a:extLst>
              <a:ext uri="{FF2B5EF4-FFF2-40B4-BE49-F238E27FC236}">
                <a16:creationId xmlns:a16="http://schemas.microsoft.com/office/drawing/2014/main" xmlns="" id="{A122DD53-C6A8-4C27-9EC5-3CEAAED6FBF9}"/>
              </a:ext>
            </a:extLst>
          </p:cNvPr>
          <p:cNvSpPr txBox="1"/>
          <p:nvPr/>
        </p:nvSpPr>
        <p:spPr>
          <a:xfrm>
            <a:off x="4770318" y="2204166"/>
            <a:ext cx="2670175"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schemeClr val="bg1"/>
                </a:solidFill>
                <a:effectLst/>
                <a:uLnTx/>
                <a:uFillTx/>
                <a:ea typeface="+mj-ea"/>
              </a:rPr>
              <a:t>Part 02</a:t>
            </a:r>
            <a:endParaRPr kumimoji="0" lang="zh-CN" altLang="en-US" sz="4400" b="0" i="0" u="none" strike="noStrike" kern="0" cap="none" spc="0" normalizeH="0" baseline="0" noProof="0" dirty="0">
              <a:ln>
                <a:noFill/>
              </a:ln>
              <a:solidFill>
                <a:schemeClr val="bg1"/>
              </a:solidFill>
              <a:effectLst/>
              <a:uLnTx/>
              <a:uFillTx/>
              <a:ea typeface="+mj-ea"/>
            </a:endParaRPr>
          </a:p>
        </p:txBody>
      </p:sp>
      <p:cxnSp>
        <p:nvCxnSpPr>
          <p:cNvPr id="10" name="直接连接符 9">
            <a:extLst>
              <a:ext uri="{FF2B5EF4-FFF2-40B4-BE49-F238E27FC236}">
                <a16:creationId xmlns:a16="http://schemas.microsoft.com/office/drawing/2014/main" xmlns="" id="{C43A12DD-363D-4183-A9AE-F970B3D89FBC}"/>
              </a:ext>
            </a:extLst>
          </p:cNvPr>
          <p:cNvCxnSpPr>
            <a:cxnSpLocks/>
          </p:cNvCxnSpPr>
          <p:nvPr/>
        </p:nvCxnSpPr>
        <p:spPr>
          <a:xfrm>
            <a:off x="5933956" y="3062897"/>
            <a:ext cx="314444" cy="0"/>
          </a:xfrm>
          <a:prstGeom prst="line">
            <a:avLst/>
          </a:prstGeom>
          <a:noFill/>
          <a:ln w="12700" cap="flat" cmpd="sng" algn="ctr">
            <a:solidFill>
              <a:schemeClr val="bg1">
                <a:lumMod val="95000"/>
              </a:schemeClr>
            </a:solidFill>
            <a:prstDash val="solid"/>
            <a:miter lim="800000"/>
          </a:ln>
          <a:effectLst/>
        </p:spPr>
      </p:cxnSp>
    </p:spTree>
    <p:extLst>
      <p:ext uri="{BB962C8B-B14F-4D97-AF65-F5344CB8AC3E}">
        <p14:creationId xmlns:p14="http://schemas.microsoft.com/office/powerpoint/2010/main" val="292497582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80">
            <a:extLst>
              <a:ext uri="{FF2B5EF4-FFF2-40B4-BE49-F238E27FC236}">
                <a16:creationId xmlns:a16="http://schemas.microsoft.com/office/drawing/2014/main" xmlns="" id="{80152E26-36B1-44AB-B4F7-E0EFF28AD497}"/>
              </a:ext>
            </a:extLst>
          </p:cNvPr>
          <p:cNvSpPr/>
          <p:nvPr/>
        </p:nvSpPr>
        <p:spPr>
          <a:xfrm>
            <a:off x="2501351" y="1371977"/>
            <a:ext cx="3372931" cy="1021193"/>
          </a:xfrm>
          <a:prstGeom prst="roundRect">
            <a:avLst>
              <a:gd name="adj" fmla="val 50000"/>
            </a:avLst>
          </a:prstGeom>
          <a:ln>
            <a:noFill/>
          </a:ln>
          <a:effectLst>
            <a:innerShdw blurRad="88900" dist="50800" dir="108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 name="组合 2">
            <a:extLst>
              <a:ext uri="{FF2B5EF4-FFF2-40B4-BE49-F238E27FC236}">
                <a16:creationId xmlns:a16="http://schemas.microsoft.com/office/drawing/2014/main" xmlns="" id="{1CD9E80D-1855-4ACC-9E2D-4E61FACE9A9D}"/>
              </a:ext>
            </a:extLst>
          </p:cNvPr>
          <p:cNvGrpSpPr/>
          <p:nvPr/>
        </p:nvGrpSpPr>
        <p:grpSpPr>
          <a:xfrm>
            <a:off x="2664988" y="1563238"/>
            <a:ext cx="905038" cy="999946"/>
            <a:chOff x="4041282" y="2203643"/>
            <a:chExt cx="1517809" cy="1676975"/>
          </a:xfrm>
        </p:grpSpPr>
        <p:sp>
          <p:nvSpPr>
            <p:cNvPr id="4" name="矩形 3">
              <a:extLst>
                <a:ext uri="{FF2B5EF4-FFF2-40B4-BE49-F238E27FC236}">
                  <a16:creationId xmlns:a16="http://schemas.microsoft.com/office/drawing/2014/main" xmlns="" id="{466CFC40-450D-4981-9F03-64E0A5B58ECA}"/>
                </a:ext>
              </a:extLst>
            </p:cNvPr>
            <p:cNvSpPr/>
            <p:nvPr/>
          </p:nvSpPr>
          <p:spPr>
            <a:xfrm rot="2700000">
              <a:off x="4352220" y="2673747"/>
              <a:ext cx="1352306" cy="1061436"/>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83">
              <a:extLst>
                <a:ext uri="{FF2B5EF4-FFF2-40B4-BE49-F238E27FC236}">
                  <a16:creationId xmlns:a16="http://schemas.microsoft.com/office/drawing/2014/main" xmlns="" id="{9ECB8455-EC3F-4FC4-ABBC-2409C7D1F195}"/>
                </a:ext>
              </a:extLst>
            </p:cNvPr>
            <p:cNvSpPr/>
            <p:nvPr/>
          </p:nvSpPr>
          <p:spPr>
            <a:xfrm>
              <a:off x="4041282" y="2203643"/>
              <a:ext cx="1061436" cy="1061436"/>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8E23F4E8-617D-4E41-A2CC-45696F8D3C2B}"/>
                </a:ext>
              </a:extLst>
            </p:cNvPr>
            <p:cNvSpPr/>
            <p:nvPr/>
          </p:nvSpPr>
          <p:spPr>
            <a:xfrm>
              <a:off x="4091442" y="2253804"/>
              <a:ext cx="961116" cy="961116"/>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856B0C9F-3E8C-4AC9-AC23-E49AB57C5F8D}"/>
                </a:ext>
              </a:extLst>
            </p:cNvPr>
            <p:cNvSpPr/>
            <p:nvPr/>
          </p:nvSpPr>
          <p:spPr>
            <a:xfrm>
              <a:off x="4144477" y="2306838"/>
              <a:ext cx="855046" cy="85504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C0697D7A-5F12-48A9-800D-42904A4036C2}"/>
              </a:ext>
            </a:extLst>
          </p:cNvPr>
          <p:cNvGrpSpPr/>
          <p:nvPr/>
        </p:nvGrpSpPr>
        <p:grpSpPr>
          <a:xfrm>
            <a:off x="2810693" y="1759258"/>
            <a:ext cx="326261" cy="238939"/>
            <a:chOff x="7147950" y="1910835"/>
            <a:chExt cx="565394" cy="414069"/>
          </a:xfrm>
          <a:solidFill>
            <a:schemeClr val="bg1"/>
          </a:solidFill>
        </p:grpSpPr>
        <p:sp>
          <p:nvSpPr>
            <p:cNvPr id="9" name="Freeform 248">
              <a:extLst>
                <a:ext uri="{FF2B5EF4-FFF2-40B4-BE49-F238E27FC236}">
                  <a16:creationId xmlns:a16="http://schemas.microsoft.com/office/drawing/2014/main" xmlns="" id="{1D5E7E5A-65CC-4902-8EE3-0C8AF18F0602}"/>
                </a:ext>
              </a:extLst>
            </p:cNvPr>
            <p:cNvSpPr>
              <a:spLocks/>
            </p:cNvSpPr>
            <p:nvPr/>
          </p:nvSpPr>
          <p:spPr bwMode="auto">
            <a:xfrm>
              <a:off x="7147950" y="1910835"/>
              <a:ext cx="394114" cy="377484"/>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249">
              <a:extLst>
                <a:ext uri="{FF2B5EF4-FFF2-40B4-BE49-F238E27FC236}">
                  <a16:creationId xmlns:a16="http://schemas.microsoft.com/office/drawing/2014/main" xmlns="" id="{D274AB40-0D21-4C84-822E-BFE6E38DB94B}"/>
                </a:ext>
              </a:extLst>
            </p:cNvPr>
            <p:cNvSpPr>
              <a:spLocks noEditPoints="1"/>
            </p:cNvSpPr>
            <p:nvPr/>
          </p:nvSpPr>
          <p:spPr bwMode="auto">
            <a:xfrm>
              <a:off x="7324220" y="2007285"/>
              <a:ext cx="389124" cy="317619"/>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1" name="圆角矩形 125">
            <a:extLst>
              <a:ext uri="{FF2B5EF4-FFF2-40B4-BE49-F238E27FC236}">
                <a16:creationId xmlns:a16="http://schemas.microsoft.com/office/drawing/2014/main" xmlns="" id="{9E69717E-6DF5-403C-86CB-32DFC565044B}"/>
              </a:ext>
            </a:extLst>
          </p:cNvPr>
          <p:cNvSpPr/>
          <p:nvPr/>
        </p:nvSpPr>
        <p:spPr>
          <a:xfrm>
            <a:off x="4935732" y="1371711"/>
            <a:ext cx="3372931" cy="1021193"/>
          </a:xfrm>
          <a:prstGeom prst="roundRect">
            <a:avLst>
              <a:gd name="adj" fmla="val 50000"/>
            </a:avLst>
          </a:prstGeom>
          <a:solidFill>
            <a:schemeClr val="accent3"/>
          </a:solidFill>
          <a:ln>
            <a:noFill/>
          </a:ln>
          <a:effectLst>
            <a:innerShdw blurRad="88900" dist="50800" dir="108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a:extLst>
              <a:ext uri="{FF2B5EF4-FFF2-40B4-BE49-F238E27FC236}">
                <a16:creationId xmlns:a16="http://schemas.microsoft.com/office/drawing/2014/main" xmlns="" id="{208F9B95-FF6B-40E2-9BB9-A8E61D4BB91F}"/>
              </a:ext>
            </a:extLst>
          </p:cNvPr>
          <p:cNvGrpSpPr/>
          <p:nvPr/>
        </p:nvGrpSpPr>
        <p:grpSpPr>
          <a:xfrm>
            <a:off x="5099369" y="1562972"/>
            <a:ext cx="905038" cy="999946"/>
            <a:chOff x="4041282" y="2203643"/>
            <a:chExt cx="1517809" cy="1676975"/>
          </a:xfrm>
        </p:grpSpPr>
        <p:sp>
          <p:nvSpPr>
            <p:cNvPr id="13" name="矩形 12">
              <a:extLst>
                <a:ext uri="{FF2B5EF4-FFF2-40B4-BE49-F238E27FC236}">
                  <a16:creationId xmlns:a16="http://schemas.microsoft.com/office/drawing/2014/main" xmlns="" id="{48DADAC0-0D97-4AE9-BC0A-38F1994545B8}"/>
                </a:ext>
              </a:extLst>
            </p:cNvPr>
            <p:cNvSpPr/>
            <p:nvPr/>
          </p:nvSpPr>
          <p:spPr>
            <a:xfrm rot="2700000">
              <a:off x="4352220" y="2673747"/>
              <a:ext cx="1352306" cy="1061436"/>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3">
              <a:extLst>
                <a:ext uri="{FF2B5EF4-FFF2-40B4-BE49-F238E27FC236}">
                  <a16:creationId xmlns:a16="http://schemas.microsoft.com/office/drawing/2014/main" xmlns="" id="{CA1DF9C1-067A-4A30-8A73-7DA0EF1CF4FB}"/>
                </a:ext>
              </a:extLst>
            </p:cNvPr>
            <p:cNvSpPr/>
            <p:nvPr/>
          </p:nvSpPr>
          <p:spPr>
            <a:xfrm>
              <a:off x="4041282" y="2203643"/>
              <a:ext cx="1061436" cy="1061436"/>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8D5A25F3-1B20-4D79-BEB3-C64DD18D4EB2}"/>
                </a:ext>
              </a:extLst>
            </p:cNvPr>
            <p:cNvSpPr/>
            <p:nvPr/>
          </p:nvSpPr>
          <p:spPr>
            <a:xfrm>
              <a:off x="4091442" y="2253804"/>
              <a:ext cx="961116" cy="961116"/>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6CE09FCE-08A7-48B8-AEA1-8C9712971F37}"/>
                </a:ext>
              </a:extLst>
            </p:cNvPr>
            <p:cNvSpPr/>
            <p:nvPr/>
          </p:nvSpPr>
          <p:spPr>
            <a:xfrm>
              <a:off x="4144477" y="2306838"/>
              <a:ext cx="855046" cy="85504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37">
            <a:extLst>
              <a:ext uri="{FF2B5EF4-FFF2-40B4-BE49-F238E27FC236}">
                <a16:creationId xmlns:a16="http://schemas.microsoft.com/office/drawing/2014/main" xmlns="" id="{D0D05D84-64F1-4578-926B-4B82AD9EA32A}"/>
              </a:ext>
            </a:extLst>
          </p:cNvPr>
          <p:cNvSpPr/>
          <p:nvPr/>
        </p:nvSpPr>
        <p:spPr>
          <a:xfrm>
            <a:off x="7337332" y="1371977"/>
            <a:ext cx="2724859" cy="1021193"/>
          </a:xfrm>
          <a:prstGeom prst="roundRect">
            <a:avLst>
              <a:gd name="adj" fmla="val 50000"/>
            </a:avLst>
          </a:prstGeom>
          <a:solidFill>
            <a:schemeClr val="accent2"/>
          </a:solidFill>
          <a:ln>
            <a:noFill/>
          </a:ln>
          <a:effectLst>
            <a:innerShdw blurRad="88900" dist="50800" dir="108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a:extLst>
              <a:ext uri="{FF2B5EF4-FFF2-40B4-BE49-F238E27FC236}">
                <a16:creationId xmlns:a16="http://schemas.microsoft.com/office/drawing/2014/main" xmlns="" id="{E6497DA8-773C-48E4-BCDD-52C9073A3CDD}"/>
              </a:ext>
            </a:extLst>
          </p:cNvPr>
          <p:cNvGrpSpPr/>
          <p:nvPr/>
        </p:nvGrpSpPr>
        <p:grpSpPr>
          <a:xfrm>
            <a:off x="7500969" y="1562706"/>
            <a:ext cx="905038" cy="999946"/>
            <a:chOff x="4041282" y="2203643"/>
            <a:chExt cx="1517809" cy="1676975"/>
          </a:xfrm>
        </p:grpSpPr>
        <p:sp>
          <p:nvSpPr>
            <p:cNvPr id="19" name="矩形 18">
              <a:extLst>
                <a:ext uri="{FF2B5EF4-FFF2-40B4-BE49-F238E27FC236}">
                  <a16:creationId xmlns:a16="http://schemas.microsoft.com/office/drawing/2014/main" xmlns="" id="{E345B2E1-F614-4196-A3AC-81D302318B44}"/>
                </a:ext>
              </a:extLst>
            </p:cNvPr>
            <p:cNvSpPr/>
            <p:nvPr/>
          </p:nvSpPr>
          <p:spPr>
            <a:xfrm rot="2700000">
              <a:off x="4352220" y="2673747"/>
              <a:ext cx="1352306" cy="1061436"/>
            </a:xfrm>
            <a:prstGeom prst="rect">
              <a:avLst/>
            </a:prstGeom>
            <a:gradFill>
              <a:gsLst>
                <a:gs pos="0">
                  <a:schemeClr val="tx1">
                    <a:lumMod val="95000"/>
                    <a:lumOff val="5000"/>
                    <a:alpha val="20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45">
              <a:extLst>
                <a:ext uri="{FF2B5EF4-FFF2-40B4-BE49-F238E27FC236}">
                  <a16:creationId xmlns:a16="http://schemas.microsoft.com/office/drawing/2014/main" xmlns="" id="{A5674AF0-C165-4931-9C36-DC548C87362A}"/>
                </a:ext>
              </a:extLst>
            </p:cNvPr>
            <p:cNvSpPr/>
            <p:nvPr/>
          </p:nvSpPr>
          <p:spPr>
            <a:xfrm>
              <a:off x="4041282" y="2203643"/>
              <a:ext cx="1061436" cy="1061436"/>
            </a:xfrm>
            <a:custGeom>
              <a:avLst/>
              <a:gdLst>
                <a:gd name="connsiteX0" fmla="*/ 0 w 1226343"/>
                <a:gd name="connsiteY0" fmla="*/ 613172 h 1226343"/>
                <a:gd name="connsiteX1" fmla="*/ 613172 w 1226343"/>
                <a:gd name="connsiteY1" fmla="*/ 0 h 1226343"/>
                <a:gd name="connsiteX2" fmla="*/ 1226344 w 1226343"/>
                <a:gd name="connsiteY2" fmla="*/ 613172 h 1226343"/>
                <a:gd name="connsiteX3" fmla="*/ 613172 w 1226343"/>
                <a:gd name="connsiteY3" fmla="*/ 1226344 h 1226343"/>
                <a:gd name="connsiteX4" fmla="*/ 0 w 1226343"/>
                <a:gd name="connsiteY4" fmla="*/ 613172 h 122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43" h="1226343">
                  <a:moveTo>
                    <a:pt x="0" y="613172"/>
                  </a:moveTo>
                  <a:cubicBezTo>
                    <a:pt x="0" y="274526"/>
                    <a:pt x="274526" y="0"/>
                    <a:pt x="613172" y="0"/>
                  </a:cubicBezTo>
                  <a:cubicBezTo>
                    <a:pt x="951818" y="0"/>
                    <a:pt x="1226344" y="274526"/>
                    <a:pt x="1226344" y="613172"/>
                  </a:cubicBezTo>
                  <a:cubicBezTo>
                    <a:pt x="1226344" y="951818"/>
                    <a:pt x="951818" y="1226344"/>
                    <a:pt x="613172" y="1226344"/>
                  </a:cubicBezTo>
                  <a:cubicBezTo>
                    <a:pt x="274526" y="1226344"/>
                    <a:pt x="0" y="951818"/>
                    <a:pt x="0" y="613172"/>
                  </a:cubicBezTo>
                  <a:close/>
                </a:path>
              </a:pathLst>
            </a:custGeom>
            <a:gradFill flip="none" rotWithShape="1">
              <a:gsLst>
                <a:gs pos="0">
                  <a:schemeClr val="bg1"/>
                </a:gs>
                <a:gs pos="100000">
                  <a:srgbClr val="DEDEDE"/>
                </a:gs>
              </a:gsLst>
              <a:lin ang="2700000" scaled="1"/>
              <a:tileRect/>
            </a:gradFill>
            <a:ln w="28575">
              <a:noFill/>
            </a:ln>
            <a:effectLst>
              <a:outerShdw blurRad="152400" dist="12700" dir="4800000" sx="104000" sy="104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30AC67ED-B6A4-4E85-A9E0-C4F566602D4E}"/>
                </a:ext>
              </a:extLst>
            </p:cNvPr>
            <p:cNvSpPr/>
            <p:nvPr/>
          </p:nvSpPr>
          <p:spPr>
            <a:xfrm>
              <a:off x="4091442" y="2253804"/>
              <a:ext cx="961116" cy="961116"/>
            </a:xfrm>
            <a:prstGeom prst="ellipse">
              <a:avLst/>
            </a:prstGeom>
            <a:gradFill flip="none" rotWithShape="1">
              <a:gsLst>
                <a:gs pos="100000">
                  <a:schemeClr val="bg1"/>
                </a:gs>
                <a:gs pos="0">
                  <a:schemeClr val="bg1">
                    <a:lumMod val="8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7EEAECF9-D5BB-4F28-9C5D-15A0F6A8C7FE}"/>
                </a:ext>
              </a:extLst>
            </p:cNvPr>
            <p:cNvSpPr/>
            <p:nvPr/>
          </p:nvSpPr>
          <p:spPr>
            <a:xfrm>
              <a:off x="4144477" y="2306838"/>
              <a:ext cx="855046" cy="855046"/>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xmlns="" id="{F9174BE3-EDAC-4B35-B55A-0EE0E48C7563}"/>
              </a:ext>
            </a:extLst>
          </p:cNvPr>
          <p:cNvGrpSpPr/>
          <p:nvPr/>
        </p:nvGrpSpPr>
        <p:grpSpPr>
          <a:xfrm>
            <a:off x="5252830" y="1708146"/>
            <a:ext cx="325989" cy="347790"/>
            <a:chOff x="6025477" y="5703965"/>
            <a:chExt cx="522158" cy="557080"/>
          </a:xfrm>
          <a:solidFill>
            <a:schemeClr val="bg1"/>
          </a:solidFill>
        </p:grpSpPr>
        <p:sp>
          <p:nvSpPr>
            <p:cNvPr id="24" name="Freeform 348">
              <a:extLst>
                <a:ext uri="{FF2B5EF4-FFF2-40B4-BE49-F238E27FC236}">
                  <a16:creationId xmlns:a16="http://schemas.microsoft.com/office/drawing/2014/main" xmlns="" id="{15EC695A-E0E2-4FB7-BD96-D3C0A41747D1}"/>
                </a:ext>
              </a:extLst>
            </p:cNvPr>
            <p:cNvSpPr>
              <a:spLocks/>
            </p:cNvSpPr>
            <p:nvPr/>
          </p:nvSpPr>
          <p:spPr bwMode="auto">
            <a:xfrm>
              <a:off x="6278241" y="5703965"/>
              <a:ext cx="31596" cy="78158"/>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349">
              <a:extLst>
                <a:ext uri="{FF2B5EF4-FFF2-40B4-BE49-F238E27FC236}">
                  <a16:creationId xmlns:a16="http://schemas.microsoft.com/office/drawing/2014/main" xmlns="" id="{752AFBBD-27F4-42BB-A370-EF0883312711}"/>
                </a:ext>
              </a:extLst>
            </p:cNvPr>
            <p:cNvSpPr>
              <a:spLocks/>
            </p:cNvSpPr>
            <p:nvPr/>
          </p:nvSpPr>
          <p:spPr bwMode="auto">
            <a:xfrm>
              <a:off x="6153521" y="5730572"/>
              <a:ext cx="58203" cy="73169"/>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350">
              <a:extLst>
                <a:ext uri="{FF2B5EF4-FFF2-40B4-BE49-F238E27FC236}">
                  <a16:creationId xmlns:a16="http://schemas.microsoft.com/office/drawing/2014/main" xmlns="" id="{15D1182A-9497-423C-B5F3-2A2EB5EAB026}"/>
                </a:ext>
              </a:extLst>
            </p:cNvPr>
            <p:cNvSpPr>
              <a:spLocks/>
            </p:cNvSpPr>
            <p:nvPr/>
          </p:nvSpPr>
          <p:spPr bwMode="auto">
            <a:xfrm>
              <a:off x="6060397" y="5818707"/>
              <a:ext cx="76495" cy="56539"/>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351">
              <a:extLst>
                <a:ext uri="{FF2B5EF4-FFF2-40B4-BE49-F238E27FC236}">
                  <a16:creationId xmlns:a16="http://schemas.microsoft.com/office/drawing/2014/main" xmlns="" id="{A17599BB-5CFA-43C5-9B65-32EF8FD147BE}"/>
                </a:ext>
              </a:extLst>
            </p:cNvPr>
            <p:cNvSpPr>
              <a:spLocks/>
            </p:cNvSpPr>
            <p:nvPr/>
          </p:nvSpPr>
          <p:spPr bwMode="auto">
            <a:xfrm>
              <a:off x="6025477" y="5943426"/>
              <a:ext cx="78158" cy="28270"/>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352">
              <a:extLst>
                <a:ext uri="{FF2B5EF4-FFF2-40B4-BE49-F238E27FC236}">
                  <a16:creationId xmlns:a16="http://schemas.microsoft.com/office/drawing/2014/main" xmlns="" id="{5B9F5C7E-80F3-4D25-814A-D74EC366D967}"/>
                </a:ext>
              </a:extLst>
            </p:cNvPr>
            <p:cNvSpPr>
              <a:spLocks/>
            </p:cNvSpPr>
            <p:nvPr/>
          </p:nvSpPr>
          <p:spPr bwMode="auto">
            <a:xfrm>
              <a:off x="6052083" y="6041539"/>
              <a:ext cx="76495" cy="56539"/>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353">
              <a:extLst>
                <a:ext uri="{FF2B5EF4-FFF2-40B4-BE49-F238E27FC236}">
                  <a16:creationId xmlns:a16="http://schemas.microsoft.com/office/drawing/2014/main" xmlns="" id="{C9996BE2-535A-4B47-9EDA-0F40BD668E69}"/>
                </a:ext>
              </a:extLst>
            </p:cNvPr>
            <p:cNvSpPr>
              <a:spLocks/>
            </p:cNvSpPr>
            <p:nvPr/>
          </p:nvSpPr>
          <p:spPr bwMode="auto">
            <a:xfrm>
              <a:off x="6437882" y="6053179"/>
              <a:ext cx="76495" cy="56539"/>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354">
              <a:extLst>
                <a:ext uri="{FF2B5EF4-FFF2-40B4-BE49-F238E27FC236}">
                  <a16:creationId xmlns:a16="http://schemas.microsoft.com/office/drawing/2014/main" xmlns="" id="{C4E8A4C2-CDDD-40BC-86ED-BE9B6501F2E3}"/>
                </a:ext>
              </a:extLst>
            </p:cNvPr>
            <p:cNvSpPr>
              <a:spLocks/>
            </p:cNvSpPr>
            <p:nvPr/>
          </p:nvSpPr>
          <p:spPr bwMode="auto">
            <a:xfrm>
              <a:off x="6471140" y="5958393"/>
              <a:ext cx="76495" cy="28270"/>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55">
              <a:extLst>
                <a:ext uri="{FF2B5EF4-FFF2-40B4-BE49-F238E27FC236}">
                  <a16:creationId xmlns:a16="http://schemas.microsoft.com/office/drawing/2014/main" xmlns="" id="{BF42E0FE-67E6-47DE-BBAC-49C76B4AEE0F}"/>
                </a:ext>
              </a:extLst>
            </p:cNvPr>
            <p:cNvSpPr>
              <a:spLocks/>
            </p:cNvSpPr>
            <p:nvPr/>
          </p:nvSpPr>
          <p:spPr bwMode="auto">
            <a:xfrm>
              <a:off x="6446196" y="5830347"/>
              <a:ext cx="76495" cy="56539"/>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356">
              <a:extLst>
                <a:ext uri="{FF2B5EF4-FFF2-40B4-BE49-F238E27FC236}">
                  <a16:creationId xmlns:a16="http://schemas.microsoft.com/office/drawing/2014/main" xmlns="" id="{6A4365A2-1A6D-48F1-89A7-514DD3B2279A}"/>
                </a:ext>
              </a:extLst>
            </p:cNvPr>
            <p:cNvSpPr>
              <a:spLocks/>
            </p:cNvSpPr>
            <p:nvPr/>
          </p:nvSpPr>
          <p:spPr bwMode="auto">
            <a:xfrm>
              <a:off x="6376353" y="5738887"/>
              <a:ext cx="59865" cy="73169"/>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357">
              <a:extLst>
                <a:ext uri="{FF2B5EF4-FFF2-40B4-BE49-F238E27FC236}">
                  <a16:creationId xmlns:a16="http://schemas.microsoft.com/office/drawing/2014/main" xmlns="" id="{CC269A8F-A7E1-45F3-A5A8-36CA4A68888D}"/>
                </a:ext>
              </a:extLst>
            </p:cNvPr>
            <p:cNvSpPr>
              <a:spLocks noEditPoints="1"/>
            </p:cNvSpPr>
            <p:nvPr/>
          </p:nvSpPr>
          <p:spPr bwMode="auto">
            <a:xfrm>
              <a:off x="6146870" y="5828685"/>
              <a:ext cx="281035" cy="33757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358">
              <a:extLst>
                <a:ext uri="{FF2B5EF4-FFF2-40B4-BE49-F238E27FC236}">
                  <a16:creationId xmlns:a16="http://schemas.microsoft.com/office/drawing/2014/main" xmlns="" id="{642327F7-C182-4393-BA63-CB2757387C20}"/>
                </a:ext>
              </a:extLst>
            </p:cNvPr>
            <p:cNvSpPr>
              <a:spLocks/>
            </p:cNvSpPr>
            <p:nvPr/>
          </p:nvSpPr>
          <p:spPr bwMode="auto">
            <a:xfrm>
              <a:off x="6211724" y="6176235"/>
              <a:ext cx="148001" cy="84810"/>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5" name="组合 34">
            <a:extLst>
              <a:ext uri="{FF2B5EF4-FFF2-40B4-BE49-F238E27FC236}">
                <a16:creationId xmlns:a16="http://schemas.microsoft.com/office/drawing/2014/main" xmlns="" id="{89E01D1B-CE1D-41BD-93D2-86D5B97587A5}"/>
              </a:ext>
            </a:extLst>
          </p:cNvPr>
          <p:cNvGrpSpPr/>
          <p:nvPr/>
        </p:nvGrpSpPr>
        <p:grpSpPr>
          <a:xfrm>
            <a:off x="7648563" y="1729948"/>
            <a:ext cx="337723" cy="272164"/>
            <a:chOff x="3714012" y="3171332"/>
            <a:chExt cx="565394" cy="455641"/>
          </a:xfrm>
          <a:solidFill>
            <a:schemeClr val="bg1"/>
          </a:solidFill>
        </p:grpSpPr>
        <p:sp>
          <p:nvSpPr>
            <p:cNvPr id="36" name="Freeform 45">
              <a:extLst>
                <a:ext uri="{FF2B5EF4-FFF2-40B4-BE49-F238E27FC236}">
                  <a16:creationId xmlns:a16="http://schemas.microsoft.com/office/drawing/2014/main" xmlns="" id="{619B6878-3FBE-4742-BD35-B7F5BAECC0FA}"/>
                </a:ext>
              </a:extLst>
            </p:cNvPr>
            <p:cNvSpPr>
              <a:spLocks/>
            </p:cNvSpPr>
            <p:nvPr/>
          </p:nvSpPr>
          <p:spPr bwMode="auto">
            <a:xfrm>
              <a:off x="3787180" y="3354254"/>
              <a:ext cx="187911" cy="36584"/>
            </a:xfrm>
            <a:custGeom>
              <a:avLst/>
              <a:gdLst>
                <a:gd name="T0" fmla="*/ 81 w 90"/>
                <a:gd name="T1" fmla="*/ 18 h 18"/>
                <a:gd name="T2" fmla="*/ 9 w 90"/>
                <a:gd name="T3" fmla="*/ 18 h 18"/>
                <a:gd name="T4" fmla="*/ 0 w 90"/>
                <a:gd name="T5" fmla="*/ 9 h 18"/>
                <a:gd name="T6" fmla="*/ 9 w 90"/>
                <a:gd name="T7" fmla="*/ 0 h 18"/>
                <a:gd name="T8" fmla="*/ 81 w 90"/>
                <a:gd name="T9" fmla="*/ 0 h 18"/>
                <a:gd name="T10" fmla="*/ 90 w 90"/>
                <a:gd name="T11" fmla="*/ 9 h 18"/>
                <a:gd name="T12" fmla="*/ 81 w 9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0" h="18">
                  <a:moveTo>
                    <a:pt x="81" y="18"/>
                  </a:moveTo>
                  <a:cubicBezTo>
                    <a:pt x="9" y="18"/>
                    <a:pt x="9" y="18"/>
                    <a:pt x="9" y="18"/>
                  </a:cubicBezTo>
                  <a:cubicBezTo>
                    <a:pt x="4" y="18"/>
                    <a:pt x="0" y="14"/>
                    <a:pt x="0" y="9"/>
                  </a:cubicBezTo>
                  <a:cubicBezTo>
                    <a:pt x="0" y="4"/>
                    <a:pt x="4" y="0"/>
                    <a:pt x="9" y="0"/>
                  </a:cubicBezTo>
                  <a:cubicBezTo>
                    <a:pt x="81" y="0"/>
                    <a:pt x="81" y="0"/>
                    <a:pt x="81" y="0"/>
                  </a:cubicBezTo>
                  <a:cubicBezTo>
                    <a:pt x="86" y="0"/>
                    <a:pt x="90" y="4"/>
                    <a:pt x="90" y="9"/>
                  </a:cubicBezTo>
                  <a:cubicBezTo>
                    <a:pt x="90" y="14"/>
                    <a:pt x="86" y="18"/>
                    <a:pt x="81"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46">
              <a:extLst>
                <a:ext uri="{FF2B5EF4-FFF2-40B4-BE49-F238E27FC236}">
                  <a16:creationId xmlns:a16="http://schemas.microsoft.com/office/drawing/2014/main" xmlns="" id="{42E20CE3-411F-40BD-8412-D3561DF4EBC9}"/>
                </a:ext>
              </a:extLst>
            </p:cNvPr>
            <p:cNvSpPr>
              <a:spLocks/>
            </p:cNvSpPr>
            <p:nvPr/>
          </p:nvSpPr>
          <p:spPr bwMode="auto">
            <a:xfrm>
              <a:off x="3810461" y="3357579"/>
              <a:ext cx="34922" cy="76495"/>
            </a:xfrm>
            <a:custGeom>
              <a:avLst/>
              <a:gdLst>
                <a:gd name="T0" fmla="*/ 9 w 17"/>
                <a:gd name="T1" fmla="*/ 37 h 37"/>
                <a:gd name="T2" fmla="*/ 0 w 17"/>
                <a:gd name="T3" fmla="*/ 28 h 37"/>
                <a:gd name="T4" fmla="*/ 0 w 17"/>
                <a:gd name="T5" fmla="*/ 9 h 37"/>
                <a:gd name="T6" fmla="*/ 9 w 17"/>
                <a:gd name="T7" fmla="*/ 0 h 37"/>
                <a:gd name="T8" fmla="*/ 17 w 17"/>
                <a:gd name="T9" fmla="*/ 9 h 37"/>
                <a:gd name="T10" fmla="*/ 17 w 17"/>
                <a:gd name="T11" fmla="*/ 28 h 37"/>
                <a:gd name="T12" fmla="*/ 9 w 17"/>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7" h="37">
                  <a:moveTo>
                    <a:pt x="9" y="37"/>
                  </a:moveTo>
                  <a:cubicBezTo>
                    <a:pt x="4" y="37"/>
                    <a:pt x="0" y="33"/>
                    <a:pt x="0" y="28"/>
                  </a:cubicBezTo>
                  <a:cubicBezTo>
                    <a:pt x="0" y="9"/>
                    <a:pt x="0" y="9"/>
                    <a:pt x="0" y="9"/>
                  </a:cubicBezTo>
                  <a:cubicBezTo>
                    <a:pt x="0" y="4"/>
                    <a:pt x="4" y="0"/>
                    <a:pt x="9" y="0"/>
                  </a:cubicBezTo>
                  <a:cubicBezTo>
                    <a:pt x="13" y="0"/>
                    <a:pt x="17" y="4"/>
                    <a:pt x="17" y="9"/>
                  </a:cubicBezTo>
                  <a:cubicBezTo>
                    <a:pt x="17" y="28"/>
                    <a:pt x="17" y="28"/>
                    <a:pt x="17" y="28"/>
                  </a:cubicBezTo>
                  <a:cubicBezTo>
                    <a:pt x="17" y="33"/>
                    <a:pt x="13"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47">
              <a:extLst>
                <a:ext uri="{FF2B5EF4-FFF2-40B4-BE49-F238E27FC236}">
                  <a16:creationId xmlns:a16="http://schemas.microsoft.com/office/drawing/2014/main" xmlns="" id="{863D596F-31D5-4780-8883-8FC02C18BB99}"/>
                </a:ext>
              </a:extLst>
            </p:cNvPr>
            <p:cNvSpPr>
              <a:spLocks/>
            </p:cNvSpPr>
            <p:nvPr/>
          </p:nvSpPr>
          <p:spPr bwMode="auto">
            <a:xfrm>
              <a:off x="3853697" y="3357579"/>
              <a:ext cx="38248" cy="76495"/>
            </a:xfrm>
            <a:custGeom>
              <a:avLst/>
              <a:gdLst>
                <a:gd name="T0" fmla="*/ 9 w 18"/>
                <a:gd name="T1" fmla="*/ 37 h 37"/>
                <a:gd name="T2" fmla="*/ 0 w 18"/>
                <a:gd name="T3" fmla="*/ 28 h 37"/>
                <a:gd name="T4" fmla="*/ 0 w 18"/>
                <a:gd name="T5" fmla="*/ 9 h 37"/>
                <a:gd name="T6" fmla="*/ 9 w 18"/>
                <a:gd name="T7" fmla="*/ 0 h 37"/>
                <a:gd name="T8" fmla="*/ 18 w 18"/>
                <a:gd name="T9" fmla="*/ 9 h 37"/>
                <a:gd name="T10" fmla="*/ 18 w 18"/>
                <a:gd name="T11" fmla="*/ 28 h 37"/>
                <a:gd name="T12" fmla="*/ 9 w 18"/>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9" y="37"/>
                  </a:moveTo>
                  <a:cubicBezTo>
                    <a:pt x="4" y="37"/>
                    <a:pt x="0" y="33"/>
                    <a:pt x="0" y="28"/>
                  </a:cubicBezTo>
                  <a:cubicBezTo>
                    <a:pt x="0" y="9"/>
                    <a:pt x="0" y="9"/>
                    <a:pt x="0" y="9"/>
                  </a:cubicBezTo>
                  <a:cubicBezTo>
                    <a:pt x="0" y="4"/>
                    <a:pt x="4" y="0"/>
                    <a:pt x="9" y="0"/>
                  </a:cubicBezTo>
                  <a:cubicBezTo>
                    <a:pt x="14" y="0"/>
                    <a:pt x="18" y="4"/>
                    <a:pt x="18" y="9"/>
                  </a:cubicBezTo>
                  <a:cubicBezTo>
                    <a:pt x="18" y="28"/>
                    <a:pt x="18" y="28"/>
                    <a:pt x="18" y="28"/>
                  </a:cubicBezTo>
                  <a:cubicBezTo>
                    <a:pt x="18" y="33"/>
                    <a:pt x="14" y="37"/>
                    <a:pt x="9" y="3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48">
              <a:extLst>
                <a:ext uri="{FF2B5EF4-FFF2-40B4-BE49-F238E27FC236}">
                  <a16:creationId xmlns:a16="http://schemas.microsoft.com/office/drawing/2014/main" xmlns="" id="{CC904338-4854-498C-8C47-1E173F37BE81}"/>
                </a:ext>
              </a:extLst>
            </p:cNvPr>
            <p:cNvSpPr>
              <a:spLocks noEditPoints="1"/>
            </p:cNvSpPr>
            <p:nvPr/>
          </p:nvSpPr>
          <p:spPr bwMode="auto">
            <a:xfrm>
              <a:off x="3945158" y="3292725"/>
              <a:ext cx="106427" cy="159641"/>
            </a:xfrm>
            <a:custGeom>
              <a:avLst/>
              <a:gdLst>
                <a:gd name="T0" fmla="*/ 25 w 51"/>
                <a:gd name="T1" fmla="*/ 76 h 76"/>
                <a:gd name="T2" fmla="*/ 0 w 51"/>
                <a:gd name="T3" fmla="*/ 50 h 76"/>
                <a:gd name="T4" fmla="*/ 0 w 51"/>
                <a:gd name="T5" fmla="*/ 26 h 76"/>
                <a:gd name="T6" fmla="*/ 25 w 51"/>
                <a:gd name="T7" fmla="*/ 0 h 76"/>
                <a:gd name="T8" fmla="*/ 51 w 51"/>
                <a:gd name="T9" fmla="*/ 26 h 76"/>
                <a:gd name="T10" fmla="*/ 51 w 51"/>
                <a:gd name="T11" fmla="*/ 50 h 76"/>
                <a:gd name="T12" fmla="*/ 25 w 51"/>
                <a:gd name="T13" fmla="*/ 76 h 76"/>
                <a:gd name="T14" fmla="*/ 25 w 51"/>
                <a:gd name="T15" fmla="*/ 18 h 76"/>
                <a:gd name="T16" fmla="*/ 17 w 51"/>
                <a:gd name="T17" fmla="*/ 26 h 76"/>
                <a:gd name="T18" fmla="*/ 17 w 51"/>
                <a:gd name="T19" fmla="*/ 50 h 76"/>
                <a:gd name="T20" fmla="*/ 25 w 51"/>
                <a:gd name="T21" fmla="*/ 58 h 76"/>
                <a:gd name="T22" fmla="*/ 34 w 51"/>
                <a:gd name="T23" fmla="*/ 50 h 76"/>
                <a:gd name="T24" fmla="*/ 34 w 51"/>
                <a:gd name="T25" fmla="*/ 26 h 76"/>
                <a:gd name="T26" fmla="*/ 25 w 51"/>
                <a:gd name="T2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76">
                  <a:moveTo>
                    <a:pt x="25" y="76"/>
                  </a:moveTo>
                  <a:cubicBezTo>
                    <a:pt x="11" y="76"/>
                    <a:pt x="0" y="64"/>
                    <a:pt x="0" y="50"/>
                  </a:cubicBezTo>
                  <a:cubicBezTo>
                    <a:pt x="0" y="26"/>
                    <a:pt x="0" y="26"/>
                    <a:pt x="0" y="26"/>
                  </a:cubicBezTo>
                  <a:cubicBezTo>
                    <a:pt x="0" y="12"/>
                    <a:pt x="11" y="0"/>
                    <a:pt x="25" y="0"/>
                  </a:cubicBezTo>
                  <a:cubicBezTo>
                    <a:pt x="40" y="0"/>
                    <a:pt x="51" y="12"/>
                    <a:pt x="51" y="26"/>
                  </a:cubicBezTo>
                  <a:cubicBezTo>
                    <a:pt x="51" y="50"/>
                    <a:pt x="51" y="50"/>
                    <a:pt x="51" y="50"/>
                  </a:cubicBezTo>
                  <a:cubicBezTo>
                    <a:pt x="51" y="64"/>
                    <a:pt x="40" y="76"/>
                    <a:pt x="25" y="76"/>
                  </a:cubicBezTo>
                  <a:close/>
                  <a:moveTo>
                    <a:pt x="25" y="18"/>
                  </a:moveTo>
                  <a:cubicBezTo>
                    <a:pt x="21" y="18"/>
                    <a:pt x="17" y="22"/>
                    <a:pt x="17" y="26"/>
                  </a:cubicBezTo>
                  <a:cubicBezTo>
                    <a:pt x="17" y="50"/>
                    <a:pt x="17" y="50"/>
                    <a:pt x="17" y="50"/>
                  </a:cubicBezTo>
                  <a:cubicBezTo>
                    <a:pt x="17" y="55"/>
                    <a:pt x="21" y="58"/>
                    <a:pt x="25" y="58"/>
                  </a:cubicBezTo>
                  <a:cubicBezTo>
                    <a:pt x="30" y="58"/>
                    <a:pt x="34" y="55"/>
                    <a:pt x="34" y="50"/>
                  </a:cubicBezTo>
                  <a:cubicBezTo>
                    <a:pt x="34" y="26"/>
                    <a:pt x="34" y="26"/>
                    <a:pt x="34" y="26"/>
                  </a:cubicBezTo>
                  <a:cubicBezTo>
                    <a:pt x="34" y="22"/>
                    <a:pt x="30" y="18"/>
                    <a:pt x="25"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49">
              <a:extLst>
                <a:ext uri="{FF2B5EF4-FFF2-40B4-BE49-F238E27FC236}">
                  <a16:creationId xmlns:a16="http://schemas.microsoft.com/office/drawing/2014/main" xmlns="" id="{34402DCB-12FB-4AB6-AA7B-20610A169FA4}"/>
                </a:ext>
              </a:extLst>
            </p:cNvPr>
            <p:cNvSpPr>
              <a:spLocks noEditPoints="1"/>
            </p:cNvSpPr>
            <p:nvPr/>
          </p:nvSpPr>
          <p:spPr bwMode="auto">
            <a:xfrm>
              <a:off x="3714012" y="3171332"/>
              <a:ext cx="565394" cy="455641"/>
            </a:xfrm>
            <a:custGeom>
              <a:avLst/>
              <a:gdLst>
                <a:gd name="T0" fmla="*/ 259 w 271"/>
                <a:gd name="T1" fmla="*/ 181 h 218"/>
                <a:gd name="T2" fmla="*/ 207 w 271"/>
                <a:gd name="T3" fmla="*/ 147 h 218"/>
                <a:gd name="T4" fmla="*/ 192 w 271"/>
                <a:gd name="T5" fmla="*/ 145 h 218"/>
                <a:gd name="T6" fmla="*/ 187 w 271"/>
                <a:gd name="T7" fmla="*/ 147 h 218"/>
                <a:gd name="T8" fmla="*/ 178 w 271"/>
                <a:gd name="T9" fmla="*/ 141 h 218"/>
                <a:gd name="T10" fmla="*/ 187 w 271"/>
                <a:gd name="T11" fmla="*/ 77 h 218"/>
                <a:gd name="T12" fmla="*/ 78 w 271"/>
                <a:gd name="T13" fmla="*/ 11 h 218"/>
                <a:gd name="T14" fmla="*/ 12 w 271"/>
                <a:gd name="T15" fmla="*/ 120 h 218"/>
                <a:gd name="T16" fmla="*/ 121 w 271"/>
                <a:gd name="T17" fmla="*/ 186 h 218"/>
                <a:gd name="T18" fmla="*/ 168 w 271"/>
                <a:gd name="T19" fmla="*/ 157 h 218"/>
                <a:gd name="T20" fmla="*/ 177 w 271"/>
                <a:gd name="T21" fmla="*/ 163 h 218"/>
                <a:gd name="T22" fmla="*/ 185 w 271"/>
                <a:gd name="T23" fmla="*/ 180 h 218"/>
                <a:gd name="T24" fmla="*/ 238 w 271"/>
                <a:gd name="T25" fmla="*/ 214 h 218"/>
                <a:gd name="T26" fmla="*/ 253 w 271"/>
                <a:gd name="T27" fmla="*/ 217 h 218"/>
                <a:gd name="T28" fmla="*/ 265 w 271"/>
                <a:gd name="T29" fmla="*/ 208 h 218"/>
                <a:gd name="T30" fmla="*/ 259 w 271"/>
                <a:gd name="T31" fmla="*/ 181 h 218"/>
                <a:gd name="T32" fmla="*/ 117 w 271"/>
                <a:gd name="T33" fmla="*/ 170 h 218"/>
                <a:gd name="T34" fmla="*/ 28 w 271"/>
                <a:gd name="T35" fmla="*/ 116 h 218"/>
                <a:gd name="T36" fmla="*/ 82 w 271"/>
                <a:gd name="T37" fmla="*/ 27 h 218"/>
                <a:gd name="T38" fmla="*/ 170 w 271"/>
                <a:gd name="T39" fmla="*/ 81 h 218"/>
                <a:gd name="T40" fmla="*/ 117 w 271"/>
                <a:gd name="T41" fmla="*/ 1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18">
                  <a:moveTo>
                    <a:pt x="259" y="181"/>
                  </a:moveTo>
                  <a:cubicBezTo>
                    <a:pt x="207" y="147"/>
                    <a:pt x="207" y="147"/>
                    <a:pt x="207" y="147"/>
                  </a:cubicBezTo>
                  <a:cubicBezTo>
                    <a:pt x="202" y="144"/>
                    <a:pt x="197" y="144"/>
                    <a:pt x="192" y="145"/>
                  </a:cubicBezTo>
                  <a:cubicBezTo>
                    <a:pt x="190" y="145"/>
                    <a:pt x="188" y="146"/>
                    <a:pt x="187" y="147"/>
                  </a:cubicBezTo>
                  <a:cubicBezTo>
                    <a:pt x="178" y="141"/>
                    <a:pt x="178" y="141"/>
                    <a:pt x="178" y="141"/>
                  </a:cubicBezTo>
                  <a:cubicBezTo>
                    <a:pt x="188" y="122"/>
                    <a:pt x="192" y="100"/>
                    <a:pt x="187" y="77"/>
                  </a:cubicBezTo>
                  <a:cubicBezTo>
                    <a:pt x="175" y="29"/>
                    <a:pt x="126" y="0"/>
                    <a:pt x="78" y="11"/>
                  </a:cubicBezTo>
                  <a:cubicBezTo>
                    <a:pt x="30" y="23"/>
                    <a:pt x="0" y="72"/>
                    <a:pt x="12" y="120"/>
                  </a:cubicBezTo>
                  <a:cubicBezTo>
                    <a:pt x="24" y="168"/>
                    <a:pt x="72" y="197"/>
                    <a:pt x="121" y="186"/>
                  </a:cubicBezTo>
                  <a:cubicBezTo>
                    <a:pt x="140" y="181"/>
                    <a:pt x="156" y="171"/>
                    <a:pt x="168" y="157"/>
                  </a:cubicBezTo>
                  <a:cubicBezTo>
                    <a:pt x="177" y="163"/>
                    <a:pt x="177" y="163"/>
                    <a:pt x="177" y="163"/>
                  </a:cubicBezTo>
                  <a:cubicBezTo>
                    <a:pt x="176" y="169"/>
                    <a:pt x="179" y="176"/>
                    <a:pt x="185" y="180"/>
                  </a:cubicBezTo>
                  <a:cubicBezTo>
                    <a:pt x="238" y="214"/>
                    <a:pt x="238" y="214"/>
                    <a:pt x="238" y="214"/>
                  </a:cubicBezTo>
                  <a:cubicBezTo>
                    <a:pt x="242" y="217"/>
                    <a:pt x="248" y="218"/>
                    <a:pt x="253" y="217"/>
                  </a:cubicBezTo>
                  <a:cubicBezTo>
                    <a:pt x="258" y="216"/>
                    <a:pt x="262" y="213"/>
                    <a:pt x="265" y="208"/>
                  </a:cubicBezTo>
                  <a:cubicBezTo>
                    <a:pt x="271" y="199"/>
                    <a:pt x="268" y="187"/>
                    <a:pt x="259" y="181"/>
                  </a:cubicBezTo>
                  <a:close/>
                  <a:moveTo>
                    <a:pt x="117" y="170"/>
                  </a:moveTo>
                  <a:cubicBezTo>
                    <a:pt x="77" y="179"/>
                    <a:pt x="38" y="155"/>
                    <a:pt x="28" y="116"/>
                  </a:cubicBezTo>
                  <a:cubicBezTo>
                    <a:pt x="19" y="76"/>
                    <a:pt x="43" y="37"/>
                    <a:pt x="82" y="27"/>
                  </a:cubicBezTo>
                  <a:cubicBezTo>
                    <a:pt x="121" y="18"/>
                    <a:pt x="161" y="42"/>
                    <a:pt x="170" y="81"/>
                  </a:cubicBezTo>
                  <a:cubicBezTo>
                    <a:pt x="180" y="121"/>
                    <a:pt x="156" y="160"/>
                    <a:pt x="117" y="17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41" name="矩形 40">
            <a:extLst>
              <a:ext uri="{FF2B5EF4-FFF2-40B4-BE49-F238E27FC236}">
                <a16:creationId xmlns:a16="http://schemas.microsoft.com/office/drawing/2014/main" xmlns="" id="{A8141EB2-7A83-487A-B29A-36AB793A91FF}"/>
              </a:ext>
            </a:extLst>
          </p:cNvPr>
          <p:cNvSpPr/>
          <p:nvPr/>
        </p:nvSpPr>
        <p:spPr>
          <a:xfrm>
            <a:off x="3365447" y="1619293"/>
            <a:ext cx="1543890" cy="523220"/>
          </a:xfrm>
          <a:prstGeom prst="rect">
            <a:avLst/>
          </a:prstGeom>
        </p:spPr>
        <p:txBody>
          <a:bodyPr wrap="square">
            <a:spAutoFit/>
          </a:bodyPr>
          <a:lstStyle/>
          <a:p>
            <a:r>
              <a:rPr lang="en-US" altLang="zh-CN" sz="2800" dirty="0">
                <a:solidFill>
                  <a:schemeClr val="bg1"/>
                </a:solidFill>
                <a:effectLst>
                  <a:outerShdw blurRad="50800" dist="38100" dir="2700000" algn="tl" rotWithShape="0">
                    <a:prstClr val="black">
                      <a:alpha val="31000"/>
                    </a:prstClr>
                  </a:outerShdw>
                </a:effectLst>
              </a:rPr>
              <a:t>850,432</a:t>
            </a:r>
            <a:endParaRPr lang="zh-CN" altLang="en-US" sz="2800" dirty="0">
              <a:solidFill>
                <a:schemeClr val="bg1"/>
              </a:solidFill>
              <a:effectLst>
                <a:outerShdw blurRad="50800" dist="38100" dir="2700000" algn="tl" rotWithShape="0">
                  <a:prstClr val="black">
                    <a:alpha val="31000"/>
                  </a:prstClr>
                </a:outerShdw>
              </a:effectLst>
            </a:endParaRPr>
          </a:p>
        </p:txBody>
      </p:sp>
      <p:sp>
        <p:nvSpPr>
          <p:cNvPr id="42" name="矩形 41">
            <a:extLst>
              <a:ext uri="{FF2B5EF4-FFF2-40B4-BE49-F238E27FC236}">
                <a16:creationId xmlns:a16="http://schemas.microsoft.com/office/drawing/2014/main" xmlns="" id="{AB1F0504-7A2C-42FC-A809-9C1E94AD057A}"/>
              </a:ext>
            </a:extLst>
          </p:cNvPr>
          <p:cNvSpPr/>
          <p:nvPr/>
        </p:nvSpPr>
        <p:spPr>
          <a:xfrm>
            <a:off x="5804289" y="1614202"/>
            <a:ext cx="1543890" cy="523220"/>
          </a:xfrm>
          <a:prstGeom prst="rect">
            <a:avLst/>
          </a:prstGeom>
        </p:spPr>
        <p:txBody>
          <a:bodyPr wrap="square">
            <a:spAutoFit/>
          </a:bodyPr>
          <a:lstStyle/>
          <a:p>
            <a:r>
              <a:rPr lang="en-US" altLang="zh-CN" sz="2800" dirty="0">
                <a:solidFill>
                  <a:schemeClr val="bg1"/>
                </a:solidFill>
                <a:effectLst>
                  <a:outerShdw blurRad="50800" dist="38100" dir="2700000" algn="tl" rotWithShape="0">
                    <a:prstClr val="black">
                      <a:alpha val="31000"/>
                    </a:prstClr>
                  </a:outerShdw>
                </a:effectLst>
              </a:rPr>
              <a:t>343,453</a:t>
            </a:r>
            <a:endParaRPr lang="zh-CN" altLang="en-US" sz="2800" dirty="0">
              <a:solidFill>
                <a:schemeClr val="bg1"/>
              </a:solidFill>
              <a:effectLst>
                <a:outerShdw blurRad="50800" dist="38100" dir="2700000" algn="tl" rotWithShape="0">
                  <a:prstClr val="black">
                    <a:alpha val="31000"/>
                  </a:prstClr>
                </a:outerShdw>
              </a:effectLst>
            </a:endParaRPr>
          </a:p>
        </p:txBody>
      </p:sp>
      <p:sp>
        <p:nvSpPr>
          <p:cNvPr id="43" name="矩形 42">
            <a:extLst>
              <a:ext uri="{FF2B5EF4-FFF2-40B4-BE49-F238E27FC236}">
                <a16:creationId xmlns:a16="http://schemas.microsoft.com/office/drawing/2014/main" xmlns="" id="{F6DBDF2B-5D19-48D2-9AB8-606C39F053D3}"/>
              </a:ext>
            </a:extLst>
          </p:cNvPr>
          <p:cNvSpPr/>
          <p:nvPr/>
        </p:nvSpPr>
        <p:spPr>
          <a:xfrm>
            <a:off x="8230269" y="1609111"/>
            <a:ext cx="1543890" cy="523220"/>
          </a:xfrm>
          <a:prstGeom prst="rect">
            <a:avLst/>
          </a:prstGeom>
        </p:spPr>
        <p:txBody>
          <a:bodyPr wrap="square">
            <a:spAutoFit/>
          </a:bodyPr>
          <a:lstStyle/>
          <a:p>
            <a:r>
              <a:rPr lang="en-US" altLang="zh-CN" sz="2800" dirty="0">
                <a:solidFill>
                  <a:schemeClr val="bg1"/>
                </a:solidFill>
                <a:effectLst>
                  <a:outerShdw blurRad="50800" dist="38100" dir="2700000" algn="tl" rotWithShape="0">
                    <a:prstClr val="black">
                      <a:alpha val="31000"/>
                    </a:prstClr>
                  </a:outerShdw>
                </a:effectLst>
              </a:rPr>
              <a:t>850,122</a:t>
            </a:r>
            <a:endParaRPr lang="zh-CN" altLang="en-US" sz="2800" dirty="0">
              <a:solidFill>
                <a:schemeClr val="bg1"/>
              </a:solidFill>
              <a:effectLst>
                <a:outerShdw blurRad="50800" dist="38100" dir="2700000" algn="tl" rotWithShape="0">
                  <a:prstClr val="black">
                    <a:alpha val="31000"/>
                  </a:prstClr>
                </a:outerShdw>
              </a:effectLst>
            </a:endParaRPr>
          </a:p>
        </p:txBody>
      </p:sp>
      <p:sp>
        <p:nvSpPr>
          <p:cNvPr id="51" name="圆角矩形 53">
            <a:extLst>
              <a:ext uri="{FF2B5EF4-FFF2-40B4-BE49-F238E27FC236}">
                <a16:creationId xmlns:a16="http://schemas.microsoft.com/office/drawing/2014/main" xmlns="" id="{60307702-EA84-4268-AF8B-BF6BC1D2077C}"/>
              </a:ext>
            </a:extLst>
          </p:cNvPr>
          <p:cNvSpPr/>
          <p:nvPr/>
        </p:nvSpPr>
        <p:spPr>
          <a:xfrm>
            <a:off x="2511751" y="2948039"/>
            <a:ext cx="2501351" cy="3428999"/>
          </a:xfrm>
          <a:prstGeom prst="roundRect">
            <a:avLst>
              <a:gd name="adj" fmla="val 7162"/>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3">
            <a:extLst>
              <a:ext uri="{FF2B5EF4-FFF2-40B4-BE49-F238E27FC236}">
                <a16:creationId xmlns:a16="http://schemas.microsoft.com/office/drawing/2014/main" xmlns="" id="{34F03F48-FE74-47E5-A74C-B63215858D5C}"/>
              </a:ext>
            </a:extLst>
          </p:cNvPr>
          <p:cNvSpPr/>
          <p:nvPr/>
        </p:nvSpPr>
        <p:spPr>
          <a:xfrm>
            <a:off x="5075178" y="2943345"/>
            <a:ext cx="2501351" cy="3428999"/>
          </a:xfrm>
          <a:prstGeom prst="roundRect">
            <a:avLst>
              <a:gd name="adj" fmla="val 7162"/>
            </a:avLst>
          </a:prstGeom>
          <a:solidFill>
            <a:srgbClr val="E2A00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3">
            <a:extLst>
              <a:ext uri="{FF2B5EF4-FFF2-40B4-BE49-F238E27FC236}">
                <a16:creationId xmlns:a16="http://schemas.microsoft.com/office/drawing/2014/main" xmlns="" id="{FAF7454F-3496-4887-A489-5A958A477CE5}"/>
              </a:ext>
            </a:extLst>
          </p:cNvPr>
          <p:cNvSpPr/>
          <p:nvPr/>
        </p:nvSpPr>
        <p:spPr>
          <a:xfrm>
            <a:off x="7638606" y="2943345"/>
            <a:ext cx="2501351" cy="3428999"/>
          </a:xfrm>
          <a:prstGeom prst="roundRect">
            <a:avLst>
              <a:gd name="adj" fmla="val 7162"/>
            </a:avLst>
          </a:prstGeom>
          <a:solidFill>
            <a:srgbClr val="008F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xmlns="" id="{CEE06471-161A-4264-B9BA-C2CE054845CD}"/>
              </a:ext>
            </a:extLst>
          </p:cNvPr>
          <p:cNvSpPr/>
          <p:nvPr/>
        </p:nvSpPr>
        <p:spPr>
          <a:xfrm>
            <a:off x="3187159" y="3218774"/>
            <a:ext cx="1000657" cy="338554"/>
          </a:xfrm>
          <a:prstGeom prst="rect">
            <a:avLst/>
          </a:prstGeom>
        </p:spPr>
        <p:txBody>
          <a:bodyPr wrap="square">
            <a:spAutoFit/>
          </a:bodyPr>
          <a:lstStyle/>
          <a:p>
            <a:pPr algn="dist"/>
            <a:r>
              <a:rPr lang="zh-CN" altLang="en-US" sz="1600" b="1" dirty="0">
                <a:solidFill>
                  <a:schemeClr val="bg1"/>
                </a:solidFill>
              </a:rPr>
              <a:t>输入标题</a:t>
            </a:r>
          </a:p>
        </p:txBody>
      </p:sp>
      <p:sp>
        <p:nvSpPr>
          <p:cNvPr id="59" name="文本框 58">
            <a:extLst>
              <a:ext uri="{FF2B5EF4-FFF2-40B4-BE49-F238E27FC236}">
                <a16:creationId xmlns:a16="http://schemas.microsoft.com/office/drawing/2014/main" xmlns="" id="{80AACE85-92D6-404F-ACC7-25F7D8B6952F}"/>
              </a:ext>
            </a:extLst>
          </p:cNvPr>
          <p:cNvSpPr txBox="1"/>
          <p:nvPr/>
        </p:nvSpPr>
        <p:spPr>
          <a:xfrm>
            <a:off x="2664988" y="3738556"/>
            <a:ext cx="2124469" cy="2462213"/>
          </a:xfrm>
          <a:prstGeom prst="rect">
            <a:avLst/>
          </a:prstGeom>
          <a:noFill/>
        </p:spPr>
        <p:txBody>
          <a:bodyPr wrap="square">
            <a:spAutoFit/>
          </a:bodyPr>
          <a:lstStyle/>
          <a:p>
            <a:r>
              <a:rPr lang="en-US" altLang="zh-CN" sz="1400" dirty="0">
                <a:solidFill>
                  <a:schemeClr val="bg1"/>
                </a:solidFill>
              </a:rPr>
              <a:t>Lorem ipsum dolor sit </a:t>
            </a:r>
            <a:r>
              <a:rPr lang="en-US" altLang="zh-CN" sz="1400" dirty="0" err="1">
                <a:solidFill>
                  <a:schemeClr val="bg1"/>
                </a:solidFill>
              </a:rPr>
              <a:t>amet</a:t>
            </a:r>
            <a:r>
              <a:rPr lang="en-US" altLang="zh-CN" sz="1400" dirty="0">
                <a:solidFill>
                  <a:schemeClr val="bg1"/>
                </a:solidFill>
              </a:rPr>
              <a:t>, </a:t>
            </a:r>
            <a:r>
              <a:rPr lang="en-US" altLang="zh-CN" sz="1400" dirty="0" err="1">
                <a:solidFill>
                  <a:schemeClr val="bg1"/>
                </a:solidFill>
              </a:rPr>
              <a:t>consectetuer</a:t>
            </a:r>
            <a:r>
              <a:rPr lang="en-US" altLang="zh-CN" sz="1400" dirty="0">
                <a:solidFill>
                  <a:schemeClr val="bg1"/>
                </a:solidFill>
              </a:rPr>
              <a:t> </a:t>
            </a:r>
            <a:r>
              <a:rPr lang="en-US" altLang="zh-CN" sz="1400" dirty="0" err="1">
                <a:solidFill>
                  <a:schemeClr val="bg1"/>
                </a:solidFill>
              </a:rPr>
              <a:t>adipiscing</a:t>
            </a:r>
            <a:r>
              <a:rPr lang="en-US" altLang="zh-CN" sz="1400" dirty="0">
                <a:solidFill>
                  <a:schemeClr val="bg1"/>
                </a:solidFill>
              </a:rPr>
              <a:t> </a:t>
            </a:r>
            <a:r>
              <a:rPr lang="en-US" altLang="zh-CN" sz="1400" dirty="0" err="1">
                <a:solidFill>
                  <a:schemeClr val="bg1"/>
                </a:solidFill>
              </a:rPr>
              <a:t>elit</a:t>
            </a:r>
            <a:r>
              <a:rPr lang="en-US" altLang="zh-CN" sz="1400" dirty="0">
                <a:solidFill>
                  <a:schemeClr val="bg1"/>
                </a:solidFill>
              </a:rPr>
              <a:t>. Maecenas </a:t>
            </a:r>
            <a:r>
              <a:rPr lang="en-US" altLang="zh-CN" sz="1400" dirty="0" err="1">
                <a:solidFill>
                  <a:schemeClr val="bg1"/>
                </a:solidFill>
              </a:rPr>
              <a:t>porttitor</a:t>
            </a:r>
            <a:r>
              <a:rPr lang="en-US" altLang="zh-CN" sz="1400" dirty="0">
                <a:solidFill>
                  <a:schemeClr val="bg1"/>
                </a:solidFill>
              </a:rPr>
              <a:t> </a:t>
            </a:r>
            <a:r>
              <a:rPr lang="en-US" altLang="zh-CN" sz="1400" dirty="0" err="1">
                <a:solidFill>
                  <a:schemeClr val="bg1"/>
                </a:solidFill>
              </a:rPr>
              <a:t>congue</a:t>
            </a:r>
            <a:r>
              <a:rPr lang="en-US" altLang="zh-CN" sz="1400" dirty="0">
                <a:solidFill>
                  <a:schemeClr val="bg1"/>
                </a:solidFill>
              </a:rPr>
              <a:t> </a:t>
            </a:r>
            <a:r>
              <a:rPr lang="en-US" altLang="zh-CN" sz="1400" dirty="0" err="1">
                <a:solidFill>
                  <a:schemeClr val="bg1"/>
                </a:solidFill>
              </a:rPr>
              <a:t>massa</a:t>
            </a:r>
            <a:r>
              <a:rPr lang="en-US" altLang="zh-CN" sz="1400" dirty="0">
                <a:solidFill>
                  <a:schemeClr val="bg1"/>
                </a:solidFill>
              </a:rPr>
              <a:t>. </a:t>
            </a:r>
            <a:r>
              <a:rPr lang="en-US" altLang="zh-CN" sz="1400" dirty="0" err="1">
                <a:solidFill>
                  <a:schemeClr val="bg1"/>
                </a:solidFill>
              </a:rPr>
              <a:t>Fusce</a:t>
            </a:r>
            <a:r>
              <a:rPr lang="en-US" altLang="zh-CN" sz="1400" dirty="0">
                <a:solidFill>
                  <a:schemeClr val="bg1"/>
                </a:solidFill>
              </a:rPr>
              <a:t> </a:t>
            </a:r>
            <a:r>
              <a:rPr lang="en-US" altLang="zh-CN" sz="1400" dirty="0" err="1">
                <a:solidFill>
                  <a:schemeClr val="bg1"/>
                </a:solidFill>
              </a:rPr>
              <a:t>posuere</a:t>
            </a:r>
            <a:r>
              <a:rPr lang="en-US" altLang="zh-CN" sz="1400" dirty="0">
                <a:solidFill>
                  <a:schemeClr val="bg1"/>
                </a:solidFill>
              </a:rPr>
              <a:t>, magna sed pulvinar </a:t>
            </a:r>
            <a:r>
              <a:rPr lang="en-US" altLang="zh-CN" sz="1400" dirty="0" err="1">
                <a:solidFill>
                  <a:schemeClr val="bg1"/>
                </a:solidFill>
              </a:rPr>
              <a:t>ultricies</a:t>
            </a:r>
            <a:r>
              <a:rPr lang="en-US" altLang="zh-CN" sz="1400" dirty="0">
                <a:solidFill>
                  <a:schemeClr val="bg1"/>
                </a:solidFill>
              </a:rPr>
              <a:t>, </a:t>
            </a:r>
            <a:r>
              <a:rPr lang="en-US" altLang="zh-CN" sz="1400" dirty="0" err="1">
                <a:solidFill>
                  <a:schemeClr val="bg1"/>
                </a:solidFill>
              </a:rPr>
              <a:t>purus</a:t>
            </a:r>
            <a:r>
              <a:rPr lang="en-US" altLang="zh-CN" sz="1400" dirty="0">
                <a:solidFill>
                  <a:schemeClr val="bg1"/>
                </a:solidFill>
              </a:rPr>
              <a:t> </a:t>
            </a:r>
            <a:r>
              <a:rPr lang="en-US" altLang="zh-CN" sz="1400" dirty="0" err="1">
                <a:solidFill>
                  <a:schemeClr val="bg1"/>
                </a:solidFill>
              </a:rPr>
              <a:t>lectus</a:t>
            </a:r>
            <a:r>
              <a:rPr lang="en-US" altLang="zh-CN" sz="1400" dirty="0">
                <a:solidFill>
                  <a:schemeClr val="bg1"/>
                </a:solidFill>
              </a:rPr>
              <a:t> </a:t>
            </a:r>
            <a:r>
              <a:rPr lang="en-US" altLang="zh-CN" sz="1400" dirty="0" err="1">
                <a:solidFill>
                  <a:schemeClr val="bg1"/>
                </a:solidFill>
              </a:rPr>
              <a:t>malesuada</a:t>
            </a:r>
            <a:r>
              <a:rPr lang="en-US" altLang="zh-CN" sz="1400" dirty="0">
                <a:solidFill>
                  <a:schemeClr val="bg1"/>
                </a:solidFill>
              </a:rPr>
              <a:t> libero, sit </a:t>
            </a:r>
            <a:r>
              <a:rPr lang="en-US" altLang="zh-CN" sz="1400" dirty="0" err="1">
                <a:solidFill>
                  <a:schemeClr val="bg1"/>
                </a:solidFill>
              </a:rPr>
              <a:t>amet</a:t>
            </a:r>
            <a:r>
              <a:rPr lang="en-US" altLang="zh-CN" sz="1400" dirty="0">
                <a:solidFill>
                  <a:schemeClr val="bg1"/>
                </a:solidFill>
              </a:rPr>
              <a:t> </a:t>
            </a:r>
            <a:r>
              <a:rPr lang="en-US" altLang="zh-CN" sz="1400" dirty="0" err="1">
                <a:solidFill>
                  <a:schemeClr val="bg1"/>
                </a:solidFill>
              </a:rPr>
              <a:t>commodo</a:t>
            </a:r>
            <a:r>
              <a:rPr lang="en-US" altLang="zh-CN" sz="1400" dirty="0">
                <a:solidFill>
                  <a:schemeClr val="bg1"/>
                </a:solidFill>
              </a:rPr>
              <a:t> magna eros </a:t>
            </a:r>
            <a:r>
              <a:rPr lang="en-US" altLang="zh-CN" sz="1400" dirty="0" err="1">
                <a:solidFill>
                  <a:schemeClr val="bg1"/>
                </a:solidFill>
              </a:rPr>
              <a:t>quis</a:t>
            </a:r>
            <a:r>
              <a:rPr lang="en-US" altLang="zh-CN" sz="1400" dirty="0">
                <a:solidFill>
                  <a:schemeClr val="bg1"/>
                </a:solidFill>
              </a:rPr>
              <a:t> </a:t>
            </a:r>
            <a:r>
              <a:rPr lang="en-US" altLang="zh-CN" sz="1400" dirty="0" err="1">
                <a:solidFill>
                  <a:schemeClr val="bg1"/>
                </a:solidFill>
              </a:rPr>
              <a:t>urna</a:t>
            </a:r>
            <a:r>
              <a:rPr lang="en-US" altLang="zh-CN" sz="1400" dirty="0">
                <a:solidFill>
                  <a:schemeClr val="bg1"/>
                </a:solidFill>
              </a:rPr>
              <a:t>.</a:t>
            </a:r>
          </a:p>
          <a:p>
            <a:endParaRPr lang="en-US" altLang="zh-CN" sz="1400" dirty="0">
              <a:solidFill>
                <a:schemeClr val="bg1"/>
              </a:solidFill>
            </a:endParaRPr>
          </a:p>
        </p:txBody>
      </p:sp>
      <p:sp>
        <p:nvSpPr>
          <p:cNvPr id="60" name="矩形 59">
            <a:extLst>
              <a:ext uri="{FF2B5EF4-FFF2-40B4-BE49-F238E27FC236}">
                <a16:creationId xmlns:a16="http://schemas.microsoft.com/office/drawing/2014/main" xmlns="" id="{CEA2AC0D-5C0B-4C11-BC32-F4DBBD55900F}"/>
              </a:ext>
            </a:extLst>
          </p:cNvPr>
          <p:cNvSpPr/>
          <p:nvPr/>
        </p:nvSpPr>
        <p:spPr>
          <a:xfrm>
            <a:off x="5775001" y="3218774"/>
            <a:ext cx="1000657" cy="338554"/>
          </a:xfrm>
          <a:prstGeom prst="rect">
            <a:avLst/>
          </a:prstGeom>
        </p:spPr>
        <p:txBody>
          <a:bodyPr wrap="square">
            <a:spAutoFit/>
          </a:bodyPr>
          <a:lstStyle/>
          <a:p>
            <a:pPr algn="dist"/>
            <a:r>
              <a:rPr lang="zh-CN" altLang="en-US" sz="1600" b="1" dirty="0">
                <a:solidFill>
                  <a:schemeClr val="bg1"/>
                </a:solidFill>
              </a:rPr>
              <a:t>输入标题</a:t>
            </a:r>
          </a:p>
        </p:txBody>
      </p:sp>
      <p:sp>
        <p:nvSpPr>
          <p:cNvPr id="61" name="文本框 60">
            <a:extLst>
              <a:ext uri="{FF2B5EF4-FFF2-40B4-BE49-F238E27FC236}">
                <a16:creationId xmlns:a16="http://schemas.microsoft.com/office/drawing/2014/main" xmlns="" id="{3B85C08B-1562-4591-B5D8-C11E9E80E043}"/>
              </a:ext>
            </a:extLst>
          </p:cNvPr>
          <p:cNvSpPr txBox="1"/>
          <p:nvPr/>
        </p:nvSpPr>
        <p:spPr>
          <a:xfrm>
            <a:off x="5252830" y="3738556"/>
            <a:ext cx="2124469" cy="2462213"/>
          </a:xfrm>
          <a:prstGeom prst="rect">
            <a:avLst/>
          </a:prstGeom>
          <a:noFill/>
        </p:spPr>
        <p:txBody>
          <a:bodyPr wrap="square">
            <a:spAutoFit/>
          </a:bodyPr>
          <a:lstStyle/>
          <a:p>
            <a:r>
              <a:rPr lang="en-US" altLang="zh-CN" sz="1400" dirty="0">
                <a:solidFill>
                  <a:schemeClr val="bg1"/>
                </a:solidFill>
              </a:rPr>
              <a:t>Lorem ipsum dolor sit </a:t>
            </a:r>
            <a:r>
              <a:rPr lang="en-US" altLang="zh-CN" sz="1400" dirty="0" err="1">
                <a:solidFill>
                  <a:schemeClr val="bg1"/>
                </a:solidFill>
              </a:rPr>
              <a:t>amet</a:t>
            </a:r>
            <a:r>
              <a:rPr lang="en-US" altLang="zh-CN" sz="1400" dirty="0">
                <a:solidFill>
                  <a:schemeClr val="bg1"/>
                </a:solidFill>
              </a:rPr>
              <a:t>, </a:t>
            </a:r>
            <a:r>
              <a:rPr lang="en-US" altLang="zh-CN" sz="1400" dirty="0" err="1">
                <a:solidFill>
                  <a:schemeClr val="bg1"/>
                </a:solidFill>
              </a:rPr>
              <a:t>consectetuer</a:t>
            </a:r>
            <a:r>
              <a:rPr lang="en-US" altLang="zh-CN" sz="1400" dirty="0">
                <a:solidFill>
                  <a:schemeClr val="bg1"/>
                </a:solidFill>
              </a:rPr>
              <a:t> </a:t>
            </a:r>
            <a:r>
              <a:rPr lang="en-US" altLang="zh-CN" sz="1400" dirty="0" err="1">
                <a:solidFill>
                  <a:schemeClr val="bg1"/>
                </a:solidFill>
              </a:rPr>
              <a:t>adipiscing</a:t>
            </a:r>
            <a:r>
              <a:rPr lang="en-US" altLang="zh-CN" sz="1400" dirty="0">
                <a:solidFill>
                  <a:schemeClr val="bg1"/>
                </a:solidFill>
              </a:rPr>
              <a:t> </a:t>
            </a:r>
            <a:r>
              <a:rPr lang="en-US" altLang="zh-CN" sz="1400" dirty="0" err="1">
                <a:solidFill>
                  <a:schemeClr val="bg1"/>
                </a:solidFill>
              </a:rPr>
              <a:t>elit</a:t>
            </a:r>
            <a:r>
              <a:rPr lang="en-US" altLang="zh-CN" sz="1400" dirty="0">
                <a:solidFill>
                  <a:schemeClr val="bg1"/>
                </a:solidFill>
              </a:rPr>
              <a:t>. Maecenas </a:t>
            </a:r>
            <a:r>
              <a:rPr lang="en-US" altLang="zh-CN" sz="1400" dirty="0" err="1">
                <a:solidFill>
                  <a:schemeClr val="bg1"/>
                </a:solidFill>
              </a:rPr>
              <a:t>porttitor</a:t>
            </a:r>
            <a:r>
              <a:rPr lang="en-US" altLang="zh-CN" sz="1400" dirty="0">
                <a:solidFill>
                  <a:schemeClr val="bg1"/>
                </a:solidFill>
              </a:rPr>
              <a:t> </a:t>
            </a:r>
            <a:r>
              <a:rPr lang="en-US" altLang="zh-CN" sz="1400" dirty="0" err="1">
                <a:solidFill>
                  <a:schemeClr val="bg1"/>
                </a:solidFill>
              </a:rPr>
              <a:t>congue</a:t>
            </a:r>
            <a:r>
              <a:rPr lang="en-US" altLang="zh-CN" sz="1400" dirty="0">
                <a:solidFill>
                  <a:schemeClr val="bg1"/>
                </a:solidFill>
              </a:rPr>
              <a:t> </a:t>
            </a:r>
            <a:r>
              <a:rPr lang="en-US" altLang="zh-CN" sz="1400" dirty="0" err="1">
                <a:solidFill>
                  <a:schemeClr val="bg1"/>
                </a:solidFill>
              </a:rPr>
              <a:t>massa</a:t>
            </a:r>
            <a:r>
              <a:rPr lang="en-US" altLang="zh-CN" sz="1400" dirty="0">
                <a:solidFill>
                  <a:schemeClr val="bg1"/>
                </a:solidFill>
              </a:rPr>
              <a:t>. </a:t>
            </a:r>
            <a:r>
              <a:rPr lang="en-US" altLang="zh-CN" sz="1400" dirty="0" err="1">
                <a:solidFill>
                  <a:schemeClr val="bg1"/>
                </a:solidFill>
              </a:rPr>
              <a:t>Fusce</a:t>
            </a:r>
            <a:r>
              <a:rPr lang="en-US" altLang="zh-CN" sz="1400" dirty="0">
                <a:solidFill>
                  <a:schemeClr val="bg1"/>
                </a:solidFill>
              </a:rPr>
              <a:t> </a:t>
            </a:r>
            <a:r>
              <a:rPr lang="en-US" altLang="zh-CN" sz="1400" dirty="0" err="1">
                <a:solidFill>
                  <a:schemeClr val="bg1"/>
                </a:solidFill>
              </a:rPr>
              <a:t>posuere</a:t>
            </a:r>
            <a:r>
              <a:rPr lang="en-US" altLang="zh-CN" sz="1400" dirty="0">
                <a:solidFill>
                  <a:schemeClr val="bg1"/>
                </a:solidFill>
              </a:rPr>
              <a:t>, magna sed pulvinar </a:t>
            </a:r>
            <a:r>
              <a:rPr lang="en-US" altLang="zh-CN" sz="1400" dirty="0" err="1">
                <a:solidFill>
                  <a:schemeClr val="bg1"/>
                </a:solidFill>
              </a:rPr>
              <a:t>ultricies</a:t>
            </a:r>
            <a:r>
              <a:rPr lang="en-US" altLang="zh-CN" sz="1400" dirty="0">
                <a:solidFill>
                  <a:schemeClr val="bg1"/>
                </a:solidFill>
              </a:rPr>
              <a:t>, </a:t>
            </a:r>
            <a:r>
              <a:rPr lang="en-US" altLang="zh-CN" sz="1400" dirty="0" err="1">
                <a:solidFill>
                  <a:schemeClr val="bg1"/>
                </a:solidFill>
              </a:rPr>
              <a:t>purus</a:t>
            </a:r>
            <a:r>
              <a:rPr lang="en-US" altLang="zh-CN" sz="1400" dirty="0">
                <a:solidFill>
                  <a:schemeClr val="bg1"/>
                </a:solidFill>
              </a:rPr>
              <a:t> </a:t>
            </a:r>
            <a:r>
              <a:rPr lang="en-US" altLang="zh-CN" sz="1400" dirty="0" err="1">
                <a:solidFill>
                  <a:schemeClr val="bg1"/>
                </a:solidFill>
              </a:rPr>
              <a:t>lectus</a:t>
            </a:r>
            <a:r>
              <a:rPr lang="en-US" altLang="zh-CN" sz="1400" dirty="0">
                <a:solidFill>
                  <a:schemeClr val="bg1"/>
                </a:solidFill>
              </a:rPr>
              <a:t> </a:t>
            </a:r>
            <a:r>
              <a:rPr lang="en-US" altLang="zh-CN" sz="1400" dirty="0" err="1">
                <a:solidFill>
                  <a:schemeClr val="bg1"/>
                </a:solidFill>
              </a:rPr>
              <a:t>malesuada</a:t>
            </a:r>
            <a:r>
              <a:rPr lang="en-US" altLang="zh-CN" sz="1400" dirty="0">
                <a:solidFill>
                  <a:schemeClr val="bg1"/>
                </a:solidFill>
              </a:rPr>
              <a:t> libero, sit </a:t>
            </a:r>
            <a:r>
              <a:rPr lang="en-US" altLang="zh-CN" sz="1400" dirty="0" err="1">
                <a:solidFill>
                  <a:schemeClr val="bg1"/>
                </a:solidFill>
              </a:rPr>
              <a:t>amet</a:t>
            </a:r>
            <a:r>
              <a:rPr lang="en-US" altLang="zh-CN" sz="1400" dirty="0">
                <a:solidFill>
                  <a:schemeClr val="bg1"/>
                </a:solidFill>
              </a:rPr>
              <a:t> </a:t>
            </a:r>
            <a:r>
              <a:rPr lang="en-US" altLang="zh-CN" sz="1400" dirty="0" err="1">
                <a:solidFill>
                  <a:schemeClr val="bg1"/>
                </a:solidFill>
              </a:rPr>
              <a:t>commodo</a:t>
            </a:r>
            <a:r>
              <a:rPr lang="en-US" altLang="zh-CN" sz="1400" dirty="0">
                <a:solidFill>
                  <a:schemeClr val="bg1"/>
                </a:solidFill>
              </a:rPr>
              <a:t> magna eros </a:t>
            </a:r>
            <a:r>
              <a:rPr lang="en-US" altLang="zh-CN" sz="1400" dirty="0" err="1">
                <a:solidFill>
                  <a:schemeClr val="bg1"/>
                </a:solidFill>
              </a:rPr>
              <a:t>quis</a:t>
            </a:r>
            <a:r>
              <a:rPr lang="en-US" altLang="zh-CN" sz="1400" dirty="0">
                <a:solidFill>
                  <a:schemeClr val="bg1"/>
                </a:solidFill>
              </a:rPr>
              <a:t> </a:t>
            </a:r>
            <a:r>
              <a:rPr lang="en-US" altLang="zh-CN" sz="1400" dirty="0" err="1">
                <a:solidFill>
                  <a:schemeClr val="bg1"/>
                </a:solidFill>
              </a:rPr>
              <a:t>urna</a:t>
            </a:r>
            <a:r>
              <a:rPr lang="en-US" altLang="zh-CN" sz="1400" dirty="0">
                <a:solidFill>
                  <a:schemeClr val="bg1"/>
                </a:solidFill>
              </a:rPr>
              <a:t>.</a:t>
            </a:r>
          </a:p>
          <a:p>
            <a:endParaRPr lang="en-US" altLang="zh-CN" sz="1400" dirty="0">
              <a:solidFill>
                <a:schemeClr val="bg1"/>
              </a:solidFill>
            </a:endParaRPr>
          </a:p>
        </p:txBody>
      </p:sp>
      <p:sp>
        <p:nvSpPr>
          <p:cNvPr id="62" name="矩形 61">
            <a:extLst>
              <a:ext uri="{FF2B5EF4-FFF2-40B4-BE49-F238E27FC236}">
                <a16:creationId xmlns:a16="http://schemas.microsoft.com/office/drawing/2014/main" xmlns="" id="{E6B0FCF7-2B2A-4E95-B815-656CFA6DA40D}"/>
              </a:ext>
            </a:extLst>
          </p:cNvPr>
          <p:cNvSpPr/>
          <p:nvPr/>
        </p:nvSpPr>
        <p:spPr>
          <a:xfrm>
            <a:off x="8350340" y="3218774"/>
            <a:ext cx="1000657" cy="338554"/>
          </a:xfrm>
          <a:prstGeom prst="rect">
            <a:avLst/>
          </a:prstGeom>
        </p:spPr>
        <p:txBody>
          <a:bodyPr wrap="square">
            <a:spAutoFit/>
          </a:bodyPr>
          <a:lstStyle/>
          <a:p>
            <a:pPr algn="dist"/>
            <a:r>
              <a:rPr lang="zh-CN" altLang="en-US" sz="1600" b="1" dirty="0">
                <a:solidFill>
                  <a:schemeClr val="bg1"/>
                </a:solidFill>
              </a:rPr>
              <a:t>输入标题</a:t>
            </a:r>
          </a:p>
        </p:txBody>
      </p:sp>
      <p:sp>
        <p:nvSpPr>
          <p:cNvPr id="63" name="文本框 62">
            <a:extLst>
              <a:ext uri="{FF2B5EF4-FFF2-40B4-BE49-F238E27FC236}">
                <a16:creationId xmlns:a16="http://schemas.microsoft.com/office/drawing/2014/main" xmlns="" id="{25EC91AF-9DB7-4806-A63B-4FDE5AC01B9F}"/>
              </a:ext>
            </a:extLst>
          </p:cNvPr>
          <p:cNvSpPr txBox="1"/>
          <p:nvPr/>
        </p:nvSpPr>
        <p:spPr>
          <a:xfrm>
            <a:off x="7828169" y="3738556"/>
            <a:ext cx="2124469" cy="2462213"/>
          </a:xfrm>
          <a:prstGeom prst="rect">
            <a:avLst/>
          </a:prstGeom>
          <a:noFill/>
        </p:spPr>
        <p:txBody>
          <a:bodyPr wrap="square">
            <a:spAutoFit/>
          </a:bodyPr>
          <a:lstStyle/>
          <a:p>
            <a:r>
              <a:rPr lang="en-US" altLang="zh-CN" sz="1400" dirty="0">
                <a:solidFill>
                  <a:schemeClr val="bg1"/>
                </a:solidFill>
              </a:rPr>
              <a:t>Lorem ipsum dolor sit </a:t>
            </a:r>
            <a:r>
              <a:rPr lang="en-US" altLang="zh-CN" sz="1400" dirty="0" err="1">
                <a:solidFill>
                  <a:schemeClr val="bg1"/>
                </a:solidFill>
              </a:rPr>
              <a:t>amet</a:t>
            </a:r>
            <a:r>
              <a:rPr lang="en-US" altLang="zh-CN" sz="1400" dirty="0">
                <a:solidFill>
                  <a:schemeClr val="bg1"/>
                </a:solidFill>
              </a:rPr>
              <a:t>, </a:t>
            </a:r>
            <a:r>
              <a:rPr lang="en-US" altLang="zh-CN" sz="1400" dirty="0" err="1">
                <a:solidFill>
                  <a:schemeClr val="bg1"/>
                </a:solidFill>
              </a:rPr>
              <a:t>consectetuer</a:t>
            </a:r>
            <a:r>
              <a:rPr lang="en-US" altLang="zh-CN" sz="1400" dirty="0">
                <a:solidFill>
                  <a:schemeClr val="bg1"/>
                </a:solidFill>
              </a:rPr>
              <a:t> </a:t>
            </a:r>
            <a:r>
              <a:rPr lang="en-US" altLang="zh-CN" sz="1400" dirty="0" err="1">
                <a:solidFill>
                  <a:schemeClr val="bg1"/>
                </a:solidFill>
              </a:rPr>
              <a:t>adipiscing</a:t>
            </a:r>
            <a:r>
              <a:rPr lang="en-US" altLang="zh-CN" sz="1400" dirty="0">
                <a:solidFill>
                  <a:schemeClr val="bg1"/>
                </a:solidFill>
              </a:rPr>
              <a:t> </a:t>
            </a:r>
            <a:r>
              <a:rPr lang="en-US" altLang="zh-CN" sz="1400" dirty="0" err="1">
                <a:solidFill>
                  <a:schemeClr val="bg1"/>
                </a:solidFill>
              </a:rPr>
              <a:t>elit</a:t>
            </a:r>
            <a:r>
              <a:rPr lang="en-US" altLang="zh-CN" sz="1400" dirty="0">
                <a:solidFill>
                  <a:schemeClr val="bg1"/>
                </a:solidFill>
              </a:rPr>
              <a:t>. Maecenas </a:t>
            </a:r>
            <a:r>
              <a:rPr lang="en-US" altLang="zh-CN" sz="1400" dirty="0" err="1">
                <a:solidFill>
                  <a:schemeClr val="bg1"/>
                </a:solidFill>
              </a:rPr>
              <a:t>porttitor</a:t>
            </a:r>
            <a:r>
              <a:rPr lang="en-US" altLang="zh-CN" sz="1400" dirty="0">
                <a:solidFill>
                  <a:schemeClr val="bg1"/>
                </a:solidFill>
              </a:rPr>
              <a:t> </a:t>
            </a:r>
            <a:r>
              <a:rPr lang="en-US" altLang="zh-CN" sz="1400" dirty="0" err="1">
                <a:solidFill>
                  <a:schemeClr val="bg1"/>
                </a:solidFill>
              </a:rPr>
              <a:t>congue</a:t>
            </a:r>
            <a:r>
              <a:rPr lang="en-US" altLang="zh-CN" sz="1400" dirty="0">
                <a:solidFill>
                  <a:schemeClr val="bg1"/>
                </a:solidFill>
              </a:rPr>
              <a:t> </a:t>
            </a:r>
            <a:r>
              <a:rPr lang="en-US" altLang="zh-CN" sz="1400" dirty="0" err="1">
                <a:solidFill>
                  <a:schemeClr val="bg1"/>
                </a:solidFill>
              </a:rPr>
              <a:t>massa</a:t>
            </a:r>
            <a:r>
              <a:rPr lang="en-US" altLang="zh-CN" sz="1400" dirty="0">
                <a:solidFill>
                  <a:schemeClr val="bg1"/>
                </a:solidFill>
              </a:rPr>
              <a:t>. </a:t>
            </a:r>
            <a:r>
              <a:rPr lang="en-US" altLang="zh-CN" sz="1400" dirty="0" err="1">
                <a:solidFill>
                  <a:schemeClr val="bg1"/>
                </a:solidFill>
              </a:rPr>
              <a:t>Fusce</a:t>
            </a:r>
            <a:r>
              <a:rPr lang="en-US" altLang="zh-CN" sz="1400" dirty="0">
                <a:solidFill>
                  <a:schemeClr val="bg1"/>
                </a:solidFill>
              </a:rPr>
              <a:t> </a:t>
            </a:r>
            <a:r>
              <a:rPr lang="en-US" altLang="zh-CN" sz="1400" dirty="0" err="1">
                <a:solidFill>
                  <a:schemeClr val="bg1"/>
                </a:solidFill>
              </a:rPr>
              <a:t>posuere</a:t>
            </a:r>
            <a:r>
              <a:rPr lang="en-US" altLang="zh-CN" sz="1400" dirty="0">
                <a:solidFill>
                  <a:schemeClr val="bg1"/>
                </a:solidFill>
              </a:rPr>
              <a:t>, magna sed pulvinar </a:t>
            </a:r>
            <a:r>
              <a:rPr lang="en-US" altLang="zh-CN" sz="1400" dirty="0" err="1">
                <a:solidFill>
                  <a:schemeClr val="bg1"/>
                </a:solidFill>
              </a:rPr>
              <a:t>ultricies</a:t>
            </a:r>
            <a:r>
              <a:rPr lang="en-US" altLang="zh-CN" sz="1400" dirty="0">
                <a:solidFill>
                  <a:schemeClr val="bg1"/>
                </a:solidFill>
              </a:rPr>
              <a:t>, </a:t>
            </a:r>
            <a:r>
              <a:rPr lang="en-US" altLang="zh-CN" sz="1400" dirty="0" err="1">
                <a:solidFill>
                  <a:schemeClr val="bg1"/>
                </a:solidFill>
              </a:rPr>
              <a:t>purus</a:t>
            </a:r>
            <a:r>
              <a:rPr lang="en-US" altLang="zh-CN" sz="1400" dirty="0">
                <a:solidFill>
                  <a:schemeClr val="bg1"/>
                </a:solidFill>
              </a:rPr>
              <a:t> </a:t>
            </a:r>
            <a:r>
              <a:rPr lang="en-US" altLang="zh-CN" sz="1400" dirty="0" err="1">
                <a:solidFill>
                  <a:schemeClr val="bg1"/>
                </a:solidFill>
              </a:rPr>
              <a:t>lectus</a:t>
            </a:r>
            <a:r>
              <a:rPr lang="en-US" altLang="zh-CN" sz="1400" dirty="0">
                <a:solidFill>
                  <a:schemeClr val="bg1"/>
                </a:solidFill>
              </a:rPr>
              <a:t> </a:t>
            </a:r>
            <a:r>
              <a:rPr lang="en-US" altLang="zh-CN" sz="1400" dirty="0" err="1">
                <a:solidFill>
                  <a:schemeClr val="bg1"/>
                </a:solidFill>
              </a:rPr>
              <a:t>malesuada</a:t>
            </a:r>
            <a:r>
              <a:rPr lang="en-US" altLang="zh-CN" sz="1400" dirty="0">
                <a:solidFill>
                  <a:schemeClr val="bg1"/>
                </a:solidFill>
              </a:rPr>
              <a:t> libero, sit </a:t>
            </a:r>
            <a:r>
              <a:rPr lang="en-US" altLang="zh-CN" sz="1400" dirty="0" err="1">
                <a:solidFill>
                  <a:schemeClr val="bg1"/>
                </a:solidFill>
              </a:rPr>
              <a:t>amet</a:t>
            </a:r>
            <a:r>
              <a:rPr lang="en-US" altLang="zh-CN" sz="1400" dirty="0">
                <a:solidFill>
                  <a:schemeClr val="bg1"/>
                </a:solidFill>
              </a:rPr>
              <a:t> </a:t>
            </a:r>
            <a:r>
              <a:rPr lang="en-US" altLang="zh-CN" sz="1400" dirty="0" err="1">
                <a:solidFill>
                  <a:schemeClr val="bg1"/>
                </a:solidFill>
              </a:rPr>
              <a:t>commodo</a:t>
            </a:r>
            <a:r>
              <a:rPr lang="en-US" altLang="zh-CN" sz="1400" dirty="0">
                <a:solidFill>
                  <a:schemeClr val="bg1"/>
                </a:solidFill>
              </a:rPr>
              <a:t> magna eros </a:t>
            </a:r>
            <a:r>
              <a:rPr lang="en-US" altLang="zh-CN" sz="1400" dirty="0" err="1">
                <a:solidFill>
                  <a:schemeClr val="bg1"/>
                </a:solidFill>
              </a:rPr>
              <a:t>quis</a:t>
            </a:r>
            <a:r>
              <a:rPr lang="en-US" altLang="zh-CN" sz="1400" dirty="0">
                <a:solidFill>
                  <a:schemeClr val="bg1"/>
                </a:solidFill>
              </a:rPr>
              <a:t> </a:t>
            </a:r>
            <a:r>
              <a:rPr lang="en-US" altLang="zh-CN" sz="1400" dirty="0" err="1">
                <a:solidFill>
                  <a:schemeClr val="bg1"/>
                </a:solidFill>
              </a:rPr>
              <a:t>urna</a:t>
            </a:r>
            <a:r>
              <a:rPr lang="en-US" altLang="zh-CN" sz="1400" dirty="0">
                <a:solidFill>
                  <a:schemeClr val="bg1"/>
                </a:solidFill>
              </a:rPr>
              <a:t>.</a:t>
            </a:r>
          </a:p>
          <a:p>
            <a:endParaRPr lang="en-US" altLang="zh-CN" sz="1400" dirty="0">
              <a:solidFill>
                <a:schemeClr val="bg1"/>
              </a:solidFill>
            </a:endParaRPr>
          </a:p>
        </p:txBody>
      </p:sp>
    </p:spTree>
    <p:extLst>
      <p:ext uri="{BB962C8B-B14F-4D97-AF65-F5344CB8AC3E}">
        <p14:creationId xmlns:p14="http://schemas.microsoft.com/office/powerpoint/2010/main" val="6403300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项目申报类">
      <a:dk1>
        <a:srgbClr val="000000"/>
      </a:dk1>
      <a:lt1>
        <a:srgbClr val="FFFFFF"/>
      </a:lt1>
      <a:dk2>
        <a:srgbClr val="FFFFFF"/>
      </a:dk2>
      <a:lt2>
        <a:srgbClr val="FFFFFF"/>
      </a:lt2>
      <a:accent1>
        <a:srgbClr val="39BE0A"/>
      </a:accent1>
      <a:accent2>
        <a:srgbClr val="008F77"/>
      </a:accent2>
      <a:accent3>
        <a:srgbClr val="E29C00"/>
      </a:accent3>
      <a:accent4>
        <a:srgbClr val="FFC000"/>
      </a:accent4>
      <a:accent5>
        <a:srgbClr val="4472C4"/>
      </a:accent5>
      <a:accent6>
        <a:srgbClr val="ED7D31"/>
      </a:accent6>
      <a:hlink>
        <a:srgbClr val="0563C1"/>
      </a:hlink>
      <a:folHlink>
        <a:srgbClr val="954F72"/>
      </a:folHlink>
    </a:clrScheme>
    <a:fontScheme name="自定义 1">
      <a:majorFont>
        <a:latin typeface="Segoe UI Light"/>
        <a:ea typeface="微软雅黑"/>
        <a:cs typeface=""/>
      </a:majorFont>
      <a:minorFont>
        <a:latin typeface="Segoe U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519</TotalTime>
  <Words>1847</Words>
  <Application>Microsoft Office PowerPoint</Application>
  <PresentationFormat>宽屏</PresentationFormat>
  <Paragraphs>188</Paragraphs>
  <Slides>24</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等线</vt:lpstr>
      <vt:lpstr>Arial</vt:lpstr>
      <vt:lpstr>苹方 中等</vt:lpstr>
      <vt:lpstr>Segoe UI</vt:lpstr>
      <vt:lpstr>苹方 常规</vt:lpstr>
      <vt:lpstr>思源黑体 CN Light</vt:lpstr>
      <vt:lpstr>苹方 特粗</vt:lpstr>
      <vt:lpstr>微软雅黑 Light</vt:lpstr>
      <vt:lpstr>Segoe UI Light</vt:lpstr>
      <vt:lpstr>方正粗宋简体</vt:lpstr>
      <vt:lpstr>Source Han Sans Light</vt:lpstr>
      <vt:lpstr>汉仪尚巍手书W</vt:lpstr>
      <vt:lpstr>Times New Roman</vt:lpstr>
      <vt:lpstr>思源宋体 Heavy</vt:lpstr>
      <vt:lpstr>微软雅黑</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 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七点滴工作室</dc:creator>
  <cp:keywords>51PPT模板网</cp:keywords>
  <dc:description>www.51ppt mo ban.com</dc:description>
  <cp:lastModifiedBy>YANGs</cp:lastModifiedBy>
  <cp:revision>127</cp:revision>
  <dcterms:created xsi:type="dcterms:W3CDTF">2018-09-13T10:09:37Z</dcterms:created>
  <dcterms:modified xsi:type="dcterms:W3CDTF">2020-10-21T12:42:43Z</dcterms:modified>
</cp:coreProperties>
</file>