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3" r:id="rId1"/>
  </p:sldMasterIdLst>
  <p:sldIdLst>
    <p:sldId id="256" r:id="rId2"/>
    <p:sldId id="257" r:id="rId3"/>
    <p:sldId id="258" r:id="rId4"/>
    <p:sldId id="260" r:id="rId5"/>
    <p:sldId id="261" r:id="rId6"/>
    <p:sldId id="262" r:id="rId7"/>
    <p:sldId id="266" r:id="rId8"/>
    <p:sldId id="259" r:id="rId9"/>
    <p:sldId id="265" r:id="rId10"/>
    <p:sldId id="267" r:id="rId11"/>
    <p:sldId id="268" r:id="rId12"/>
    <p:sldId id="269" r:id="rId13"/>
    <p:sldId id="264" r:id="rId14"/>
    <p:sldId id="271" r:id="rId15"/>
    <p:sldId id="274" r:id="rId16"/>
    <p:sldId id="276" r:id="rId1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1FEEF024-CF2F-4485-A740-72094BED5E67}">
          <p14:sldIdLst>
            <p14:sldId id="256"/>
            <p14:sldId id="257"/>
            <p14:sldId id="258"/>
            <p14:sldId id="260"/>
            <p14:sldId id="261"/>
            <p14:sldId id="262"/>
            <p14:sldId id="266"/>
            <p14:sldId id="259"/>
            <p14:sldId id="265"/>
            <p14:sldId id="267"/>
            <p14:sldId id="268"/>
            <p14:sldId id="269"/>
            <p14:sldId id="264"/>
          </p14:sldIdLst>
        </p14:section>
        <p14:section name="使用说明" id="{F2A79806-9B5A-49B4-98D9-7407765B6BA5}">
          <p14:sldIdLst>
            <p14:sldId id="271"/>
            <p14:sldId id="274"/>
            <p14:sldId id="276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15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1713A"/>
    <a:srgbClr val="FACC19"/>
    <a:srgbClr val="D9AC05"/>
    <a:srgbClr val="2DC676"/>
    <a:srgbClr val="F28F00"/>
    <a:srgbClr val="000000"/>
    <a:srgbClr val="FDCD8C"/>
    <a:srgbClr val="248D52"/>
    <a:srgbClr val="F8CF06"/>
    <a:srgbClr val="F19F2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 showGuides="1">
      <p:cViewPr varScale="1">
        <p:scale>
          <a:sx n="99" d="100"/>
          <a:sy n="99" d="100"/>
        </p:scale>
        <p:origin x="72" y="96"/>
      </p:cViewPr>
      <p:guideLst>
        <p:guide orient="horz" pos="2115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58B4-46A9-AEE7-A7C530485CA1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58B4-46A9-AEE7-A7C530485CA1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40</c:v>
                </c:pt>
                <c:pt idx="1">
                  <c:v>60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C677-47E4-9264-04B8213B67C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4997-4430-ADE0-C339C3E4A5E7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4997-4430-ADE0-C339C3E4A5E7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30</c:v>
                </c:pt>
                <c:pt idx="1">
                  <c:v>70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C677-47E4-9264-04B8213B67C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4997-4430-ADE0-C339C3E4A5E7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4997-4430-ADE0-C339C3E4A5E7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55</c:v>
                </c:pt>
                <c:pt idx="1">
                  <c:v>45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C677-47E4-9264-04B8213B67C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image" Target="../media/image2.png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空白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878720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通用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A-图片 23">
            <a:extLst>
              <a:ext uri="{FF2B5EF4-FFF2-40B4-BE49-F238E27FC236}">
                <a16:creationId xmlns="" xmlns:a16="http://schemas.microsoft.com/office/drawing/2014/main" id="{67C3164B-AD23-4BD6-9845-3AC32F08BABD}"/>
              </a:ext>
            </a:extLst>
          </p:cNvPr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FilmGrain grainSize="1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7" name="PA-图片 401">
            <a:extLst>
              <a:ext uri="{FF2B5EF4-FFF2-40B4-BE49-F238E27FC236}">
                <a16:creationId xmlns="" xmlns:a16="http://schemas.microsoft.com/office/drawing/2014/main" id="{19692446-091B-4A1D-92C6-1F921C8E5834}"/>
              </a:ext>
            </a:extLst>
          </p:cNvPr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6" cstate="screen">
            <a:duotone>
              <a:prstClr val="black"/>
              <a:srgbClr val="39A04F">
                <a:tint val="45000"/>
                <a:satMod val="400000"/>
              </a:srgbClr>
            </a:duotone>
            <a:alphaModFix amt="6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052" r="1052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7889069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534549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面-上">
            <a:extLst>
              <a:ext uri="{FF2B5EF4-FFF2-40B4-BE49-F238E27FC236}">
                <a16:creationId xmlns="" xmlns:a16="http://schemas.microsoft.com/office/drawing/2014/main" id="{75E3AC0E-C162-42C1-BA3B-6A79DE667A48}"/>
              </a:ext>
            </a:extLst>
          </p:cNvPr>
          <p:cNvSpPr/>
          <p:nvPr userDrawn="1"/>
        </p:nvSpPr>
        <p:spPr>
          <a:xfrm>
            <a:off x="5778500" y="-22860000"/>
            <a:ext cx="635000" cy="635000"/>
          </a:xfrm>
          <a:prstGeom prst="ellipse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页面-下">
            <a:extLst>
              <a:ext uri="{FF2B5EF4-FFF2-40B4-BE49-F238E27FC236}">
                <a16:creationId xmlns="" xmlns:a16="http://schemas.microsoft.com/office/drawing/2014/main" id="{32FF6178-0CA5-4CFE-967D-1A019BDDE710}"/>
              </a:ext>
            </a:extLst>
          </p:cNvPr>
          <p:cNvSpPr/>
          <p:nvPr userDrawn="1"/>
        </p:nvSpPr>
        <p:spPr>
          <a:xfrm>
            <a:off x="5778500" y="22860000"/>
            <a:ext cx="635000" cy="635000"/>
          </a:xfrm>
          <a:prstGeom prst="ellipse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46597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64" r:id="rId2"/>
    <p:sldLayoutId id="2147483671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6" Type="http://schemas.openxmlformats.org/officeDocument/2006/relationships/tags" Target="../tags/tag28.xml"/><Relationship Id="rId21" Type="http://schemas.openxmlformats.org/officeDocument/2006/relationships/tags" Target="../tags/tag23.xml"/><Relationship Id="rId42" Type="http://schemas.openxmlformats.org/officeDocument/2006/relationships/tags" Target="../tags/tag44.xml"/><Relationship Id="rId47" Type="http://schemas.openxmlformats.org/officeDocument/2006/relationships/tags" Target="../tags/tag49.xml"/><Relationship Id="rId63" Type="http://schemas.openxmlformats.org/officeDocument/2006/relationships/tags" Target="../tags/tag65.xml"/><Relationship Id="rId68" Type="http://schemas.openxmlformats.org/officeDocument/2006/relationships/tags" Target="../tags/tag70.xml"/><Relationship Id="rId16" Type="http://schemas.openxmlformats.org/officeDocument/2006/relationships/tags" Target="../tags/tag18.xml"/><Relationship Id="rId11" Type="http://schemas.openxmlformats.org/officeDocument/2006/relationships/tags" Target="../tags/tag13.xml"/><Relationship Id="rId24" Type="http://schemas.openxmlformats.org/officeDocument/2006/relationships/tags" Target="../tags/tag26.xml"/><Relationship Id="rId32" Type="http://schemas.openxmlformats.org/officeDocument/2006/relationships/tags" Target="../tags/tag34.xml"/><Relationship Id="rId37" Type="http://schemas.openxmlformats.org/officeDocument/2006/relationships/tags" Target="../tags/tag39.xml"/><Relationship Id="rId40" Type="http://schemas.openxmlformats.org/officeDocument/2006/relationships/tags" Target="../tags/tag42.xml"/><Relationship Id="rId45" Type="http://schemas.openxmlformats.org/officeDocument/2006/relationships/tags" Target="../tags/tag47.xml"/><Relationship Id="rId53" Type="http://schemas.openxmlformats.org/officeDocument/2006/relationships/tags" Target="../tags/tag55.xml"/><Relationship Id="rId58" Type="http://schemas.openxmlformats.org/officeDocument/2006/relationships/tags" Target="../tags/tag60.xml"/><Relationship Id="rId66" Type="http://schemas.openxmlformats.org/officeDocument/2006/relationships/tags" Target="../tags/tag68.xml"/><Relationship Id="rId74" Type="http://schemas.openxmlformats.org/officeDocument/2006/relationships/tags" Target="../tags/tag76.xml"/><Relationship Id="rId5" Type="http://schemas.openxmlformats.org/officeDocument/2006/relationships/tags" Target="../tags/tag7.xml"/><Relationship Id="rId61" Type="http://schemas.openxmlformats.org/officeDocument/2006/relationships/tags" Target="../tags/tag63.xml"/><Relationship Id="rId19" Type="http://schemas.openxmlformats.org/officeDocument/2006/relationships/tags" Target="../tags/tag21.xml"/><Relationship Id="rId14" Type="http://schemas.openxmlformats.org/officeDocument/2006/relationships/tags" Target="../tags/tag16.xml"/><Relationship Id="rId22" Type="http://schemas.openxmlformats.org/officeDocument/2006/relationships/tags" Target="../tags/tag24.xml"/><Relationship Id="rId27" Type="http://schemas.openxmlformats.org/officeDocument/2006/relationships/tags" Target="../tags/tag29.xml"/><Relationship Id="rId30" Type="http://schemas.openxmlformats.org/officeDocument/2006/relationships/tags" Target="../tags/tag32.xml"/><Relationship Id="rId35" Type="http://schemas.openxmlformats.org/officeDocument/2006/relationships/tags" Target="../tags/tag37.xml"/><Relationship Id="rId43" Type="http://schemas.openxmlformats.org/officeDocument/2006/relationships/tags" Target="../tags/tag45.xml"/><Relationship Id="rId48" Type="http://schemas.openxmlformats.org/officeDocument/2006/relationships/tags" Target="../tags/tag50.xml"/><Relationship Id="rId56" Type="http://schemas.openxmlformats.org/officeDocument/2006/relationships/tags" Target="../tags/tag58.xml"/><Relationship Id="rId64" Type="http://schemas.openxmlformats.org/officeDocument/2006/relationships/tags" Target="../tags/tag66.xml"/><Relationship Id="rId69" Type="http://schemas.openxmlformats.org/officeDocument/2006/relationships/tags" Target="../tags/tag71.xml"/><Relationship Id="rId77" Type="http://schemas.openxmlformats.org/officeDocument/2006/relationships/slideLayout" Target="../slideLayouts/slideLayout2.xml"/><Relationship Id="rId8" Type="http://schemas.openxmlformats.org/officeDocument/2006/relationships/tags" Target="../tags/tag10.xml"/><Relationship Id="rId51" Type="http://schemas.openxmlformats.org/officeDocument/2006/relationships/tags" Target="../tags/tag53.xml"/><Relationship Id="rId72" Type="http://schemas.openxmlformats.org/officeDocument/2006/relationships/tags" Target="../tags/tag74.xml"/><Relationship Id="rId3" Type="http://schemas.openxmlformats.org/officeDocument/2006/relationships/tags" Target="../tags/tag5.xml"/><Relationship Id="rId12" Type="http://schemas.openxmlformats.org/officeDocument/2006/relationships/tags" Target="../tags/tag14.xml"/><Relationship Id="rId17" Type="http://schemas.openxmlformats.org/officeDocument/2006/relationships/tags" Target="../tags/tag19.xml"/><Relationship Id="rId25" Type="http://schemas.openxmlformats.org/officeDocument/2006/relationships/tags" Target="../tags/tag27.xml"/><Relationship Id="rId33" Type="http://schemas.openxmlformats.org/officeDocument/2006/relationships/tags" Target="../tags/tag35.xml"/><Relationship Id="rId38" Type="http://schemas.openxmlformats.org/officeDocument/2006/relationships/tags" Target="../tags/tag40.xml"/><Relationship Id="rId46" Type="http://schemas.openxmlformats.org/officeDocument/2006/relationships/tags" Target="../tags/tag48.xml"/><Relationship Id="rId59" Type="http://schemas.openxmlformats.org/officeDocument/2006/relationships/tags" Target="../tags/tag61.xml"/><Relationship Id="rId67" Type="http://schemas.openxmlformats.org/officeDocument/2006/relationships/tags" Target="../tags/tag69.xml"/><Relationship Id="rId20" Type="http://schemas.openxmlformats.org/officeDocument/2006/relationships/tags" Target="../tags/tag22.xml"/><Relationship Id="rId41" Type="http://schemas.openxmlformats.org/officeDocument/2006/relationships/tags" Target="../tags/tag43.xml"/><Relationship Id="rId54" Type="http://schemas.openxmlformats.org/officeDocument/2006/relationships/tags" Target="../tags/tag56.xml"/><Relationship Id="rId62" Type="http://schemas.openxmlformats.org/officeDocument/2006/relationships/tags" Target="../tags/tag64.xml"/><Relationship Id="rId70" Type="http://schemas.openxmlformats.org/officeDocument/2006/relationships/tags" Target="../tags/tag72.xml"/><Relationship Id="rId75" Type="http://schemas.openxmlformats.org/officeDocument/2006/relationships/tags" Target="../tags/tag77.xml"/><Relationship Id="rId1" Type="http://schemas.openxmlformats.org/officeDocument/2006/relationships/tags" Target="../tags/tag3.xml"/><Relationship Id="rId6" Type="http://schemas.openxmlformats.org/officeDocument/2006/relationships/tags" Target="../tags/tag8.xml"/><Relationship Id="rId15" Type="http://schemas.openxmlformats.org/officeDocument/2006/relationships/tags" Target="../tags/tag17.xml"/><Relationship Id="rId23" Type="http://schemas.openxmlformats.org/officeDocument/2006/relationships/tags" Target="../tags/tag25.xml"/><Relationship Id="rId28" Type="http://schemas.openxmlformats.org/officeDocument/2006/relationships/tags" Target="../tags/tag30.xml"/><Relationship Id="rId36" Type="http://schemas.openxmlformats.org/officeDocument/2006/relationships/tags" Target="../tags/tag38.xml"/><Relationship Id="rId49" Type="http://schemas.openxmlformats.org/officeDocument/2006/relationships/tags" Target="../tags/tag51.xml"/><Relationship Id="rId57" Type="http://schemas.openxmlformats.org/officeDocument/2006/relationships/tags" Target="../tags/tag59.xml"/><Relationship Id="rId10" Type="http://schemas.openxmlformats.org/officeDocument/2006/relationships/tags" Target="../tags/tag12.xml"/><Relationship Id="rId31" Type="http://schemas.openxmlformats.org/officeDocument/2006/relationships/tags" Target="../tags/tag33.xml"/><Relationship Id="rId44" Type="http://schemas.openxmlformats.org/officeDocument/2006/relationships/tags" Target="../tags/tag46.xml"/><Relationship Id="rId52" Type="http://schemas.openxmlformats.org/officeDocument/2006/relationships/tags" Target="../tags/tag54.xml"/><Relationship Id="rId60" Type="http://schemas.openxmlformats.org/officeDocument/2006/relationships/tags" Target="../tags/tag62.xml"/><Relationship Id="rId65" Type="http://schemas.openxmlformats.org/officeDocument/2006/relationships/tags" Target="../tags/tag67.xml"/><Relationship Id="rId73" Type="http://schemas.openxmlformats.org/officeDocument/2006/relationships/tags" Target="../tags/tag75.xml"/><Relationship Id="rId4" Type="http://schemas.openxmlformats.org/officeDocument/2006/relationships/tags" Target="../tags/tag6.xml"/><Relationship Id="rId9" Type="http://schemas.openxmlformats.org/officeDocument/2006/relationships/tags" Target="../tags/tag11.xml"/><Relationship Id="rId13" Type="http://schemas.openxmlformats.org/officeDocument/2006/relationships/tags" Target="../tags/tag15.xml"/><Relationship Id="rId18" Type="http://schemas.openxmlformats.org/officeDocument/2006/relationships/tags" Target="../tags/tag20.xml"/><Relationship Id="rId39" Type="http://schemas.openxmlformats.org/officeDocument/2006/relationships/tags" Target="../tags/tag41.xml"/><Relationship Id="rId34" Type="http://schemas.openxmlformats.org/officeDocument/2006/relationships/tags" Target="../tags/tag36.xml"/><Relationship Id="rId50" Type="http://schemas.openxmlformats.org/officeDocument/2006/relationships/tags" Target="../tags/tag52.xml"/><Relationship Id="rId55" Type="http://schemas.openxmlformats.org/officeDocument/2006/relationships/tags" Target="../tags/tag57.xml"/><Relationship Id="rId76" Type="http://schemas.openxmlformats.org/officeDocument/2006/relationships/tags" Target="../tags/tag78.xml"/><Relationship Id="rId7" Type="http://schemas.openxmlformats.org/officeDocument/2006/relationships/tags" Target="../tags/tag9.xml"/><Relationship Id="rId71" Type="http://schemas.openxmlformats.org/officeDocument/2006/relationships/tags" Target="../tags/tag73.xml"/><Relationship Id="rId2" Type="http://schemas.openxmlformats.org/officeDocument/2006/relationships/tags" Target="../tags/tag4.xml"/><Relationship Id="rId29" Type="http://schemas.openxmlformats.org/officeDocument/2006/relationships/tags" Target="../tags/tag3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8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9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0.xml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tags" Target="../tags/tag158.xml"/><Relationship Id="rId3" Type="http://schemas.openxmlformats.org/officeDocument/2006/relationships/tags" Target="../tags/tag153.xml"/><Relationship Id="rId7" Type="http://schemas.openxmlformats.org/officeDocument/2006/relationships/tags" Target="../tags/tag157.xml"/><Relationship Id="rId2" Type="http://schemas.openxmlformats.org/officeDocument/2006/relationships/tags" Target="../tags/tag152.xml"/><Relationship Id="rId1" Type="http://schemas.openxmlformats.org/officeDocument/2006/relationships/tags" Target="../tags/tag151.xml"/><Relationship Id="rId6" Type="http://schemas.openxmlformats.org/officeDocument/2006/relationships/tags" Target="../tags/tag156.xml"/><Relationship Id="rId5" Type="http://schemas.openxmlformats.org/officeDocument/2006/relationships/tags" Target="../tags/tag155.xml"/><Relationship Id="rId4" Type="http://schemas.openxmlformats.org/officeDocument/2006/relationships/tags" Target="../tags/tag154.xml"/><Relationship Id="rId9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tags" Target="../tags/tag161.xml"/><Relationship Id="rId2" Type="http://schemas.openxmlformats.org/officeDocument/2006/relationships/tags" Target="../tags/tag160.xml"/><Relationship Id="rId1" Type="http://schemas.openxmlformats.org/officeDocument/2006/relationships/tags" Target="../tags/tag159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162.xml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51pptmoban.com/shejishi/xiangtiange/" TargetMode="Externa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3" Type="http://schemas.openxmlformats.org/officeDocument/2006/relationships/tags" Target="../tags/tag91.xml"/><Relationship Id="rId18" Type="http://schemas.openxmlformats.org/officeDocument/2006/relationships/tags" Target="../tags/tag96.xml"/><Relationship Id="rId26" Type="http://schemas.openxmlformats.org/officeDocument/2006/relationships/tags" Target="../tags/tag104.xml"/><Relationship Id="rId21" Type="http://schemas.openxmlformats.org/officeDocument/2006/relationships/tags" Target="../tags/tag99.xml"/><Relationship Id="rId34" Type="http://schemas.openxmlformats.org/officeDocument/2006/relationships/tags" Target="../tags/tag112.xml"/><Relationship Id="rId7" Type="http://schemas.openxmlformats.org/officeDocument/2006/relationships/tags" Target="../tags/tag85.xml"/><Relationship Id="rId12" Type="http://schemas.openxmlformats.org/officeDocument/2006/relationships/tags" Target="../tags/tag90.xml"/><Relationship Id="rId17" Type="http://schemas.openxmlformats.org/officeDocument/2006/relationships/tags" Target="../tags/tag95.xml"/><Relationship Id="rId25" Type="http://schemas.openxmlformats.org/officeDocument/2006/relationships/tags" Target="../tags/tag103.xml"/><Relationship Id="rId33" Type="http://schemas.openxmlformats.org/officeDocument/2006/relationships/tags" Target="../tags/tag111.xml"/><Relationship Id="rId2" Type="http://schemas.openxmlformats.org/officeDocument/2006/relationships/tags" Target="../tags/tag80.xml"/><Relationship Id="rId16" Type="http://schemas.openxmlformats.org/officeDocument/2006/relationships/tags" Target="../tags/tag94.xml"/><Relationship Id="rId20" Type="http://schemas.openxmlformats.org/officeDocument/2006/relationships/tags" Target="../tags/tag98.xml"/><Relationship Id="rId29" Type="http://schemas.openxmlformats.org/officeDocument/2006/relationships/tags" Target="../tags/tag107.xml"/><Relationship Id="rId1" Type="http://schemas.openxmlformats.org/officeDocument/2006/relationships/tags" Target="../tags/tag79.xml"/><Relationship Id="rId6" Type="http://schemas.openxmlformats.org/officeDocument/2006/relationships/tags" Target="../tags/tag84.xml"/><Relationship Id="rId11" Type="http://schemas.openxmlformats.org/officeDocument/2006/relationships/tags" Target="../tags/tag89.xml"/><Relationship Id="rId24" Type="http://schemas.openxmlformats.org/officeDocument/2006/relationships/tags" Target="../tags/tag102.xml"/><Relationship Id="rId32" Type="http://schemas.openxmlformats.org/officeDocument/2006/relationships/tags" Target="../tags/tag110.xml"/><Relationship Id="rId37" Type="http://schemas.openxmlformats.org/officeDocument/2006/relationships/image" Target="../media/image4.png"/><Relationship Id="rId5" Type="http://schemas.openxmlformats.org/officeDocument/2006/relationships/tags" Target="../tags/tag83.xml"/><Relationship Id="rId15" Type="http://schemas.openxmlformats.org/officeDocument/2006/relationships/tags" Target="../tags/tag93.xml"/><Relationship Id="rId23" Type="http://schemas.openxmlformats.org/officeDocument/2006/relationships/tags" Target="../tags/tag101.xml"/><Relationship Id="rId28" Type="http://schemas.openxmlformats.org/officeDocument/2006/relationships/tags" Target="../tags/tag106.xml"/><Relationship Id="rId36" Type="http://schemas.openxmlformats.org/officeDocument/2006/relationships/image" Target="../media/image3.png"/><Relationship Id="rId10" Type="http://schemas.openxmlformats.org/officeDocument/2006/relationships/tags" Target="../tags/tag88.xml"/><Relationship Id="rId19" Type="http://schemas.openxmlformats.org/officeDocument/2006/relationships/tags" Target="../tags/tag97.xml"/><Relationship Id="rId31" Type="http://schemas.openxmlformats.org/officeDocument/2006/relationships/tags" Target="../tags/tag109.xml"/><Relationship Id="rId4" Type="http://schemas.openxmlformats.org/officeDocument/2006/relationships/tags" Target="../tags/tag82.xml"/><Relationship Id="rId9" Type="http://schemas.openxmlformats.org/officeDocument/2006/relationships/tags" Target="../tags/tag87.xml"/><Relationship Id="rId14" Type="http://schemas.openxmlformats.org/officeDocument/2006/relationships/tags" Target="../tags/tag92.xml"/><Relationship Id="rId22" Type="http://schemas.openxmlformats.org/officeDocument/2006/relationships/tags" Target="../tags/tag100.xml"/><Relationship Id="rId27" Type="http://schemas.openxmlformats.org/officeDocument/2006/relationships/tags" Target="../tags/tag105.xml"/><Relationship Id="rId30" Type="http://schemas.openxmlformats.org/officeDocument/2006/relationships/tags" Target="../tags/tag108.xml"/><Relationship Id="rId35" Type="http://schemas.openxmlformats.org/officeDocument/2006/relationships/slideLayout" Target="../slideLayouts/slideLayout2.xml"/><Relationship Id="rId8" Type="http://schemas.openxmlformats.org/officeDocument/2006/relationships/tags" Target="../tags/tag86.xml"/><Relationship Id="rId3" Type="http://schemas.openxmlformats.org/officeDocument/2006/relationships/tags" Target="../tags/tag8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13" Type="http://schemas.openxmlformats.org/officeDocument/2006/relationships/tags" Target="../tags/tag125.xml"/><Relationship Id="rId18" Type="http://schemas.openxmlformats.org/officeDocument/2006/relationships/tags" Target="../tags/tag130.xml"/><Relationship Id="rId26" Type="http://schemas.openxmlformats.org/officeDocument/2006/relationships/tags" Target="../tags/tag138.xml"/><Relationship Id="rId3" Type="http://schemas.openxmlformats.org/officeDocument/2006/relationships/tags" Target="../tags/tag115.xml"/><Relationship Id="rId21" Type="http://schemas.openxmlformats.org/officeDocument/2006/relationships/tags" Target="../tags/tag133.xml"/><Relationship Id="rId34" Type="http://schemas.openxmlformats.org/officeDocument/2006/relationships/tags" Target="../tags/tag146.xml"/><Relationship Id="rId7" Type="http://schemas.openxmlformats.org/officeDocument/2006/relationships/tags" Target="../tags/tag119.xml"/><Relationship Id="rId12" Type="http://schemas.openxmlformats.org/officeDocument/2006/relationships/tags" Target="../tags/tag124.xml"/><Relationship Id="rId17" Type="http://schemas.openxmlformats.org/officeDocument/2006/relationships/tags" Target="../tags/tag129.xml"/><Relationship Id="rId25" Type="http://schemas.openxmlformats.org/officeDocument/2006/relationships/tags" Target="../tags/tag137.xml"/><Relationship Id="rId33" Type="http://schemas.openxmlformats.org/officeDocument/2006/relationships/tags" Target="../tags/tag145.xml"/><Relationship Id="rId2" Type="http://schemas.openxmlformats.org/officeDocument/2006/relationships/tags" Target="../tags/tag114.xml"/><Relationship Id="rId16" Type="http://schemas.openxmlformats.org/officeDocument/2006/relationships/tags" Target="../tags/tag128.xml"/><Relationship Id="rId20" Type="http://schemas.openxmlformats.org/officeDocument/2006/relationships/tags" Target="../tags/tag132.xml"/><Relationship Id="rId29" Type="http://schemas.openxmlformats.org/officeDocument/2006/relationships/tags" Target="../tags/tag141.xml"/><Relationship Id="rId1" Type="http://schemas.openxmlformats.org/officeDocument/2006/relationships/tags" Target="../tags/tag113.xml"/><Relationship Id="rId6" Type="http://schemas.openxmlformats.org/officeDocument/2006/relationships/tags" Target="../tags/tag118.xml"/><Relationship Id="rId11" Type="http://schemas.openxmlformats.org/officeDocument/2006/relationships/tags" Target="../tags/tag123.xml"/><Relationship Id="rId24" Type="http://schemas.openxmlformats.org/officeDocument/2006/relationships/tags" Target="../tags/tag136.xml"/><Relationship Id="rId32" Type="http://schemas.openxmlformats.org/officeDocument/2006/relationships/tags" Target="../tags/tag144.xml"/><Relationship Id="rId5" Type="http://schemas.openxmlformats.org/officeDocument/2006/relationships/tags" Target="../tags/tag117.xml"/><Relationship Id="rId15" Type="http://schemas.openxmlformats.org/officeDocument/2006/relationships/tags" Target="../tags/tag127.xml"/><Relationship Id="rId23" Type="http://schemas.openxmlformats.org/officeDocument/2006/relationships/tags" Target="../tags/tag135.xml"/><Relationship Id="rId28" Type="http://schemas.openxmlformats.org/officeDocument/2006/relationships/tags" Target="../tags/tag140.xml"/><Relationship Id="rId10" Type="http://schemas.openxmlformats.org/officeDocument/2006/relationships/tags" Target="../tags/tag122.xml"/><Relationship Id="rId19" Type="http://schemas.openxmlformats.org/officeDocument/2006/relationships/tags" Target="../tags/tag131.xml"/><Relationship Id="rId31" Type="http://schemas.openxmlformats.org/officeDocument/2006/relationships/tags" Target="../tags/tag143.xml"/><Relationship Id="rId4" Type="http://schemas.openxmlformats.org/officeDocument/2006/relationships/tags" Target="../tags/tag116.xml"/><Relationship Id="rId9" Type="http://schemas.openxmlformats.org/officeDocument/2006/relationships/tags" Target="../tags/tag121.xml"/><Relationship Id="rId14" Type="http://schemas.openxmlformats.org/officeDocument/2006/relationships/tags" Target="../tags/tag126.xml"/><Relationship Id="rId22" Type="http://schemas.openxmlformats.org/officeDocument/2006/relationships/tags" Target="../tags/tag134.xml"/><Relationship Id="rId27" Type="http://schemas.openxmlformats.org/officeDocument/2006/relationships/tags" Target="../tags/tag139.xml"/><Relationship Id="rId30" Type="http://schemas.openxmlformats.org/officeDocument/2006/relationships/tags" Target="../tags/tag142.xml"/><Relationship Id="rId35" Type="http://schemas.openxmlformats.org/officeDocument/2006/relationships/slideLayout" Target="../slideLayouts/slideLayout2.xml"/><Relationship Id="rId8" Type="http://schemas.openxmlformats.org/officeDocument/2006/relationships/tags" Target="../tags/tag12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7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36" name="组合 1035">
            <a:extLst>
              <a:ext uri="{FF2B5EF4-FFF2-40B4-BE49-F238E27FC236}">
                <a16:creationId xmlns="" xmlns:a16="http://schemas.microsoft.com/office/drawing/2014/main" id="{8A12C434-317B-48F8-9629-64854E594242}"/>
              </a:ext>
            </a:extLst>
          </p:cNvPr>
          <p:cNvGrpSpPr/>
          <p:nvPr/>
        </p:nvGrpSpPr>
        <p:grpSpPr>
          <a:xfrm>
            <a:off x="6690149" y="2326360"/>
            <a:ext cx="6632554" cy="6762552"/>
            <a:chOff x="6538391" y="2225700"/>
            <a:chExt cx="6632554" cy="6762552"/>
          </a:xfrm>
        </p:grpSpPr>
        <p:sp>
          <p:nvSpPr>
            <p:cNvPr id="462" name="PA-椭圆 461">
              <a:extLst>
                <a:ext uri="{FF2B5EF4-FFF2-40B4-BE49-F238E27FC236}">
                  <a16:creationId xmlns="" xmlns:a16="http://schemas.microsoft.com/office/drawing/2014/main" id="{386816A7-DD2B-4C2C-8FC1-A43E3757B982}"/>
                </a:ext>
              </a:extLst>
            </p:cNvPr>
            <p:cNvSpPr/>
            <p:nvPr>
              <p:custDataLst>
                <p:tags r:id="rId75"/>
              </p:custDataLst>
            </p:nvPr>
          </p:nvSpPr>
          <p:spPr>
            <a:xfrm rot="10647222">
              <a:off x="6564175" y="2225700"/>
              <a:ext cx="6606770" cy="6606770"/>
            </a:xfrm>
            <a:prstGeom prst="ellipse">
              <a:avLst/>
            </a:prstGeom>
            <a:gradFill>
              <a:gsLst>
                <a:gs pos="0">
                  <a:schemeClr val="accent5"/>
                </a:gs>
                <a:gs pos="100000">
                  <a:schemeClr val="accent5">
                    <a:alpha val="0"/>
                  </a:schemeClr>
                </a:gs>
              </a:gsLst>
              <a:lin ang="135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9" name="PA-椭圆 388">
              <a:extLst>
                <a:ext uri="{FF2B5EF4-FFF2-40B4-BE49-F238E27FC236}">
                  <a16:creationId xmlns="" xmlns:a16="http://schemas.microsoft.com/office/drawing/2014/main" id="{9FCEA72B-F36F-42BC-9D5F-449A4C7EB144}"/>
                </a:ext>
              </a:extLst>
            </p:cNvPr>
            <p:cNvSpPr/>
            <p:nvPr>
              <p:custDataLst>
                <p:tags r:id="rId76"/>
              </p:custDataLst>
            </p:nvPr>
          </p:nvSpPr>
          <p:spPr>
            <a:xfrm rot="10647222">
              <a:off x="6538391" y="2381482"/>
              <a:ext cx="6606770" cy="6606770"/>
            </a:xfrm>
            <a:prstGeom prst="ellipse">
              <a:avLst/>
            </a:prstGeom>
            <a:gradFill>
              <a:gsLst>
                <a:gs pos="4100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135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32" name="PA-组合 1031">
            <a:extLst>
              <a:ext uri="{FF2B5EF4-FFF2-40B4-BE49-F238E27FC236}">
                <a16:creationId xmlns="" xmlns:a16="http://schemas.microsoft.com/office/drawing/2014/main" id="{AAFEE658-F9DA-4071-AEAB-CD8D5E352E77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7517356" y="3624319"/>
            <a:ext cx="2411167" cy="1088752"/>
            <a:chOff x="6814960" y="-2273749"/>
            <a:chExt cx="2261475" cy="1556028"/>
          </a:xfrm>
        </p:grpSpPr>
        <p:sp>
          <p:nvSpPr>
            <p:cNvPr id="1031" name="PA-矩形 1030">
              <a:extLst>
                <a:ext uri="{FF2B5EF4-FFF2-40B4-BE49-F238E27FC236}">
                  <a16:creationId xmlns="" xmlns:a16="http://schemas.microsoft.com/office/drawing/2014/main" id="{8A4ADA90-5B99-4A02-8F4D-CB0A13A3F63C}"/>
                </a:ext>
              </a:extLst>
            </p:cNvPr>
            <p:cNvSpPr/>
            <p:nvPr>
              <p:custDataLst>
                <p:tags r:id="rId72"/>
              </p:custDataLst>
            </p:nvPr>
          </p:nvSpPr>
          <p:spPr>
            <a:xfrm>
              <a:off x="7052134" y="-2273749"/>
              <a:ext cx="2024301" cy="1556028"/>
            </a:xfrm>
            <a:prstGeom prst="rect">
              <a:avLst/>
            </a:prstGeom>
            <a:solidFill>
              <a:srgbClr val="EF8B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4" name="PA-矩形 463">
              <a:extLst>
                <a:ext uri="{FF2B5EF4-FFF2-40B4-BE49-F238E27FC236}">
                  <a16:creationId xmlns="" xmlns:a16="http://schemas.microsoft.com/office/drawing/2014/main" id="{AC7FC161-126E-491B-A4EC-0BC40811E7F9}"/>
                </a:ext>
              </a:extLst>
            </p:cNvPr>
            <p:cNvSpPr/>
            <p:nvPr>
              <p:custDataLst>
                <p:tags r:id="rId73"/>
              </p:custDataLst>
            </p:nvPr>
          </p:nvSpPr>
          <p:spPr>
            <a:xfrm flipV="1">
              <a:off x="7372705" y="-1217619"/>
              <a:ext cx="485089" cy="499898"/>
            </a:xfrm>
            <a:prstGeom prst="rect">
              <a:avLst/>
            </a:prstGeom>
            <a:pattFill prst="wdUpDiag">
              <a:fgClr>
                <a:srgbClr val="FAC353"/>
              </a:fgClr>
              <a:bgClr>
                <a:srgbClr val="EF8B00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5" name="PA-矩形 464">
              <a:extLst>
                <a:ext uri="{FF2B5EF4-FFF2-40B4-BE49-F238E27FC236}">
                  <a16:creationId xmlns="" xmlns:a16="http://schemas.microsoft.com/office/drawing/2014/main" id="{24A2D772-0476-4EA2-87FA-8248548595A0}"/>
                </a:ext>
              </a:extLst>
            </p:cNvPr>
            <p:cNvSpPr/>
            <p:nvPr>
              <p:custDataLst>
                <p:tags r:id="rId74"/>
              </p:custDataLst>
            </p:nvPr>
          </p:nvSpPr>
          <p:spPr>
            <a:xfrm>
              <a:off x="6814960" y="-2273749"/>
              <a:ext cx="158670" cy="1556028"/>
            </a:xfrm>
            <a:prstGeom prst="rect">
              <a:avLst/>
            </a:prstGeom>
            <a:solidFill>
              <a:srgbClr val="EF8B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01" name="PA-组合 400">
            <a:extLst>
              <a:ext uri="{FF2B5EF4-FFF2-40B4-BE49-F238E27FC236}">
                <a16:creationId xmlns="" xmlns:a16="http://schemas.microsoft.com/office/drawing/2014/main" id="{C1C3BC50-CEAE-4DD4-B55B-B373D597BBF8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873017" y="1236407"/>
            <a:ext cx="5713073" cy="2138739"/>
            <a:chOff x="1300550" y="1793630"/>
            <a:chExt cx="5296601" cy="1982829"/>
          </a:xfrm>
        </p:grpSpPr>
        <p:sp>
          <p:nvSpPr>
            <p:cNvPr id="10" name="PA-文本框 9">
              <a:extLst>
                <a:ext uri="{FF2B5EF4-FFF2-40B4-BE49-F238E27FC236}">
                  <a16:creationId xmlns="" xmlns:a16="http://schemas.microsoft.com/office/drawing/2014/main" id="{46FA6DA8-42C2-4719-894C-5DB2D64CD9AF}"/>
                </a:ext>
              </a:extLst>
            </p:cNvPr>
            <p:cNvSpPr txBox="1"/>
            <p:nvPr>
              <p:custDataLst>
                <p:tags r:id="rId70"/>
              </p:custDataLst>
            </p:nvPr>
          </p:nvSpPr>
          <p:spPr>
            <a:xfrm>
              <a:off x="1300550" y="2880501"/>
              <a:ext cx="5296601" cy="895958"/>
            </a:xfrm>
            <a:prstGeom prst="rect">
              <a:avLst/>
            </a:prstGeom>
            <a:noFill/>
            <a:effectLst/>
          </p:spPr>
          <p:txBody>
            <a:bodyPr wrap="none" rtlCol="0">
              <a:prstTxWarp prst="textPlain">
                <a:avLst/>
              </a:prstTxWarp>
              <a:spAutoFit/>
            </a:bodyPr>
            <a:lstStyle/>
            <a:p>
              <a:pPr algn="ctr"/>
              <a:r>
                <a:rPr lang="zh-CN" altLang="en-US" sz="6000">
                  <a:solidFill>
                    <a:schemeClr val="bg2"/>
                  </a:solidFill>
                  <a:effectLst>
                    <a:outerShdw dist="38100" dir="2700000" algn="tl" rotWithShape="0">
                      <a:prstClr val="black">
                        <a:alpha val="20000"/>
                      </a:prstClr>
                    </a:outerShdw>
                  </a:effectLst>
                  <a:latin typeface="优设标题黑" panose="00000500000000000000" pitchFamily="2" charset="-122"/>
                  <a:ea typeface="优设标题黑" panose="00000500000000000000" pitchFamily="2" charset="-122"/>
                </a:rPr>
                <a:t>入门通用课程</a:t>
              </a:r>
            </a:p>
          </p:txBody>
        </p:sp>
        <p:sp>
          <p:nvSpPr>
            <p:cNvPr id="12" name="PA-文本框 11">
              <a:extLst>
                <a:ext uri="{FF2B5EF4-FFF2-40B4-BE49-F238E27FC236}">
                  <a16:creationId xmlns="" xmlns:a16="http://schemas.microsoft.com/office/drawing/2014/main" id="{4B354ED4-C702-4014-9A9D-01CE956CDB94}"/>
                </a:ext>
              </a:extLst>
            </p:cNvPr>
            <p:cNvSpPr txBox="1"/>
            <p:nvPr>
              <p:custDataLst>
                <p:tags r:id="rId71"/>
              </p:custDataLst>
            </p:nvPr>
          </p:nvSpPr>
          <p:spPr>
            <a:xfrm>
              <a:off x="1300550" y="1793630"/>
              <a:ext cx="3487886" cy="895958"/>
            </a:xfrm>
            <a:prstGeom prst="rect">
              <a:avLst/>
            </a:prstGeom>
            <a:noFill/>
            <a:effectLst/>
          </p:spPr>
          <p:txBody>
            <a:bodyPr wrap="none" rtlCol="0">
              <a:prstTxWarp prst="textPlain">
                <a:avLst/>
              </a:prstTxWarp>
              <a:spAutoFit/>
            </a:bodyPr>
            <a:lstStyle/>
            <a:p>
              <a:pPr algn="ctr"/>
              <a:r>
                <a:rPr lang="zh-CN" altLang="en-US" sz="6000">
                  <a:solidFill>
                    <a:schemeClr val="accent1"/>
                  </a:solidFill>
                  <a:effectLst>
                    <a:outerShdw dist="38100" dir="2700000" algn="tl" rotWithShape="0">
                      <a:prstClr val="black">
                        <a:alpha val="20000"/>
                      </a:prstClr>
                    </a:outerShdw>
                  </a:effectLst>
                  <a:latin typeface="优设标题黑" panose="00000500000000000000" pitchFamily="2" charset="-122"/>
                  <a:ea typeface="优设标题黑" panose="00000500000000000000" pitchFamily="2" charset="-122"/>
                </a:rPr>
                <a:t>情绪管理</a:t>
              </a:r>
            </a:p>
          </p:txBody>
        </p:sp>
      </p:grpSp>
      <p:sp>
        <p:nvSpPr>
          <p:cNvPr id="15" name="PA-矩形 14">
            <a:extLst>
              <a:ext uri="{FF2B5EF4-FFF2-40B4-BE49-F238E27FC236}">
                <a16:creationId xmlns="" xmlns:a16="http://schemas.microsoft.com/office/drawing/2014/main" id="{9850550B-9A5F-4F45-9ED9-3E7E047EB111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873017" y="3515385"/>
            <a:ext cx="5684569" cy="307777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r>
              <a:rPr lang="en-US" altLang="zh-CN" sz="1400">
                <a:solidFill>
                  <a:schemeClr val="bg2"/>
                </a:solidFill>
                <a:effectLst>
                  <a:outerShdw blurRad="381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 Light" panose="020B0502040204020203" pitchFamily="34" charset="-122"/>
                <a:ea typeface="微软雅黑 Light" panose="020B0502040204020203" pitchFamily="34" charset="-122"/>
              </a:rPr>
              <a:t>GENERAL COURSE FOR EMOTION MANAGEMENT INTRODUCTION</a:t>
            </a:r>
            <a:endParaRPr lang="zh-CN" altLang="en-US" sz="1400">
              <a:solidFill>
                <a:schemeClr val="bg2"/>
              </a:solidFill>
              <a:effectLst>
                <a:outerShdw blurRad="381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27" name="PA-组合 26">
            <a:extLst>
              <a:ext uri="{FF2B5EF4-FFF2-40B4-BE49-F238E27FC236}">
                <a16:creationId xmlns="" xmlns:a16="http://schemas.microsoft.com/office/drawing/2014/main" id="{E246863F-4285-4C6E-A790-06EF66851D40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227802" y="6314307"/>
            <a:ext cx="11736396" cy="294712"/>
            <a:chOff x="227802" y="6314307"/>
            <a:chExt cx="11736396" cy="294712"/>
          </a:xfrm>
          <a:solidFill>
            <a:schemeClr val="accent5"/>
          </a:solidFill>
        </p:grpSpPr>
        <p:sp>
          <p:nvSpPr>
            <p:cNvPr id="25" name="PA-L-Shape 24">
              <a:extLst>
                <a:ext uri="{FF2B5EF4-FFF2-40B4-BE49-F238E27FC236}">
                  <a16:creationId xmlns="" xmlns:a16="http://schemas.microsoft.com/office/drawing/2014/main" id="{690A3502-BB6B-447B-9E5B-1C41459D974D}"/>
                </a:ext>
              </a:extLst>
            </p:cNvPr>
            <p:cNvSpPr/>
            <p:nvPr>
              <p:custDataLst>
                <p:tags r:id="rId68"/>
              </p:custDataLst>
            </p:nvPr>
          </p:nvSpPr>
          <p:spPr>
            <a:xfrm>
              <a:off x="227802" y="6314307"/>
              <a:ext cx="294712" cy="294712"/>
            </a:xfrm>
            <a:prstGeom prst="corner">
              <a:avLst>
                <a:gd name="adj1" fmla="val 17217"/>
                <a:gd name="adj2" fmla="val 1695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PA-L-Shape 25">
              <a:extLst>
                <a:ext uri="{FF2B5EF4-FFF2-40B4-BE49-F238E27FC236}">
                  <a16:creationId xmlns="" xmlns:a16="http://schemas.microsoft.com/office/drawing/2014/main" id="{822D383B-E5AF-456C-8B6B-38B1F90DD599}"/>
                </a:ext>
              </a:extLst>
            </p:cNvPr>
            <p:cNvSpPr/>
            <p:nvPr>
              <p:custDataLst>
                <p:tags r:id="rId69"/>
              </p:custDataLst>
            </p:nvPr>
          </p:nvSpPr>
          <p:spPr>
            <a:xfrm flipH="1">
              <a:off x="11669486" y="6314307"/>
              <a:ext cx="294712" cy="294712"/>
            </a:xfrm>
            <a:prstGeom prst="corner">
              <a:avLst>
                <a:gd name="adj1" fmla="val 17217"/>
                <a:gd name="adj2" fmla="val 1695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8" name="PA-组合 27">
            <a:extLst>
              <a:ext uri="{FF2B5EF4-FFF2-40B4-BE49-F238E27FC236}">
                <a16:creationId xmlns="" xmlns:a16="http://schemas.microsoft.com/office/drawing/2014/main" id="{BB5C7781-1029-4C4A-AC07-09CD604D806F}"/>
              </a:ext>
            </a:extLst>
          </p:cNvPr>
          <p:cNvGrpSpPr/>
          <p:nvPr>
            <p:custDataLst>
              <p:tags r:id="rId6"/>
            </p:custDataLst>
          </p:nvPr>
        </p:nvGrpSpPr>
        <p:grpSpPr>
          <a:xfrm flipV="1">
            <a:off x="227802" y="248981"/>
            <a:ext cx="11736396" cy="294712"/>
            <a:chOff x="227802" y="6314307"/>
            <a:chExt cx="11736396" cy="294712"/>
          </a:xfrm>
          <a:solidFill>
            <a:schemeClr val="accent5"/>
          </a:solidFill>
        </p:grpSpPr>
        <p:sp>
          <p:nvSpPr>
            <p:cNvPr id="29" name="PA-L-Shape 28">
              <a:extLst>
                <a:ext uri="{FF2B5EF4-FFF2-40B4-BE49-F238E27FC236}">
                  <a16:creationId xmlns="" xmlns:a16="http://schemas.microsoft.com/office/drawing/2014/main" id="{EA104CB2-540B-4C5F-932B-E97A9E74D46A}"/>
                </a:ext>
              </a:extLst>
            </p:cNvPr>
            <p:cNvSpPr/>
            <p:nvPr>
              <p:custDataLst>
                <p:tags r:id="rId66"/>
              </p:custDataLst>
            </p:nvPr>
          </p:nvSpPr>
          <p:spPr>
            <a:xfrm>
              <a:off x="227802" y="6314307"/>
              <a:ext cx="294712" cy="294712"/>
            </a:xfrm>
            <a:prstGeom prst="corner">
              <a:avLst>
                <a:gd name="adj1" fmla="val 17217"/>
                <a:gd name="adj2" fmla="val 1695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PA-L-Shape 29">
              <a:extLst>
                <a:ext uri="{FF2B5EF4-FFF2-40B4-BE49-F238E27FC236}">
                  <a16:creationId xmlns="" xmlns:a16="http://schemas.microsoft.com/office/drawing/2014/main" id="{2F166610-398E-4CBC-9C31-3AE0D5AFB8CA}"/>
                </a:ext>
              </a:extLst>
            </p:cNvPr>
            <p:cNvSpPr/>
            <p:nvPr>
              <p:custDataLst>
                <p:tags r:id="rId67"/>
              </p:custDataLst>
            </p:nvPr>
          </p:nvSpPr>
          <p:spPr>
            <a:xfrm flipH="1">
              <a:off x="11669486" y="6314307"/>
              <a:ext cx="294712" cy="294712"/>
            </a:xfrm>
            <a:prstGeom prst="corner">
              <a:avLst>
                <a:gd name="adj1" fmla="val 17217"/>
                <a:gd name="adj2" fmla="val 1695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3" name="PA-圆角矩形 32">
            <a:extLst>
              <a:ext uri="{FF2B5EF4-FFF2-40B4-BE49-F238E27FC236}">
                <a16:creationId xmlns="" xmlns:a16="http://schemas.microsoft.com/office/drawing/2014/main" id="{2A722DB2-F5DE-405A-A7E2-6B650A126DD1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873017" y="5284913"/>
            <a:ext cx="1629847" cy="388489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21713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主讲人：向天歌</a:t>
            </a:r>
          </a:p>
        </p:txBody>
      </p:sp>
      <p:grpSp>
        <p:nvGrpSpPr>
          <p:cNvPr id="74" name="PA-组合 73">
            <a:extLst>
              <a:ext uri="{FF2B5EF4-FFF2-40B4-BE49-F238E27FC236}">
                <a16:creationId xmlns="" xmlns:a16="http://schemas.microsoft.com/office/drawing/2014/main" id="{A3DFB209-D714-486C-A347-520ADB3CC02B}"/>
              </a:ext>
            </a:extLst>
          </p:cNvPr>
          <p:cNvGrpSpPr/>
          <p:nvPr>
            <p:custDataLst>
              <p:tags r:id="rId8"/>
            </p:custDataLst>
          </p:nvPr>
        </p:nvGrpSpPr>
        <p:grpSpPr>
          <a:xfrm>
            <a:off x="10193634" y="1490010"/>
            <a:ext cx="969489" cy="193898"/>
            <a:chOff x="5591908" y="543693"/>
            <a:chExt cx="685785" cy="137157"/>
          </a:xfrm>
          <a:solidFill>
            <a:schemeClr val="lt1">
              <a:alpha val="51000"/>
            </a:schemeClr>
          </a:solidFill>
        </p:grpSpPr>
        <p:sp>
          <p:nvSpPr>
            <p:cNvPr id="36" name="PA-椭圆 35">
              <a:extLst>
                <a:ext uri="{FF2B5EF4-FFF2-40B4-BE49-F238E27FC236}">
                  <a16:creationId xmlns="" xmlns:a16="http://schemas.microsoft.com/office/drawing/2014/main" id="{30B5FFA6-2533-4C9E-9C53-4263BD6EDB30}"/>
                </a:ext>
              </a:extLst>
            </p:cNvPr>
            <p:cNvSpPr/>
            <p:nvPr>
              <p:custDataLst>
                <p:tags r:id="rId50"/>
              </p:custDataLst>
            </p:nvPr>
          </p:nvSpPr>
          <p:spPr>
            <a:xfrm>
              <a:off x="5591908" y="543693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PA-椭圆 58">
              <a:extLst>
                <a:ext uri="{FF2B5EF4-FFF2-40B4-BE49-F238E27FC236}">
                  <a16:creationId xmlns="" xmlns:a16="http://schemas.microsoft.com/office/drawing/2014/main" id="{5E2C7924-A3B6-498A-A226-2C735BCFBCB5}"/>
                </a:ext>
              </a:extLst>
            </p:cNvPr>
            <p:cNvSpPr/>
            <p:nvPr>
              <p:custDataLst>
                <p:tags r:id="rId51"/>
              </p:custDataLst>
            </p:nvPr>
          </p:nvSpPr>
          <p:spPr>
            <a:xfrm>
              <a:off x="5683346" y="543693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PA-椭圆 59">
              <a:extLst>
                <a:ext uri="{FF2B5EF4-FFF2-40B4-BE49-F238E27FC236}">
                  <a16:creationId xmlns="" xmlns:a16="http://schemas.microsoft.com/office/drawing/2014/main" id="{B8F4FB84-AB08-49D1-B514-EF06D14C4EED}"/>
                </a:ext>
              </a:extLst>
            </p:cNvPr>
            <p:cNvSpPr/>
            <p:nvPr>
              <p:custDataLst>
                <p:tags r:id="rId52"/>
              </p:custDataLst>
            </p:nvPr>
          </p:nvSpPr>
          <p:spPr>
            <a:xfrm>
              <a:off x="5774784" y="543693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PA-椭圆 60">
              <a:extLst>
                <a:ext uri="{FF2B5EF4-FFF2-40B4-BE49-F238E27FC236}">
                  <a16:creationId xmlns="" xmlns:a16="http://schemas.microsoft.com/office/drawing/2014/main" id="{D95B525A-B215-4AB2-8B65-C841F442D6C7}"/>
                </a:ext>
              </a:extLst>
            </p:cNvPr>
            <p:cNvSpPr/>
            <p:nvPr>
              <p:custDataLst>
                <p:tags r:id="rId53"/>
              </p:custDataLst>
            </p:nvPr>
          </p:nvSpPr>
          <p:spPr>
            <a:xfrm>
              <a:off x="5866222" y="543693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PA-椭圆 61">
              <a:extLst>
                <a:ext uri="{FF2B5EF4-FFF2-40B4-BE49-F238E27FC236}">
                  <a16:creationId xmlns="" xmlns:a16="http://schemas.microsoft.com/office/drawing/2014/main" id="{8C6214D0-62FA-4498-999B-98B79E047F00}"/>
                </a:ext>
              </a:extLst>
            </p:cNvPr>
            <p:cNvSpPr/>
            <p:nvPr>
              <p:custDataLst>
                <p:tags r:id="rId54"/>
              </p:custDataLst>
            </p:nvPr>
          </p:nvSpPr>
          <p:spPr>
            <a:xfrm>
              <a:off x="5957660" y="543693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PA-椭圆 62">
              <a:extLst>
                <a:ext uri="{FF2B5EF4-FFF2-40B4-BE49-F238E27FC236}">
                  <a16:creationId xmlns="" xmlns:a16="http://schemas.microsoft.com/office/drawing/2014/main" id="{A332EAD4-A2AB-4F91-A51E-9B42B75B1612}"/>
                </a:ext>
              </a:extLst>
            </p:cNvPr>
            <p:cNvSpPr/>
            <p:nvPr>
              <p:custDataLst>
                <p:tags r:id="rId55"/>
              </p:custDataLst>
            </p:nvPr>
          </p:nvSpPr>
          <p:spPr>
            <a:xfrm>
              <a:off x="6049098" y="543693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PA-椭圆 63">
              <a:extLst>
                <a:ext uri="{FF2B5EF4-FFF2-40B4-BE49-F238E27FC236}">
                  <a16:creationId xmlns="" xmlns:a16="http://schemas.microsoft.com/office/drawing/2014/main" id="{34BE0776-C81C-443F-BA6E-958DE1853180}"/>
                </a:ext>
              </a:extLst>
            </p:cNvPr>
            <p:cNvSpPr/>
            <p:nvPr>
              <p:custDataLst>
                <p:tags r:id="rId56"/>
              </p:custDataLst>
            </p:nvPr>
          </p:nvSpPr>
          <p:spPr>
            <a:xfrm>
              <a:off x="6140536" y="543693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PA-椭圆 64">
              <a:extLst>
                <a:ext uri="{FF2B5EF4-FFF2-40B4-BE49-F238E27FC236}">
                  <a16:creationId xmlns="" xmlns:a16="http://schemas.microsoft.com/office/drawing/2014/main" id="{7FA21DB0-5B26-4843-9057-D40F3065EB30}"/>
                </a:ext>
              </a:extLst>
            </p:cNvPr>
            <p:cNvSpPr/>
            <p:nvPr>
              <p:custDataLst>
                <p:tags r:id="rId57"/>
              </p:custDataLst>
            </p:nvPr>
          </p:nvSpPr>
          <p:spPr>
            <a:xfrm>
              <a:off x="6231974" y="543693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PA-椭圆 65">
              <a:extLst>
                <a:ext uri="{FF2B5EF4-FFF2-40B4-BE49-F238E27FC236}">
                  <a16:creationId xmlns="" xmlns:a16="http://schemas.microsoft.com/office/drawing/2014/main" id="{D1A65B08-7E11-4FF8-A2B5-7CDBD0D4753D}"/>
                </a:ext>
              </a:extLst>
            </p:cNvPr>
            <p:cNvSpPr/>
            <p:nvPr>
              <p:custDataLst>
                <p:tags r:id="rId58"/>
              </p:custDataLst>
            </p:nvPr>
          </p:nvSpPr>
          <p:spPr>
            <a:xfrm>
              <a:off x="5591908" y="635131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PA-椭圆 66">
              <a:extLst>
                <a:ext uri="{FF2B5EF4-FFF2-40B4-BE49-F238E27FC236}">
                  <a16:creationId xmlns="" xmlns:a16="http://schemas.microsoft.com/office/drawing/2014/main" id="{F5A5C56F-9762-47D1-80EB-C33E9D208996}"/>
                </a:ext>
              </a:extLst>
            </p:cNvPr>
            <p:cNvSpPr/>
            <p:nvPr>
              <p:custDataLst>
                <p:tags r:id="rId59"/>
              </p:custDataLst>
            </p:nvPr>
          </p:nvSpPr>
          <p:spPr>
            <a:xfrm>
              <a:off x="5683346" y="635131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PA-椭圆 67">
              <a:extLst>
                <a:ext uri="{FF2B5EF4-FFF2-40B4-BE49-F238E27FC236}">
                  <a16:creationId xmlns="" xmlns:a16="http://schemas.microsoft.com/office/drawing/2014/main" id="{3911970D-C8C4-4D13-AC58-E7D1F69D725F}"/>
                </a:ext>
              </a:extLst>
            </p:cNvPr>
            <p:cNvSpPr/>
            <p:nvPr>
              <p:custDataLst>
                <p:tags r:id="rId60"/>
              </p:custDataLst>
            </p:nvPr>
          </p:nvSpPr>
          <p:spPr>
            <a:xfrm>
              <a:off x="5774784" y="635131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PA-椭圆 68">
              <a:extLst>
                <a:ext uri="{FF2B5EF4-FFF2-40B4-BE49-F238E27FC236}">
                  <a16:creationId xmlns="" xmlns:a16="http://schemas.microsoft.com/office/drawing/2014/main" id="{26F9523C-A3F0-4363-8F63-6E640E71FD47}"/>
                </a:ext>
              </a:extLst>
            </p:cNvPr>
            <p:cNvSpPr/>
            <p:nvPr>
              <p:custDataLst>
                <p:tags r:id="rId61"/>
              </p:custDataLst>
            </p:nvPr>
          </p:nvSpPr>
          <p:spPr>
            <a:xfrm>
              <a:off x="5866222" y="635131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PA-椭圆 69">
              <a:extLst>
                <a:ext uri="{FF2B5EF4-FFF2-40B4-BE49-F238E27FC236}">
                  <a16:creationId xmlns="" xmlns:a16="http://schemas.microsoft.com/office/drawing/2014/main" id="{B89AA79C-41C3-463F-8A0D-9015FAFBA453}"/>
                </a:ext>
              </a:extLst>
            </p:cNvPr>
            <p:cNvSpPr/>
            <p:nvPr>
              <p:custDataLst>
                <p:tags r:id="rId62"/>
              </p:custDataLst>
            </p:nvPr>
          </p:nvSpPr>
          <p:spPr>
            <a:xfrm>
              <a:off x="5957660" y="635131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PA-椭圆 70">
              <a:extLst>
                <a:ext uri="{FF2B5EF4-FFF2-40B4-BE49-F238E27FC236}">
                  <a16:creationId xmlns="" xmlns:a16="http://schemas.microsoft.com/office/drawing/2014/main" id="{6B1B9511-65D9-4EB5-B4D7-5CE1657CA693}"/>
                </a:ext>
              </a:extLst>
            </p:cNvPr>
            <p:cNvSpPr/>
            <p:nvPr>
              <p:custDataLst>
                <p:tags r:id="rId63"/>
              </p:custDataLst>
            </p:nvPr>
          </p:nvSpPr>
          <p:spPr>
            <a:xfrm>
              <a:off x="6049098" y="635131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PA-椭圆 71">
              <a:extLst>
                <a:ext uri="{FF2B5EF4-FFF2-40B4-BE49-F238E27FC236}">
                  <a16:creationId xmlns="" xmlns:a16="http://schemas.microsoft.com/office/drawing/2014/main" id="{F3AEC449-FAA4-4755-BCCA-3E457AB6C745}"/>
                </a:ext>
              </a:extLst>
            </p:cNvPr>
            <p:cNvSpPr/>
            <p:nvPr>
              <p:custDataLst>
                <p:tags r:id="rId64"/>
              </p:custDataLst>
            </p:nvPr>
          </p:nvSpPr>
          <p:spPr>
            <a:xfrm>
              <a:off x="6140536" y="635131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PA-椭圆 72">
              <a:extLst>
                <a:ext uri="{FF2B5EF4-FFF2-40B4-BE49-F238E27FC236}">
                  <a16:creationId xmlns="" xmlns:a16="http://schemas.microsoft.com/office/drawing/2014/main" id="{0EBCC49A-3C69-44C7-89CE-F8EFD23B2114}"/>
                </a:ext>
              </a:extLst>
            </p:cNvPr>
            <p:cNvSpPr/>
            <p:nvPr>
              <p:custDataLst>
                <p:tags r:id="rId65"/>
              </p:custDataLst>
            </p:nvPr>
          </p:nvSpPr>
          <p:spPr>
            <a:xfrm>
              <a:off x="6231974" y="635131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03" name="PA-组合 73">
            <a:extLst>
              <a:ext uri="{FF2B5EF4-FFF2-40B4-BE49-F238E27FC236}">
                <a16:creationId xmlns="" xmlns:a16="http://schemas.microsoft.com/office/drawing/2014/main" id="{9D1CFC9D-C0C5-45A6-9FD8-FF9C82C8D4B6}"/>
              </a:ext>
            </a:extLst>
          </p:cNvPr>
          <p:cNvGrpSpPr/>
          <p:nvPr>
            <p:custDataLst>
              <p:tags r:id="rId9"/>
            </p:custDataLst>
          </p:nvPr>
        </p:nvGrpSpPr>
        <p:grpSpPr>
          <a:xfrm>
            <a:off x="3715301" y="5268830"/>
            <a:ext cx="1261786" cy="252358"/>
            <a:chOff x="5591908" y="543693"/>
            <a:chExt cx="685785" cy="137157"/>
          </a:xfrm>
          <a:solidFill>
            <a:schemeClr val="lt1">
              <a:alpha val="51000"/>
            </a:schemeClr>
          </a:solidFill>
        </p:grpSpPr>
        <p:sp>
          <p:nvSpPr>
            <p:cNvPr id="404" name="PA-椭圆 35">
              <a:extLst>
                <a:ext uri="{FF2B5EF4-FFF2-40B4-BE49-F238E27FC236}">
                  <a16:creationId xmlns="" xmlns:a16="http://schemas.microsoft.com/office/drawing/2014/main" id="{AB9378A4-C07F-4394-B460-08211024FC87}"/>
                </a:ext>
              </a:extLst>
            </p:cNvPr>
            <p:cNvSpPr/>
            <p:nvPr>
              <p:custDataLst>
                <p:tags r:id="rId34"/>
              </p:custDataLst>
            </p:nvPr>
          </p:nvSpPr>
          <p:spPr>
            <a:xfrm>
              <a:off x="5591908" y="543693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5" name="PA-椭圆 58">
              <a:extLst>
                <a:ext uri="{FF2B5EF4-FFF2-40B4-BE49-F238E27FC236}">
                  <a16:creationId xmlns="" xmlns:a16="http://schemas.microsoft.com/office/drawing/2014/main" id="{95FED9D9-F631-44FA-947F-CC99AE3EF83C}"/>
                </a:ext>
              </a:extLst>
            </p:cNvPr>
            <p:cNvSpPr/>
            <p:nvPr>
              <p:custDataLst>
                <p:tags r:id="rId35"/>
              </p:custDataLst>
            </p:nvPr>
          </p:nvSpPr>
          <p:spPr>
            <a:xfrm>
              <a:off x="5683346" y="543693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6" name="PA-椭圆 59">
              <a:extLst>
                <a:ext uri="{FF2B5EF4-FFF2-40B4-BE49-F238E27FC236}">
                  <a16:creationId xmlns="" xmlns:a16="http://schemas.microsoft.com/office/drawing/2014/main" id="{E24924AD-0D27-4452-9DB1-CAD4D9159BD2}"/>
                </a:ext>
              </a:extLst>
            </p:cNvPr>
            <p:cNvSpPr/>
            <p:nvPr>
              <p:custDataLst>
                <p:tags r:id="rId36"/>
              </p:custDataLst>
            </p:nvPr>
          </p:nvSpPr>
          <p:spPr>
            <a:xfrm>
              <a:off x="5774784" y="543693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7" name="PA-椭圆 60">
              <a:extLst>
                <a:ext uri="{FF2B5EF4-FFF2-40B4-BE49-F238E27FC236}">
                  <a16:creationId xmlns="" xmlns:a16="http://schemas.microsoft.com/office/drawing/2014/main" id="{34A99925-08EE-4D5D-B232-98CCDBA78B17}"/>
                </a:ext>
              </a:extLst>
            </p:cNvPr>
            <p:cNvSpPr/>
            <p:nvPr>
              <p:custDataLst>
                <p:tags r:id="rId37"/>
              </p:custDataLst>
            </p:nvPr>
          </p:nvSpPr>
          <p:spPr>
            <a:xfrm>
              <a:off x="5866222" y="543693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8" name="PA-椭圆 61">
              <a:extLst>
                <a:ext uri="{FF2B5EF4-FFF2-40B4-BE49-F238E27FC236}">
                  <a16:creationId xmlns="" xmlns:a16="http://schemas.microsoft.com/office/drawing/2014/main" id="{BAFE989E-48AD-441C-BA6F-0F34C86A2225}"/>
                </a:ext>
              </a:extLst>
            </p:cNvPr>
            <p:cNvSpPr/>
            <p:nvPr>
              <p:custDataLst>
                <p:tags r:id="rId38"/>
              </p:custDataLst>
            </p:nvPr>
          </p:nvSpPr>
          <p:spPr>
            <a:xfrm>
              <a:off x="5957660" y="543693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9" name="PA-椭圆 62">
              <a:extLst>
                <a:ext uri="{FF2B5EF4-FFF2-40B4-BE49-F238E27FC236}">
                  <a16:creationId xmlns="" xmlns:a16="http://schemas.microsoft.com/office/drawing/2014/main" id="{30423A5F-4EBE-4E0C-913B-296B94FB2390}"/>
                </a:ext>
              </a:extLst>
            </p:cNvPr>
            <p:cNvSpPr/>
            <p:nvPr>
              <p:custDataLst>
                <p:tags r:id="rId39"/>
              </p:custDataLst>
            </p:nvPr>
          </p:nvSpPr>
          <p:spPr>
            <a:xfrm>
              <a:off x="6049098" y="543693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0" name="PA-椭圆 63">
              <a:extLst>
                <a:ext uri="{FF2B5EF4-FFF2-40B4-BE49-F238E27FC236}">
                  <a16:creationId xmlns="" xmlns:a16="http://schemas.microsoft.com/office/drawing/2014/main" id="{627D09B2-4288-4902-BA1F-FC405C3CBA1F}"/>
                </a:ext>
              </a:extLst>
            </p:cNvPr>
            <p:cNvSpPr/>
            <p:nvPr>
              <p:custDataLst>
                <p:tags r:id="rId40"/>
              </p:custDataLst>
            </p:nvPr>
          </p:nvSpPr>
          <p:spPr>
            <a:xfrm>
              <a:off x="6140536" y="543693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1" name="PA-椭圆 64">
              <a:extLst>
                <a:ext uri="{FF2B5EF4-FFF2-40B4-BE49-F238E27FC236}">
                  <a16:creationId xmlns="" xmlns:a16="http://schemas.microsoft.com/office/drawing/2014/main" id="{076159B8-4CF5-41C8-9AAC-7D77D9DA227D}"/>
                </a:ext>
              </a:extLst>
            </p:cNvPr>
            <p:cNvSpPr/>
            <p:nvPr>
              <p:custDataLst>
                <p:tags r:id="rId41"/>
              </p:custDataLst>
            </p:nvPr>
          </p:nvSpPr>
          <p:spPr>
            <a:xfrm>
              <a:off x="6231974" y="543693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2" name="PA-椭圆 65">
              <a:extLst>
                <a:ext uri="{FF2B5EF4-FFF2-40B4-BE49-F238E27FC236}">
                  <a16:creationId xmlns="" xmlns:a16="http://schemas.microsoft.com/office/drawing/2014/main" id="{06AF5018-C7EC-4ED1-BFDD-F6B34BE538F0}"/>
                </a:ext>
              </a:extLst>
            </p:cNvPr>
            <p:cNvSpPr/>
            <p:nvPr>
              <p:custDataLst>
                <p:tags r:id="rId42"/>
              </p:custDataLst>
            </p:nvPr>
          </p:nvSpPr>
          <p:spPr>
            <a:xfrm>
              <a:off x="5591908" y="635131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3" name="PA-椭圆 66">
              <a:extLst>
                <a:ext uri="{FF2B5EF4-FFF2-40B4-BE49-F238E27FC236}">
                  <a16:creationId xmlns="" xmlns:a16="http://schemas.microsoft.com/office/drawing/2014/main" id="{E02ABF6C-CFE0-4E47-802E-C22A45DE1943}"/>
                </a:ext>
              </a:extLst>
            </p:cNvPr>
            <p:cNvSpPr/>
            <p:nvPr>
              <p:custDataLst>
                <p:tags r:id="rId43"/>
              </p:custDataLst>
            </p:nvPr>
          </p:nvSpPr>
          <p:spPr>
            <a:xfrm>
              <a:off x="5683346" y="635131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4" name="PA-椭圆 67">
              <a:extLst>
                <a:ext uri="{FF2B5EF4-FFF2-40B4-BE49-F238E27FC236}">
                  <a16:creationId xmlns="" xmlns:a16="http://schemas.microsoft.com/office/drawing/2014/main" id="{42CF1A14-CD85-4540-95E6-F9A8DEBB000A}"/>
                </a:ext>
              </a:extLst>
            </p:cNvPr>
            <p:cNvSpPr/>
            <p:nvPr>
              <p:custDataLst>
                <p:tags r:id="rId44"/>
              </p:custDataLst>
            </p:nvPr>
          </p:nvSpPr>
          <p:spPr>
            <a:xfrm>
              <a:off x="5774784" y="635131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5" name="PA-椭圆 68">
              <a:extLst>
                <a:ext uri="{FF2B5EF4-FFF2-40B4-BE49-F238E27FC236}">
                  <a16:creationId xmlns="" xmlns:a16="http://schemas.microsoft.com/office/drawing/2014/main" id="{F0D08670-344B-4286-8A7C-FB55306392BC}"/>
                </a:ext>
              </a:extLst>
            </p:cNvPr>
            <p:cNvSpPr/>
            <p:nvPr>
              <p:custDataLst>
                <p:tags r:id="rId45"/>
              </p:custDataLst>
            </p:nvPr>
          </p:nvSpPr>
          <p:spPr>
            <a:xfrm>
              <a:off x="5866222" y="635131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6" name="PA-椭圆 69">
              <a:extLst>
                <a:ext uri="{FF2B5EF4-FFF2-40B4-BE49-F238E27FC236}">
                  <a16:creationId xmlns="" xmlns:a16="http://schemas.microsoft.com/office/drawing/2014/main" id="{E2D39052-210A-4BCA-82B5-11350D84FCAD}"/>
                </a:ext>
              </a:extLst>
            </p:cNvPr>
            <p:cNvSpPr/>
            <p:nvPr>
              <p:custDataLst>
                <p:tags r:id="rId46"/>
              </p:custDataLst>
            </p:nvPr>
          </p:nvSpPr>
          <p:spPr>
            <a:xfrm>
              <a:off x="5957660" y="635131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7" name="PA-椭圆 70">
              <a:extLst>
                <a:ext uri="{FF2B5EF4-FFF2-40B4-BE49-F238E27FC236}">
                  <a16:creationId xmlns="" xmlns:a16="http://schemas.microsoft.com/office/drawing/2014/main" id="{EEDECD60-A05F-401C-B3B1-2C15A8481690}"/>
                </a:ext>
              </a:extLst>
            </p:cNvPr>
            <p:cNvSpPr/>
            <p:nvPr>
              <p:custDataLst>
                <p:tags r:id="rId47"/>
              </p:custDataLst>
            </p:nvPr>
          </p:nvSpPr>
          <p:spPr>
            <a:xfrm>
              <a:off x="6049098" y="635131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8" name="PA-椭圆 71">
              <a:extLst>
                <a:ext uri="{FF2B5EF4-FFF2-40B4-BE49-F238E27FC236}">
                  <a16:creationId xmlns="" xmlns:a16="http://schemas.microsoft.com/office/drawing/2014/main" id="{14C6A292-8270-413A-8333-A8446BC2B44C}"/>
                </a:ext>
              </a:extLst>
            </p:cNvPr>
            <p:cNvSpPr/>
            <p:nvPr>
              <p:custDataLst>
                <p:tags r:id="rId48"/>
              </p:custDataLst>
            </p:nvPr>
          </p:nvSpPr>
          <p:spPr>
            <a:xfrm>
              <a:off x="6140536" y="635131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9" name="PA-椭圆 72">
              <a:extLst>
                <a:ext uri="{FF2B5EF4-FFF2-40B4-BE49-F238E27FC236}">
                  <a16:creationId xmlns="" xmlns:a16="http://schemas.microsoft.com/office/drawing/2014/main" id="{F329FA76-4A71-405B-8E02-692D298E7C0D}"/>
                </a:ext>
              </a:extLst>
            </p:cNvPr>
            <p:cNvSpPr/>
            <p:nvPr>
              <p:custDataLst>
                <p:tags r:id="rId49"/>
              </p:custDataLst>
            </p:nvPr>
          </p:nvSpPr>
          <p:spPr>
            <a:xfrm>
              <a:off x="6231974" y="635131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46" name="组合 445">
            <a:extLst>
              <a:ext uri="{FF2B5EF4-FFF2-40B4-BE49-F238E27FC236}">
                <a16:creationId xmlns="" xmlns:a16="http://schemas.microsoft.com/office/drawing/2014/main" id="{7C4BE04D-824B-4CDB-A86D-6DA8ADA55A75}"/>
              </a:ext>
            </a:extLst>
          </p:cNvPr>
          <p:cNvGrpSpPr/>
          <p:nvPr/>
        </p:nvGrpSpPr>
        <p:grpSpPr>
          <a:xfrm>
            <a:off x="8669831" y="4082114"/>
            <a:ext cx="1465881" cy="645189"/>
            <a:chOff x="8651352" y="5197153"/>
            <a:chExt cx="1927968" cy="848571"/>
          </a:xfrm>
        </p:grpSpPr>
        <p:grpSp>
          <p:nvGrpSpPr>
            <p:cNvPr id="436" name="组合 435">
              <a:extLst>
                <a:ext uri="{FF2B5EF4-FFF2-40B4-BE49-F238E27FC236}">
                  <a16:creationId xmlns="" xmlns:a16="http://schemas.microsoft.com/office/drawing/2014/main" id="{311683CA-EC1B-4AEB-84E6-D313A80A0866}"/>
                </a:ext>
              </a:extLst>
            </p:cNvPr>
            <p:cNvGrpSpPr/>
            <p:nvPr/>
          </p:nvGrpSpPr>
          <p:grpSpPr>
            <a:xfrm>
              <a:off x="9078213" y="5197153"/>
              <a:ext cx="1309319" cy="659499"/>
              <a:chOff x="9078213" y="5197153"/>
              <a:chExt cx="1309319" cy="659499"/>
            </a:xfrm>
          </p:grpSpPr>
          <p:sp>
            <p:nvSpPr>
              <p:cNvPr id="441" name="PA-任意多边形 440">
                <a:extLst>
                  <a:ext uri="{FF2B5EF4-FFF2-40B4-BE49-F238E27FC236}">
                    <a16:creationId xmlns="" xmlns:a16="http://schemas.microsoft.com/office/drawing/2014/main" id="{005A8AC8-8CE2-4D6A-B934-6877F19ACD09}"/>
                  </a:ext>
                </a:extLst>
              </p:cNvPr>
              <p:cNvSpPr/>
              <p:nvPr>
                <p:custDataLst>
                  <p:tags r:id="rId32"/>
                </p:custDataLst>
              </p:nvPr>
            </p:nvSpPr>
            <p:spPr>
              <a:xfrm>
                <a:off x="9186129" y="5197153"/>
                <a:ext cx="1201403" cy="659499"/>
              </a:xfrm>
              <a:custGeom>
                <a:avLst/>
                <a:gdLst>
                  <a:gd name="connsiteX0" fmla="*/ 11623 w 1201403"/>
                  <a:gd name="connsiteY0" fmla="*/ 0 h 659499"/>
                  <a:gd name="connsiteX1" fmla="*/ 1055767 w 1201403"/>
                  <a:gd name="connsiteY1" fmla="*/ 0 h 659499"/>
                  <a:gd name="connsiteX2" fmla="*/ 1058725 w 1201403"/>
                  <a:gd name="connsiteY2" fmla="*/ 12146 h 659499"/>
                  <a:gd name="connsiteX3" fmla="*/ 1201387 w 1201403"/>
                  <a:gd name="connsiteY3" fmla="*/ 371607 h 659499"/>
                  <a:gd name="connsiteX4" fmla="*/ 1049362 w 1201403"/>
                  <a:gd name="connsiteY4" fmla="*/ 646692 h 659499"/>
                  <a:gd name="connsiteX5" fmla="*/ 1044144 w 1201403"/>
                  <a:gd name="connsiteY5" fmla="*/ 659499 h 659499"/>
                  <a:gd name="connsiteX6" fmla="*/ 0 w 1201403"/>
                  <a:gd name="connsiteY6" fmla="*/ 659499 h 659499"/>
                  <a:gd name="connsiteX7" fmla="*/ 5218 w 1201403"/>
                  <a:gd name="connsiteY7" fmla="*/ 646692 h 659499"/>
                  <a:gd name="connsiteX8" fmla="*/ 157243 w 1201403"/>
                  <a:gd name="connsiteY8" fmla="*/ 371607 h 659499"/>
                  <a:gd name="connsiteX9" fmla="*/ 14581 w 1201403"/>
                  <a:gd name="connsiteY9" fmla="*/ 12146 h 6594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201403" h="659499">
                    <a:moveTo>
                      <a:pt x="11623" y="0"/>
                    </a:moveTo>
                    <a:lnTo>
                      <a:pt x="1055767" y="0"/>
                    </a:lnTo>
                    <a:lnTo>
                      <a:pt x="1058725" y="12146"/>
                    </a:lnTo>
                    <a:cubicBezTo>
                      <a:pt x="1100416" y="130762"/>
                      <a:pt x="1202903" y="276185"/>
                      <a:pt x="1201387" y="371607"/>
                    </a:cubicBezTo>
                    <a:cubicBezTo>
                      <a:pt x="1199871" y="467029"/>
                      <a:pt x="1094114" y="567573"/>
                      <a:pt x="1049362" y="646692"/>
                    </a:cubicBezTo>
                    <a:lnTo>
                      <a:pt x="1044144" y="659499"/>
                    </a:lnTo>
                    <a:lnTo>
                      <a:pt x="0" y="659499"/>
                    </a:lnTo>
                    <a:lnTo>
                      <a:pt x="5218" y="646692"/>
                    </a:lnTo>
                    <a:cubicBezTo>
                      <a:pt x="49970" y="567573"/>
                      <a:pt x="155727" y="467029"/>
                      <a:pt x="157243" y="371607"/>
                    </a:cubicBezTo>
                    <a:cubicBezTo>
                      <a:pt x="158759" y="276185"/>
                      <a:pt x="56272" y="130762"/>
                      <a:pt x="14581" y="12146"/>
                    </a:cubicBezTo>
                    <a:close/>
                  </a:path>
                </a:pathLst>
              </a:custGeom>
              <a:solidFill>
                <a:srgbClr val="F69C0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0" name="PA-任意多边形 439">
                <a:extLst>
                  <a:ext uri="{FF2B5EF4-FFF2-40B4-BE49-F238E27FC236}">
                    <a16:creationId xmlns="" xmlns:a16="http://schemas.microsoft.com/office/drawing/2014/main" id="{DACB3FBD-A0AF-4930-88AF-F30087696840}"/>
                  </a:ext>
                </a:extLst>
              </p:cNvPr>
              <p:cNvSpPr/>
              <p:nvPr>
                <p:custDataLst>
                  <p:tags r:id="rId33"/>
                </p:custDataLst>
              </p:nvPr>
            </p:nvSpPr>
            <p:spPr>
              <a:xfrm>
                <a:off x="9078213" y="5197153"/>
                <a:ext cx="1201403" cy="659499"/>
              </a:xfrm>
              <a:custGeom>
                <a:avLst/>
                <a:gdLst>
                  <a:gd name="connsiteX0" fmla="*/ 11623 w 1201403"/>
                  <a:gd name="connsiteY0" fmla="*/ 0 h 659499"/>
                  <a:gd name="connsiteX1" fmla="*/ 1055767 w 1201403"/>
                  <a:gd name="connsiteY1" fmla="*/ 0 h 659499"/>
                  <a:gd name="connsiteX2" fmla="*/ 1058725 w 1201403"/>
                  <a:gd name="connsiteY2" fmla="*/ 12146 h 659499"/>
                  <a:gd name="connsiteX3" fmla="*/ 1201387 w 1201403"/>
                  <a:gd name="connsiteY3" fmla="*/ 371607 h 659499"/>
                  <a:gd name="connsiteX4" fmla="*/ 1049362 w 1201403"/>
                  <a:gd name="connsiteY4" fmla="*/ 646692 h 659499"/>
                  <a:gd name="connsiteX5" fmla="*/ 1044144 w 1201403"/>
                  <a:gd name="connsiteY5" fmla="*/ 659499 h 659499"/>
                  <a:gd name="connsiteX6" fmla="*/ 0 w 1201403"/>
                  <a:gd name="connsiteY6" fmla="*/ 659499 h 659499"/>
                  <a:gd name="connsiteX7" fmla="*/ 5218 w 1201403"/>
                  <a:gd name="connsiteY7" fmla="*/ 646692 h 659499"/>
                  <a:gd name="connsiteX8" fmla="*/ 157243 w 1201403"/>
                  <a:gd name="connsiteY8" fmla="*/ 371607 h 659499"/>
                  <a:gd name="connsiteX9" fmla="*/ 14581 w 1201403"/>
                  <a:gd name="connsiteY9" fmla="*/ 12146 h 6594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201403" h="659499">
                    <a:moveTo>
                      <a:pt x="11623" y="0"/>
                    </a:moveTo>
                    <a:lnTo>
                      <a:pt x="1055767" y="0"/>
                    </a:lnTo>
                    <a:lnTo>
                      <a:pt x="1058725" y="12146"/>
                    </a:lnTo>
                    <a:cubicBezTo>
                      <a:pt x="1100416" y="130762"/>
                      <a:pt x="1202903" y="276185"/>
                      <a:pt x="1201387" y="371607"/>
                    </a:cubicBezTo>
                    <a:cubicBezTo>
                      <a:pt x="1199871" y="467029"/>
                      <a:pt x="1094114" y="567573"/>
                      <a:pt x="1049362" y="646692"/>
                    </a:cubicBezTo>
                    <a:lnTo>
                      <a:pt x="1044144" y="659499"/>
                    </a:lnTo>
                    <a:lnTo>
                      <a:pt x="0" y="659499"/>
                    </a:lnTo>
                    <a:lnTo>
                      <a:pt x="5218" y="646692"/>
                    </a:lnTo>
                    <a:cubicBezTo>
                      <a:pt x="49970" y="567573"/>
                      <a:pt x="155727" y="467029"/>
                      <a:pt x="157243" y="371607"/>
                    </a:cubicBezTo>
                    <a:cubicBezTo>
                      <a:pt x="158759" y="276185"/>
                      <a:pt x="56272" y="130762"/>
                      <a:pt x="14581" y="12146"/>
                    </a:cubicBezTo>
                    <a:close/>
                  </a:path>
                </a:pathLst>
              </a:custGeom>
              <a:solidFill>
                <a:srgbClr val="FAC3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44" name="组合 443">
              <a:extLst>
                <a:ext uri="{FF2B5EF4-FFF2-40B4-BE49-F238E27FC236}">
                  <a16:creationId xmlns="" xmlns:a16="http://schemas.microsoft.com/office/drawing/2014/main" id="{5AA99FD5-B14B-4682-9436-D0D13B9470A1}"/>
                </a:ext>
              </a:extLst>
            </p:cNvPr>
            <p:cNvGrpSpPr/>
            <p:nvPr/>
          </p:nvGrpSpPr>
          <p:grpSpPr>
            <a:xfrm>
              <a:off x="8651352" y="5854778"/>
              <a:ext cx="1927968" cy="190946"/>
              <a:chOff x="8651352" y="5854778"/>
              <a:chExt cx="1927968" cy="190946"/>
            </a:xfrm>
          </p:grpSpPr>
          <p:sp>
            <p:nvSpPr>
              <p:cNvPr id="445" name="PA-圆角矩形 444">
                <a:extLst>
                  <a:ext uri="{FF2B5EF4-FFF2-40B4-BE49-F238E27FC236}">
                    <a16:creationId xmlns="" xmlns:a16="http://schemas.microsoft.com/office/drawing/2014/main" id="{6EF72069-93BF-4794-A5E0-3582024AD16E}"/>
                  </a:ext>
                </a:extLst>
              </p:cNvPr>
              <p:cNvSpPr/>
              <p:nvPr>
                <p:custDataLst>
                  <p:tags r:id="rId30"/>
                </p:custDataLst>
              </p:nvPr>
            </p:nvSpPr>
            <p:spPr>
              <a:xfrm>
                <a:off x="8778508" y="5854778"/>
                <a:ext cx="1800812" cy="190946"/>
              </a:xfrm>
              <a:prstGeom prst="roundRect">
                <a:avLst>
                  <a:gd name="adj" fmla="val 50000"/>
                </a:avLst>
              </a:prstGeom>
              <a:solidFill>
                <a:srgbClr val="F69C0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3" name="PA-圆角矩形 442">
                <a:extLst>
                  <a:ext uri="{FF2B5EF4-FFF2-40B4-BE49-F238E27FC236}">
                    <a16:creationId xmlns="" xmlns:a16="http://schemas.microsoft.com/office/drawing/2014/main" id="{8EDABFE0-D8B6-4DD3-9E4F-E3E6539DEA57}"/>
                  </a:ext>
                </a:extLst>
              </p:cNvPr>
              <p:cNvSpPr/>
              <p:nvPr>
                <p:custDataLst>
                  <p:tags r:id="rId31"/>
                </p:custDataLst>
              </p:nvPr>
            </p:nvSpPr>
            <p:spPr>
              <a:xfrm>
                <a:off x="8651352" y="5854778"/>
                <a:ext cx="1800812" cy="190946"/>
              </a:xfrm>
              <a:prstGeom prst="roundRect">
                <a:avLst>
                  <a:gd name="adj" fmla="val 50000"/>
                </a:avLst>
              </a:prstGeom>
              <a:solidFill>
                <a:srgbClr val="FADE9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442" name="组合 441">
            <a:extLst>
              <a:ext uri="{FF2B5EF4-FFF2-40B4-BE49-F238E27FC236}">
                <a16:creationId xmlns="" xmlns:a16="http://schemas.microsoft.com/office/drawing/2014/main" id="{2984E476-6775-4F0A-B115-1FAE6925053A}"/>
              </a:ext>
            </a:extLst>
          </p:cNvPr>
          <p:cNvGrpSpPr/>
          <p:nvPr/>
        </p:nvGrpSpPr>
        <p:grpSpPr>
          <a:xfrm>
            <a:off x="7517357" y="1893416"/>
            <a:ext cx="3581320" cy="2206282"/>
            <a:chOff x="7135586" y="2678676"/>
            <a:chExt cx="4710252" cy="2541604"/>
          </a:xfrm>
        </p:grpSpPr>
        <p:sp>
          <p:nvSpPr>
            <p:cNvPr id="430" name="PA-圆角矩形 429">
              <a:extLst>
                <a:ext uri="{FF2B5EF4-FFF2-40B4-BE49-F238E27FC236}">
                  <a16:creationId xmlns="" xmlns:a16="http://schemas.microsoft.com/office/drawing/2014/main" id="{6EBC317C-1E61-4326-AAB5-EE33C8EB5634}"/>
                </a:ext>
              </a:extLst>
            </p:cNvPr>
            <p:cNvSpPr/>
            <p:nvPr>
              <p:custDataLst>
                <p:tags r:id="rId21"/>
              </p:custDataLst>
            </p:nvPr>
          </p:nvSpPr>
          <p:spPr>
            <a:xfrm>
              <a:off x="7770521" y="2678676"/>
              <a:ext cx="4075317" cy="2541604"/>
            </a:xfrm>
            <a:prstGeom prst="roundRect">
              <a:avLst>
                <a:gd name="adj" fmla="val 7520"/>
              </a:avLst>
            </a:prstGeom>
            <a:solidFill>
              <a:srgbClr val="F69C0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0" name="PA-圆角矩形 419">
              <a:extLst>
                <a:ext uri="{FF2B5EF4-FFF2-40B4-BE49-F238E27FC236}">
                  <a16:creationId xmlns="" xmlns:a16="http://schemas.microsoft.com/office/drawing/2014/main" id="{3A701461-5E45-4E21-BDAF-5DA0DF6F521F}"/>
                </a:ext>
              </a:extLst>
            </p:cNvPr>
            <p:cNvSpPr/>
            <p:nvPr>
              <p:custDataLst>
                <p:tags r:id="rId22"/>
              </p:custDataLst>
            </p:nvPr>
          </p:nvSpPr>
          <p:spPr>
            <a:xfrm>
              <a:off x="7594169" y="2678676"/>
              <a:ext cx="4075317" cy="2541604"/>
            </a:xfrm>
            <a:prstGeom prst="roundRect">
              <a:avLst>
                <a:gd name="adj" fmla="val 7520"/>
              </a:avLst>
            </a:prstGeom>
            <a:solidFill>
              <a:srgbClr val="FDCD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2" name="PA-圆角矩形 421">
              <a:extLst>
                <a:ext uri="{FF2B5EF4-FFF2-40B4-BE49-F238E27FC236}">
                  <a16:creationId xmlns="" xmlns:a16="http://schemas.microsoft.com/office/drawing/2014/main" id="{C0E81B34-3CE2-4D47-9BE8-61AA45D5E9C4}"/>
                </a:ext>
              </a:extLst>
            </p:cNvPr>
            <p:cNvSpPr/>
            <p:nvPr>
              <p:custDataLst>
                <p:tags r:id="rId23"/>
              </p:custDataLst>
            </p:nvPr>
          </p:nvSpPr>
          <p:spPr>
            <a:xfrm>
              <a:off x="7811913" y="3044653"/>
              <a:ext cx="3605055" cy="1620020"/>
            </a:xfrm>
            <a:prstGeom prst="roundRect">
              <a:avLst>
                <a:gd name="adj" fmla="val 752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1" name="PA-矩形 420">
              <a:extLst>
                <a:ext uri="{FF2B5EF4-FFF2-40B4-BE49-F238E27FC236}">
                  <a16:creationId xmlns="" xmlns:a16="http://schemas.microsoft.com/office/drawing/2014/main" id="{98958B96-D5C9-4081-982A-AC482F0648E6}"/>
                </a:ext>
              </a:extLst>
            </p:cNvPr>
            <p:cNvSpPr/>
            <p:nvPr>
              <p:custDataLst>
                <p:tags r:id="rId24"/>
              </p:custDataLst>
            </p:nvPr>
          </p:nvSpPr>
          <p:spPr>
            <a:xfrm>
              <a:off x="8152108" y="3248935"/>
              <a:ext cx="527524" cy="527524"/>
            </a:xfrm>
            <a:prstGeom prst="rect">
              <a:avLst/>
            </a:prstGeom>
            <a:solidFill>
              <a:srgbClr val="F299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24" name="组合 423">
              <a:extLst>
                <a:ext uri="{FF2B5EF4-FFF2-40B4-BE49-F238E27FC236}">
                  <a16:creationId xmlns="" xmlns:a16="http://schemas.microsoft.com/office/drawing/2014/main" id="{776D02CE-8E2D-46F6-9834-D3311E0E2B8B}"/>
                </a:ext>
              </a:extLst>
            </p:cNvPr>
            <p:cNvGrpSpPr/>
            <p:nvPr/>
          </p:nvGrpSpPr>
          <p:grpSpPr>
            <a:xfrm>
              <a:off x="8881716" y="3345868"/>
              <a:ext cx="1441183" cy="333659"/>
              <a:chOff x="8881716" y="3262170"/>
              <a:chExt cx="1441183" cy="333659"/>
            </a:xfrm>
          </p:grpSpPr>
          <p:sp>
            <p:nvSpPr>
              <p:cNvPr id="423" name="PA-矩形 422">
                <a:extLst>
                  <a:ext uri="{FF2B5EF4-FFF2-40B4-BE49-F238E27FC236}">
                    <a16:creationId xmlns="" xmlns:a16="http://schemas.microsoft.com/office/drawing/2014/main" id="{E249BC7D-9B15-44A6-B73C-4FEBAF0E5579}"/>
                  </a:ext>
                </a:extLst>
              </p:cNvPr>
              <p:cNvSpPr/>
              <p:nvPr>
                <p:custDataLst>
                  <p:tags r:id="rId27"/>
                </p:custDataLst>
              </p:nvPr>
            </p:nvSpPr>
            <p:spPr>
              <a:xfrm>
                <a:off x="8881716" y="3262170"/>
                <a:ext cx="1441183" cy="45719"/>
              </a:xfrm>
              <a:prstGeom prst="rect">
                <a:avLst/>
              </a:prstGeom>
              <a:solidFill>
                <a:srgbClr val="D2CDB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5" name="PA-矩形 424">
                <a:extLst>
                  <a:ext uri="{FF2B5EF4-FFF2-40B4-BE49-F238E27FC236}">
                    <a16:creationId xmlns="" xmlns:a16="http://schemas.microsoft.com/office/drawing/2014/main" id="{1ED4B1A7-A8D0-4A4D-A448-428F383DADC1}"/>
                  </a:ext>
                </a:extLst>
              </p:cNvPr>
              <p:cNvSpPr/>
              <p:nvPr>
                <p:custDataLst>
                  <p:tags r:id="rId28"/>
                </p:custDataLst>
              </p:nvPr>
            </p:nvSpPr>
            <p:spPr>
              <a:xfrm>
                <a:off x="8881717" y="3406140"/>
                <a:ext cx="907998" cy="45719"/>
              </a:xfrm>
              <a:prstGeom prst="rect">
                <a:avLst/>
              </a:prstGeom>
              <a:solidFill>
                <a:srgbClr val="D2CDB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6" name="PA-矩形 425">
                <a:extLst>
                  <a:ext uri="{FF2B5EF4-FFF2-40B4-BE49-F238E27FC236}">
                    <a16:creationId xmlns="" xmlns:a16="http://schemas.microsoft.com/office/drawing/2014/main" id="{ED5FC48B-DC9D-47F6-BE6A-66C4B01C273C}"/>
                  </a:ext>
                </a:extLst>
              </p:cNvPr>
              <p:cNvSpPr/>
              <p:nvPr>
                <p:custDataLst>
                  <p:tags r:id="rId29"/>
                </p:custDataLst>
              </p:nvPr>
            </p:nvSpPr>
            <p:spPr>
              <a:xfrm>
                <a:off x="8881717" y="3550110"/>
                <a:ext cx="1441182" cy="45719"/>
              </a:xfrm>
              <a:prstGeom prst="rect">
                <a:avLst/>
              </a:prstGeom>
              <a:solidFill>
                <a:srgbClr val="D2CDB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27" name="PA-任意多边形 426">
              <a:extLst>
                <a:ext uri="{FF2B5EF4-FFF2-40B4-BE49-F238E27FC236}">
                  <a16:creationId xmlns="" xmlns:a16="http://schemas.microsoft.com/office/drawing/2014/main" id="{63D71A96-BFD0-48F3-AC23-21D78347E207}"/>
                </a:ext>
              </a:extLst>
            </p:cNvPr>
            <p:cNvSpPr/>
            <p:nvPr>
              <p:custDataLst>
                <p:tags r:id="rId25"/>
              </p:custDataLst>
            </p:nvPr>
          </p:nvSpPr>
          <p:spPr>
            <a:xfrm>
              <a:off x="7135586" y="3951282"/>
              <a:ext cx="2824843" cy="262456"/>
            </a:xfrm>
            <a:custGeom>
              <a:avLst/>
              <a:gdLst>
                <a:gd name="connsiteX0" fmla="*/ 0 w 2824843"/>
                <a:gd name="connsiteY0" fmla="*/ 65547 h 262456"/>
                <a:gd name="connsiteX1" fmla="*/ 212271 w 2824843"/>
                <a:gd name="connsiteY1" fmla="*/ 212504 h 262456"/>
                <a:gd name="connsiteX2" fmla="*/ 1012371 w 2824843"/>
                <a:gd name="connsiteY2" fmla="*/ 232 h 262456"/>
                <a:gd name="connsiteX3" fmla="*/ 1975757 w 2824843"/>
                <a:gd name="connsiteY3" fmla="*/ 261489 h 262456"/>
                <a:gd name="connsiteX4" fmla="*/ 2824843 w 2824843"/>
                <a:gd name="connsiteY4" fmla="*/ 98204 h 2624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24843" h="262456">
                  <a:moveTo>
                    <a:pt x="0" y="65547"/>
                  </a:moveTo>
                  <a:cubicBezTo>
                    <a:pt x="21771" y="144468"/>
                    <a:pt x="43543" y="223390"/>
                    <a:pt x="212271" y="212504"/>
                  </a:cubicBezTo>
                  <a:cubicBezTo>
                    <a:pt x="380999" y="201618"/>
                    <a:pt x="718457" y="-7932"/>
                    <a:pt x="1012371" y="232"/>
                  </a:cubicBezTo>
                  <a:cubicBezTo>
                    <a:pt x="1306285" y="8396"/>
                    <a:pt x="1673678" y="245160"/>
                    <a:pt x="1975757" y="261489"/>
                  </a:cubicBezTo>
                  <a:cubicBezTo>
                    <a:pt x="2277836" y="277818"/>
                    <a:pt x="2588079" y="81875"/>
                    <a:pt x="2824843" y="98204"/>
                  </a:cubicBezTo>
                </a:path>
              </a:pathLst>
            </a:cu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8" name="PA-椭圆 427">
              <a:extLst>
                <a:ext uri="{FF2B5EF4-FFF2-40B4-BE49-F238E27FC236}">
                  <a16:creationId xmlns="" xmlns:a16="http://schemas.microsoft.com/office/drawing/2014/main" id="{50836039-202A-44A5-8C3D-6B2F1B7D286B}"/>
                </a:ext>
              </a:extLst>
            </p:cNvPr>
            <p:cNvSpPr/>
            <p:nvPr>
              <p:custDataLst>
                <p:tags r:id="rId26"/>
              </p:custDataLst>
            </p:nvPr>
          </p:nvSpPr>
          <p:spPr>
            <a:xfrm>
              <a:off x="9504633" y="4897080"/>
              <a:ext cx="195348" cy="195348"/>
            </a:xfrm>
            <a:prstGeom prst="ellipse">
              <a:avLst/>
            </a:prstGeom>
            <a:solidFill>
              <a:srgbClr val="D1781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24" name="PA-矩形 1023">
            <a:extLst>
              <a:ext uri="{FF2B5EF4-FFF2-40B4-BE49-F238E27FC236}">
                <a16:creationId xmlns="" xmlns:a16="http://schemas.microsoft.com/office/drawing/2014/main" id="{287A3485-97B2-4522-B958-349C5EF891A9}"/>
              </a:ext>
            </a:extLst>
          </p:cNvPr>
          <p:cNvSpPr/>
          <p:nvPr>
            <p:custDataLst>
              <p:tags r:id="rId10"/>
            </p:custDataLst>
          </p:nvPr>
        </p:nvSpPr>
        <p:spPr>
          <a:xfrm>
            <a:off x="7857794" y="4713855"/>
            <a:ext cx="3098563" cy="368647"/>
          </a:xfrm>
          <a:prstGeom prst="rect">
            <a:avLst/>
          </a:prstGeom>
          <a:gradFill flip="none" rotWithShape="1">
            <a:gsLst>
              <a:gs pos="30000">
                <a:srgbClr val="2F9C59"/>
              </a:gs>
              <a:gs pos="100000">
                <a:srgbClr val="2F9C59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30" name="PA-组合 1029">
            <a:extLst>
              <a:ext uri="{FF2B5EF4-FFF2-40B4-BE49-F238E27FC236}">
                <a16:creationId xmlns="" xmlns:a16="http://schemas.microsoft.com/office/drawing/2014/main" id="{5034A7E5-2A70-421E-A25F-2BE071041A2F}"/>
              </a:ext>
            </a:extLst>
          </p:cNvPr>
          <p:cNvGrpSpPr/>
          <p:nvPr>
            <p:custDataLst>
              <p:tags r:id="rId11"/>
            </p:custDataLst>
          </p:nvPr>
        </p:nvGrpSpPr>
        <p:grpSpPr>
          <a:xfrm>
            <a:off x="9954046" y="2998124"/>
            <a:ext cx="1219046" cy="708130"/>
            <a:chOff x="2878853" y="5268157"/>
            <a:chExt cx="3251423" cy="1589843"/>
          </a:xfrm>
        </p:grpSpPr>
        <p:sp>
          <p:nvSpPr>
            <p:cNvPr id="1025" name="PA-矩形 1024">
              <a:extLst>
                <a:ext uri="{FF2B5EF4-FFF2-40B4-BE49-F238E27FC236}">
                  <a16:creationId xmlns="" xmlns:a16="http://schemas.microsoft.com/office/drawing/2014/main" id="{8390983A-F8AB-4657-BABB-364BEBB19BCC}"/>
                </a:ext>
              </a:extLst>
            </p:cNvPr>
            <p:cNvSpPr/>
            <p:nvPr>
              <p:custDataLst>
                <p:tags r:id="rId14"/>
              </p:custDataLst>
            </p:nvPr>
          </p:nvSpPr>
          <p:spPr>
            <a:xfrm>
              <a:off x="2878853" y="5268157"/>
              <a:ext cx="3251423" cy="1589843"/>
            </a:xfrm>
            <a:prstGeom prst="rect">
              <a:avLst/>
            </a:prstGeom>
            <a:solidFill>
              <a:srgbClr val="F39E0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0" name="PA-任意多边形 459">
              <a:extLst>
                <a:ext uri="{FF2B5EF4-FFF2-40B4-BE49-F238E27FC236}">
                  <a16:creationId xmlns="" xmlns:a16="http://schemas.microsoft.com/office/drawing/2014/main" id="{0F6F6F27-68EF-4A47-804F-C8D7422D2C13}"/>
                </a:ext>
              </a:extLst>
            </p:cNvPr>
            <p:cNvSpPr/>
            <p:nvPr>
              <p:custDataLst>
                <p:tags r:id="rId15"/>
              </p:custDataLst>
            </p:nvPr>
          </p:nvSpPr>
          <p:spPr>
            <a:xfrm>
              <a:off x="2878853" y="5268157"/>
              <a:ext cx="3251423" cy="1589843"/>
            </a:xfrm>
            <a:custGeom>
              <a:avLst/>
              <a:gdLst>
                <a:gd name="connsiteX0" fmla="*/ 2912567 w 3251423"/>
                <a:gd name="connsiteY0" fmla="*/ 0 h 1589843"/>
                <a:gd name="connsiteX1" fmla="*/ 3251423 w 3251423"/>
                <a:gd name="connsiteY1" fmla="*/ 0 h 1589843"/>
                <a:gd name="connsiteX2" fmla="*/ 3251423 w 3251423"/>
                <a:gd name="connsiteY2" fmla="*/ 1589843 h 1589843"/>
                <a:gd name="connsiteX3" fmla="*/ 0 w 3251423"/>
                <a:gd name="connsiteY3" fmla="*/ 1589843 h 1589843"/>
                <a:gd name="connsiteX4" fmla="*/ 0 w 3251423"/>
                <a:gd name="connsiteY4" fmla="*/ 969265 h 1589843"/>
                <a:gd name="connsiteX5" fmla="*/ 57921 w 3251423"/>
                <a:gd name="connsiteY5" fmla="*/ 963922 h 1589843"/>
                <a:gd name="connsiteX6" fmla="*/ 2056004 w 3251423"/>
                <a:gd name="connsiteY6" fmla="*/ 1016529 h 1589843"/>
                <a:gd name="connsiteX7" fmla="*/ 2907202 w 3251423"/>
                <a:gd name="connsiteY7" fmla="*/ 8764 h 1589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251423" h="1589843">
                  <a:moveTo>
                    <a:pt x="2912567" y="0"/>
                  </a:moveTo>
                  <a:lnTo>
                    <a:pt x="3251423" y="0"/>
                  </a:lnTo>
                  <a:lnTo>
                    <a:pt x="3251423" y="1589843"/>
                  </a:lnTo>
                  <a:lnTo>
                    <a:pt x="0" y="1589843"/>
                  </a:lnTo>
                  <a:lnTo>
                    <a:pt x="0" y="969265"/>
                  </a:lnTo>
                  <a:lnTo>
                    <a:pt x="57921" y="963922"/>
                  </a:lnTo>
                  <a:cubicBezTo>
                    <a:pt x="609168" y="937542"/>
                    <a:pt x="1621634" y="1167871"/>
                    <a:pt x="2056004" y="1016529"/>
                  </a:cubicBezTo>
                  <a:cubicBezTo>
                    <a:pt x="2523787" y="853545"/>
                    <a:pt x="2750800" y="279400"/>
                    <a:pt x="2907202" y="8764"/>
                  </a:cubicBezTo>
                  <a:close/>
                </a:path>
              </a:pathLst>
            </a:custGeom>
            <a:solidFill>
              <a:srgbClr val="F28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7" name="PA-矩形 1026">
              <a:extLst>
                <a:ext uri="{FF2B5EF4-FFF2-40B4-BE49-F238E27FC236}">
                  <a16:creationId xmlns="" xmlns:a16="http://schemas.microsoft.com/office/drawing/2014/main" id="{6D381A2E-81E8-4BD3-AB66-37512ABC1CF3}"/>
                </a:ext>
              </a:extLst>
            </p:cNvPr>
            <p:cNvSpPr/>
            <p:nvPr>
              <p:custDataLst>
                <p:tags r:id="rId16"/>
              </p:custDataLst>
            </p:nvPr>
          </p:nvSpPr>
          <p:spPr>
            <a:xfrm>
              <a:off x="3149620" y="5538569"/>
              <a:ext cx="1049015" cy="1049016"/>
            </a:xfrm>
            <a:prstGeom prst="rect">
              <a:avLst/>
            </a:prstGeom>
            <a:solidFill>
              <a:srgbClr val="F8CF0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028" name="组合 1027">
              <a:extLst>
                <a:ext uri="{FF2B5EF4-FFF2-40B4-BE49-F238E27FC236}">
                  <a16:creationId xmlns="" xmlns:a16="http://schemas.microsoft.com/office/drawing/2014/main" id="{6F76FFF6-C626-4442-A0D1-5DED5B8C4AA3}"/>
                </a:ext>
              </a:extLst>
            </p:cNvPr>
            <p:cNvGrpSpPr/>
            <p:nvPr/>
          </p:nvGrpSpPr>
          <p:grpSpPr>
            <a:xfrm>
              <a:off x="4442850" y="5538570"/>
              <a:ext cx="1372671" cy="1049016"/>
              <a:chOff x="4442850" y="5470751"/>
              <a:chExt cx="1724241" cy="1049016"/>
            </a:xfrm>
          </p:grpSpPr>
          <p:sp>
            <p:nvSpPr>
              <p:cNvPr id="452" name="PA-矩形 451">
                <a:extLst>
                  <a:ext uri="{FF2B5EF4-FFF2-40B4-BE49-F238E27FC236}">
                    <a16:creationId xmlns="" xmlns:a16="http://schemas.microsoft.com/office/drawing/2014/main" id="{CD3D3E36-BE57-485B-8D70-8E45820F5607}"/>
                  </a:ext>
                </a:extLst>
              </p:cNvPr>
              <p:cNvSpPr/>
              <p:nvPr>
                <p:custDataLst>
                  <p:tags r:id="rId17"/>
                </p:custDataLst>
              </p:nvPr>
            </p:nvSpPr>
            <p:spPr>
              <a:xfrm>
                <a:off x="4442850" y="5470751"/>
                <a:ext cx="1724241" cy="64633"/>
              </a:xfrm>
              <a:prstGeom prst="rect">
                <a:avLst/>
              </a:prstGeom>
              <a:solidFill>
                <a:srgbClr val="F8CF0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3" name="PA-矩形 452">
                <a:extLst>
                  <a:ext uri="{FF2B5EF4-FFF2-40B4-BE49-F238E27FC236}">
                    <a16:creationId xmlns="" xmlns:a16="http://schemas.microsoft.com/office/drawing/2014/main" id="{7EC883A5-94F4-4633-87BD-84FDD32D3553}"/>
                  </a:ext>
                </a:extLst>
              </p:cNvPr>
              <p:cNvSpPr/>
              <p:nvPr>
                <p:custDataLst>
                  <p:tags r:id="rId18"/>
                </p:custDataLst>
              </p:nvPr>
            </p:nvSpPr>
            <p:spPr>
              <a:xfrm>
                <a:off x="4442850" y="5721567"/>
                <a:ext cx="1724241" cy="64633"/>
              </a:xfrm>
              <a:prstGeom prst="rect">
                <a:avLst/>
              </a:prstGeom>
              <a:solidFill>
                <a:srgbClr val="F8CF0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4" name="PA-矩形 453">
                <a:extLst>
                  <a:ext uri="{FF2B5EF4-FFF2-40B4-BE49-F238E27FC236}">
                    <a16:creationId xmlns="" xmlns:a16="http://schemas.microsoft.com/office/drawing/2014/main" id="{DAEBE0A9-4C25-4558-95C3-2460CEF2432B}"/>
                  </a:ext>
                </a:extLst>
              </p:cNvPr>
              <p:cNvSpPr/>
              <p:nvPr>
                <p:custDataLst>
                  <p:tags r:id="rId19"/>
                </p:custDataLst>
              </p:nvPr>
            </p:nvSpPr>
            <p:spPr>
              <a:xfrm>
                <a:off x="4442850" y="6455134"/>
                <a:ext cx="1724241" cy="64633"/>
              </a:xfrm>
              <a:prstGeom prst="rect">
                <a:avLst/>
              </a:prstGeom>
              <a:solidFill>
                <a:srgbClr val="F8CF0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5" name="PA-矩形 454">
                <a:extLst>
                  <a:ext uri="{FF2B5EF4-FFF2-40B4-BE49-F238E27FC236}">
                    <a16:creationId xmlns="" xmlns:a16="http://schemas.microsoft.com/office/drawing/2014/main" id="{492A467C-4DFA-4A6F-9FAA-966336D2E5DB}"/>
                  </a:ext>
                </a:extLst>
              </p:cNvPr>
              <p:cNvSpPr/>
              <p:nvPr>
                <p:custDataLst>
                  <p:tags r:id="rId20"/>
                </p:custDataLst>
              </p:nvPr>
            </p:nvSpPr>
            <p:spPr>
              <a:xfrm>
                <a:off x="4442851" y="6046802"/>
                <a:ext cx="925206" cy="64633"/>
              </a:xfrm>
              <a:prstGeom prst="rect">
                <a:avLst/>
              </a:prstGeom>
              <a:solidFill>
                <a:srgbClr val="F8CF0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035" name="组合 1034">
            <a:extLst>
              <a:ext uri="{FF2B5EF4-FFF2-40B4-BE49-F238E27FC236}">
                <a16:creationId xmlns="" xmlns:a16="http://schemas.microsoft.com/office/drawing/2014/main" id="{EF095B0D-4960-4EDB-83E6-C6DD2D67947D}"/>
              </a:ext>
            </a:extLst>
          </p:cNvPr>
          <p:cNvGrpSpPr/>
          <p:nvPr/>
        </p:nvGrpSpPr>
        <p:grpSpPr>
          <a:xfrm>
            <a:off x="4662112" y="1331109"/>
            <a:ext cx="826864" cy="778154"/>
            <a:chOff x="5150621" y="1526216"/>
            <a:chExt cx="1141887" cy="1074620"/>
          </a:xfrm>
        </p:grpSpPr>
        <p:sp>
          <p:nvSpPr>
            <p:cNvPr id="1033" name="PA-椭圆形标注 1032">
              <a:extLst>
                <a:ext uri="{FF2B5EF4-FFF2-40B4-BE49-F238E27FC236}">
                  <a16:creationId xmlns="" xmlns:a16="http://schemas.microsoft.com/office/drawing/2014/main" id="{ACC736F5-8438-4489-87E3-C8C74092017A}"/>
                </a:ext>
              </a:extLst>
            </p:cNvPr>
            <p:cNvSpPr/>
            <p:nvPr>
              <p:custDataLst>
                <p:tags r:id="rId12"/>
              </p:custDataLst>
            </p:nvPr>
          </p:nvSpPr>
          <p:spPr>
            <a:xfrm>
              <a:off x="5184255" y="1526216"/>
              <a:ext cx="1074620" cy="1074620"/>
            </a:xfrm>
            <a:prstGeom prst="wedgeEllipseCallout">
              <a:avLst>
                <a:gd name="adj1" fmla="val -43784"/>
                <a:gd name="adj2" fmla="val 51025"/>
              </a:avLst>
            </a:prstGeom>
            <a:solidFill>
              <a:schemeClr val="accent2"/>
            </a:solidFill>
            <a:ln>
              <a:noFill/>
            </a:ln>
            <a:effectLst>
              <a:outerShdw dist="38100" dir="2700000" algn="tl" rotWithShape="0">
                <a:schemeClr val="bg1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4" name="PA-文本框 1033">
              <a:extLst>
                <a:ext uri="{FF2B5EF4-FFF2-40B4-BE49-F238E27FC236}">
                  <a16:creationId xmlns="" xmlns:a16="http://schemas.microsoft.com/office/drawing/2014/main" id="{B0FF0F88-0564-40F9-97F3-17602E7188FD}"/>
                </a:ext>
              </a:extLst>
            </p:cNvPr>
            <p:cNvSpPr txBox="1"/>
            <p:nvPr>
              <p:custDataLst>
                <p:tags r:id="rId13"/>
              </p:custDataLst>
            </p:nvPr>
          </p:nvSpPr>
          <p:spPr>
            <a:xfrm rot="20896550">
              <a:off x="5150621" y="1691096"/>
              <a:ext cx="1141887" cy="8075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>
                  <a:solidFill>
                    <a:schemeClr val="bg1"/>
                  </a:solidFill>
                  <a:effectLst>
                    <a:outerShdw dist="38100" algn="l" rotWithShape="0">
                      <a:prstClr val="black">
                        <a:alpha val="14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爆款</a:t>
              </a:r>
              <a:endParaRPr lang="en-US" altLang="zh-CN" sz="1600" b="1">
                <a:solidFill>
                  <a:schemeClr val="bg1"/>
                </a:solidFill>
                <a:effectLst>
                  <a:outerShdw dist="38100" algn="l" rotWithShape="0">
                    <a:prstClr val="black">
                      <a:alpha val="14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1600" b="1">
                  <a:solidFill>
                    <a:schemeClr val="bg1"/>
                  </a:solidFill>
                  <a:effectLst>
                    <a:outerShdw dist="38100" algn="l" rotWithShape="0">
                      <a:prstClr val="black">
                        <a:alpha val="14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好课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921774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C68E663D-85B6-488B-BE1C-B5C46BF986A4}"/>
              </a:ext>
            </a:extLst>
          </p:cNvPr>
          <p:cNvGrpSpPr/>
          <p:nvPr/>
        </p:nvGrpSpPr>
        <p:grpSpPr>
          <a:xfrm>
            <a:off x="4199468" y="666667"/>
            <a:ext cx="274168" cy="185868"/>
            <a:chOff x="4898611" y="653984"/>
            <a:chExt cx="274168" cy="185868"/>
          </a:xfrm>
        </p:grpSpPr>
        <p:cxnSp>
          <p:nvCxnSpPr>
            <p:cNvPr id="3" name="直接连接符 2">
              <a:extLst>
                <a:ext uri="{FF2B5EF4-FFF2-40B4-BE49-F238E27FC236}">
                  <a16:creationId xmlns="" xmlns:a16="http://schemas.microsoft.com/office/drawing/2014/main" id="{7B617BC8-4A68-4EC8-8992-1963CF82D88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021373" y="685825"/>
              <a:ext cx="41070" cy="154027"/>
            </a:xfrm>
            <a:prstGeom prst="line">
              <a:avLst/>
            </a:prstGeom>
            <a:ln w="79375" cap="rnd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直接连接符 3">
              <a:extLst>
                <a:ext uri="{FF2B5EF4-FFF2-40B4-BE49-F238E27FC236}">
                  <a16:creationId xmlns="" xmlns:a16="http://schemas.microsoft.com/office/drawing/2014/main" id="{579ADECA-BBCC-4EEC-AEF3-917FE66311F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137541" y="653984"/>
              <a:ext cx="35238" cy="132150"/>
            </a:xfrm>
            <a:prstGeom prst="line">
              <a:avLst/>
            </a:prstGeom>
            <a:ln w="60325" cap="rnd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>
              <a:extLst>
                <a:ext uri="{FF2B5EF4-FFF2-40B4-BE49-F238E27FC236}">
                  <a16:creationId xmlns="" xmlns:a16="http://schemas.microsoft.com/office/drawing/2014/main" id="{6890FB08-C679-4687-8C70-2073AF264A7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898611" y="718152"/>
              <a:ext cx="16236" cy="60891"/>
            </a:xfrm>
            <a:prstGeom prst="line">
              <a:avLst/>
            </a:prstGeom>
            <a:ln w="34925" cap="rnd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组合 5">
            <a:extLst>
              <a:ext uri="{FF2B5EF4-FFF2-40B4-BE49-F238E27FC236}">
                <a16:creationId xmlns="" xmlns:a16="http://schemas.microsoft.com/office/drawing/2014/main" id="{0414C440-8F41-4DC4-8CEC-CB0E1CBE33EB}"/>
              </a:ext>
            </a:extLst>
          </p:cNvPr>
          <p:cNvGrpSpPr/>
          <p:nvPr/>
        </p:nvGrpSpPr>
        <p:grpSpPr>
          <a:xfrm>
            <a:off x="7718365" y="666667"/>
            <a:ext cx="274168" cy="185868"/>
            <a:chOff x="7072498" y="643443"/>
            <a:chExt cx="274168" cy="185868"/>
          </a:xfrm>
        </p:grpSpPr>
        <p:cxnSp>
          <p:nvCxnSpPr>
            <p:cNvPr id="7" name="直接连接符 6">
              <a:extLst>
                <a:ext uri="{FF2B5EF4-FFF2-40B4-BE49-F238E27FC236}">
                  <a16:creationId xmlns="" xmlns:a16="http://schemas.microsoft.com/office/drawing/2014/main" id="{E4123386-ED1F-4919-9E45-B8042E8E51C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195260" y="675284"/>
              <a:ext cx="41070" cy="154027"/>
            </a:xfrm>
            <a:prstGeom prst="line">
              <a:avLst/>
            </a:prstGeom>
            <a:ln w="79375" cap="rnd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>
              <a:extLst>
                <a:ext uri="{FF2B5EF4-FFF2-40B4-BE49-F238E27FC236}">
                  <a16:creationId xmlns="" xmlns:a16="http://schemas.microsoft.com/office/drawing/2014/main" id="{DFFE2416-BF02-490C-90EF-B4DD9FA9207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311428" y="643443"/>
              <a:ext cx="35238" cy="132150"/>
            </a:xfrm>
            <a:prstGeom prst="line">
              <a:avLst/>
            </a:prstGeom>
            <a:ln w="60325" cap="rnd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>
              <a:extLst>
                <a:ext uri="{FF2B5EF4-FFF2-40B4-BE49-F238E27FC236}">
                  <a16:creationId xmlns="" xmlns:a16="http://schemas.microsoft.com/office/drawing/2014/main" id="{0BDE057B-4794-4218-90DE-C70943DF73F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072498" y="707611"/>
              <a:ext cx="16236" cy="60891"/>
            </a:xfrm>
            <a:prstGeom prst="line">
              <a:avLst/>
            </a:prstGeom>
            <a:ln w="34925" cap="rnd">
              <a:solidFill>
                <a:srgbClr val="F8CF0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40EEDAAD-D69E-4513-BC3E-6502A4967A96}"/>
              </a:ext>
            </a:extLst>
          </p:cNvPr>
          <p:cNvSpPr txBox="1"/>
          <p:nvPr/>
        </p:nvSpPr>
        <p:spPr>
          <a:xfrm>
            <a:off x="4730883" y="243594"/>
            <a:ext cx="2730235" cy="103201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>
              <a:lnSpc>
                <a:spcPct val="120000"/>
              </a:lnSpc>
              <a:spcAft>
                <a:spcPts val="1200"/>
              </a:spcAft>
            </a:pPr>
            <a:r>
              <a:rPr lang="zh-CN" altLang="en-US" sz="540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微软雅黑" panose="020B0503020204020204" pitchFamily="34" charset="-122"/>
              </a:rPr>
              <a:t>时间安排</a:t>
            </a:r>
          </a:p>
        </p:txBody>
      </p:sp>
      <p:sp>
        <p:nvSpPr>
          <p:cNvPr id="119" name="任意多边形: 形状 118">
            <a:extLst>
              <a:ext uri="{FF2B5EF4-FFF2-40B4-BE49-F238E27FC236}">
                <a16:creationId xmlns="" xmlns:a16="http://schemas.microsoft.com/office/drawing/2014/main" id="{CDA02E5D-6059-4B38-AEDB-346EB0D67B8C}"/>
              </a:ext>
            </a:extLst>
          </p:cNvPr>
          <p:cNvSpPr/>
          <p:nvPr/>
        </p:nvSpPr>
        <p:spPr>
          <a:xfrm>
            <a:off x="3167812" y="5719776"/>
            <a:ext cx="9024189" cy="1138224"/>
          </a:xfrm>
          <a:custGeom>
            <a:avLst/>
            <a:gdLst>
              <a:gd name="connsiteX0" fmla="*/ 9024189 w 9024189"/>
              <a:gd name="connsiteY0" fmla="*/ 0 h 1138224"/>
              <a:gd name="connsiteX1" fmla="*/ 9024189 w 9024189"/>
              <a:gd name="connsiteY1" fmla="*/ 1138224 h 1138224"/>
              <a:gd name="connsiteX2" fmla="*/ 0 w 9024189"/>
              <a:gd name="connsiteY2" fmla="*/ 1138224 h 1138224"/>
              <a:gd name="connsiteX3" fmla="*/ 440362 w 9024189"/>
              <a:gd name="connsiteY3" fmla="*/ 1086949 h 1138224"/>
              <a:gd name="connsiteX4" fmla="*/ 3109421 w 9024189"/>
              <a:gd name="connsiteY4" fmla="*/ 802744 h 1138224"/>
              <a:gd name="connsiteX5" fmla="*/ 5667270 w 9024189"/>
              <a:gd name="connsiteY5" fmla="*/ 938668 h 1138224"/>
              <a:gd name="connsiteX6" fmla="*/ 8900262 w 9024189"/>
              <a:gd name="connsiteY6" fmla="*/ 13383 h 11382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024189" h="1138224">
                <a:moveTo>
                  <a:pt x="9024189" y="0"/>
                </a:moveTo>
                <a:lnTo>
                  <a:pt x="9024189" y="1138224"/>
                </a:lnTo>
                <a:lnTo>
                  <a:pt x="0" y="1138224"/>
                </a:lnTo>
                <a:lnTo>
                  <a:pt x="440362" y="1086949"/>
                </a:lnTo>
                <a:cubicBezTo>
                  <a:pt x="1408308" y="1093127"/>
                  <a:pt x="2238270" y="827457"/>
                  <a:pt x="3109421" y="802744"/>
                </a:cubicBezTo>
                <a:cubicBezTo>
                  <a:pt x="3980572" y="778031"/>
                  <a:pt x="4680789" y="1072533"/>
                  <a:pt x="5667270" y="938668"/>
                </a:cubicBezTo>
                <a:cubicBezTo>
                  <a:pt x="6592096" y="813170"/>
                  <a:pt x="8197509" y="122929"/>
                  <a:pt x="8900262" y="13383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2" name="任意多边形: 形状 121">
            <a:extLst>
              <a:ext uri="{FF2B5EF4-FFF2-40B4-BE49-F238E27FC236}">
                <a16:creationId xmlns="" xmlns:a16="http://schemas.microsoft.com/office/drawing/2014/main" id="{EDF2EF12-08A9-428D-8EB7-29D948CE1E88}"/>
              </a:ext>
            </a:extLst>
          </p:cNvPr>
          <p:cNvSpPr/>
          <p:nvPr/>
        </p:nvSpPr>
        <p:spPr>
          <a:xfrm flipH="1">
            <a:off x="1" y="6066896"/>
            <a:ext cx="5042839" cy="791105"/>
          </a:xfrm>
          <a:custGeom>
            <a:avLst/>
            <a:gdLst>
              <a:gd name="connsiteX0" fmla="*/ 5042839 w 5042839"/>
              <a:gd name="connsiteY0" fmla="*/ 0 h 791105"/>
              <a:gd name="connsiteX1" fmla="*/ 4938550 w 5042839"/>
              <a:gd name="connsiteY1" fmla="*/ 11262 h 791105"/>
              <a:gd name="connsiteX2" fmla="*/ 2113333 w 5042839"/>
              <a:gd name="connsiteY2" fmla="*/ 380492 h 791105"/>
              <a:gd name="connsiteX3" fmla="*/ 35335 w 5042839"/>
              <a:gd name="connsiteY3" fmla="*/ 778856 h 791105"/>
              <a:gd name="connsiteX4" fmla="*/ 0 w 5042839"/>
              <a:gd name="connsiteY4" fmla="*/ 791105 h 791105"/>
              <a:gd name="connsiteX5" fmla="*/ 5042839 w 5042839"/>
              <a:gd name="connsiteY5" fmla="*/ 791105 h 7911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42839" h="791105">
                <a:moveTo>
                  <a:pt x="5042839" y="0"/>
                </a:moveTo>
                <a:lnTo>
                  <a:pt x="4938550" y="11262"/>
                </a:lnTo>
                <a:cubicBezTo>
                  <a:pt x="4235797" y="120808"/>
                  <a:pt x="3853707" y="366205"/>
                  <a:pt x="2113333" y="380492"/>
                </a:cubicBezTo>
                <a:cubicBezTo>
                  <a:pt x="1025600" y="389422"/>
                  <a:pt x="493860" y="609225"/>
                  <a:pt x="35335" y="778856"/>
                </a:cubicBezTo>
                <a:lnTo>
                  <a:pt x="0" y="791105"/>
                </a:lnTo>
                <a:lnTo>
                  <a:pt x="5042839" y="791105"/>
                </a:ln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 hidden="1">
            <a:extLst>
              <a:ext uri="{FF2B5EF4-FFF2-40B4-BE49-F238E27FC236}">
                <a16:creationId xmlns="" xmlns:a16="http://schemas.microsoft.com/office/drawing/2014/main" id="{C3F6230F-237C-473A-AF41-39813D8FBDD8}"/>
              </a:ext>
            </a:extLst>
          </p:cNvPr>
          <p:cNvSpPr txBox="1"/>
          <p:nvPr/>
        </p:nvSpPr>
        <p:spPr>
          <a:xfrm>
            <a:off x="8852235" y="3225114"/>
            <a:ext cx="1292662" cy="120032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3600" b="1" i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3600" b="1" i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3600" b="1" i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</a:p>
        </p:txBody>
      </p:sp>
      <p:sp>
        <p:nvSpPr>
          <p:cNvPr id="64" name="文本框 63" hidden="1">
            <a:extLst>
              <a:ext uri="{FF2B5EF4-FFF2-40B4-BE49-F238E27FC236}">
                <a16:creationId xmlns="" xmlns:a16="http://schemas.microsoft.com/office/drawing/2014/main" id="{3A2091B1-9867-4481-B998-D26A0F31B9D3}"/>
              </a:ext>
            </a:extLst>
          </p:cNvPr>
          <p:cNvSpPr txBox="1"/>
          <p:nvPr/>
        </p:nvSpPr>
        <p:spPr>
          <a:xfrm>
            <a:off x="9131977" y="3779558"/>
            <a:ext cx="738664" cy="120032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3600" b="1" i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</a:t>
            </a:r>
          </a:p>
        </p:txBody>
      </p:sp>
      <p:graphicFrame>
        <p:nvGraphicFramePr>
          <p:cNvPr id="15" name="图表 14">
            <a:extLst>
              <a:ext uri="{FF2B5EF4-FFF2-40B4-BE49-F238E27FC236}">
                <a16:creationId xmlns="" xmlns:a16="http://schemas.microsoft.com/office/drawing/2014/main" id="{5C912938-1D74-4B2A-AACA-D570BF6A125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374861636"/>
              </p:ext>
            </p:extLst>
          </p:nvPr>
        </p:nvGraphicFramePr>
        <p:xfrm>
          <a:off x="1377495" y="2032889"/>
          <a:ext cx="3513328" cy="23422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48" name="图表 47">
            <a:extLst>
              <a:ext uri="{FF2B5EF4-FFF2-40B4-BE49-F238E27FC236}">
                <a16:creationId xmlns="" xmlns:a16="http://schemas.microsoft.com/office/drawing/2014/main" id="{21628C33-CD0D-4AC5-91AC-22CEF9B4B66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332786817"/>
              </p:ext>
            </p:extLst>
          </p:nvPr>
        </p:nvGraphicFramePr>
        <p:xfrm>
          <a:off x="4339336" y="2032889"/>
          <a:ext cx="3513328" cy="23422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49" name="图表 48">
            <a:extLst>
              <a:ext uri="{FF2B5EF4-FFF2-40B4-BE49-F238E27FC236}">
                <a16:creationId xmlns="" xmlns:a16="http://schemas.microsoft.com/office/drawing/2014/main" id="{A0FF200C-C4A4-4F0B-8C7B-69B5E5E8704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44984948"/>
              </p:ext>
            </p:extLst>
          </p:nvPr>
        </p:nvGraphicFramePr>
        <p:xfrm>
          <a:off x="7301177" y="2032889"/>
          <a:ext cx="3513328" cy="23422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6" name="椭圆 15">
            <a:extLst>
              <a:ext uri="{FF2B5EF4-FFF2-40B4-BE49-F238E27FC236}">
                <a16:creationId xmlns="" xmlns:a16="http://schemas.microsoft.com/office/drawing/2014/main" id="{44EA370A-B4E2-4C61-82CD-5AB873743701}"/>
              </a:ext>
            </a:extLst>
          </p:cNvPr>
          <p:cNvSpPr/>
          <p:nvPr/>
        </p:nvSpPr>
        <p:spPr bwMode="auto">
          <a:xfrm>
            <a:off x="2389648" y="2479700"/>
            <a:ext cx="1448596" cy="1448596"/>
          </a:xfrm>
          <a:prstGeom prst="ellipse">
            <a:avLst/>
          </a:prstGeom>
          <a:solidFill>
            <a:schemeClr val="accent5"/>
          </a:solidFill>
          <a:ln w="22225">
            <a:solidFill>
              <a:schemeClr val="accent1"/>
            </a:solidFill>
          </a:ln>
        </p:spPr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椭圆 49">
            <a:extLst>
              <a:ext uri="{FF2B5EF4-FFF2-40B4-BE49-F238E27FC236}">
                <a16:creationId xmlns="" xmlns:a16="http://schemas.microsoft.com/office/drawing/2014/main" id="{5DF71E4D-94A7-4FF7-B355-F8C245B74A03}"/>
              </a:ext>
            </a:extLst>
          </p:cNvPr>
          <p:cNvSpPr/>
          <p:nvPr/>
        </p:nvSpPr>
        <p:spPr bwMode="auto">
          <a:xfrm>
            <a:off x="5371702" y="2479700"/>
            <a:ext cx="1448596" cy="1448596"/>
          </a:xfrm>
          <a:prstGeom prst="ellipse">
            <a:avLst/>
          </a:prstGeom>
          <a:solidFill>
            <a:schemeClr val="accent5"/>
          </a:solidFill>
          <a:ln w="22225">
            <a:solidFill>
              <a:schemeClr val="accent1"/>
            </a:solidFill>
          </a:ln>
        </p:spPr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椭圆 50">
            <a:extLst>
              <a:ext uri="{FF2B5EF4-FFF2-40B4-BE49-F238E27FC236}">
                <a16:creationId xmlns="" xmlns:a16="http://schemas.microsoft.com/office/drawing/2014/main" id="{86299467-D1B5-4BC4-84B2-8C9DEC0E2471}"/>
              </a:ext>
            </a:extLst>
          </p:cNvPr>
          <p:cNvSpPr/>
          <p:nvPr/>
        </p:nvSpPr>
        <p:spPr bwMode="auto">
          <a:xfrm>
            <a:off x="8351628" y="2479700"/>
            <a:ext cx="1448596" cy="1448596"/>
          </a:xfrm>
          <a:prstGeom prst="ellipse">
            <a:avLst/>
          </a:prstGeom>
          <a:solidFill>
            <a:schemeClr val="accent5"/>
          </a:solidFill>
          <a:ln w="22225">
            <a:solidFill>
              <a:schemeClr val="accent1"/>
            </a:solidFill>
          </a:ln>
        </p:spPr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>
            <a:extLst>
              <a:ext uri="{FF2B5EF4-FFF2-40B4-BE49-F238E27FC236}">
                <a16:creationId xmlns="" xmlns:a16="http://schemas.microsoft.com/office/drawing/2014/main" id="{19304E3D-1E2E-4F07-A308-81C4CCD0FAA1}"/>
              </a:ext>
            </a:extLst>
          </p:cNvPr>
          <p:cNvSpPr txBox="1"/>
          <p:nvPr/>
        </p:nvSpPr>
        <p:spPr>
          <a:xfrm>
            <a:off x="2603167" y="2880833"/>
            <a:ext cx="102155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>
                <a:solidFill>
                  <a:schemeClr val="bg1"/>
                </a:solidFill>
                <a:latin typeface="Impact" panose="020B0806030902050204" pitchFamily="34" charset="0"/>
              </a:rPr>
              <a:t>70%</a:t>
            </a:r>
            <a:endParaRPr lang="zh-CN" altLang="en-US" sz="360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52" name="文本框 51">
            <a:extLst>
              <a:ext uri="{FF2B5EF4-FFF2-40B4-BE49-F238E27FC236}">
                <a16:creationId xmlns="" xmlns:a16="http://schemas.microsoft.com/office/drawing/2014/main" id="{38C0CD91-EDC1-4766-AA08-594AB3680189}"/>
              </a:ext>
            </a:extLst>
          </p:cNvPr>
          <p:cNvSpPr txBox="1"/>
          <p:nvPr/>
        </p:nvSpPr>
        <p:spPr>
          <a:xfrm>
            <a:off x="5585221" y="2880833"/>
            <a:ext cx="102155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>
                <a:solidFill>
                  <a:schemeClr val="bg1"/>
                </a:solidFill>
                <a:latin typeface="Impact" panose="020B0806030902050204" pitchFamily="34" charset="0"/>
              </a:rPr>
              <a:t>60%</a:t>
            </a:r>
            <a:endParaRPr lang="zh-CN" altLang="en-US" sz="360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53" name="文本框 52">
            <a:extLst>
              <a:ext uri="{FF2B5EF4-FFF2-40B4-BE49-F238E27FC236}">
                <a16:creationId xmlns="" xmlns:a16="http://schemas.microsoft.com/office/drawing/2014/main" id="{32154E52-5060-4A88-BED2-D5C177F9D565}"/>
              </a:ext>
            </a:extLst>
          </p:cNvPr>
          <p:cNvSpPr txBox="1"/>
          <p:nvPr/>
        </p:nvSpPr>
        <p:spPr>
          <a:xfrm>
            <a:off x="8565147" y="2880833"/>
            <a:ext cx="102155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>
                <a:solidFill>
                  <a:schemeClr val="bg1"/>
                </a:solidFill>
                <a:latin typeface="Impact" panose="020B0806030902050204" pitchFamily="34" charset="0"/>
              </a:rPr>
              <a:t>55%</a:t>
            </a:r>
            <a:endParaRPr lang="zh-CN" altLang="en-US" sz="360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61" name="文本框 60">
            <a:extLst>
              <a:ext uri="{FF2B5EF4-FFF2-40B4-BE49-F238E27FC236}">
                <a16:creationId xmlns="" xmlns:a16="http://schemas.microsoft.com/office/drawing/2014/main" id="{6F93F28F-B6C0-44E3-B51C-DDB60BD3F92A}"/>
              </a:ext>
            </a:extLst>
          </p:cNvPr>
          <p:cNvSpPr txBox="1"/>
          <p:nvPr/>
        </p:nvSpPr>
        <p:spPr>
          <a:xfrm>
            <a:off x="1995315" y="4851744"/>
            <a:ext cx="2237262" cy="5889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请在这里输入正文文字</a:t>
            </a:r>
            <a:endParaRPr lang="en-US" altLang="zh-CN" sz="140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14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请在这里输入正文文字</a:t>
            </a:r>
          </a:p>
        </p:txBody>
      </p:sp>
      <p:sp>
        <p:nvSpPr>
          <p:cNvPr id="62" name="文本框 61">
            <a:extLst>
              <a:ext uri="{FF2B5EF4-FFF2-40B4-BE49-F238E27FC236}">
                <a16:creationId xmlns="" xmlns:a16="http://schemas.microsoft.com/office/drawing/2014/main" id="{C232F663-CC99-4993-ABB4-70DB7BE99C11}"/>
              </a:ext>
            </a:extLst>
          </p:cNvPr>
          <p:cNvSpPr txBox="1"/>
          <p:nvPr/>
        </p:nvSpPr>
        <p:spPr>
          <a:xfrm>
            <a:off x="2286666" y="4410168"/>
            <a:ext cx="16545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标题文本</a:t>
            </a:r>
          </a:p>
        </p:txBody>
      </p:sp>
      <p:sp>
        <p:nvSpPr>
          <p:cNvPr id="63" name="文本框 62">
            <a:extLst>
              <a:ext uri="{FF2B5EF4-FFF2-40B4-BE49-F238E27FC236}">
                <a16:creationId xmlns="" xmlns:a16="http://schemas.microsoft.com/office/drawing/2014/main" id="{1AE4C50A-6768-4701-90C6-476369B10876}"/>
              </a:ext>
            </a:extLst>
          </p:cNvPr>
          <p:cNvSpPr txBox="1"/>
          <p:nvPr/>
        </p:nvSpPr>
        <p:spPr>
          <a:xfrm>
            <a:off x="4977369" y="4851744"/>
            <a:ext cx="2237262" cy="5889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请在这里输入正文文字</a:t>
            </a:r>
            <a:endParaRPr lang="en-US" altLang="zh-CN" sz="140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14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请在这里输入正文文字</a:t>
            </a:r>
          </a:p>
        </p:txBody>
      </p:sp>
      <p:sp>
        <p:nvSpPr>
          <p:cNvPr id="65" name="文本框 64">
            <a:extLst>
              <a:ext uri="{FF2B5EF4-FFF2-40B4-BE49-F238E27FC236}">
                <a16:creationId xmlns="" xmlns:a16="http://schemas.microsoft.com/office/drawing/2014/main" id="{A96A5353-5819-4580-8D0F-732175CBD4EC}"/>
              </a:ext>
            </a:extLst>
          </p:cNvPr>
          <p:cNvSpPr txBox="1"/>
          <p:nvPr/>
        </p:nvSpPr>
        <p:spPr>
          <a:xfrm>
            <a:off x="5268720" y="4410168"/>
            <a:ext cx="16545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标题文本</a:t>
            </a:r>
          </a:p>
        </p:txBody>
      </p:sp>
      <p:sp>
        <p:nvSpPr>
          <p:cNvPr id="66" name="文本框 65">
            <a:extLst>
              <a:ext uri="{FF2B5EF4-FFF2-40B4-BE49-F238E27FC236}">
                <a16:creationId xmlns="" xmlns:a16="http://schemas.microsoft.com/office/drawing/2014/main" id="{6F3F9858-5EE5-4214-BCCD-A12690B0C4A6}"/>
              </a:ext>
            </a:extLst>
          </p:cNvPr>
          <p:cNvSpPr txBox="1"/>
          <p:nvPr/>
        </p:nvSpPr>
        <p:spPr>
          <a:xfrm>
            <a:off x="7957295" y="4851744"/>
            <a:ext cx="2237262" cy="5889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请在这里输入正文文字</a:t>
            </a:r>
            <a:endParaRPr lang="en-US" altLang="zh-CN" sz="140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14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请在这里输入正文文字</a:t>
            </a:r>
          </a:p>
        </p:txBody>
      </p:sp>
      <p:sp>
        <p:nvSpPr>
          <p:cNvPr id="67" name="文本框 66">
            <a:extLst>
              <a:ext uri="{FF2B5EF4-FFF2-40B4-BE49-F238E27FC236}">
                <a16:creationId xmlns="" xmlns:a16="http://schemas.microsoft.com/office/drawing/2014/main" id="{F463D1CB-CBDA-43CD-AA5D-1A66F25A2200}"/>
              </a:ext>
            </a:extLst>
          </p:cNvPr>
          <p:cNvSpPr txBox="1"/>
          <p:nvPr/>
        </p:nvSpPr>
        <p:spPr>
          <a:xfrm>
            <a:off x="8248646" y="4410168"/>
            <a:ext cx="16545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标题文本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4261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C68E663D-85B6-488B-BE1C-B5C46BF986A4}"/>
              </a:ext>
            </a:extLst>
          </p:cNvPr>
          <p:cNvGrpSpPr/>
          <p:nvPr/>
        </p:nvGrpSpPr>
        <p:grpSpPr>
          <a:xfrm>
            <a:off x="4199468" y="666667"/>
            <a:ext cx="274168" cy="185868"/>
            <a:chOff x="4898611" y="653984"/>
            <a:chExt cx="274168" cy="185868"/>
          </a:xfrm>
        </p:grpSpPr>
        <p:cxnSp>
          <p:nvCxnSpPr>
            <p:cNvPr id="3" name="直接连接符 2">
              <a:extLst>
                <a:ext uri="{FF2B5EF4-FFF2-40B4-BE49-F238E27FC236}">
                  <a16:creationId xmlns="" xmlns:a16="http://schemas.microsoft.com/office/drawing/2014/main" id="{7B617BC8-4A68-4EC8-8992-1963CF82D88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021373" y="685825"/>
              <a:ext cx="41070" cy="154027"/>
            </a:xfrm>
            <a:prstGeom prst="line">
              <a:avLst/>
            </a:prstGeom>
            <a:ln w="79375" cap="rnd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直接连接符 3">
              <a:extLst>
                <a:ext uri="{FF2B5EF4-FFF2-40B4-BE49-F238E27FC236}">
                  <a16:creationId xmlns="" xmlns:a16="http://schemas.microsoft.com/office/drawing/2014/main" id="{579ADECA-BBCC-4EEC-AEF3-917FE66311F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137541" y="653984"/>
              <a:ext cx="35238" cy="132150"/>
            </a:xfrm>
            <a:prstGeom prst="line">
              <a:avLst/>
            </a:prstGeom>
            <a:ln w="60325" cap="rnd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>
              <a:extLst>
                <a:ext uri="{FF2B5EF4-FFF2-40B4-BE49-F238E27FC236}">
                  <a16:creationId xmlns="" xmlns:a16="http://schemas.microsoft.com/office/drawing/2014/main" id="{6890FB08-C679-4687-8C70-2073AF264A7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898611" y="718152"/>
              <a:ext cx="16236" cy="60891"/>
            </a:xfrm>
            <a:prstGeom prst="line">
              <a:avLst/>
            </a:prstGeom>
            <a:ln w="34925" cap="rnd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组合 5">
            <a:extLst>
              <a:ext uri="{FF2B5EF4-FFF2-40B4-BE49-F238E27FC236}">
                <a16:creationId xmlns="" xmlns:a16="http://schemas.microsoft.com/office/drawing/2014/main" id="{0414C440-8F41-4DC4-8CEC-CB0E1CBE33EB}"/>
              </a:ext>
            </a:extLst>
          </p:cNvPr>
          <p:cNvGrpSpPr/>
          <p:nvPr/>
        </p:nvGrpSpPr>
        <p:grpSpPr>
          <a:xfrm>
            <a:off x="7718365" y="666667"/>
            <a:ext cx="274168" cy="185868"/>
            <a:chOff x="7072498" y="643443"/>
            <a:chExt cx="274168" cy="185868"/>
          </a:xfrm>
        </p:grpSpPr>
        <p:cxnSp>
          <p:nvCxnSpPr>
            <p:cNvPr id="7" name="直接连接符 6">
              <a:extLst>
                <a:ext uri="{FF2B5EF4-FFF2-40B4-BE49-F238E27FC236}">
                  <a16:creationId xmlns="" xmlns:a16="http://schemas.microsoft.com/office/drawing/2014/main" id="{E4123386-ED1F-4919-9E45-B8042E8E51C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195260" y="675284"/>
              <a:ext cx="41070" cy="154027"/>
            </a:xfrm>
            <a:prstGeom prst="line">
              <a:avLst/>
            </a:prstGeom>
            <a:ln w="79375" cap="rnd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>
              <a:extLst>
                <a:ext uri="{FF2B5EF4-FFF2-40B4-BE49-F238E27FC236}">
                  <a16:creationId xmlns="" xmlns:a16="http://schemas.microsoft.com/office/drawing/2014/main" id="{DFFE2416-BF02-490C-90EF-B4DD9FA9207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311428" y="643443"/>
              <a:ext cx="35238" cy="132150"/>
            </a:xfrm>
            <a:prstGeom prst="line">
              <a:avLst/>
            </a:prstGeom>
            <a:ln w="60325" cap="rnd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>
              <a:extLst>
                <a:ext uri="{FF2B5EF4-FFF2-40B4-BE49-F238E27FC236}">
                  <a16:creationId xmlns="" xmlns:a16="http://schemas.microsoft.com/office/drawing/2014/main" id="{0BDE057B-4794-4218-90DE-C70943DF73F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072498" y="707611"/>
              <a:ext cx="16236" cy="60891"/>
            </a:xfrm>
            <a:prstGeom prst="line">
              <a:avLst/>
            </a:prstGeom>
            <a:ln w="34925" cap="rnd">
              <a:solidFill>
                <a:srgbClr val="F8CF0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40EEDAAD-D69E-4513-BC3E-6502A4967A96}"/>
              </a:ext>
            </a:extLst>
          </p:cNvPr>
          <p:cNvSpPr txBox="1"/>
          <p:nvPr/>
        </p:nvSpPr>
        <p:spPr>
          <a:xfrm>
            <a:off x="4730883" y="243594"/>
            <a:ext cx="2730235" cy="103201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>
              <a:lnSpc>
                <a:spcPct val="120000"/>
              </a:lnSpc>
              <a:spcAft>
                <a:spcPts val="1200"/>
              </a:spcAft>
            </a:pPr>
            <a:r>
              <a:rPr lang="zh-CN" altLang="en-US" sz="540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微软雅黑" panose="020B0503020204020204" pitchFamily="34" charset="-122"/>
              </a:rPr>
              <a:t>时间安排</a:t>
            </a:r>
          </a:p>
        </p:txBody>
      </p:sp>
      <p:sp>
        <p:nvSpPr>
          <p:cNvPr id="119" name="任意多边形: 形状 118">
            <a:extLst>
              <a:ext uri="{FF2B5EF4-FFF2-40B4-BE49-F238E27FC236}">
                <a16:creationId xmlns="" xmlns:a16="http://schemas.microsoft.com/office/drawing/2014/main" id="{CDA02E5D-6059-4B38-AEDB-346EB0D67B8C}"/>
              </a:ext>
            </a:extLst>
          </p:cNvPr>
          <p:cNvSpPr/>
          <p:nvPr/>
        </p:nvSpPr>
        <p:spPr>
          <a:xfrm>
            <a:off x="3167812" y="5719776"/>
            <a:ext cx="9024189" cy="1138224"/>
          </a:xfrm>
          <a:custGeom>
            <a:avLst/>
            <a:gdLst>
              <a:gd name="connsiteX0" fmla="*/ 9024189 w 9024189"/>
              <a:gd name="connsiteY0" fmla="*/ 0 h 1138224"/>
              <a:gd name="connsiteX1" fmla="*/ 9024189 w 9024189"/>
              <a:gd name="connsiteY1" fmla="*/ 1138224 h 1138224"/>
              <a:gd name="connsiteX2" fmla="*/ 0 w 9024189"/>
              <a:gd name="connsiteY2" fmla="*/ 1138224 h 1138224"/>
              <a:gd name="connsiteX3" fmla="*/ 440362 w 9024189"/>
              <a:gd name="connsiteY3" fmla="*/ 1086949 h 1138224"/>
              <a:gd name="connsiteX4" fmla="*/ 3109421 w 9024189"/>
              <a:gd name="connsiteY4" fmla="*/ 802744 h 1138224"/>
              <a:gd name="connsiteX5" fmla="*/ 5667270 w 9024189"/>
              <a:gd name="connsiteY5" fmla="*/ 938668 h 1138224"/>
              <a:gd name="connsiteX6" fmla="*/ 8900262 w 9024189"/>
              <a:gd name="connsiteY6" fmla="*/ 13383 h 11382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024189" h="1138224">
                <a:moveTo>
                  <a:pt x="9024189" y="0"/>
                </a:moveTo>
                <a:lnTo>
                  <a:pt x="9024189" y="1138224"/>
                </a:lnTo>
                <a:lnTo>
                  <a:pt x="0" y="1138224"/>
                </a:lnTo>
                <a:lnTo>
                  <a:pt x="440362" y="1086949"/>
                </a:lnTo>
                <a:cubicBezTo>
                  <a:pt x="1408308" y="1093127"/>
                  <a:pt x="2238270" y="827457"/>
                  <a:pt x="3109421" y="802744"/>
                </a:cubicBezTo>
                <a:cubicBezTo>
                  <a:pt x="3980572" y="778031"/>
                  <a:pt x="4680789" y="1072533"/>
                  <a:pt x="5667270" y="938668"/>
                </a:cubicBezTo>
                <a:cubicBezTo>
                  <a:pt x="6592096" y="813170"/>
                  <a:pt x="8197509" y="122929"/>
                  <a:pt x="8900262" y="13383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2" name="任意多边形: 形状 121">
            <a:extLst>
              <a:ext uri="{FF2B5EF4-FFF2-40B4-BE49-F238E27FC236}">
                <a16:creationId xmlns="" xmlns:a16="http://schemas.microsoft.com/office/drawing/2014/main" id="{EDF2EF12-08A9-428D-8EB7-29D948CE1E88}"/>
              </a:ext>
            </a:extLst>
          </p:cNvPr>
          <p:cNvSpPr/>
          <p:nvPr/>
        </p:nvSpPr>
        <p:spPr>
          <a:xfrm flipH="1">
            <a:off x="1" y="6066896"/>
            <a:ext cx="5042839" cy="791105"/>
          </a:xfrm>
          <a:custGeom>
            <a:avLst/>
            <a:gdLst>
              <a:gd name="connsiteX0" fmla="*/ 5042839 w 5042839"/>
              <a:gd name="connsiteY0" fmla="*/ 0 h 791105"/>
              <a:gd name="connsiteX1" fmla="*/ 4938550 w 5042839"/>
              <a:gd name="connsiteY1" fmla="*/ 11262 h 791105"/>
              <a:gd name="connsiteX2" fmla="*/ 2113333 w 5042839"/>
              <a:gd name="connsiteY2" fmla="*/ 380492 h 791105"/>
              <a:gd name="connsiteX3" fmla="*/ 35335 w 5042839"/>
              <a:gd name="connsiteY3" fmla="*/ 778856 h 791105"/>
              <a:gd name="connsiteX4" fmla="*/ 0 w 5042839"/>
              <a:gd name="connsiteY4" fmla="*/ 791105 h 791105"/>
              <a:gd name="connsiteX5" fmla="*/ 5042839 w 5042839"/>
              <a:gd name="connsiteY5" fmla="*/ 791105 h 7911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42839" h="791105">
                <a:moveTo>
                  <a:pt x="5042839" y="0"/>
                </a:moveTo>
                <a:lnTo>
                  <a:pt x="4938550" y="11262"/>
                </a:lnTo>
                <a:cubicBezTo>
                  <a:pt x="4235797" y="120808"/>
                  <a:pt x="3853707" y="366205"/>
                  <a:pt x="2113333" y="380492"/>
                </a:cubicBezTo>
                <a:cubicBezTo>
                  <a:pt x="1025600" y="389422"/>
                  <a:pt x="493860" y="609225"/>
                  <a:pt x="35335" y="778856"/>
                </a:cubicBezTo>
                <a:lnTo>
                  <a:pt x="0" y="791105"/>
                </a:lnTo>
                <a:lnTo>
                  <a:pt x="5042839" y="791105"/>
                </a:ln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 hidden="1">
            <a:extLst>
              <a:ext uri="{FF2B5EF4-FFF2-40B4-BE49-F238E27FC236}">
                <a16:creationId xmlns="" xmlns:a16="http://schemas.microsoft.com/office/drawing/2014/main" id="{C3F6230F-237C-473A-AF41-39813D8FBDD8}"/>
              </a:ext>
            </a:extLst>
          </p:cNvPr>
          <p:cNvSpPr txBox="1"/>
          <p:nvPr/>
        </p:nvSpPr>
        <p:spPr>
          <a:xfrm>
            <a:off x="8852235" y="3225114"/>
            <a:ext cx="1292662" cy="120032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3600" b="1" i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3600" b="1" i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3600" b="1" i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</a:p>
        </p:txBody>
      </p:sp>
      <p:sp>
        <p:nvSpPr>
          <p:cNvPr id="64" name="文本框 63" hidden="1">
            <a:extLst>
              <a:ext uri="{FF2B5EF4-FFF2-40B4-BE49-F238E27FC236}">
                <a16:creationId xmlns="" xmlns:a16="http://schemas.microsoft.com/office/drawing/2014/main" id="{3A2091B1-9867-4481-B998-D26A0F31B9D3}"/>
              </a:ext>
            </a:extLst>
          </p:cNvPr>
          <p:cNvSpPr txBox="1"/>
          <p:nvPr/>
        </p:nvSpPr>
        <p:spPr>
          <a:xfrm>
            <a:off x="9131977" y="3779558"/>
            <a:ext cx="738664" cy="120032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3600" b="1" i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</a:t>
            </a:r>
          </a:p>
        </p:txBody>
      </p:sp>
      <p:sp>
        <p:nvSpPr>
          <p:cNvPr id="12" name="椭圆 11">
            <a:extLst>
              <a:ext uri="{FF2B5EF4-FFF2-40B4-BE49-F238E27FC236}">
                <a16:creationId xmlns="" xmlns:a16="http://schemas.microsoft.com/office/drawing/2014/main" id="{3DAD4147-885F-4290-8C12-AF96049E1B57}"/>
              </a:ext>
            </a:extLst>
          </p:cNvPr>
          <p:cNvSpPr/>
          <p:nvPr/>
        </p:nvSpPr>
        <p:spPr bwMode="auto">
          <a:xfrm>
            <a:off x="1513909" y="1793381"/>
            <a:ext cx="1439056" cy="1439056"/>
          </a:xfrm>
          <a:prstGeom prst="ellipse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31750">
            <a:solidFill>
              <a:schemeClr val="accent1"/>
            </a:solidFill>
          </a:ln>
          <a:effectLst>
            <a:outerShdw dist="38100" dir="2700000" algn="tl" rotWithShape="0">
              <a:schemeClr val="bg1"/>
            </a:outerShdw>
          </a:effectLst>
        </p:spPr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文本框 31">
            <a:extLst>
              <a:ext uri="{FF2B5EF4-FFF2-40B4-BE49-F238E27FC236}">
                <a16:creationId xmlns="" xmlns:a16="http://schemas.microsoft.com/office/drawing/2014/main" id="{592FCE09-9523-478D-8847-8BA2502EDEDA}"/>
              </a:ext>
            </a:extLst>
          </p:cNvPr>
          <p:cNvSpPr txBox="1"/>
          <p:nvPr/>
        </p:nvSpPr>
        <p:spPr>
          <a:xfrm>
            <a:off x="3602527" y="2371809"/>
            <a:ext cx="2235560" cy="6598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请在这里输入正文文字</a:t>
            </a:r>
            <a:endParaRPr lang="en-US" altLang="zh-CN" sz="160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6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请在这里输入正文文字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="" xmlns:a16="http://schemas.microsoft.com/office/drawing/2014/main" id="{B2449FA2-476D-4802-A104-B6F1FC8FAAE4}"/>
              </a:ext>
            </a:extLst>
          </p:cNvPr>
          <p:cNvSpPr txBox="1"/>
          <p:nvPr/>
        </p:nvSpPr>
        <p:spPr>
          <a:xfrm>
            <a:off x="3602526" y="1948385"/>
            <a:ext cx="16545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标题文本</a:t>
            </a:r>
          </a:p>
        </p:txBody>
      </p:sp>
      <p:sp>
        <p:nvSpPr>
          <p:cNvPr id="56" name="椭圆 55">
            <a:extLst>
              <a:ext uri="{FF2B5EF4-FFF2-40B4-BE49-F238E27FC236}">
                <a16:creationId xmlns="" xmlns:a16="http://schemas.microsoft.com/office/drawing/2014/main" id="{D6BF7138-91DB-484B-83D5-D4C7B70E1C3D}"/>
              </a:ext>
            </a:extLst>
          </p:cNvPr>
          <p:cNvSpPr/>
          <p:nvPr/>
        </p:nvSpPr>
        <p:spPr bwMode="auto">
          <a:xfrm>
            <a:off x="1513909" y="3996935"/>
            <a:ext cx="1439056" cy="1439056"/>
          </a:xfrm>
          <a:prstGeom prst="ellipse">
            <a:avLst/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31750">
            <a:solidFill>
              <a:schemeClr val="accent1"/>
            </a:solidFill>
          </a:ln>
          <a:effectLst>
            <a:outerShdw dist="38100" dir="2700000" algn="tl" rotWithShape="0">
              <a:schemeClr val="bg1"/>
            </a:outerShdw>
          </a:effectLst>
        </p:spPr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文本框 56">
            <a:extLst>
              <a:ext uri="{FF2B5EF4-FFF2-40B4-BE49-F238E27FC236}">
                <a16:creationId xmlns="" xmlns:a16="http://schemas.microsoft.com/office/drawing/2014/main" id="{BED51762-D9EB-4279-A854-379EC35EED08}"/>
              </a:ext>
            </a:extLst>
          </p:cNvPr>
          <p:cNvSpPr txBox="1"/>
          <p:nvPr/>
        </p:nvSpPr>
        <p:spPr>
          <a:xfrm>
            <a:off x="3602527" y="4575363"/>
            <a:ext cx="2235560" cy="6598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请在这里输入正文文字</a:t>
            </a:r>
            <a:endParaRPr lang="en-US" altLang="zh-CN" sz="160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6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请在这里输入正文文字</a:t>
            </a:r>
          </a:p>
        </p:txBody>
      </p:sp>
      <p:sp>
        <p:nvSpPr>
          <p:cNvPr id="58" name="文本框 57">
            <a:extLst>
              <a:ext uri="{FF2B5EF4-FFF2-40B4-BE49-F238E27FC236}">
                <a16:creationId xmlns="" xmlns:a16="http://schemas.microsoft.com/office/drawing/2014/main" id="{3B79F5A9-BB90-4D13-B71D-B16E5E22AFEE}"/>
              </a:ext>
            </a:extLst>
          </p:cNvPr>
          <p:cNvSpPr txBox="1"/>
          <p:nvPr/>
        </p:nvSpPr>
        <p:spPr>
          <a:xfrm>
            <a:off x="3602526" y="4151939"/>
            <a:ext cx="16545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标题文本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="" xmlns:a16="http://schemas.microsoft.com/office/drawing/2014/main" id="{C8E6B5AF-040E-4577-8F40-68883186A18E}"/>
              </a:ext>
            </a:extLst>
          </p:cNvPr>
          <p:cNvSpPr txBox="1"/>
          <p:nvPr/>
        </p:nvSpPr>
        <p:spPr>
          <a:xfrm>
            <a:off x="3028498" y="1868636"/>
            <a:ext cx="7483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i="1">
                <a:ln w="19050">
                  <a:solidFill>
                    <a:schemeClr val="accent1"/>
                  </a:solidFill>
                </a:ln>
                <a:noFill/>
                <a:latin typeface="Impact" panose="020B0806030902050204" pitchFamily="34" charset="0"/>
              </a:rPr>
              <a:t>01</a:t>
            </a:r>
            <a:endParaRPr lang="zh-CN" altLang="en-US" sz="3200" i="1">
              <a:ln w="19050">
                <a:solidFill>
                  <a:schemeClr val="accent1"/>
                </a:solidFill>
              </a:ln>
              <a:noFill/>
              <a:latin typeface="Impact" panose="020B0806030902050204" pitchFamily="34" charset="0"/>
            </a:endParaRPr>
          </a:p>
        </p:txBody>
      </p:sp>
      <p:sp>
        <p:nvSpPr>
          <p:cNvPr id="75" name="文本框 74">
            <a:extLst>
              <a:ext uri="{FF2B5EF4-FFF2-40B4-BE49-F238E27FC236}">
                <a16:creationId xmlns="" xmlns:a16="http://schemas.microsoft.com/office/drawing/2014/main" id="{5AB81C4C-E08B-4268-971B-C3136733C2F5}"/>
              </a:ext>
            </a:extLst>
          </p:cNvPr>
          <p:cNvSpPr txBox="1"/>
          <p:nvPr/>
        </p:nvSpPr>
        <p:spPr>
          <a:xfrm>
            <a:off x="3028498" y="4058091"/>
            <a:ext cx="7483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i="1">
                <a:ln w="19050">
                  <a:solidFill>
                    <a:schemeClr val="accent1"/>
                  </a:solidFill>
                </a:ln>
                <a:noFill/>
                <a:latin typeface="Impact" panose="020B0806030902050204" pitchFamily="34" charset="0"/>
              </a:rPr>
              <a:t>03</a:t>
            </a:r>
            <a:endParaRPr lang="zh-CN" altLang="en-US" sz="3200" i="1">
              <a:ln w="19050">
                <a:solidFill>
                  <a:schemeClr val="accent1"/>
                </a:solidFill>
              </a:ln>
              <a:noFill/>
              <a:latin typeface="Impact" panose="020B0806030902050204" pitchFamily="34" charset="0"/>
            </a:endParaRPr>
          </a:p>
        </p:txBody>
      </p:sp>
      <p:sp>
        <p:nvSpPr>
          <p:cNvPr id="60" name="椭圆 59">
            <a:extLst>
              <a:ext uri="{FF2B5EF4-FFF2-40B4-BE49-F238E27FC236}">
                <a16:creationId xmlns="" xmlns:a16="http://schemas.microsoft.com/office/drawing/2014/main" id="{CF66CE9E-DDB8-4756-A596-D001434BCAAB}"/>
              </a:ext>
            </a:extLst>
          </p:cNvPr>
          <p:cNvSpPr/>
          <p:nvPr/>
        </p:nvSpPr>
        <p:spPr bwMode="auto">
          <a:xfrm>
            <a:off x="6428863" y="1793381"/>
            <a:ext cx="1439056" cy="1439056"/>
          </a:xfrm>
          <a:prstGeom prst="ellipse">
            <a:avLst/>
          </a:pr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31750">
            <a:solidFill>
              <a:schemeClr val="accent1"/>
            </a:solidFill>
          </a:ln>
          <a:effectLst>
            <a:outerShdw dist="38100" dir="2700000" algn="tl" rotWithShape="0">
              <a:schemeClr val="bg1"/>
            </a:outerShdw>
          </a:effectLst>
        </p:spPr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文本框 67">
            <a:extLst>
              <a:ext uri="{FF2B5EF4-FFF2-40B4-BE49-F238E27FC236}">
                <a16:creationId xmlns="" xmlns:a16="http://schemas.microsoft.com/office/drawing/2014/main" id="{42696F88-D71E-4475-9C67-80E107ABF571}"/>
              </a:ext>
            </a:extLst>
          </p:cNvPr>
          <p:cNvSpPr txBox="1"/>
          <p:nvPr/>
        </p:nvSpPr>
        <p:spPr>
          <a:xfrm>
            <a:off x="8517481" y="2371809"/>
            <a:ext cx="2235560" cy="6598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请在这里输入正文文字</a:t>
            </a:r>
            <a:endParaRPr lang="en-US" altLang="zh-CN" sz="160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6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请在这里输入正文文字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="" xmlns:a16="http://schemas.microsoft.com/office/drawing/2014/main" id="{F2C4DE92-4AFA-452B-A1B1-07DF9ACE2496}"/>
              </a:ext>
            </a:extLst>
          </p:cNvPr>
          <p:cNvSpPr txBox="1"/>
          <p:nvPr/>
        </p:nvSpPr>
        <p:spPr>
          <a:xfrm>
            <a:off x="8517480" y="1948343"/>
            <a:ext cx="16545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标题文本</a:t>
            </a:r>
          </a:p>
        </p:txBody>
      </p:sp>
      <p:sp>
        <p:nvSpPr>
          <p:cNvPr id="71" name="椭圆 70">
            <a:extLst>
              <a:ext uri="{FF2B5EF4-FFF2-40B4-BE49-F238E27FC236}">
                <a16:creationId xmlns="" xmlns:a16="http://schemas.microsoft.com/office/drawing/2014/main" id="{569B2ABA-B27C-4693-8DB9-25015CD9015E}"/>
              </a:ext>
            </a:extLst>
          </p:cNvPr>
          <p:cNvSpPr/>
          <p:nvPr/>
        </p:nvSpPr>
        <p:spPr bwMode="auto">
          <a:xfrm>
            <a:off x="6428863" y="3996935"/>
            <a:ext cx="1439056" cy="1439056"/>
          </a:xfrm>
          <a:prstGeom prst="ellipse">
            <a:avLst/>
          </a:prstGeom>
          <a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31750">
            <a:solidFill>
              <a:schemeClr val="accent1"/>
            </a:solidFill>
          </a:ln>
          <a:effectLst>
            <a:outerShdw dist="38100" dir="2700000" algn="tl" rotWithShape="0">
              <a:schemeClr val="bg1"/>
            </a:outerShdw>
          </a:effectLst>
        </p:spPr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文本框 71">
            <a:extLst>
              <a:ext uri="{FF2B5EF4-FFF2-40B4-BE49-F238E27FC236}">
                <a16:creationId xmlns="" xmlns:a16="http://schemas.microsoft.com/office/drawing/2014/main" id="{BA3E8589-9937-4CE5-B965-3738792D7B50}"/>
              </a:ext>
            </a:extLst>
          </p:cNvPr>
          <p:cNvSpPr txBox="1"/>
          <p:nvPr/>
        </p:nvSpPr>
        <p:spPr>
          <a:xfrm>
            <a:off x="8517481" y="4575363"/>
            <a:ext cx="2235560" cy="6598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请在这里输入正文文字</a:t>
            </a:r>
            <a:endParaRPr lang="en-US" altLang="zh-CN" sz="160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6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请在这里输入正文文字</a:t>
            </a:r>
          </a:p>
        </p:txBody>
      </p:sp>
      <p:sp>
        <p:nvSpPr>
          <p:cNvPr id="73" name="文本框 72">
            <a:extLst>
              <a:ext uri="{FF2B5EF4-FFF2-40B4-BE49-F238E27FC236}">
                <a16:creationId xmlns="" xmlns:a16="http://schemas.microsoft.com/office/drawing/2014/main" id="{6229E9CA-C23F-4973-9E80-45439D65303D}"/>
              </a:ext>
            </a:extLst>
          </p:cNvPr>
          <p:cNvSpPr txBox="1"/>
          <p:nvPr/>
        </p:nvSpPr>
        <p:spPr>
          <a:xfrm>
            <a:off x="8517480" y="4151939"/>
            <a:ext cx="16545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标题文本</a:t>
            </a:r>
          </a:p>
        </p:txBody>
      </p:sp>
      <p:sp>
        <p:nvSpPr>
          <p:cNvPr id="74" name="文本框 73">
            <a:extLst>
              <a:ext uri="{FF2B5EF4-FFF2-40B4-BE49-F238E27FC236}">
                <a16:creationId xmlns="" xmlns:a16="http://schemas.microsoft.com/office/drawing/2014/main" id="{D0988768-3630-48FA-86CD-0F328CC9673E}"/>
              </a:ext>
            </a:extLst>
          </p:cNvPr>
          <p:cNvSpPr txBox="1"/>
          <p:nvPr/>
        </p:nvSpPr>
        <p:spPr>
          <a:xfrm>
            <a:off x="7910959" y="1868636"/>
            <a:ext cx="7483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i="1">
                <a:ln w="19050">
                  <a:solidFill>
                    <a:schemeClr val="accent1"/>
                  </a:solidFill>
                </a:ln>
                <a:noFill/>
                <a:latin typeface="Impact" panose="020B0806030902050204" pitchFamily="34" charset="0"/>
              </a:rPr>
              <a:t>02</a:t>
            </a:r>
            <a:endParaRPr lang="zh-CN" altLang="en-US" sz="3200" i="1">
              <a:ln w="19050">
                <a:solidFill>
                  <a:schemeClr val="accent1"/>
                </a:solidFill>
              </a:ln>
              <a:noFill/>
              <a:latin typeface="Impact" panose="020B0806030902050204" pitchFamily="34" charset="0"/>
            </a:endParaRPr>
          </a:p>
        </p:txBody>
      </p:sp>
      <p:sp>
        <p:nvSpPr>
          <p:cNvPr id="76" name="文本框 75">
            <a:extLst>
              <a:ext uri="{FF2B5EF4-FFF2-40B4-BE49-F238E27FC236}">
                <a16:creationId xmlns="" xmlns:a16="http://schemas.microsoft.com/office/drawing/2014/main" id="{C051E006-5C12-482B-B405-0D5499B86E93}"/>
              </a:ext>
            </a:extLst>
          </p:cNvPr>
          <p:cNvSpPr txBox="1"/>
          <p:nvPr/>
        </p:nvSpPr>
        <p:spPr>
          <a:xfrm>
            <a:off x="7910959" y="4058091"/>
            <a:ext cx="7483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i="1">
                <a:ln w="19050">
                  <a:solidFill>
                    <a:schemeClr val="accent1"/>
                  </a:solidFill>
                </a:ln>
                <a:noFill/>
                <a:latin typeface="Impact" panose="020B0806030902050204" pitchFamily="34" charset="0"/>
              </a:rPr>
              <a:t>04</a:t>
            </a:r>
            <a:endParaRPr lang="zh-CN" altLang="en-US" sz="3200" i="1">
              <a:ln w="19050">
                <a:solidFill>
                  <a:schemeClr val="accent1"/>
                </a:solidFill>
              </a:ln>
              <a:noFill/>
              <a:latin typeface="Impact" panose="020B080603090205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50704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C68E663D-85B6-488B-BE1C-B5C46BF986A4}"/>
              </a:ext>
            </a:extLst>
          </p:cNvPr>
          <p:cNvGrpSpPr/>
          <p:nvPr/>
        </p:nvGrpSpPr>
        <p:grpSpPr>
          <a:xfrm>
            <a:off x="4199468" y="666667"/>
            <a:ext cx="274168" cy="185868"/>
            <a:chOff x="4898611" y="653984"/>
            <a:chExt cx="274168" cy="185868"/>
          </a:xfrm>
        </p:grpSpPr>
        <p:cxnSp>
          <p:nvCxnSpPr>
            <p:cNvPr id="3" name="直接连接符 2">
              <a:extLst>
                <a:ext uri="{FF2B5EF4-FFF2-40B4-BE49-F238E27FC236}">
                  <a16:creationId xmlns="" xmlns:a16="http://schemas.microsoft.com/office/drawing/2014/main" id="{7B617BC8-4A68-4EC8-8992-1963CF82D88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021373" y="685825"/>
              <a:ext cx="41070" cy="154027"/>
            </a:xfrm>
            <a:prstGeom prst="line">
              <a:avLst/>
            </a:prstGeom>
            <a:ln w="79375" cap="rnd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直接连接符 3">
              <a:extLst>
                <a:ext uri="{FF2B5EF4-FFF2-40B4-BE49-F238E27FC236}">
                  <a16:creationId xmlns="" xmlns:a16="http://schemas.microsoft.com/office/drawing/2014/main" id="{579ADECA-BBCC-4EEC-AEF3-917FE66311F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137541" y="653984"/>
              <a:ext cx="35238" cy="132150"/>
            </a:xfrm>
            <a:prstGeom prst="line">
              <a:avLst/>
            </a:prstGeom>
            <a:ln w="60325" cap="rnd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>
              <a:extLst>
                <a:ext uri="{FF2B5EF4-FFF2-40B4-BE49-F238E27FC236}">
                  <a16:creationId xmlns="" xmlns:a16="http://schemas.microsoft.com/office/drawing/2014/main" id="{6890FB08-C679-4687-8C70-2073AF264A7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898611" y="718152"/>
              <a:ext cx="16236" cy="60891"/>
            </a:xfrm>
            <a:prstGeom prst="line">
              <a:avLst/>
            </a:prstGeom>
            <a:ln w="34925" cap="rnd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组合 5">
            <a:extLst>
              <a:ext uri="{FF2B5EF4-FFF2-40B4-BE49-F238E27FC236}">
                <a16:creationId xmlns="" xmlns:a16="http://schemas.microsoft.com/office/drawing/2014/main" id="{0414C440-8F41-4DC4-8CEC-CB0E1CBE33EB}"/>
              </a:ext>
            </a:extLst>
          </p:cNvPr>
          <p:cNvGrpSpPr/>
          <p:nvPr/>
        </p:nvGrpSpPr>
        <p:grpSpPr>
          <a:xfrm>
            <a:off x="7718365" y="666667"/>
            <a:ext cx="274168" cy="185868"/>
            <a:chOff x="7072498" y="643443"/>
            <a:chExt cx="274168" cy="185868"/>
          </a:xfrm>
        </p:grpSpPr>
        <p:cxnSp>
          <p:nvCxnSpPr>
            <p:cNvPr id="7" name="直接连接符 6">
              <a:extLst>
                <a:ext uri="{FF2B5EF4-FFF2-40B4-BE49-F238E27FC236}">
                  <a16:creationId xmlns="" xmlns:a16="http://schemas.microsoft.com/office/drawing/2014/main" id="{E4123386-ED1F-4919-9E45-B8042E8E51C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195260" y="675284"/>
              <a:ext cx="41070" cy="154027"/>
            </a:xfrm>
            <a:prstGeom prst="line">
              <a:avLst/>
            </a:prstGeom>
            <a:ln w="79375" cap="rnd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>
              <a:extLst>
                <a:ext uri="{FF2B5EF4-FFF2-40B4-BE49-F238E27FC236}">
                  <a16:creationId xmlns="" xmlns:a16="http://schemas.microsoft.com/office/drawing/2014/main" id="{DFFE2416-BF02-490C-90EF-B4DD9FA9207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311428" y="643443"/>
              <a:ext cx="35238" cy="132150"/>
            </a:xfrm>
            <a:prstGeom prst="line">
              <a:avLst/>
            </a:prstGeom>
            <a:ln w="60325" cap="rnd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>
              <a:extLst>
                <a:ext uri="{FF2B5EF4-FFF2-40B4-BE49-F238E27FC236}">
                  <a16:creationId xmlns="" xmlns:a16="http://schemas.microsoft.com/office/drawing/2014/main" id="{0BDE057B-4794-4218-90DE-C70943DF73F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072498" y="707611"/>
              <a:ext cx="16236" cy="60891"/>
            </a:xfrm>
            <a:prstGeom prst="line">
              <a:avLst/>
            </a:prstGeom>
            <a:ln w="34925" cap="rnd">
              <a:solidFill>
                <a:srgbClr val="F8CF0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40EEDAAD-D69E-4513-BC3E-6502A4967A96}"/>
              </a:ext>
            </a:extLst>
          </p:cNvPr>
          <p:cNvSpPr txBox="1"/>
          <p:nvPr/>
        </p:nvSpPr>
        <p:spPr>
          <a:xfrm>
            <a:off x="4730883" y="243594"/>
            <a:ext cx="2730235" cy="103201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>
              <a:lnSpc>
                <a:spcPct val="120000"/>
              </a:lnSpc>
              <a:spcAft>
                <a:spcPts val="1200"/>
              </a:spcAft>
            </a:pPr>
            <a:r>
              <a:rPr lang="zh-CN" altLang="en-US" sz="540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微软雅黑" panose="020B0503020204020204" pitchFamily="34" charset="-122"/>
              </a:rPr>
              <a:t>时间安排</a:t>
            </a:r>
          </a:p>
        </p:txBody>
      </p:sp>
      <p:sp>
        <p:nvSpPr>
          <p:cNvPr id="119" name="任意多边形: 形状 118">
            <a:extLst>
              <a:ext uri="{FF2B5EF4-FFF2-40B4-BE49-F238E27FC236}">
                <a16:creationId xmlns="" xmlns:a16="http://schemas.microsoft.com/office/drawing/2014/main" id="{CDA02E5D-6059-4B38-AEDB-346EB0D67B8C}"/>
              </a:ext>
            </a:extLst>
          </p:cNvPr>
          <p:cNvSpPr/>
          <p:nvPr/>
        </p:nvSpPr>
        <p:spPr>
          <a:xfrm>
            <a:off x="3167812" y="5719776"/>
            <a:ext cx="9024189" cy="1138224"/>
          </a:xfrm>
          <a:custGeom>
            <a:avLst/>
            <a:gdLst>
              <a:gd name="connsiteX0" fmla="*/ 9024189 w 9024189"/>
              <a:gd name="connsiteY0" fmla="*/ 0 h 1138224"/>
              <a:gd name="connsiteX1" fmla="*/ 9024189 w 9024189"/>
              <a:gd name="connsiteY1" fmla="*/ 1138224 h 1138224"/>
              <a:gd name="connsiteX2" fmla="*/ 0 w 9024189"/>
              <a:gd name="connsiteY2" fmla="*/ 1138224 h 1138224"/>
              <a:gd name="connsiteX3" fmla="*/ 440362 w 9024189"/>
              <a:gd name="connsiteY3" fmla="*/ 1086949 h 1138224"/>
              <a:gd name="connsiteX4" fmla="*/ 3109421 w 9024189"/>
              <a:gd name="connsiteY4" fmla="*/ 802744 h 1138224"/>
              <a:gd name="connsiteX5" fmla="*/ 5667270 w 9024189"/>
              <a:gd name="connsiteY5" fmla="*/ 938668 h 1138224"/>
              <a:gd name="connsiteX6" fmla="*/ 8900262 w 9024189"/>
              <a:gd name="connsiteY6" fmla="*/ 13383 h 11382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024189" h="1138224">
                <a:moveTo>
                  <a:pt x="9024189" y="0"/>
                </a:moveTo>
                <a:lnTo>
                  <a:pt x="9024189" y="1138224"/>
                </a:lnTo>
                <a:lnTo>
                  <a:pt x="0" y="1138224"/>
                </a:lnTo>
                <a:lnTo>
                  <a:pt x="440362" y="1086949"/>
                </a:lnTo>
                <a:cubicBezTo>
                  <a:pt x="1408308" y="1093127"/>
                  <a:pt x="2238270" y="827457"/>
                  <a:pt x="3109421" y="802744"/>
                </a:cubicBezTo>
                <a:cubicBezTo>
                  <a:pt x="3980572" y="778031"/>
                  <a:pt x="4680789" y="1072533"/>
                  <a:pt x="5667270" y="938668"/>
                </a:cubicBezTo>
                <a:cubicBezTo>
                  <a:pt x="6592096" y="813170"/>
                  <a:pt x="8197509" y="122929"/>
                  <a:pt x="8900262" y="13383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2" name="任意多边形: 形状 121">
            <a:extLst>
              <a:ext uri="{FF2B5EF4-FFF2-40B4-BE49-F238E27FC236}">
                <a16:creationId xmlns="" xmlns:a16="http://schemas.microsoft.com/office/drawing/2014/main" id="{EDF2EF12-08A9-428D-8EB7-29D948CE1E88}"/>
              </a:ext>
            </a:extLst>
          </p:cNvPr>
          <p:cNvSpPr/>
          <p:nvPr/>
        </p:nvSpPr>
        <p:spPr>
          <a:xfrm flipH="1">
            <a:off x="1" y="6066896"/>
            <a:ext cx="5042839" cy="791105"/>
          </a:xfrm>
          <a:custGeom>
            <a:avLst/>
            <a:gdLst>
              <a:gd name="connsiteX0" fmla="*/ 5042839 w 5042839"/>
              <a:gd name="connsiteY0" fmla="*/ 0 h 791105"/>
              <a:gd name="connsiteX1" fmla="*/ 4938550 w 5042839"/>
              <a:gd name="connsiteY1" fmla="*/ 11262 h 791105"/>
              <a:gd name="connsiteX2" fmla="*/ 2113333 w 5042839"/>
              <a:gd name="connsiteY2" fmla="*/ 380492 h 791105"/>
              <a:gd name="connsiteX3" fmla="*/ 35335 w 5042839"/>
              <a:gd name="connsiteY3" fmla="*/ 778856 h 791105"/>
              <a:gd name="connsiteX4" fmla="*/ 0 w 5042839"/>
              <a:gd name="connsiteY4" fmla="*/ 791105 h 791105"/>
              <a:gd name="connsiteX5" fmla="*/ 5042839 w 5042839"/>
              <a:gd name="connsiteY5" fmla="*/ 791105 h 7911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42839" h="791105">
                <a:moveTo>
                  <a:pt x="5042839" y="0"/>
                </a:moveTo>
                <a:lnTo>
                  <a:pt x="4938550" y="11262"/>
                </a:lnTo>
                <a:cubicBezTo>
                  <a:pt x="4235797" y="120808"/>
                  <a:pt x="3853707" y="366205"/>
                  <a:pt x="2113333" y="380492"/>
                </a:cubicBezTo>
                <a:cubicBezTo>
                  <a:pt x="1025600" y="389422"/>
                  <a:pt x="493860" y="609225"/>
                  <a:pt x="35335" y="778856"/>
                </a:cubicBezTo>
                <a:lnTo>
                  <a:pt x="0" y="791105"/>
                </a:lnTo>
                <a:lnTo>
                  <a:pt x="5042839" y="791105"/>
                </a:ln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 hidden="1">
            <a:extLst>
              <a:ext uri="{FF2B5EF4-FFF2-40B4-BE49-F238E27FC236}">
                <a16:creationId xmlns="" xmlns:a16="http://schemas.microsoft.com/office/drawing/2014/main" id="{C3F6230F-237C-473A-AF41-39813D8FBDD8}"/>
              </a:ext>
            </a:extLst>
          </p:cNvPr>
          <p:cNvSpPr txBox="1"/>
          <p:nvPr/>
        </p:nvSpPr>
        <p:spPr>
          <a:xfrm>
            <a:off x="8852235" y="3225114"/>
            <a:ext cx="1292662" cy="120032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3600" b="1" i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3600" b="1" i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3600" b="1" i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</a:p>
        </p:txBody>
      </p:sp>
      <p:sp>
        <p:nvSpPr>
          <p:cNvPr id="64" name="文本框 63" hidden="1">
            <a:extLst>
              <a:ext uri="{FF2B5EF4-FFF2-40B4-BE49-F238E27FC236}">
                <a16:creationId xmlns="" xmlns:a16="http://schemas.microsoft.com/office/drawing/2014/main" id="{3A2091B1-9867-4481-B998-D26A0F31B9D3}"/>
              </a:ext>
            </a:extLst>
          </p:cNvPr>
          <p:cNvSpPr txBox="1"/>
          <p:nvPr/>
        </p:nvSpPr>
        <p:spPr>
          <a:xfrm>
            <a:off x="9131977" y="3779558"/>
            <a:ext cx="738664" cy="120032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3600" b="1" i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</a:t>
            </a:r>
          </a:p>
        </p:txBody>
      </p:sp>
      <p:grpSp>
        <p:nvGrpSpPr>
          <p:cNvPr id="179" name="组合 178">
            <a:extLst>
              <a:ext uri="{FF2B5EF4-FFF2-40B4-BE49-F238E27FC236}">
                <a16:creationId xmlns="" xmlns:a16="http://schemas.microsoft.com/office/drawing/2014/main" id="{AE1F9A98-C90C-417B-8B29-A50D0E6E5E7D}"/>
              </a:ext>
            </a:extLst>
          </p:cNvPr>
          <p:cNvGrpSpPr/>
          <p:nvPr/>
        </p:nvGrpSpPr>
        <p:grpSpPr>
          <a:xfrm>
            <a:off x="5843355" y="1847682"/>
            <a:ext cx="5165657" cy="4355976"/>
            <a:chOff x="5911758" y="1847682"/>
            <a:chExt cx="4795579" cy="4043905"/>
          </a:xfrm>
        </p:grpSpPr>
        <p:sp>
          <p:nvSpPr>
            <p:cNvPr id="178" name="矩形 177">
              <a:extLst>
                <a:ext uri="{FF2B5EF4-FFF2-40B4-BE49-F238E27FC236}">
                  <a16:creationId xmlns="" xmlns:a16="http://schemas.microsoft.com/office/drawing/2014/main" id="{5AA9C223-2F04-435C-8F4E-2A5DF5C99C59}"/>
                </a:ext>
              </a:extLst>
            </p:cNvPr>
            <p:cNvSpPr/>
            <p:nvPr/>
          </p:nvSpPr>
          <p:spPr bwMode="auto">
            <a:xfrm>
              <a:off x="6096000" y="2094359"/>
              <a:ext cx="4424624" cy="2537563"/>
            </a:xfrm>
            <a:prstGeom prst="rect">
              <a:avLst/>
            </a:prstGeom>
            <a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22225">
              <a:solidFill>
                <a:schemeClr val="accent1"/>
              </a:solidFill>
            </a:ln>
          </p:spPr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4" name="图片 33">
              <a:extLst>
                <a:ext uri="{FF2B5EF4-FFF2-40B4-BE49-F238E27FC236}">
                  <a16:creationId xmlns="" xmlns:a16="http://schemas.microsoft.com/office/drawing/2014/main" id="{93264E94-518C-492F-AEEE-1DBE3EA6502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11758" y="1847682"/>
              <a:ext cx="4795579" cy="4043905"/>
            </a:xfrm>
            <a:prstGeom prst="rect">
              <a:avLst/>
            </a:prstGeom>
          </p:spPr>
        </p:pic>
      </p:grpSp>
      <p:sp>
        <p:nvSpPr>
          <p:cNvPr id="35" name="矩形: 圆角 34">
            <a:extLst>
              <a:ext uri="{FF2B5EF4-FFF2-40B4-BE49-F238E27FC236}">
                <a16:creationId xmlns="" xmlns:a16="http://schemas.microsoft.com/office/drawing/2014/main" id="{2D709682-A33E-491A-9318-A288CFE46147}"/>
              </a:ext>
            </a:extLst>
          </p:cNvPr>
          <p:cNvSpPr/>
          <p:nvPr/>
        </p:nvSpPr>
        <p:spPr>
          <a:xfrm>
            <a:off x="1065679" y="1847682"/>
            <a:ext cx="2049877" cy="1869879"/>
          </a:xfrm>
          <a:prstGeom prst="roundRect">
            <a:avLst>
              <a:gd name="adj" fmla="val 7365"/>
            </a:avLst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: 圆角 35">
            <a:extLst>
              <a:ext uri="{FF2B5EF4-FFF2-40B4-BE49-F238E27FC236}">
                <a16:creationId xmlns="" xmlns:a16="http://schemas.microsoft.com/office/drawing/2014/main" id="{4A664803-3B4F-4E75-A944-03370101AFBF}"/>
              </a:ext>
            </a:extLst>
          </p:cNvPr>
          <p:cNvSpPr/>
          <p:nvPr/>
        </p:nvSpPr>
        <p:spPr>
          <a:xfrm>
            <a:off x="3248981" y="1847682"/>
            <a:ext cx="2049877" cy="1869879"/>
          </a:xfrm>
          <a:prstGeom prst="roundRect">
            <a:avLst>
              <a:gd name="adj" fmla="val 7365"/>
            </a:avLst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: 圆角 36">
            <a:extLst>
              <a:ext uri="{FF2B5EF4-FFF2-40B4-BE49-F238E27FC236}">
                <a16:creationId xmlns="" xmlns:a16="http://schemas.microsoft.com/office/drawing/2014/main" id="{260937B9-0F1A-4DB8-9743-258E9BA72E66}"/>
              </a:ext>
            </a:extLst>
          </p:cNvPr>
          <p:cNvSpPr/>
          <p:nvPr/>
        </p:nvSpPr>
        <p:spPr>
          <a:xfrm>
            <a:off x="1071996" y="3849896"/>
            <a:ext cx="2049877" cy="1869879"/>
          </a:xfrm>
          <a:prstGeom prst="roundRect">
            <a:avLst>
              <a:gd name="adj" fmla="val 7365"/>
            </a:avLst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: 圆角 37">
            <a:extLst>
              <a:ext uri="{FF2B5EF4-FFF2-40B4-BE49-F238E27FC236}">
                <a16:creationId xmlns="" xmlns:a16="http://schemas.microsoft.com/office/drawing/2014/main" id="{6DB9F0CF-FEDD-4823-8724-FDC38D09E9B8}"/>
              </a:ext>
            </a:extLst>
          </p:cNvPr>
          <p:cNvSpPr/>
          <p:nvPr/>
        </p:nvSpPr>
        <p:spPr>
          <a:xfrm>
            <a:off x="3248981" y="3849896"/>
            <a:ext cx="2049877" cy="1869879"/>
          </a:xfrm>
          <a:prstGeom prst="roundRect">
            <a:avLst>
              <a:gd name="adj" fmla="val 7365"/>
            </a:avLst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5" name="图形 13">
            <a:extLst>
              <a:ext uri="{FF2B5EF4-FFF2-40B4-BE49-F238E27FC236}">
                <a16:creationId xmlns="" xmlns:a16="http://schemas.microsoft.com/office/drawing/2014/main" id="{C9C6FB5D-F297-4AF5-B721-C622F07DC1B2}"/>
              </a:ext>
            </a:extLst>
          </p:cNvPr>
          <p:cNvGrpSpPr/>
          <p:nvPr/>
        </p:nvGrpSpPr>
        <p:grpSpPr>
          <a:xfrm>
            <a:off x="3974465" y="4139021"/>
            <a:ext cx="598908" cy="598908"/>
            <a:chOff x="0" y="0"/>
            <a:chExt cx="1905000" cy="1905000"/>
          </a:xfrm>
        </p:grpSpPr>
        <p:sp>
          <p:nvSpPr>
            <p:cNvPr id="16" name="任意多边形: 形状 15">
              <a:extLst>
                <a:ext uri="{FF2B5EF4-FFF2-40B4-BE49-F238E27FC236}">
                  <a16:creationId xmlns="" xmlns:a16="http://schemas.microsoft.com/office/drawing/2014/main" id="{C03F2CA0-6077-4E9D-AAFF-FBB1D52DE073}"/>
                </a:ext>
              </a:extLst>
            </p:cNvPr>
            <p:cNvSpPr/>
            <p:nvPr/>
          </p:nvSpPr>
          <p:spPr>
            <a:xfrm>
              <a:off x="366045" y="1135380"/>
              <a:ext cx="637029" cy="362902"/>
            </a:xfrm>
            <a:custGeom>
              <a:avLst/>
              <a:gdLst>
                <a:gd name="connsiteX0" fmla="*/ 40672 w 637029"/>
                <a:gd name="connsiteY0" fmla="*/ 362902 h 362902"/>
                <a:gd name="connsiteX1" fmla="*/ 2572 w 637029"/>
                <a:gd name="connsiteY1" fmla="*/ 336232 h 362902"/>
                <a:gd name="connsiteX2" fmla="*/ 14002 w 637029"/>
                <a:gd name="connsiteY2" fmla="*/ 291465 h 362902"/>
                <a:gd name="connsiteX3" fmla="*/ 331184 w 637029"/>
                <a:gd name="connsiteY3" fmla="*/ 10477 h 362902"/>
                <a:gd name="connsiteX4" fmla="*/ 357854 w 637029"/>
                <a:gd name="connsiteY4" fmla="*/ 0 h 362902"/>
                <a:gd name="connsiteX5" fmla="*/ 360712 w 637029"/>
                <a:gd name="connsiteY5" fmla="*/ 0 h 362902"/>
                <a:gd name="connsiteX6" fmla="*/ 389287 w 637029"/>
                <a:gd name="connsiteY6" fmla="*/ 14287 h 362902"/>
                <a:gd name="connsiteX7" fmla="*/ 627412 w 637029"/>
                <a:gd name="connsiteY7" fmla="*/ 295275 h 362902"/>
                <a:gd name="connsiteX8" fmla="*/ 633127 w 637029"/>
                <a:gd name="connsiteY8" fmla="*/ 339090 h 362902"/>
                <a:gd name="connsiteX9" fmla="*/ 595979 w 637029"/>
                <a:gd name="connsiteY9" fmla="*/ 362902 h 362902"/>
                <a:gd name="connsiteX10" fmla="*/ 40672 w 637029"/>
                <a:gd name="connsiteY10" fmla="*/ 362902 h 36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37029" h="362902">
                  <a:moveTo>
                    <a:pt x="40672" y="362902"/>
                  </a:moveTo>
                  <a:cubicBezTo>
                    <a:pt x="23527" y="362902"/>
                    <a:pt x="8287" y="352425"/>
                    <a:pt x="2572" y="336232"/>
                  </a:cubicBezTo>
                  <a:cubicBezTo>
                    <a:pt x="-3143" y="320040"/>
                    <a:pt x="667" y="302895"/>
                    <a:pt x="14002" y="291465"/>
                  </a:cubicBezTo>
                  <a:lnTo>
                    <a:pt x="331184" y="10477"/>
                  </a:lnTo>
                  <a:cubicBezTo>
                    <a:pt x="338804" y="3810"/>
                    <a:pt x="348329" y="0"/>
                    <a:pt x="357854" y="0"/>
                  </a:cubicBezTo>
                  <a:lnTo>
                    <a:pt x="360712" y="0"/>
                  </a:lnTo>
                  <a:cubicBezTo>
                    <a:pt x="371189" y="952"/>
                    <a:pt x="381667" y="5715"/>
                    <a:pt x="389287" y="14287"/>
                  </a:cubicBezTo>
                  <a:lnTo>
                    <a:pt x="627412" y="295275"/>
                  </a:lnTo>
                  <a:cubicBezTo>
                    <a:pt x="637707" y="307512"/>
                    <a:pt x="639939" y="324622"/>
                    <a:pt x="633127" y="339090"/>
                  </a:cubicBezTo>
                  <a:cubicBezTo>
                    <a:pt x="626459" y="353377"/>
                    <a:pt x="612172" y="362902"/>
                    <a:pt x="595979" y="362902"/>
                  </a:cubicBezTo>
                  <a:lnTo>
                    <a:pt x="40672" y="362902"/>
                  </a:lnTo>
                  <a:close/>
                </a:path>
              </a:pathLst>
            </a:custGeom>
            <a:solidFill>
              <a:srgbClr val="27C18F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="" xmlns:a16="http://schemas.microsoft.com/office/drawing/2014/main" id="{3F41B5A5-E332-485D-8A7A-D9655D1AE8EA}"/>
                </a:ext>
              </a:extLst>
            </p:cNvPr>
            <p:cNvSpPr/>
            <p:nvPr/>
          </p:nvSpPr>
          <p:spPr>
            <a:xfrm>
              <a:off x="324927" y="1094422"/>
              <a:ext cx="718911" cy="443864"/>
            </a:xfrm>
            <a:custGeom>
              <a:avLst/>
              <a:gdLst>
                <a:gd name="connsiteX0" fmla="*/ 398973 w 718911"/>
                <a:gd name="connsiteY0" fmla="*/ 80962 h 443864"/>
                <a:gd name="connsiteX1" fmla="*/ 637098 w 718911"/>
                <a:gd name="connsiteY1" fmla="*/ 361950 h 443864"/>
                <a:gd name="connsiteX2" fmla="*/ 81790 w 718911"/>
                <a:gd name="connsiteY2" fmla="*/ 361950 h 443864"/>
                <a:gd name="connsiteX3" fmla="*/ 398973 w 718911"/>
                <a:gd name="connsiteY3" fmla="*/ 80962 h 443864"/>
                <a:gd name="connsiteX4" fmla="*/ 398973 w 718911"/>
                <a:gd name="connsiteY4" fmla="*/ 0 h 443864"/>
                <a:gd name="connsiteX5" fmla="*/ 344680 w 718911"/>
                <a:gd name="connsiteY5" fmla="*/ 20955 h 443864"/>
                <a:gd name="connsiteX6" fmla="*/ 27498 w 718911"/>
                <a:gd name="connsiteY6" fmla="*/ 301942 h 443864"/>
                <a:gd name="connsiteX7" fmla="*/ 5590 w 718911"/>
                <a:gd name="connsiteY7" fmla="*/ 391477 h 443864"/>
                <a:gd name="connsiteX8" fmla="*/ 81790 w 718911"/>
                <a:gd name="connsiteY8" fmla="*/ 443865 h 443864"/>
                <a:gd name="connsiteX9" fmla="*/ 637098 w 718911"/>
                <a:gd name="connsiteY9" fmla="*/ 443865 h 443864"/>
                <a:gd name="connsiteX10" fmla="*/ 711393 w 718911"/>
                <a:gd name="connsiteY10" fmla="*/ 396240 h 443864"/>
                <a:gd name="connsiteX11" fmla="*/ 699963 w 718911"/>
                <a:gd name="connsiteY11" fmla="*/ 309562 h 443864"/>
                <a:gd name="connsiteX12" fmla="*/ 461838 w 718911"/>
                <a:gd name="connsiteY12" fmla="*/ 28575 h 443864"/>
                <a:gd name="connsiteX13" fmla="*/ 405640 w 718911"/>
                <a:gd name="connsiteY13" fmla="*/ 0 h 443864"/>
                <a:gd name="connsiteX14" fmla="*/ 398973 w 718911"/>
                <a:gd name="connsiteY14" fmla="*/ 0 h 443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718911" h="443864">
                  <a:moveTo>
                    <a:pt x="398973" y="80962"/>
                  </a:moveTo>
                  <a:lnTo>
                    <a:pt x="637098" y="361950"/>
                  </a:lnTo>
                  <a:lnTo>
                    <a:pt x="81790" y="361950"/>
                  </a:lnTo>
                  <a:lnTo>
                    <a:pt x="398973" y="80962"/>
                  </a:lnTo>
                  <a:moveTo>
                    <a:pt x="398973" y="0"/>
                  </a:moveTo>
                  <a:cubicBezTo>
                    <a:pt x="378970" y="0"/>
                    <a:pt x="359920" y="7620"/>
                    <a:pt x="344680" y="20955"/>
                  </a:cubicBezTo>
                  <a:lnTo>
                    <a:pt x="27498" y="301942"/>
                  </a:lnTo>
                  <a:cubicBezTo>
                    <a:pt x="1780" y="324802"/>
                    <a:pt x="-6792" y="360045"/>
                    <a:pt x="5590" y="391477"/>
                  </a:cubicBezTo>
                  <a:cubicBezTo>
                    <a:pt x="17973" y="422910"/>
                    <a:pt x="47500" y="443865"/>
                    <a:pt x="81790" y="443865"/>
                  </a:cubicBezTo>
                  <a:lnTo>
                    <a:pt x="637098" y="443865"/>
                  </a:lnTo>
                  <a:cubicBezTo>
                    <a:pt x="668530" y="443865"/>
                    <a:pt x="698058" y="425767"/>
                    <a:pt x="711393" y="396240"/>
                  </a:cubicBezTo>
                  <a:cubicBezTo>
                    <a:pt x="724728" y="367665"/>
                    <a:pt x="719965" y="333375"/>
                    <a:pt x="699963" y="309562"/>
                  </a:cubicBezTo>
                  <a:lnTo>
                    <a:pt x="461838" y="28575"/>
                  </a:lnTo>
                  <a:cubicBezTo>
                    <a:pt x="447550" y="11430"/>
                    <a:pt x="427548" y="1905"/>
                    <a:pt x="405640" y="0"/>
                  </a:cubicBezTo>
                  <a:lnTo>
                    <a:pt x="398973" y="0"/>
                  </a:lnTo>
                  <a:close/>
                </a:path>
              </a:pathLst>
            </a:custGeom>
            <a:solidFill>
              <a:srgbClr val="333333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="" xmlns:a16="http://schemas.microsoft.com/office/drawing/2014/main" id="{007F59BE-2E99-4542-9F91-2E3EA491C7AF}"/>
                </a:ext>
              </a:extLst>
            </p:cNvPr>
            <p:cNvSpPr/>
            <p:nvPr/>
          </p:nvSpPr>
          <p:spPr>
            <a:xfrm>
              <a:off x="791527" y="437197"/>
              <a:ext cx="1061085" cy="1061084"/>
            </a:xfrm>
            <a:custGeom>
              <a:avLst/>
              <a:gdLst>
                <a:gd name="connsiteX0" fmla="*/ 530543 w 1061085"/>
                <a:gd name="connsiteY0" fmla="*/ 1061085 h 1061084"/>
                <a:gd name="connsiteX1" fmla="*/ 0 w 1061085"/>
                <a:gd name="connsiteY1" fmla="*/ 530543 h 1061084"/>
                <a:gd name="connsiteX2" fmla="*/ 530543 w 1061085"/>
                <a:gd name="connsiteY2" fmla="*/ 0 h 1061084"/>
                <a:gd name="connsiteX3" fmla="*/ 1061085 w 1061085"/>
                <a:gd name="connsiteY3" fmla="*/ 530543 h 1061084"/>
                <a:gd name="connsiteX4" fmla="*/ 530543 w 1061085"/>
                <a:gd name="connsiteY4" fmla="*/ 1061085 h 1061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61085" h="1061084">
                  <a:moveTo>
                    <a:pt x="530543" y="1061085"/>
                  </a:moveTo>
                  <a:cubicBezTo>
                    <a:pt x="238125" y="1061085"/>
                    <a:pt x="0" y="822960"/>
                    <a:pt x="0" y="530543"/>
                  </a:cubicBezTo>
                  <a:cubicBezTo>
                    <a:pt x="0" y="238125"/>
                    <a:pt x="238125" y="0"/>
                    <a:pt x="530543" y="0"/>
                  </a:cubicBezTo>
                  <a:cubicBezTo>
                    <a:pt x="822960" y="0"/>
                    <a:pt x="1061085" y="238125"/>
                    <a:pt x="1061085" y="530543"/>
                  </a:cubicBezTo>
                  <a:cubicBezTo>
                    <a:pt x="1061085" y="822960"/>
                    <a:pt x="822960" y="1061085"/>
                    <a:pt x="530543" y="1061085"/>
                  </a:cubicBezTo>
                  <a:close/>
                </a:path>
              </a:pathLst>
            </a:custGeom>
            <a:solidFill>
              <a:srgbClr val="828BF1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="" xmlns:a16="http://schemas.microsoft.com/office/drawing/2014/main" id="{650B9527-9FB3-42AA-95BF-353AD9D8F89A}"/>
                </a:ext>
              </a:extLst>
            </p:cNvPr>
            <p:cNvSpPr/>
            <p:nvPr/>
          </p:nvSpPr>
          <p:spPr>
            <a:xfrm>
              <a:off x="750569" y="396240"/>
              <a:ext cx="1143000" cy="1143000"/>
            </a:xfrm>
            <a:custGeom>
              <a:avLst/>
              <a:gdLst>
                <a:gd name="connsiteX0" fmla="*/ 571500 w 1143000"/>
                <a:gd name="connsiteY0" fmla="*/ 81915 h 1143000"/>
                <a:gd name="connsiteX1" fmla="*/ 1061085 w 1143000"/>
                <a:gd name="connsiteY1" fmla="*/ 571500 h 1143000"/>
                <a:gd name="connsiteX2" fmla="*/ 571500 w 1143000"/>
                <a:gd name="connsiteY2" fmla="*/ 1061085 h 1143000"/>
                <a:gd name="connsiteX3" fmla="*/ 81915 w 1143000"/>
                <a:gd name="connsiteY3" fmla="*/ 571500 h 1143000"/>
                <a:gd name="connsiteX4" fmla="*/ 571500 w 1143000"/>
                <a:gd name="connsiteY4" fmla="*/ 81915 h 1143000"/>
                <a:gd name="connsiteX5" fmla="*/ 571500 w 1143000"/>
                <a:gd name="connsiteY5" fmla="*/ 0 h 1143000"/>
                <a:gd name="connsiteX6" fmla="*/ 0 w 1143000"/>
                <a:gd name="connsiteY6" fmla="*/ 571500 h 1143000"/>
                <a:gd name="connsiteX7" fmla="*/ 571500 w 1143000"/>
                <a:gd name="connsiteY7" fmla="*/ 1143000 h 1143000"/>
                <a:gd name="connsiteX8" fmla="*/ 1143000 w 1143000"/>
                <a:gd name="connsiteY8" fmla="*/ 571500 h 1143000"/>
                <a:gd name="connsiteX9" fmla="*/ 571500 w 1143000"/>
                <a:gd name="connsiteY9" fmla="*/ 0 h 1143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43000" h="1143000">
                  <a:moveTo>
                    <a:pt x="571500" y="81915"/>
                  </a:moveTo>
                  <a:cubicBezTo>
                    <a:pt x="842010" y="81915"/>
                    <a:pt x="1061085" y="300990"/>
                    <a:pt x="1061085" y="571500"/>
                  </a:cubicBezTo>
                  <a:cubicBezTo>
                    <a:pt x="1061085" y="842010"/>
                    <a:pt x="842010" y="1061085"/>
                    <a:pt x="571500" y="1061085"/>
                  </a:cubicBezTo>
                  <a:cubicBezTo>
                    <a:pt x="300990" y="1061085"/>
                    <a:pt x="81915" y="842010"/>
                    <a:pt x="81915" y="571500"/>
                  </a:cubicBezTo>
                  <a:cubicBezTo>
                    <a:pt x="81915" y="300990"/>
                    <a:pt x="300990" y="81915"/>
                    <a:pt x="571500" y="81915"/>
                  </a:cubicBezTo>
                  <a:moveTo>
                    <a:pt x="571500" y="0"/>
                  </a:moveTo>
                  <a:cubicBezTo>
                    <a:pt x="256223" y="0"/>
                    <a:pt x="0" y="256223"/>
                    <a:pt x="0" y="571500"/>
                  </a:cubicBezTo>
                  <a:cubicBezTo>
                    <a:pt x="0" y="886778"/>
                    <a:pt x="256223" y="1143000"/>
                    <a:pt x="571500" y="1143000"/>
                  </a:cubicBezTo>
                  <a:cubicBezTo>
                    <a:pt x="886778" y="1143000"/>
                    <a:pt x="1143000" y="886778"/>
                    <a:pt x="1143000" y="571500"/>
                  </a:cubicBezTo>
                  <a:cubicBezTo>
                    <a:pt x="1143000" y="256223"/>
                    <a:pt x="886778" y="0"/>
                    <a:pt x="571500" y="0"/>
                  </a:cubicBezTo>
                  <a:close/>
                </a:path>
              </a:pathLst>
            </a:custGeom>
            <a:solidFill>
              <a:srgbClr val="333333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="" xmlns:a16="http://schemas.microsoft.com/office/drawing/2014/main" id="{6CCFF82E-B83C-42BA-9E9B-84300C4E682F}"/>
                </a:ext>
              </a:extLst>
            </p:cNvPr>
            <p:cNvSpPr/>
            <p:nvPr/>
          </p:nvSpPr>
          <p:spPr>
            <a:xfrm>
              <a:off x="965835" y="611505"/>
              <a:ext cx="712469" cy="712469"/>
            </a:xfrm>
            <a:custGeom>
              <a:avLst/>
              <a:gdLst>
                <a:gd name="connsiteX0" fmla="*/ 356235 w 712469"/>
                <a:gd name="connsiteY0" fmla="*/ 712470 h 712469"/>
                <a:gd name="connsiteX1" fmla="*/ 0 w 712469"/>
                <a:gd name="connsiteY1" fmla="*/ 356235 h 712469"/>
                <a:gd name="connsiteX2" fmla="*/ 356235 w 712469"/>
                <a:gd name="connsiteY2" fmla="*/ 0 h 712469"/>
                <a:gd name="connsiteX3" fmla="*/ 712470 w 712469"/>
                <a:gd name="connsiteY3" fmla="*/ 356235 h 712469"/>
                <a:gd name="connsiteX4" fmla="*/ 356235 w 712469"/>
                <a:gd name="connsiteY4" fmla="*/ 712470 h 712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12469" h="712469">
                  <a:moveTo>
                    <a:pt x="356235" y="712470"/>
                  </a:moveTo>
                  <a:cubicBezTo>
                    <a:pt x="160020" y="712470"/>
                    <a:pt x="0" y="552450"/>
                    <a:pt x="0" y="356235"/>
                  </a:cubicBezTo>
                  <a:cubicBezTo>
                    <a:pt x="0" y="160020"/>
                    <a:pt x="160020" y="0"/>
                    <a:pt x="356235" y="0"/>
                  </a:cubicBezTo>
                  <a:cubicBezTo>
                    <a:pt x="552450" y="0"/>
                    <a:pt x="712470" y="160020"/>
                    <a:pt x="712470" y="356235"/>
                  </a:cubicBezTo>
                  <a:cubicBezTo>
                    <a:pt x="712470" y="552450"/>
                    <a:pt x="552450" y="712470"/>
                    <a:pt x="356235" y="712470"/>
                  </a:cubicBezTo>
                  <a:close/>
                </a:path>
              </a:pathLst>
            </a:custGeom>
            <a:solidFill>
              <a:srgbClr val="828BF1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="" xmlns:a16="http://schemas.microsoft.com/office/drawing/2014/main" id="{04EC1509-452F-49A2-9277-627570DCD2DC}"/>
                </a:ext>
              </a:extLst>
            </p:cNvPr>
            <p:cNvSpPr/>
            <p:nvPr/>
          </p:nvSpPr>
          <p:spPr>
            <a:xfrm>
              <a:off x="924877" y="570547"/>
              <a:ext cx="794384" cy="794384"/>
            </a:xfrm>
            <a:custGeom>
              <a:avLst/>
              <a:gdLst>
                <a:gd name="connsiteX0" fmla="*/ 397193 w 794384"/>
                <a:gd name="connsiteY0" fmla="*/ 81915 h 794384"/>
                <a:gd name="connsiteX1" fmla="*/ 712470 w 794384"/>
                <a:gd name="connsiteY1" fmla="*/ 397193 h 794384"/>
                <a:gd name="connsiteX2" fmla="*/ 397193 w 794384"/>
                <a:gd name="connsiteY2" fmla="*/ 712470 h 794384"/>
                <a:gd name="connsiteX3" fmla="*/ 81915 w 794384"/>
                <a:gd name="connsiteY3" fmla="*/ 397193 h 794384"/>
                <a:gd name="connsiteX4" fmla="*/ 397193 w 794384"/>
                <a:gd name="connsiteY4" fmla="*/ 81915 h 794384"/>
                <a:gd name="connsiteX5" fmla="*/ 397193 w 794384"/>
                <a:gd name="connsiteY5" fmla="*/ 0 h 794384"/>
                <a:gd name="connsiteX6" fmla="*/ 0 w 794384"/>
                <a:gd name="connsiteY6" fmla="*/ 397193 h 794384"/>
                <a:gd name="connsiteX7" fmla="*/ 397193 w 794384"/>
                <a:gd name="connsiteY7" fmla="*/ 794385 h 794384"/>
                <a:gd name="connsiteX8" fmla="*/ 794385 w 794384"/>
                <a:gd name="connsiteY8" fmla="*/ 397193 h 794384"/>
                <a:gd name="connsiteX9" fmla="*/ 397193 w 794384"/>
                <a:gd name="connsiteY9" fmla="*/ 0 h 794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4384" h="794384">
                  <a:moveTo>
                    <a:pt x="397193" y="81915"/>
                  </a:moveTo>
                  <a:cubicBezTo>
                    <a:pt x="571500" y="81915"/>
                    <a:pt x="712470" y="222885"/>
                    <a:pt x="712470" y="397193"/>
                  </a:cubicBezTo>
                  <a:cubicBezTo>
                    <a:pt x="712470" y="571500"/>
                    <a:pt x="571500" y="712470"/>
                    <a:pt x="397193" y="712470"/>
                  </a:cubicBezTo>
                  <a:cubicBezTo>
                    <a:pt x="222885" y="712470"/>
                    <a:pt x="81915" y="571500"/>
                    <a:pt x="81915" y="397193"/>
                  </a:cubicBezTo>
                  <a:cubicBezTo>
                    <a:pt x="81915" y="222885"/>
                    <a:pt x="222885" y="81915"/>
                    <a:pt x="397193" y="81915"/>
                  </a:cubicBezTo>
                  <a:moveTo>
                    <a:pt x="397193" y="0"/>
                  </a:moveTo>
                  <a:cubicBezTo>
                    <a:pt x="178117" y="0"/>
                    <a:pt x="0" y="178118"/>
                    <a:pt x="0" y="397193"/>
                  </a:cubicBezTo>
                  <a:cubicBezTo>
                    <a:pt x="0" y="616268"/>
                    <a:pt x="178117" y="794385"/>
                    <a:pt x="397193" y="794385"/>
                  </a:cubicBezTo>
                  <a:cubicBezTo>
                    <a:pt x="616268" y="794385"/>
                    <a:pt x="794385" y="616268"/>
                    <a:pt x="794385" y="397193"/>
                  </a:cubicBezTo>
                  <a:cubicBezTo>
                    <a:pt x="794385" y="178118"/>
                    <a:pt x="616268" y="0"/>
                    <a:pt x="397193" y="0"/>
                  </a:cubicBezTo>
                  <a:close/>
                </a:path>
              </a:pathLst>
            </a:custGeom>
            <a:solidFill>
              <a:srgbClr val="333333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="" xmlns:a16="http://schemas.microsoft.com/office/drawing/2014/main" id="{E8DF6303-5A14-41B1-831D-A4CBA162CDC1}"/>
                </a:ext>
              </a:extLst>
            </p:cNvPr>
            <p:cNvSpPr/>
            <p:nvPr/>
          </p:nvSpPr>
          <p:spPr>
            <a:xfrm>
              <a:off x="343636" y="436245"/>
              <a:ext cx="1508023" cy="1062037"/>
            </a:xfrm>
            <a:custGeom>
              <a:avLst/>
              <a:gdLst>
                <a:gd name="connsiteX0" fmla="*/ 456463 w 1508023"/>
                <a:gd name="connsiteY0" fmla="*/ 1062038 h 1062037"/>
                <a:gd name="connsiteX1" fmla="*/ 425031 w 1508023"/>
                <a:gd name="connsiteY1" fmla="*/ 1047750 h 1062037"/>
                <a:gd name="connsiteX2" fmla="*/ 9741 w 1508023"/>
                <a:gd name="connsiteY2" fmla="*/ 558165 h 1062037"/>
                <a:gd name="connsiteX3" fmla="*/ 6883 w 1508023"/>
                <a:gd name="connsiteY3" fmla="*/ 508635 h 1062037"/>
                <a:gd name="connsiteX4" fmla="*/ 115468 w 1508023"/>
                <a:gd name="connsiteY4" fmla="*/ 347663 h 1062037"/>
                <a:gd name="connsiteX5" fmla="*/ 148806 w 1508023"/>
                <a:gd name="connsiteY5" fmla="*/ 329565 h 1062037"/>
                <a:gd name="connsiteX6" fmla="*/ 149758 w 1508023"/>
                <a:gd name="connsiteY6" fmla="*/ 329565 h 1062037"/>
                <a:gd name="connsiteX7" fmla="*/ 182143 w 1508023"/>
                <a:gd name="connsiteY7" fmla="*/ 345757 h 1062037"/>
                <a:gd name="connsiteX8" fmla="*/ 288823 w 1508023"/>
                <a:gd name="connsiteY8" fmla="*/ 490538 h 1062037"/>
                <a:gd name="connsiteX9" fmla="*/ 448843 w 1508023"/>
                <a:gd name="connsiteY9" fmla="*/ 490538 h 1062037"/>
                <a:gd name="connsiteX10" fmla="*/ 977481 w 1508023"/>
                <a:gd name="connsiteY10" fmla="*/ 0 h 1062037"/>
                <a:gd name="connsiteX11" fmla="*/ 1508023 w 1508023"/>
                <a:gd name="connsiteY11" fmla="*/ 530543 h 1062037"/>
                <a:gd name="connsiteX12" fmla="*/ 986053 w 1508023"/>
                <a:gd name="connsiteY12" fmla="*/ 1061085 h 1062037"/>
                <a:gd name="connsiteX13" fmla="*/ 977481 w 1508023"/>
                <a:gd name="connsiteY13" fmla="*/ 1062038 h 1062037"/>
                <a:gd name="connsiteX14" fmla="*/ 456463 w 1508023"/>
                <a:gd name="connsiteY14" fmla="*/ 1062038 h 1062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508023" h="1062037">
                  <a:moveTo>
                    <a:pt x="456463" y="1062038"/>
                  </a:moveTo>
                  <a:cubicBezTo>
                    <a:pt x="444081" y="1062038"/>
                    <a:pt x="432651" y="1056323"/>
                    <a:pt x="425031" y="1047750"/>
                  </a:cubicBezTo>
                  <a:lnTo>
                    <a:pt x="9741" y="558165"/>
                  </a:lnTo>
                  <a:cubicBezTo>
                    <a:pt x="-1689" y="543878"/>
                    <a:pt x="-3594" y="523875"/>
                    <a:pt x="6883" y="508635"/>
                  </a:cubicBezTo>
                  <a:lnTo>
                    <a:pt x="115468" y="347663"/>
                  </a:lnTo>
                  <a:cubicBezTo>
                    <a:pt x="123088" y="336233"/>
                    <a:pt x="135471" y="329565"/>
                    <a:pt x="148806" y="329565"/>
                  </a:cubicBezTo>
                  <a:lnTo>
                    <a:pt x="149758" y="329565"/>
                  </a:lnTo>
                  <a:cubicBezTo>
                    <a:pt x="163093" y="329565"/>
                    <a:pt x="174523" y="335280"/>
                    <a:pt x="182143" y="345757"/>
                  </a:cubicBezTo>
                  <a:lnTo>
                    <a:pt x="288823" y="490538"/>
                  </a:lnTo>
                  <a:lnTo>
                    <a:pt x="448843" y="490538"/>
                  </a:lnTo>
                  <a:cubicBezTo>
                    <a:pt x="469798" y="216218"/>
                    <a:pt x="699351" y="0"/>
                    <a:pt x="977481" y="0"/>
                  </a:cubicBezTo>
                  <a:cubicBezTo>
                    <a:pt x="1269898" y="0"/>
                    <a:pt x="1508023" y="238125"/>
                    <a:pt x="1508023" y="530543"/>
                  </a:cubicBezTo>
                  <a:cubicBezTo>
                    <a:pt x="1508023" y="820103"/>
                    <a:pt x="1274661" y="1056323"/>
                    <a:pt x="986053" y="1061085"/>
                  </a:cubicBezTo>
                  <a:cubicBezTo>
                    <a:pt x="983196" y="1062038"/>
                    <a:pt x="980338" y="1062038"/>
                    <a:pt x="977481" y="1062038"/>
                  </a:cubicBezTo>
                  <a:lnTo>
                    <a:pt x="456463" y="1062038"/>
                  </a:lnTo>
                  <a:close/>
                </a:path>
              </a:pathLst>
            </a:custGeom>
            <a:solidFill>
              <a:srgbClr val="FFBA40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="" xmlns:a16="http://schemas.microsoft.com/office/drawing/2014/main" id="{85CD90B3-2FFE-44A0-83C9-EE33072850A0}"/>
                </a:ext>
              </a:extLst>
            </p:cNvPr>
            <p:cNvSpPr/>
            <p:nvPr/>
          </p:nvSpPr>
          <p:spPr>
            <a:xfrm>
              <a:off x="303485" y="395287"/>
              <a:ext cx="1589134" cy="1143000"/>
            </a:xfrm>
            <a:custGeom>
              <a:avLst/>
              <a:gdLst>
                <a:gd name="connsiteX0" fmla="*/ 1018585 w 1589134"/>
                <a:gd name="connsiteY0" fmla="*/ 81915 h 1143000"/>
                <a:gd name="connsiteX1" fmla="*/ 1508170 w 1589134"/>
                <a:gd name="connsiteY1" fmla="*/ 571500 h 1143000"/>
                <a:gd name="connsiteX2" fmla="*/ 1018585 w 1589134"/>
                <a:gd name="connsiteY2" fmla="*/ 1061085 h 1143000"/>
                <a:gd name="connsiteX3" fmla="*/ 1018585 w 1589134"/>
                <a:gd name="connsiteY3" fmla="*/ 1062038 h 1143000"/>
                <a:gd name="connsiteX4" fmla="*/ 496615 w 1589134"/>
                <a:gd name="connsiteY4" fmla="*/ 1062038 h 1143000"/>
                <a:gd name="connsiteX5" fmla="*/ 81325 w 1589134"/>
                <a:gd name="connsiteY5" fmla="*/ 572453 h 1143000"/>
                <a:gd name="connsiteX6" fmla="*/ 189910 w 1589134"/>
                <a:gd name="connsiteY6" fmla="*/ 411480 h 1143000"/>
                <a:gd name="connsiteX7" fmla="*/ 308972 w 1589134"/>
                <a:gd name="connsiteY7" fmla="*/ 572453 h 1143000"/>
                <a:gd name="connsiteX8" fmla="*/ 529000 w 1589134"/>
                <a:gd name="connsiteY8" fmla="*/ 572453 h 1143000"/>
                <a:gd name="connsiteX9" fmla="*/ 529000 w 1589134"/>
                <a:gd name="connsiteY9" fmla="*/ 571500 h 1143000"/>
                <a:gd name="connsiteX10" fmla="*/ 1018585 w 1589134"/>
                <a:gd name="connsiteY10" fmla="*/ 81915 h 1143000"/>
                <a:gd name="connsiteX11" fmla="*/ 1018585 w 1589134"/>
                <a:gd name="connsiteY11" fmla="*/ 0 h 1143000"/>
                <a:gd name="connsiteX12" fmla="*/ 452800 w 1589134"/>
                <a:gd name="connsiteY12" fmla="*/ 490538 h 1143000"/>
                <a:gd name="connsiteX13" fmla="*/ 350882 w 1589134"/>
                <a:gd name="connsiteY13" fmla="*/ 490538 h 1143000"/>
                <a:gd name="connsiteX14" fmla="*/ 256585 w 1589134"/>
                <a:gd name="connsiteY14" fmla="*/ 361950 h 1143000"/>
                <a:gd name="connsiteX15" fmla="*/ 190862 w 1589134"/>
                <a:gd name="connsiteY15" fmla="*/ 328613 h 1143000"/>
                <a:gd name="connsiteX16" fmla="*/ 188957 w 1589134"/>
                <a:gd name="connsiteY16" fmla="*/ 328613 h 1143000"/>
                <a:gd name="connsiteX17" fmla="*/ 123235 w 1589134"/>
                <a:gd name="connsiteY17" fmla="*/ 364808 h 1143000"/>
                <a:gd name="connsiteX18" fmla="*/ 13697 w 1589134"/>
                <a:gd name="connsiteY18" fmla="*/ 526733 h 1143000"/>
                <a:gd name="connsiteX19" fmla="*/ 19412 w 1589134"/>
                <a:gd name="connsiteY19" fmla="*/ 624840 h 1143000"/>
                <a:gd name="connsiteX20" fmla="*/ 434702 w 1589134"/>
                <a:gd name="connsiteY20" fmla="*/ 1114425 h 1143000"/>
                <a:gd name="connsiteX21" fmla="*/ 496615 w 1589134"/>
                <a:gd name="connsiteY21" fmla="*/ 1143000 h 1143000"/>
                <a:gd name="connsiteX22" fmla="*/ 1018585 w 1589134"/>
                <a:gd name="connsiteY22" fmla="*/ 1143000 h 1143000"/>
                <a:gd name="connsiteX23" fmla="*/ 1030967 w 1589134"/>
                <a:gd name="connsiteY23" fmla="*/ 1142048 h 1143000"/>
                <a:gd name="connsiteX24" fmla="*/ 1589132 w 1589134"/>
                <a:gd name="connsiteY24" fmla="*/ 571500 h 1143000"/>
                <a:gd name="connsiteX25" fmla="*/ 1018585 w 1589134"/>
                <a:gd name="connsiteY25" fmla="*/ 0 h 1143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589134" h="1143000">
                  <a:moveTo>
                    <a:pt x="1018585" y="81915"/>
                  </a:moveTo>
                  <a:cubicBezTo>
                    <a:pt x="1289095" y="81915"/>
                    <a:pt x="1508170" y="300990"/>
                    <a:pt x="1508170" y="571500"/>
                  </a:cubicBezTo>
                  <a:cubicBezTo>
                    <a:pt x="1508170" y="842010"/>
                    <a:pt x="1289095" y="1061085"/>
                    <a:pt x="1018585" y="1061085"/>
                  </a:cubicBezTo>
                  <a:lnTo>
                    <a:pt x="1018585" y="1062038"/>
                  </a:lnTo>
                  <a:lnTo>
                    <a:pt x="496615" y="1062038"/>
                  </a:lnTo>
                  <a:lnTo>
                    <a:pt x="81325" y="572453"/>
                  </a:lnTo>
                  <a:lnTo>
                    <a:pt x="189910" y="411480"/>
                  </a:lnTo>
                  <a:lnTo>
                    <a:pt x="308972" y="572453"/>
                  </a:lnTo>
                  <a:lnTo>
                    <a:pt x="529000" y="572453"/>
                  </a:lnTo>
                  <a:lnTo>
                    <a:pt x="529000" y="571500"/>
                  </a:lnTo>
                  <a:cubicBezTo>
                    <a:pt x="529000" y="300990"/>
                    <a:pt x="748075" y="81915"/>
                    <a:pt x="1018585" y="81915"/>
                  </a:cubicBezTo>
                  <a:moveTo>
                    <a:pt x="1018585" y="0"/>
                  </a:moveTo>
                  <a:cubicBezTo>
                    <a:pt x="730930" y="0"/>
                    <a:pt x="492805" y="214313"/>
                    <a:pt x="452800" y="490538"/>
                  </a:cubicBezTo>
                  <a:lnTo>
                    <a:pt x="350882" y="490538"/>
                  </a:lnTo>
                  <a:lnTo>
                    <a:pt x="256585" y="361950"/>
                  </a:lnTo>
                  <a:cubicBezTo>
                    <a:pt x="241345" y="340995"/>
                    <a:pt x="216580" y="328613"/>
                    <a:pt x="190862" y="328613"/>
                  </a:cubicBezTo>
                  <a:lnTo>
                    <a:pt x="188957" y="328613"/>
                  </a:lnTo>
                  <a:cubicBezTo>
                    <a:pt x="162287" y="329565"/>
                    <a:pt x="137522" y="342900"/>
                    <a:pt x="123235" y="364808"/>
                  </a:cubicBezTo>
                  <a:lnTo>
                    <a:pt x="13697" y="526733"/>
                  </a:lnTo>
                  <a:cubicBezTo>
                    <a:pt x="-6305" y="557213"/>
                    <a:pt x="-4400" y="597218"/>
                    <a:pt x="19412" y="624840"/>
                  </a:cubicBezTo>
                  <a:lnTo>
                    <a:pt x="434702" y="1114425"/>
                  </a:lnTo>
                  <a:cubicBezTo>
                    <a:pt x="449942" y="1132523"/>
                    <a:pt x="472802" y="1143000"/>
                    <a:pt x="496615" y="1143000"/>
                  </a:cubicBezTo>
                  <a:lnTo>
                    <a:pt x="1018585" y="1143000"/>
                  </a:lnTo>
                  <a:cubicBezTo>
                    <a:pt x="1023347" y="1143000"/>
                    <a:pt x="1027157" y="1143000"/>
                    <a:pt x="1030967" y="1142048"/>
                  </a:cubicBezTo>
                  <a:cubicBezTo>
                    <a:pt x="1340530" y="1135380"/>
                    <a:pt x="1589132" y="882015"/>
                    <a:pt x="1589132" y="571500"/>
                  </a:cubicBezTo>
                  <a:cubicBezTo>
                    <a:pt x="1590085" y="256223"/>
                    <a:pt x="1333862" y="0"/>
                    <a:pt x="1018585" y="0"/>
                  </a:cubicBezTo>
                  <a:close/>
                </a:path>
              </a:pathLst>
            </a:custGeom>
            <a:solidFill>
              <a:srgbClr val="333333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="" xmlns:a16="http://schemas.microsoft.com/office/drawing/2014/main" id="{D1B4B03E-80EC-47E1-A86A-B9FF6EBD4119}"/>
                </a:ext>
              </a:extLst>
            </p:cNvPr>
            <p:cNvSpPr/>
            <p:nvPr/>
          </p:nvSpPr>
          <p:spPr>
            <a:xfrm>
              <a:off x="1080134" y="724852"/>
              <a:ext cx="483870" cy="483870"/>
            </a:xfrm>
            <a:custGeom>
              <a:avLst/>
              <a:gdLst>
                <a:gd name="connsiteX0" fmla="*/ 241935 w 483870"/>
                <a:gd name="connsiteY0" fmla="*/ 483870 h 483870"/>
                <a:gd name="connsiteX1" fmla="*/ 0 w 483870"/>
                <a:gd name="connsiteY1" fmla="*/ 241935 h 483870"/>
                <a:gd name="connsiteX2" fmla="*/ 241935 w 483870"/>
                <a:gd name="connsiteY2" fmla="*/ 0 h 483870"/>
                <a:gd name="connsiteX3" fmla="*/ 483870 w 483870"/>
                <a:gd name="connsiteY3" fmla="*/ 241935 h 483870"/>
                <a:gd name="connsiteX4" fmla="*/ 241935 w 483870"/>
                <a:gd name="connsiteY4" fmla="*/ 483870 h 483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3870" h="483870">
                  <a:moveTo>
                    <a:pt x="241935" y="483870"/>
                  </a:moveTo>
                  <a:cubicBezTo>
                    <a:pt x="108585" y="483870"/>
                    <a:pt x="0" y="375285"/>
                    <a:pt x="0" y="241935"/>
                  </a:cubicBezTo>
                  <a:cubicBezTo>
                    <a:pt x="0" y="108585"/>
                    <a:pt x="108585" y="0"/>
                    <a:pt x="241935" y="0"/>
                  </a:cubicBezTo>
                  <a:cubicBezTo>
                    <a:pt x="375285" y="0"/>
                    <a:pt x="483870" y="108585"/>
                    <a:pt x="483870" y="241935"/>
                  </a:cubicBezTo>
                  <a:cubicBezTo>
                    <a:pt x="483870" y="375285"/>
                    <a:pt x="375285" y="483870"/>
                    <a:pt x="241935" y="483870"/>
                  </a:cubicBezTo>
                  <a:close/>
                </a:path>
              </a:pathLst>
            </a:custGeom>
            <a:solidFill>
              <a:srgbClr val="27C18F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="" xmlns:a16="http://schemas.microsoft.com/office/drawing/2014/main" id="{C343DE3C-E074-4CC9-826F-9904E1D97EAE}"/>
                </a:ext>
              </a:extLst>
            </p:cNvPr>
            <p:cNvSpPr/>
            <p:nvPr/>
          </p:nvSpPr>
          <p:spPr>
            <a:xfrm>
              <a:off x="1039177" y="683894"/>
              <a:ext cx="565784" cy="565785"/>
            </a:xfrm>
            <a:custGeom>
              <a:avLst/>
              <a:gdLst>
                <a:gd name="connsiteX0" fmla="*/ 282893 w 565784"/>
                <a:gd name="connsiteY0" fmla="*/ 80962 h 565785"/>
                <a:gd name="connsiteX1" fmla="*/ 484823 w 565784"/>
                <a:gd name="connsiteY1" fmla="*/ 282893 h 565785"/>
                <a:gd name="connsiteX2" fmla="*/ 282893 w 565784"/>
                <a:gd name="connsiteY2" fmla="*/ 484823 h 565785"/>
                <a:gd name="connsiteX3" fmla="*/ 80963 w 565784"/>
                <a:gd name="connsiteY3" fmla="*/ 282893 h 565785"/>
                <a:gd name="connsiteX4" fmla="*/ 282893 w 565784"/>
                <a:gd name="connsiteY4" fmla="*/ 80962 h 565785"/>
                <a:gd name="connsiteX5" fmla="*/ 282893 w 565784"/>
                <a:gd name="connsiteY5" fmla="*/ 0 h 565785"/>
                <a:gd name="connsiteX6" fmla="*/ 0 w 565784"/>
                <a:gd name="connsiteY6" fmla="*/ 282893 h 565785"/>
                <a:gd name="connsiteX7" fmla="*/ 282893 w 565784"/>
                <a:gd name="connsiteY7" fmla="*/ 565785 h 565785"/>
                <a:gd name="connsiteX8" fmla="*/ 565785 w 565784"/>
                <a:gd name="connsiteY8" fmla="*/ 282893 h 565785"/>
                <a:gd name="connsiteX9" fmla="*/ 282893 w 565784"/>
                <a:gd name="connsiteY9" fmla="*/ 0 h 565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65784" h="565785">
                  <a:moveTo>
                    <a:pt x="282893" y="80962"/>
                  </a:moveTo>
                  <a:cubicBezTo>
                    <a:pt x="394335" y="80962"/>
                    <a:pt x="484823" y="171450"/>
                    <a:pt x="484823" y="282893"/>
                  </a:cubicBezTo>
                  <a:cubicBezTo>
                    <a:pt x="484823" y="394335"/>
                    <a:pt x="394335" y="484823"/>
                    <a:pt x="282893" y="484823"/>
                  </a:cubicBezTo>
                  <a:cubicBezTo>
                    <a:pt x="171450" y="484823"/>
                    <a:pt x="80963" y="394335"/>
                    <a:pt x="80963" y="282893"/>
                  </a:cubicBezTo>
                  <a:cubicBezTo>
                    <a:pt x="80963" y="171450"/>
                    <a:pt x="171450" y="80962"/>
                    <a:pt x="282893" y="80962"/>
                  </a:cubicBezTo>
                  <a:moveTo>
                    <a:pt x="282893" y="0"/>
                  </a:moveTo>
                  <a:cubicBezTo>
                    <a:pt x="126683" y="0"/>
                    <a:pt x="0" y="126683"/>
                    <a:pt x="0" y="282893"/>
                  </a:cubicBezTo>
                  <a:cubicBezTo>
                    <a:pt x="0" y="439103"/>
                    <a:pt x="126683" y="565785"/>
                    <a:pt x="282893" y="565785"/>
                  </a:cubicBezTo>
                  <a:cubicBezTo>
                    <a:pt x="439103" y="565785"/>
                    <a:pt x="565785" y="439103"/>
                    <a:pt x="565785" y="282893"/>
                  </a:cubicBezTo>
                  <a:cubicBezTo>
                    <a:pt x="565785" y="126683"/>
                    <a:pt x="439103" y="0"/>
                    <a:pt x="282893" y="0"/>
                  </a:cubicBezTo>
                  <a:close/>
                </a:path>
              </a:pathLst>
            </a:custGeom>
            <a:solidFill>
              <a:srgbClr val="333333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="" xmlns:a16="http://schemas.microsoft.com/office/drawing/2014/main" id="{28868088-4980-4DFE-832D-0BE4251F4E8C}"/>
                </a:ext>
              </a:extLst>
            </p:cNvPr>
            <p:cNvSpPr/>
            <p:nvPr/>
          </p:nvSpPr>
          <p:spPr>
            <a:xfrm>
              <a:off x="832485" y="1223962"/>
              <a:ext cx="118109" cy="118110"/>
            </a:xfrm>
            <a:custGeom>
              <a:avLst/>
              <a:gdLst>
                <a:gd name="connsiteX0" fmla="*/ 0 w 118109"/>
                <a:gd name="connsiteY0" fmla="*/ 59055 h 118110"/>
                <a:gd name="connsiteX1" fmla="*/ 59055 w 118109"/>
                <a:gd name="connsiteY1" fmla="*/ 118110 h 118110"/>
                <a:gd name="connsiteX2" fmla="*/ 118110 w 118109"/>
                <a:gd name="connsiteY2" fmla="*/ 59055 h 118110"/>
                <a:gd name="connsiteX3" fmla="*/ 59055 w 118109"/>
                <a:gd name="connsiteY3" fmla="*/ 0 h 118110"/>
                <a:gd name="connsiteX4" fmla="*/ 0 w 118109"/>
                <a:gd name="connsiteY4" fmla="*/ 59055 h 118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8109" h="118110">
                  <a:moveTo>
                    <a:pt x="0" y="59055"/>
                  </a:moveTo>
                  <a:cubicBezTo>
                    <a:pt x="0" y="91670"/>
                    <a:pt x="26440" y="118110"/>
                    <a:pt x="59055" y="118110"/>
                  </a:cubicBezTo>
                  <a:cubicBezTo>
                    <a:pt x="91670" y="118110"/>
                    <a:pt x="118110" y="91670"/>
                    <a:pt x="118110" y="59055"/>
                  </a:cubicBezTo>
                  <a:cubicBezTo>
                    <a:pt x="118110" y="26440"/>
                    <a:pt x="91670" y="0"/>
                    <a:pt x="59055" y="0"/>
                  </a:cubicBezTo>
                  <a:cubicBezTo>
                    <a:pt x="26440" y="0"/>
                    <a:pt x="0" y="26440"/>
                    <a:pt x="0" y="59055"/>
                  </a:cubicBezTo>
                  <a:close/>
                </a:path>
              </a:pathLst>
            </a:custGeom>
            <a:solidFill>
              <a:srgbClr val="333333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="" xmlns:a16="http://schemas.microsoft.com/office/drawing/2014/main" id="{C66F96AF-11D4-414C-A99F-57F7E804E50F}"/>
                </a:ext>
              </a:extLst>
            </p:cNvPr>
            <p:cNvSpPr/>
            <p:nvPr/>
          </p:nvSpPr>
          <p:spPr>
            <a:xfrm>
              <a:off x="1263014" y="907732"/>
              <a:ext cx="118110" cy="118110"/>
            </a:xfrm>
            <a:custGeom>
              <a:avLst/>
              <a:gdLst>
                <a:gd name="connsiteX0" fmla="*/ 0 w 118110"/>
                <a:gd name="connsiteY0" fmla="*/ 59055 h 118110"/>
                <a:gd name="connsiteX1" fmla="*/ 59055 w 118110"/>
                <a:gd name="connsiteY1" fmla="*/ 118110 h 118110"/>
                <a:gd name="connsiteX2" fmla="*/ 118110 w 118110"/>
                <a:gd name="connsiteY2" fmla="*/ 59055 h 118110"/>
                <a:gd name="connsiteX3" fmla="*/ 59055 w 118110"/>
                <a:gd name="connsiteY3" fmla="*/ 0 h 118110"/>
                <a:gd name="connsiteX4" fmla="*/ 0 w 118110"/>
                <a:gd name="connsiteY4" fmla="*/ 59055 h 118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8110" h="118110">
                  <a:moveTo>
                    <a:pt x="0" y="59055"/>
                  </a:moveTo>
                  <a:cubicBezTo>
                    <a:pt x="0" y="91670"/>
                    <a:pt x="26440" y="118110"/>
                    <a:pt x="59055" y="118110"/>
                  </a:cubicBezTo>
                  <a:cubicBezTo>
                    <a:pt x="91670" y="118110"/>
                    <a:pt x="118110" y="91670"/>
                    <a:pt x="118110" y="59055"/>
                  </a:cubicBezTo>
                  <a:cubicBezTo>
                    <a:pt x="118110" y="26440"/>
                    <a:pt x="91670" y="0"/>
                    <a:pt x="59055" y="0"/>
                  </a:cubicBezTo>
                  <a:cubicBezTo>
                    <a:pt x="26440" y="0"/>
                    <a:pt x="0" y="26440"/>
                    <a:pt x="0" y="59055"/>
                  </a:cubicBezTo>
                  <a:close/>
                </a:path>
              </a:pathLst>
            </a:custGeom>
            <a:solidFill>
              <a:srgbClr val="333333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="" xmlns:a16="http://schemas.microsoft.com/office/drawing/2014/main" id="{43637CEC-4150-430B-87E8-00203FE14144}"/>
                </a:ext>
              </a:extLst>
            </p:cNvPr>
            <p:cNvSpPr/>
            <p:nvPr/>
          </p:nvSpPr>
          <p:spPr>
            <a:xfrm>
              <a:off x="297180" y="450532"/>
              <a:ext cx="865822" cy="314324"/>
            </a:xfrm>
            <a:custGeom>
              <a:avLst/>
              <a:gdLst>
                <a:gd name="connsiteX0" fmla="*/ 865822 w 865822"/>
                <a:gd name="connsiteY0" fmla="*/ 0 h 314324"/>
                <a:gd name="connsiteX1" fmla="*/ 0 w 865822"/>
                <a:gd name="connsiteY1" fmla="*/ 314325 h 3143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65822" h="314324">
                  <a:moveTo>
                    <a:pt x="865822" y="0"/>
                  </a:moveTo>
                  <a:lnTo>
                    <a:pt x="0" y="314325"/>
                  </a:lnTo>
                </a:path>
              </a:pathLst>
            </a:custGeom>
            <a:solidFill>
              <a:srgbClr val="828BF1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="" xmlns:a16="http://schemas.microsoft.com/office/drawing/2014/main" id="{5FD7B659-F222-4FD3-972F-6C67A1A9A0EA}"/>
                </a:ext>
              </a:extLst>
            </p:cNvPr>
            <p:cNvSpPr/>
            <p:nvPr/>
          </p:nvSpPr>
          <p:spPr>
            <a:xfrm>
              <a:off x="256607" y="409960"/>
              <a:ext cx="947919" cy="395854"/>
            </a:xfrm>
            <a:custGeom>
              <a:avLst/>
              <a:gdLst>
                <a:gd name="connsiteX0" fmla="*/ 40572 w 947919"/>
                <a:gd name="connsiteY0" fmla="*/ 395855 h 395854"/>
                <a:gd name="connsiteX1" fmla="*/ 2472 w 947919"/>
                <a:gd name="connsiteY1" fmla="*/ 369185 h 395854"/>
                <a:gd name="connsiteX2" fmla="*/ 27237 w 947919"/>
                <a:gd name="connsiteY2" fmla="*/ 316797 h 395854"/>
                <a:gd name="connsiteX3" fmla="*/ 893060 w 947919"/>
                <a:gd name="connsiteY3" fmla="*/ 2472 h 395854"/>
                <a:gd name="connsiteX4" fmla="*/ 945447 w 947919"/>
                <a:gd name="connsiteY4" fmla="*/ 27237 h 395854"/>
                <a:gd name="connsiteX5" fmla="*/ 920682 w 947919"/>
                <a:gd name="connsiteY5" fmla="*/ 79625 h 395854"/>
                <a:gd name="connsiteX6" fmla="*/ 54860 w 947919"/>
                <a:gd name="connsiteY6" fmla="*/ 393950 h 395854"/>
                <a:gd name="connsiteX7" fmla="*/ 40572 w 947919"/>
                <a:gd name="connsiteY7" fmla="*/ 395855 h 395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47919" h="395854">
                  <a:moveTo>
                    <a:pt x="40572" y="395855"/>
                  </a:moveTo>
                  <a:cubicBezTo>
                    <a:pt x="24380" y="395855"/>
                    <a:pt x="8187" y="385377"/>
                    <a:pt x="2472" y="369185"/>
                  </a:cubicBezTo>
                  <a:cubicBezTo>
                    <a:pt x="-5148" y="348230"/>
                    <a:pt x="5330" y="324417"/>
                    <a:pt x="27237" y="316797"/>
                  </a:cubicBezTo>
                  <a:lnTo>
                    <a:pt x="893060" y="2472"/>
                  </a:lnTo>
                  <a:cubicBezTo>
                    <a:pt x="914015" y="-5148"/>
                    <a:pt x="937827" y="5330"/>
                    <a:pt x="945447" y="27237"/>
                  </a:cubicBezTo>
                  <a:cubicBezTo>
                    <a:pt x="953067" y="48192"/>
                    <a:pt x="942590" y="72005"/>
                    <a:pt x="920682" y="79625"/>
                  </a:cubicBezTo>
                  <a:lnTo>
                    <a:pt x="54860" y="393950"/>
                  </a:lnTo>
                  <a:cubicBezTo>
                    <a:pt x="50097" y="394902"/>
                    <a:pt x="45335" y="395855"/>
                    <a:pt x="40572" y="395855"/>
                  </a:cubicBezTo>
                  <a:close/>
                </a:path>
              </a:pathLst>
            </a:custGeom>
            <a:solidFill>
              <a:srgbClr val="333333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="" xmlns:a16="http://schemas.microsoft.com/office/drawing/2014/main" id="{FD66FC28-2AB8-42D9-BA3A-CA2A65226541}"/>
                </a:ext>
              </a:extLst>
            </p:cNvPr>
            <p:cNvSpPr/>
            <p:nvPr/>
          </p:nvSpPr>
          <p:spPr>
            <a:xfrm>
              <a:off x="11485" y="724864"/>
              <a:ext cx="326639" cy="523862"/>
            </a:xfrm>
            <a:custGeom>
              <a:avLst/>
              <a:gdLst>
                <a:gd name="connsiteX0" fmla="*/ 58047 w 326639"/>
                <a:gd name="connsiteY0" fmla="*/ 523863 h 523862"/>
                <a:gd name="connsiteX1" fmla="*/ 18994 w 326639"/>
                <a:gd name="connsiteY1" fmla="*/ 495288 h 523862"/>
                <a:gd name="connsiteX2" fmla="*/ 43759 w 326639"/>
                <a:gd name="connsiteY2" fmla="*/ 196203 h 523862"/>
                <a:gd name="connsiteX3" fmla="*/ 273312 w 326639"/>
                <a:gd name="connsiteY3" fmla="*/ 1893 h 523862"/>
                <a:gd name="connsiteX4" fmla="*/ 324747 w 326639"/>
                <a:gd name="connsiteY4" fmla="*/ 28563 h 523862"/>
                <a:gd name="connsiteX5" fmla="*/ 298077 w 326639"/>
                <a:gd name="connsiteY5" fmla="*/ 79998 h 523862"/>
                <a:gd name="connsiteX6" fmla="*/ 116149 w 326639"/>
                <a:gd name="connsiteY6" fmla="*/ 234303 h 523862"/>
                <a:gd name="connsiteX7" fmla="*/ 96147 w 326639"/>
                <a:gd name="connsiteY7" fmla="*/ 471476 h 523862"/>
                <a:gd name="connsiteX8" fmla="*/ 69477 w 326639"/>
                <a:gd name="connsiteY8" fmla="*/ 522910 h 523862"/>
                <a:gd name="connsiteX9" fmla="*/ 58047 w 326639"/>
                <a:gd name="connsiteY9" fmla="*/ 523863 h 5238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26639" h="523862">
                  <a:moveTo>
                    <a:pt x="58047" y="523863"/>
                  </a:moveTo>
                  <a:cubicBezTo>
                    <a:pt x="40902" y="523863"/>
                    <a:pt x="24709" y="512433"/>
                    <a:pt x="18994" y="495288"/>
                  </a:cubicBezTo>
                  <a:cubicBezTo>
                    <a:pt x="-13391" y="395275"/>
                    <a:pt x="-3866" y="288596"/>
                    <a:pt x="43759" y="196203"/>
                  </a:cubicBezTo>
                  <a:cubicBezTo>
                    <a:pt x="91384" y="102858"/>
                    <a:pt x="173299" y="34278"/>
                    <a:pt x="273312" y="1893"/>
                  </a:cubicBezTo>
                  <a:cubicBezTo>
                    <a:pt x="295219" y="-4775"/>
                    <a:pt x="318079" y="6655"/>
                    <a:pt x="324747" y="28563"/>
                  </a:cubicBezTo>
                  <a:cubicBezTo>
                    <a:pt x="331414" y="50470"/>
                    <a:pt x="319984" y="73330"/>
                    <a:pt x="298077" y="79998"/>
                  </a:cubicBezTo>
                  <a:cubicBezTo>
                    <a:pt x="219019" y="105715"/>
                    <a:pt x="154249" y="160008"/>
                    <a:pt x="116149" y="234303"/>
                  </a:cubicBezTo>
                  <a:cubicBezTo>
                    <a:pt x="78049" y="308598"/>
                    <a:pt x="71382" y="392418"/>
                    <a:pt x="96147" y="471476"/>
                  </a:cubicBezTo>
                  <a:cubicBezTo>
                    <a:pt x="102814" y="493383"/>
                    <a:pt x="91384" y="516243"/>
                    <a:pt x="69477" y="522910"/>
                  </a:cubicBezTo>
                  <a:cubicBezTo>
                    <a:pt x="66619" y="522910"/>
                    <a:pt x="61857" y="523863"/>
                    <a:pt x="58047" y="523863"/>
                  </a:cubicBezTo>
                  <a:close/>
                </a:path>
              </a:pathLst>
            </a:custGeom>
            <a:solidFill>
              <a:srgbClr val="333333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3" name="图形 41">
            <a:extLst>
              <a:ext uri="{FF2B5EF4-FFF2-40B4-BE49-F238E27FC236}">
                <a16:creationId xmlns="" xmlns:a16="http://schemas.microsoft.com/office/drawing/2014/main" id="{FC0F0DDD-AD68-4DA1-A320-EC30D622C547}"/>
              </a:ext>
            </a:extLst>
          </p:cNvPr>
          <p:cNvGrpSpPr/>
          <p:nvPr/>
        </p:nvGrpSpPr>
        <p:grpSpPr>
          <a:xfrm>
            <a:off x="1797480" y="4139021"/>
            <a:ext cx="598908" cy="598908"/>
            <a:chOff x="0" y="-1905000"/>
            <a:chExt cx="1905000" cy="1905000"/>
          </a:xfrm>
        </p:grpSpPr>
        <p:sp>
          <p:nvSpPr>
            <p:cNvPr id="44" name="任意多边形: 形状 43">
              <a:extLst>
                <a:ext uri="{FF2B5EF4-FFF2-40B4-BE49-F238E27FC236}">
                  <a16:creationId xmlns="" xmlns:a16="http://schemas.microsoft.com/office/drawing/2014/main" id="{F11C6C08-D933-4491-A5AC-1F66298DE88A}"/>
                </a:ext>
              </a:extLst>
            </p:cNvPr>
            <p:cNvSpPr/>
            <p:nvPr/>
          </p:nvSpPr>
          <p:spPr>
            <a:xfrm>
              <a:off x="268605" y="-1036319"/>
              <a:ext cx="405764" cy="189547"/>
            </a:xfrm>
            <a:custGeom>
              <a:avLst/>
              <a:gdLst>
                <a:gd name="connsiteX0" fmla="*/ 44767 w 405764"/>
                <a:gd name="connsiteY0" fmla="*/ 189547 h 189547"/>
                <a:gd name="connsiteX1" fmla="*/ 0 w 405764"/>
                <a:gd name="connsiteY1" fmla="*/ 144780 h 189547"/>
                <a:gd name="connsiteX2" fmla="*/ 0 w 405764"/>
                <a:gd name="connsiteY2" fmla="*/ 44767 h 189547"/>
                <a:gd name="connsiteX3" fmla="*/ 44767 w 405764"/>
                <a:gd name="connsiteY3" fmla="*/ 0 h 189547"/>
                <a:gd name="connsiteX4" fmla="*/ 360998 w 405764"/>
                <a:gd name="connsiteY4" fmla="*/ 0 h 189547"/>
                <a:gd name="connsiteX5" fmla="*/ 405765 w 405764"/>
                <a:gd name="connsiteY5" fmla="*/ 44767 h 189547"/>
                <a:gd name="connsiteX6" fmla="*/ 405765 w 405764"/>
                <a:gd name="connsiteY6" fmla="*/ 144780 h 189547"/>
                <a:gd name="connsiteX7" fmla="*/ 360998 w 405764"/>
                <a:gd name="connsiteY7" fmla="*/ 189547 h 189547"/>
                <a:gd name="connsiteX8" fmla="*/ 44767 w 405764"/>
                <a:gd name="connsiteY8" fmla="*/ 189547 h 1895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05764" h="189547">
                  <a:moveTo>
                    <a:pt x="44767" y="189547"/>
                  </a:moveTo>
                  <a:cubicBezTo>
                    <a:pt x="20002" y="189547"/>
                    <a:pt x="0" y="169545"/>
                    <a:pt x="0" y="144780"/>
                  </a:cubicBezTo>
                  <a:lnTo>
                    <a:pt x="0" y="44767"/>
                  </a:lnTo>
                  <a:cubicBezTo>
                    <a:pt x="0" y="20003"/>
                    <a:pt x="20002" y="0"/>
                    <a:pt x="44767" y="0"/>
                  </a:cubicBezTo>
                  <a:lnTo>
                    <a:pt x="360998" y="0"/>
                  </a:lnTo>
                  <a:cubicBezTo>
                    <a:pt x="385762" y="0"/>
                    <a:pt x="405765" y="20003"/>
                    <a:pt x="405765" y="44767"/>
                  </a:cubicBezTo>
                  <a:lnTo>
                    <a:pt x="405765" y="144780"/>
                  </a:lnTo>
                  <a:cubicBezTo>
                    <a:pt x="405765" y="169545"/>
                    <a:pt x="385762" y="189547"/>
                    <a:pt x="360998" y="189547"/>
                  </a:cubicBezTo>
                  <a:lnTo>
                    <a:pt x="44767" y="189547"/>
                  </a:lnTo>
                  <a:close/>
                </a:path>
              </a:pathLst>
            </a:custGeom>
            <a:solidFill>
              <a:srgbClr val="27C18F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="" xmlns:a16="http://schemas.microsoft.com/office/drawing/2014/main" id="{A81CC954-C471-4C77-BEFC-4AC6645002A9}"/>
                </a:ext>
              </a:extLst>
            </p:cNvPr>
            <p:cNvSpPr/>
            <p:nvPr/>
          </p:nvSpPr>
          <p:spPr>
            <a:xfrm>
              <a:off x="223837" y="-1081087"/>
              <a:ext cx="495299" cy="279082"/>
            </a:xfrm>
            <a:custGeom>
              <a:avLst/>
              <a:gdLst>
                <a:gd name="connsiteX0" fmla="*/ 406718 w 495299"/>
                <a:gd name="connsiteY0" fmla="*/ 89535 h 279082"/>
                <a:gd name="connsiteX1" fmla="*/ 406718 w 495299"/>
                <a:gd name="connsiteY1" fmla="*/ 189548 h 279082"/>
                <a:gd name="connsiteX2" fmla="*/ 89535 w 495299"/>
                <a:gd name="connsiteY2" fmla="*/ 189548 h 279082"/>
                <a:gd name="connsiteX3" fmla="*/ 89535 w 495299"/>
                <a:gd name="connsiteY3" fmla="*/ 89535 h 279082"/>
                <a:gd name="connsiteX4" fmla="*/ 406718 w 495299"/>
                <a:gd name="connsiteY4" fmla="*/ 89535 h 279082"/>
                <a:gd name="connsiteX5" fmla="*/ 406718 w 495299"/>
                <a:gd name="connsiteY5" fmla="*/ 0 h 279082"/>
                <a:gd name="connsiteX6" fmla="*/ 89535 w 495299"/>
                <a:gd name="connsiteY6" fmla="*/ 0 h 279082"/>
                <a:gd name="connsiteX7" fmla="*/ 0 w 495299"/>
                <a:gd name="connsiteY7" fmla="*/ 89535 h 279082"/>
                <a:gd name="connsiteX8" fmla="*/ 0 w 495299"/>
                <a:gd name="connsiteY8" fmla="*/ 189548 h 279082"/>
                <a:gd name="connsiteX9" fmla="*/ 89535 w 495299"/>
                <a:gd name="connsiteY9" fmla="*/ 279082 h 279082"/>
                <a:gd name="connsiteX10" fmla="*/ 405765 w 495299"/>
                <a:gd name="connsiteY10" fmla="*/ 279082 h 279082"/>
                <a:gd name="connsiteX11" fmla="*/ 495300 w 495299"/>
                <a:gd name="connsiteY11" fmla="*/ 189548 h 279082"/>
                <a:gd name="connsiteX12" fmla="*/ 495300 w 495299"/>
                <a:gd name="connsiteY12" fmla="*/ 89535 h 279082"/>
                <a:gd name="connsiteX13" fmla="*/ 406718 w 495299"/>
                <a:gd name="connsiteY13" fmla="*/ 0 h 2790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95299" h="279082">
                  <a:moveTo>
                    <a:pt x="406718" y="89535"/>
                  </a:moveTo>
                  <a:lnTo>
                    <a:pt x="406718" y="189548"/>
                  </a:lnTo>
                  <a:lnTo>
                    <a:pt x="89535" y="189548"/>
                  </a:lnTo>
                  <a:lnTo>
                    <a:pt x="89535" y="89535"/>
                  </a:lnTo>
                  <a:lnTo>
                    <a:pt x="406718" y="89535"/>
                  </a:lnTo>
                  <a:moveTo>
                    <a:pt x="406718" y="0"/>
                  </a:moveTo>
                  <a:lnTo>
                    <a:pt x="89535" y="0"/>
                  </a:lnTo>
                  <a:cubicBezTo>
                    <a:pt x="40005" y="0"/>
                    <a:pt x="0" y="40005"/>
                    <a:pt x="0" y="89535"/>
                  </a:cubicBezTo>
                  <a:lnTo>
                    <a:pt x="0" y="189548"/>
                  </a:lnTo>
                  <a:cubicBezTo>
                    <a:pt x="0" y="239078"/>
                    <a:pt x="40005" y="279082"/>
                    <a:pt x="89535" y="279082"/>
                  </a:cubicBezTo>
                  <a:lnTo>
                    <a:pt x="405765" y="279082"/>
                  </a:lnTo>
                  <a:cubicBezTo>
                    <a:pt x="455295" y="279082"/>
                    <a:pt x="495300" y="239078"/>
                    <a:pt x="495300" y="189548"/>
                  </a:cubicBezTo>
                  <a:lnTo>
                    <a:pt x="495300" y="89535"/>
                  </a:lnTo>
                  <a:cubicBezTo>
                    <a:pt x="495300" y="40005"/>
                    <a:pt x="455295" y="0"/>
                    <a:pt x="406718" y="0"/>
                  </a:cubicBezTo>
                  <a:close/>
                </a:path>
              </a:pathLst>
            </a:custGeom>
            <a:solidFill>
              <a:srgbClr val="333333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="" xmlns:a16="http://schemas.microsoft.com/office/drawing/2014/main" id="{AABAF164-F4EF-4050-BEED-FB561CBC1C69}"/>
                </a:ext>
              </a:extLst>
            </p:cNvPr>
            <p:cNvSpPr/>
            <p:nvPr/>
          </p:nvSpPr>
          <p:spPr>
            <a:xfrm>
              <a:off x="1453515" y="-1689735"/>
              <a:ext cx="299085" cy="1563052"/>
            </a:xfrm>
            <a:custGeom>
              <a:avLst/>
              <a:gdLst>
                <a:gd name="connsiteX0" fmla="*/ 149542 w 299085"/>
                <a:gd name="connsiteY0" fmla="*/ 1563053 h 1563052"/>
                <a:gd name="connsiteX1" fmla="*/ 108585 w 299085"/>
                <a:gd name="connsiteY1" fmla="*/ 1536383 h 1563052"/>
                <a:gd name="connsiteX2" fmla="*/ 3810 w 299085"/>
                <a:gd name="connsiteY2" fmla="*/ 1300163 h 1563052"/>
                <a:gd name="connsiteX3" fmla="*/ 0 w 299085"/>
                <a:gd name="connsiteY3" fmla="*/ 1282065 h 1563052"/>
                <a:gd name="connsiteX4" fmla="*/ 0 w 299085"/>
                <a:gd name="connsiteY4" fmla="*/ 149542 h 1563052"/>
                <a:gd name="connsiteX5" fmla="*/ 149542 w 299085"/>
                <a:gd name="connsiteY5" fmla="*/ 0 h 1563052"/>
                <a:gd name="connsiteX6" fmla="*/ 299085 w 299085"/>
                <a:gd name="connsiteY6" fmla="*/ 149542 h 1563052"/>
                <a:gd name="connsiteX7" fmla="*/ 299085 w 299085"/>
                <a:gd name="connsiteY7" fmla="*/ 1282065 h 1563052"/>
                <a:gd name="connsiteX8" fmla="*/ 295275 w 299085"/>
                <a:gd name="connsiteY8" fmla="*/ 1300163 h 1563052"/>
                <a:gd name="connsiteX9" fmla="*/ 190500 w 299085"/>
                <a:gd name="connsiteY9" fmla="*/ 1536383 h 1563052"/>
                <a:gd name="connsiteX10" fmla="*/ 149542 w 299085"/>
                <a:gd name="connsiteY10" fmla="*/ 1563053 h 1563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99085" h="1563052">
                  <a:moveTo>
                    <a:pt x="149542" y="1563053"/>
                  </a:moveTo>
                  <a:cubicBezTo>
                    <a:pt x="131445" y="1563053"/>
                    <a:pt x="116205" y="1552575"/>
                    <a:pt x="108585" y="1536383"/>
                  </a:cubicBezTo>
                  <a:lnTo>
                    <a:pt x="3810" y="1300163"/>
                  </a:lnTo>
                  <a:cubicBezTo>
                    <a:pt x="952" y="1294448"/>
                    <a:pt x="0" y="1288733"/>
                    <a:pt x="0" y="1282065"/>
                  </a:cubicBezTo>
                  <a:lnTo>
                    <a:pt x="0" y="149542"/>
                  </a:lnTo>
                  <a:cubicBezTo>
                    <a:pt x="0" y="66675"/>
                    <a:pt x="67627" y="0"/>
                    <a:pt x="149542" y="0"/>
                  </a:cubicBezTo>
                  <a:cubicBezTo>
                    <a:pt x="231458" y="0"/>
                    <a:pt x="299085" y="67627"/>
                    <a:pt x="299085" y="149542"/>
                  </a:cubicBezTo>
                  <a:lnTo>
                    <a:pt x="299085" y="1282065"/>
                  </a:lnTo>
                  <a:cubicBezTo>
                    <a:pt x="299085" y="1288733"/>
                    <a:pt x="298132" y="1294448"/>
                    <a:pt x="295275" y="1300163"/>
                  </a:cubicBezTo>
                  <a:lnTo>
                    <a:pt x="190500" y="1536383"/>
                  </a:lnTo>
                  <a:cubicBezTo>
                    <a:pt x="182880" y="1552575"/>
                    <a:pt x="166687" y="1563053"/>
                    <a:pt x="149542" y="1563053"/>
                  </a:cubicBezTo>
                  <a:close/>
                </a:path>
              </a:pathLst>
            </a:custGeom>
            <a:solidFill>
              <a:srgbClr val="FFBA40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="" xmlns:a16="http://schemas.microsoft.com/office/drawing/2014/main" id="{FAB80684-7202-4D68-926E-23CE1E8DEE88}"/>
                </a:ext>
              </a:extLst>
            </p:cNvPr>
            <p:cNvSpPr/>
            <p:nvPr/>
          </p:nvSpPr>
          <p:spPr>
            <a:xfrm>
              <a:off x="1408747" y="-1734502"/>
              <a:ext cx="388619" cy="1652587"/>
            </a:xfrm>
            <a:custGeom>
              <a:avLst/>
              <a:gdLst>
                <a:gd name="connsiteX0" fmla="*/ 194310 w 388619"/>
                <a:gd name="connsiteY0" fmla="*/ 89535 h 1652587"/>
                <a:gd name="connsiteX1" fmla="*/ 299085 w 388619"/>
                <a:gd name="connsiteY1" fmla="*/ 194310 h 1652587"/>
                <a:gd name="connsiteX2" fmla="*/ 299085 w 388619"/>
                <a:gd name="connsiteY2" fmla="*/ 1326833 h 1652587"/>
                <a:gd name="connsiteX3" fmla="*/ 194310 w 388619"/>
                <a:gd name="connsiteY3" fmla="*/ 1563053 h 1652587"/>
                <a:gd name="connsiteX4" fmla="*/ 89535 w 388619"/>
                <a:gd name="connsiteY4" fmla="*/ 1326833 h 1652587"/>
                <a:gd name="connsiteX5" fmla="*/ 89535 w 388619"/>
                <a:gd name="connsiteY5" fmla="*/ 194310 h 1652587"/>
                <a:gd name="connsiteX6" fmla="*/ 194310 w 388619"/>
                <a:gd name="connsiteY6" fmla="*/ 89535 h 1652587"/>
                <a:gd name="connsiteX7" fmla="*/ 194310 w 388619"/>
                <a:gd name="connsiteY7" fmla="*/ 0 h 1652587"/>
                <a:gd name="connsiteX8" fmla="*/ 0 w 388619"/>
                <a:gd name="connsiteY8" fmla="*/ 194310 h 1652587"/>
                <a:gd name="connsiteX9" fmla="*/ 0 w 388619"/>
                <a:gd name="connsiteY9" fmla="*/ 1326833 h 1652587"/>
                <a:gd name="connsiteX10" fmla="*/ 7620 w 388619"/>
                <a:gd name="connsiteY10" fmla="*/ 1363028 h 1652587"/>
                <a:gd name="connsiteX11" fmla="*/ 112395 w 388619"/>
                <a:gd name="connsiteY11" fmla="*/ 1599248 h 1652587"/>
                <a:gd name="connsiteX12" fmla="*/ 194310 w 388619"/>
                <a:gd name="connsiteY12" fmla="*/ 1652588 h 1652587"/>
                <a:gd name="connsiteX13" fmla="*/ 276225 w 388619"/>
                <a:gd name="connsiteY13" fmla="*/ 1599248 h 1652587"/>
                <a:gd name="connsiteX14" fmla="*/ 381000 w 388619"/>
                <a:gd name="connsiteY14" fmla="*/ 1363028 h 1652587"/>
                <a:gd name="connsiteX15" fmla="*/ 388620 w 388619"/>
                <a:gd name="connsiteY15" fmla="*/ 1326833 h 1652587"/>
                <a:gd name="connsiteX16" fmla="*/ 388620 w 388619"/>
                <a:gd name="connsiteY16" fmla="*/ 194310 h 1652587"/>
                <a:gd name="connsiteX17" fmla="*/ 194310 w 388619"/>
                <a:gd name="connsiteY17" fmla="*/ 0 h 16525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88619" h="1652587">
                  <a:moveTo>
                    <a:pt x="194310" y="89535"/>
                  </a:moveTo>
                  <a:cubicBezTo>
                    <a:pt x="252412" y="89535"/>
                    <a:pt x="299085" y="136207"/>
                    <a:pt x="299085" y="194310"/>
                  </a:cubicBezTo>
                  <a:lnTo>
                    <a:pt x="299085" y="1326833"/>
                  </a:lnTo>
                  <a:lnTo>
                    <a:pt x="194310" y="1563053"/>
                  </a:lnTo>
                  <a:lnTo>
                    <a:pt x="89535" y="1326833"/>
                  </a:lnTo>
                  <a:lnTo>
                    <a:pt x="89535" y="194310"/>
                  </a:lnTo>
                  <a:cubicBezTo>
                    <a:pt x="88583" y="136207"/>
                    <a:pt x="136208" y="89535"/>
                    <a:pt x="194310" y="89535"/>
                  </a:cubicBezTo>
                  <a:moveTo>
                    <a:pt x="194310" y="0"/>
                  </a:moveTo>
                  <a:cubicBezTo>
                    <a:pt x="86678" y="0"/>
                    <a:pt x="0" y="87630"/>
                    <a:pt x="0" y="194310"/>
                  </a:cubicBezTo>
                  <a:lnTo>
                    <a:pt x="0" y="1326833"/>
                  </a:lnTo>
                  <a:cubicBezTo>
                    <a:pt x="0" y="1339215"/>
                    <a:pt x="2858" y="1351598"/>
                    <a:pt x="7620" y="1363028"/>
                  </a:cubicBezTo>
                  <a:lnTo>
                    <a:pt x="112395" y="1599248"/>
                  </a:lnTo>
                  <a:cubicBezTo>
                    <a:pt x="126683" y="1631633"/>
                    <a:pt x="159068" y="1652588"/>
                    <a:pt x="194310" y="1652588"/>
                  </a:cubicBezTo>
                  <a:cubicBezTo>
                    <a:pt x="229553" y="1652588"/>
                    <a:pt x="261937" y="1631633"/>
                    <a:pt x="276225" y="1599248"/>
                  </a:cubicBezTo>
                  <a:lnTo>
                    <a:pt x="381000" y="1363028"/>
                  </a:lnTo>
                  <a:cubicBezTo>
                    <a:pt x="385762" y="1351598"/>
                    <a:pt x="388620" y="1339215"/>
                    <a:pt x="388620" y="1326833"/>
                  </a:cubicBezTo>
                  <a:lnTo>
                    <a:pt x="388620" y="194310"/>
                  </a:lnTo>
                  <a:cubicBezTo>
                    <a:pt x="388620" y="87630"/>
                    <a:pt x="300990" y="0"/>
                    <a:pt x="194310" y="0"/>
                  </a:cubicBezTo>
                  <a:close/>
                </a:path>
              </a:pathLst>
            </a:custGeom>
            <a:solidFill>
              <a:srgbClr val="333333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="" xmlns:a16="http://schemas.microsoft.com/office/drawing/2014/main" id="{3A71F6E0-30D9-470F-BA91-829207729E26}"/>
                </a:ext>
              </a:extLst>
            </p:cNvPr>
            <p:cNvSpPr/>
            <p:nvPr/>
          </p:nvSpPr>
          <p:spPr>
            <a:xfrm>
              <a:off x="1452562" y="-1459230"/>
              <a:ext cx="300037" cy="218122"/>
            </a:xfrm>
            <a:custGeom>
              <a:avLst/>
              <a:gdLst>
                <a:gd name="connsiteX0" fmla="*/ 44768 w 300037"/>
                <a:gd name="connsiteY0" fmla="*/ 218123 h 218122"/>
                <a:gd name="connsiteX1" fmla="*/ 0 w 300037"/>
                <a:gd name="connsiteY1" fmla="*/ 173355 h 218122"/>
                <a:gd name="connsiteX2" fmla="*/ 0 w 300037"/>
                <a:gd name="connsiteY2" fmla="*/ 44767 h 218122"/>
                <a:gd name="connsiteX3" fmla="*/ 44768 w 300037"/>
                <a:gd name="connsiteY3" fmla="*/ 0 h 218122"/>
                <a:gd name="connsiteX4" fmla="*/ 255270 w 300037"/>
                <a:gd name="connsiteY4" fmla="*/ 0 h 218122"/>
                <a:gd name="connsiteX5" fmla="*/ 300038 w 300037"/>
                <a:gd name="connsiteY5" fmla="*/ 44767 h 218122"/>
                <a:gd name="connsiteX6" fmla="*/ 300038 w 300037"/>
                <a:gd name="connsiteY6" fmla="*/ 173355 h 218122"/>
                <a:gd name="connsiteX7" fmla="*/ 255270 w 300037"/>
                <a:gd name="connsiteY7" fmla="*/ 218123 h 218122"/>
                <a:gd name="connsiteX8" fmla="*/ 44768 w 300037"/>
                <a:gd name="connsiteY8" fmla="*/ 218123 h 218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00037" h="218122">
                  <a:moveTo>
                    <a:pt x="44768" y="218123"/>
                  </a:moveTo>
                  <a:cubicBezTo>
                    <a:pt x="20003" y="218123"/>
                    <a:pt x="0" y="198120"/>
                    <a:pt x="0" y="173355"/>
                  </a:cubicBezTo>
                  <a:lnTo>
                    <a:pt x="0" y="44767"/>
                  </a:lnTo>
                  <a:cubicBezTo>
                    <a:pt x="0" y="20002"/>
                    <a:pt x="20003" y="0"/>
                    <a:pt x="44768" y="0"/>
                  </a:cubicBezTo>
                  <a:lnTo>
                    <a:pt x="255270" y="0"/>
                  </a:lnTo>
                  <a:cubicBezTo>
                    <a:pt x="280035" y="0"/>
                    <a:pt x="300038" y="20002"/>
                    <a:pt x="300038" y="44767"/>
                  </a:cubicBezTo>
                  <a:lnTo>
                    <a:pt x="300038" y="173355"/>
                  </a:lnTo>
                  <a:cubicBezTo>
                    <a:pt x="300038" y="198120"/>
                    <a:pt x="280035" y="218123"/>
                    <a:pt x="255270" y="218123"/>
                  </a:cubicBezTo>
                  <a:lnTo>
                    <a:pt x="44768" y="218123"/>
                  </a:lnTo>
                  <a:close/>
                </a:path>
              </a:pathLst>
            </a:custGeom>
            <a:solidFill>
              <a:srgbClr val="27C18F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="" xmlns:a16="http://schemas.microsoft.com/office/drawing/2014/main" id="{BFFCDC63-CFDD-49F3-B811-ECC0055C2AB4}"/>
                </a:ext>
              </a:extLst>
            </p:cNvPr>
            <p:cNvSpPr/>
            <p:nvPr/>
          </p:nvSpPr>
          <p:spPr>
            <a:xfrm>
              <a:off x="1407795" y="-1503045"/>
              <a:ext cx="389572" cy="306705"/>
            </a:xfrm>
            <a:custGeom>
              <a:avLst/>
              <a:gdLst>
                <a:gd name="connsiteX0" fmla="*/ 300037 w 389572"/>
                <a:gd name="connsiteY0" fmla="*/ 88582 h 306705"/>
                <a:gd name="connsiteX1" fmla="*/ 300037 w 389572"/>
                <a:gd name="connsiteY1" fmla="*/ 217170 h 306705"/>
                <a:gd name="connsiteX2" fmla="*/ 89535 w 389572"/>
                <a:gd name="connsiteY2" fmla="*/ 217170 h 306705"/>
                <a:gd name="connsiteX3" fmla="*/ 89535 w 389572"/>
                <a:gd name="connsiteY3" fmla="*/ 88582 h 306705"/>
                <a:gd name="connsiteX4" fmla="*/ 300037 w 389572"/>
                <a:gd name="connsiteY4" fmla="*/ 88582 h 306705"/>
                <a:gd name="connsiteX5" fmla="*/ 300037 w 389572"/>
                <a:gd name="connsiteY5" fmla="*/ 0 h 306705"/>
                <a:gd name="connsiteX6" fmla="*/ 89535 w 389572"/>
                <a:gd name="connsiteY6" fmla="*/ 0 h 306705"/>
                <a:gd name="connsiteX7" fmla="*/ 0 w 389572"/>
                <a:gd name="connsiteY7" fmla="*/ 89535 h 306705"/>
                <a:gd name="connsiteX8" fmla="*/ 0 w 389572"/>
                <a:gd name="connsiteY8" fmla="*/ 217170 h 306705"/>
                <a:gd name="connsiteX9" fmla="*/ 89535 w 389572"/>
                <a:gd name="connsiteY9" fmla="*/ 306705 h 306705"/>
                <a:gd name="connsiteX10" fmla="*/ 300037 w 389572"/>
                <a:gd name="connsiteY10" fmla="*/ 306705 h 306705"/>
                <a:gd name="connsiteX11" fmla="*/ 389572 w 389572"/>
                <a:gd name="connsiteY11" fmla="*/ 217170 h 306705"/>
                <a:gd name="connsiteX12" fmla="*/ 389572 w 389572"/>
                <a:gd name="connsiteY12" fmla="*/ 88582 h 306705"/>
                <a:gd name="connsiteX13" fmla="*/ 300037 w 389572"/>
                <a:gd name="connsiteY13" fmla="*/ 0 h 3067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89572" h="306705">
                  <a:moveTo>
                    <a:pt x="300037" y="88582"/>
                  </a:moveTo>
                  <a:lnTo>
                    <a:pt x="300037" y="217170"/>
                  </a:lnTo>
                  <a:lnTo>
                    <a:pt x="89535" y="217170"/>
                  </a:lnTo>
                  <a:lnTo>
                    <a:pt x="89535" y="88582"/>
                  </a:lnTo>
                  <a:lnTo>
                    <a:pt x="300037" y="88582"/>
                  </a:lnTo>
                  <a:moveTo>
                    <a:pt x="300037" y="0"/>
                  </a:moveTo>
                  <a:lnTo>
                    <a:pt x="89535" y="0"/>
                  </a:lnTo>
                  <a:cubicBezTo>
                    <a:pt x="40005" y="0"/>
                    <a:pt x="0" y="40005"/>
                    <a:pt x="0" y="89535"/>
                  </a:cubicBezTo>
                  <a:lnTo>
                    <a:pt x="0" y="217170"/>
                  </a:lnTo>
                  <a:cubicBezTo>
                    <a:pt x="0" y="266700"/>
                    <a:pt x="40005" y="306705"/>
                    <a:pt x="89535" y="306705"/>
                  </a:cubicBezTo>
                  <a:lnTo>
                    <a:pt x="300037" y="306705"/>
                  </a:lnTo>
                  <a:cubicBezTo>
                    <a:pt x="349568" y="306705"/>
                    <a:pt x="389572" y="266700"/>
                    <a:pt x="389572" y="217170"/>
                  </a:cubicBezTo>
                  <a:lnTo>
                    <a:pt x="389572" y="88582"/>
                  </a:lnTo>
                  <a:cubicBezTo>
                    <a:pt x="389572" y="40005"/>
                    <a:pt x="349568" y="0"/>
                    <a:pt x="300037" y="0"/>
                  </a:cubicBezTo>
                  <a:close/>
                </a:path>
              </a:pathLst>
            </a:custGeom>
            <a:solidFill>
              <a:srgbClr val="333333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="" xmlns:a16="http://schemas.microsoft.com/office/drawing/2014/main" id="{CDD64E9F-EB8E-4731-BBC9-C5FEC641D801}"/>
                </a:ext>
              </a:extLst>
            </p:cNvPr>
            <p:cNvSpPr/>
            <p:nvPr/>
          </p:nvSpPr>
          <p:spPr>
            <a:xfrm>
              <a:off x="1453328" y="-452437"/>
              <a:ext cx="299036" cy="325755"/>
            </a:xfrm>
            <a:custGeom>
              <a:avLst/>
              <a:gdLst>
                <a:gd name="connsiteX0" fmla="*/ 149729 w 299036"/>
                <a:gd name="connsiteY0" fmla="*/ 325755 h 325755"/>
                <a:gd name="connsiteX1" fmla="*/ 108772 w 299036"/>
                <a:gd name="connsiteY1" fmla="*/ 299085 h 325755"/>
                <a:gd name="connsiteX2" fmla="*/ 3997 w 299036"/>
                <a:gd name="connsiteY2" fmla="*/ 62865 h 325755"/>
                <a:gd name="connsiteX3" fmla="*/ 16379 w 299036"/>
                <a:gd name="connsiteY3" fmla="*/ 10478 h 325755"/>
                <a:gd name="connsiteX4" fmla="*/ 44954 w 299036"/>
                <a:gd name="connsiteY4" fmla="*/ 0 h 325755"/>
                <a:gd name="connsiteX5" fmla="*/ 70672 w 299036"/>
                <a:gd name="connsiteY5" fmla="*/ 7620 h 325755"/>
                <a:gd name="connsiteX6" fmla="*/ 97342 w 299036"/>
                <a:gd name="connsiteY6" fmla="*/ 26670 h 325755"/>
                <a:gd name="connsiteX7" fmla="*/ 124012 w 299036"/>
                <a:gd name="connsiteY7" fmla="*/ 7620 h 325755"/>
                <a:gd name="connsiteX8" fmla="*/ 149729 w 299036"/>
                <a:gd name="connsiteY8" fmla="*/ 0 h 325755"/>
                <a:gd name="connsiteX9" fmla="*/ 175447 w 299036"/>
                <a:gd name="connsiteY9" fmla="*/ 7620 h 325755"/>
                <a:gd name="connsiteX10" fmla="*/ 202117 w 299036"/>
                <a:gd name="connsiteY10" fmla="*/ 26670 h 325755"/>
                <a:gd name="connsiteX11" fmla="*/ 228787 w 299036"/>
                <a:gd name="connsiteY11" fmla="*/ 7620 h 325755"/>
                <a:gd name="connsiteX12" fmla="*/ 254504 w 299036"/>
                <a:gd name="connsiteY12" fmla="*/ 0 h 325755"/>
                <a:gd name="connsiteX13" fmla="*/ 283079 w 299036"/>
                <a:gd name="connsiteY13" fmla="*/ 10478 h 325755"/>
                <a:gd name="connsiteX14" fmla="*/ 295462 w 299036"/>
                <a:gd name="connsiteY14" fmla="*/ 62865 h 325755"/>
                <a:gd name="connsiteX15" fmla="*/ 190687 w 299036"/>
                <a:gd name="connsiteY15" fmla="*/ 299085 h 325755"/>
                <a:gd name="connsiteX16" fmla="*/ 149729 w 299036"/>
                <a:gd name="connsiteY16" fmla="*/ 325755 h 325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99036" h="325755">
                  <a:moveTo>
                    <a:pt x="149729" y="325755"/>
                  </a:moveTo>
                  <a:cubicBezTo>
                    <a:pt x="131632" y="325755"/>
                    <a:pt x="116392" y="315277"/>
                    <a:pt x="108772" y="299085"/>
                  </a:cubicBezTo>
                  <a:lnTo>
                    <a:pt x="3997" y="62865"/>
                  </a:lnTo>
                  <a:cubicBezTo>
                    <a:pt x="-4576" y="44768"/>
                    <a:pt x="1139" y="22860"/>
                    <a:pt x="16379" y="10478"/>
                  </a:cubicBezTo>
                  <a:cubicBezTo>
                    <a:pt x="24952" y="3810"/>
                    <a:pt x="34477" y="0"/>
                    <a:pt x="44954" y="0"/>
                  </a:cubicBezTo>
                  <a:cubicBezTo>
                    <a:pt x="53527" y="0"/>
                    <a:pt x="63052" y="2858"/>
                    <a:pt x="70672" y="7620"/>
                  </a:cubicBezTo>
                  <a:lnTo>
                    <a:pt x="97342" y="26670"/>
                  </a:lnTo>
                  <a:lnTo>
                    <a:pt x="124012" y="7620"/>
                  </a:lnTo>
                  <a:cubicBezTo>
                    <a:pt x="131632" y="1905"/>
                    <a:pt x="140204" y="0"/>
                    <a:pt x="149729" y="0"/>
                  </a:cubicBezTo>
                  <a:cubicBezTo>
                    <a:pt x="159254" y="0"/>
                    <a:pt x="167827" y="2858"/>
                    <a:pt x="175447" y="7620"/>
                  </a:cubicBezTo>
                  <a:lnTo>
                    <a:pt x="202117" y="26670"/>
                  </a:lnTo>
                  <a:lnTo>
                    <a:pt x="228787" y="7620"/>
                  </a:lnTo>
                  <a:cubicBezTo>
                    <a:pt x="236407" y="1905"/>
                    <a:pt x="244979" y="0"/>
                    <a:pt x="254504" y="0"/>
                  </a:cubicBezTo>
                  <a:cubicBezTo>
                    <a:pt x="264982" y="0"/>
                    <a:pt x="274507" y="3810"/>
                    <a:pt x="283079" y="10478"/>
                  </a:cubicBezTo>
                  <a:cubicBezTo>
                    <a:pt x="298319" y="22860"/>
                    <a:pt x="303082" y="44768"/>
                    <a:pt x="295462" y="62865"/>
                  </a:cubicBezTo>
                  <a:lnTo>
                    <a:pt x="190687" y="299085"/>
                  </a:lnTo>
                  <a:cubicBezTo>
                    <a:pt x="183067" y="315277"/>
                    <a:pt x="166874" y="325755"/>
                    <a:pt x="149729" y="325755"/>
                  </a:cubicBezTo>
                  <a:close/>
                </a:path>
              </a:pathLst>
            </a:custGeom>
            <a:solidFill>
              <a:srgbClr val="27C18F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="" xmlns:a16="http://schemas.microsoft.com/office/drawing/2014/main" id="{DEA90B00-E967-423A-B7F8-9D63DF60FBBF}"/>
                </a:ext>
              </a:extLst>
            </p:cNvPr>
            <p:cNvSpPr/>
            <p:nvPr/>
          </p:nvSpPr>
          <p:spPr>
            <a:xfrm>
              <a:off x="1407843" y="-1095374"/>
              <a:ext cx="388721" cy="1013460"/>
            </a:xfrm>
            <a:custGeom>
              <a:avLst/>
              <a:gdLst>
                <a:gd name="connsiteX0" fmla="*/ 299989 w 388721"/>
                <a:gd name="connsiteY0" fmla="*/ 687705 h 1013460"/>
                <a:gd name="connsiteX1" fmla="*/ 195214 w 388721"/>
                <a:gd name="connsiteY1" fmla="*/ 923925 h 1013460"/>
                <a:gd name="connsiteX2" fmla="*/ 90439 w 388721"/>
                <a:gd name="connsiteY2" fmla="*/ 687705 h 1013460"/>
                <a:gd name="connsiteX3" fmla="*/ 142826 w 388721"/>
                <a:gd name="connsiteY3" fmla="*/ 723900 h 1013460"/>
                <a:gd name="connsiteX4" fmla="*/ 195214 w 388721"/>
                <a:gd name="connsiteY4" fmla="*/ 687705 h 1013460"/>
                <a:gd name="connsiteX5" fmla="*/ 247601 w 388721"/>
                <a:gd name="connsiteY5" fmla="*/ 723900 h 1013460"/>
                <a:gd name="connsiteX6" fmla="*/ 299989 w 388721"/>
                <a:gd name="connsiteY6" fmla="*/ 687705 h 1013460"/>
                <a:gd name="connsiteX7" fmla="*/ 89486 w 388721"/>
                <a:gd name="connsiteY7" fmla="*/ 598170 h 1013460"/>
                <a:gd name="connsiteX8" fmla="*/ 32336 w 388721"/>
                <a:gd name="connsiteY8" fmla="*/ 619125 h 1013460"/>
                <a:gd name="connsiteX9" fmla="*/ 7571 w 388721"/>
                <a:gd name="connsiteY9" fmla="*/ 723900 h 1013460"/>
                <a:gd name="connsiteX10" fmla="*/ 112346 w 388721"/>
                <a:gd name="connsiteY10" fmla="*/ 960120 h 1013460"/>
                <a:gd name="connsiteX11" fmla="*/ 194261 w 388721"/>
                <a:gd name="connsiteY11" fmla="*/ 1013460 h 1013460"/>
                <a:gd name="connsiteX12" fmla="*/ 276176 w 388721"/>
                <a:gd name="connsiteY12" fmla="*/ 960120 h 1013460"/>
                <a:gd name="connsiteX13" fmla="*/ 380951 w 388721"/>
                <a:gd name="connsiteY13" fmla="*/ 723900 h 1013460"/>
                <a:gd name="connsiteX14" fmla="*/ 356186 w 388721"/>
                <a:gd name="connsiteY14" fmla="*/ 619125 h 1013460"/>
                <a:gd name="connsiteX15" fmla="*/ 299036 w 388721"/>
                <a:gd name="connsiteY15" fmla="*/ 598170 h 1013460"/>
                <a:gd name="connsiteX16" fmla="*/ 248554 w 388721"/>
                <a:gd name="connsiteY16" fmla="*/ 614363 h 1013460"/>
                <a:gd name="connsiteX17" fmla="*/ 246649 w 388721"/>
                <a:gd name="connsiteY17" fmla="*/ 615315 h 1013460"/>
                <a:gd name="connsiteX18" fmla="*/ 244744 w 388721"/>
                <a:gd name="connsiteY18" fmla="*/ 614363 h 1013460"/>
                <a:gd name="connsiteX19" fmla="*/ 194261 w 388721"/>
                <a:gd name="connsiteY19" fmla="*/ 598170 h 1013460"/>
                <a:gd name="connsiteX20" fmla="*/ 143779 w 388721"/>
                <a:gd name="connsiteY20" fmla="*/ 614363 h 1013460"/>
                <a:gd name="connsiteX21" fmla="*/ 141874 w 388721"/>
                <a:gd name="connsiteY21" fmla="*/ 615315 h 1013460"/>
                <a:gd name="connsiteX22" fmla="*/ 139969 w 388721"/>
                <a:gd name="connsiteY22" fmla="*/ 614363 h 1013460"/>
                <a:gd name="connsiteX23" fmla="*/ 89486 w 388721"/>
                <a:gd name="connsiteY23" fmla="*/ 598170 h 1013460"/>
                <a:gd name="connsiteX24" fmla="*/ 234266 w 388721"/>
                <a:gd name="connsiteY24" fmla="*/ 362902 h 1013460"/>
                <a:gd name="connsiteX25" fmla="*/ 189499 w 388721"/>
                <a:gd name="connsiteY25" fmla="*/ 318135 h 1013460"/>
                <a:gd name="connsiteX26" fmla="*/ 189499 w 388721"/>
                <a:gd name="connsiteY26" fmla="*/ 44767 h 1013460"/>
                <a:gd name="connsiteX27" fmla="*/ 234266 w 388721"/>
                <a:gd name="connsiteY27" fmla="*/ 0 h 1013460"/>
                <a:gd name="connsiteX28" fmla="*/ 279034 w 388721"/>
                <a:gd name="connsiteY28" fmla="*/ 44767 h 1013460"/>
                <a:gd name="connsiteX29" fmla="*/ 279034 w 388721"/>
                <a:gd name="connsiteY29" fmla="*/ 318135 h 1013460"/>
                <a:gd name="connsiteX30" fmla="*/ 234266 w 388721"/>
                <a:gd name="connsiteY30" fmla="*/ 362902 h 1013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388721" h="1013460">
                  <a:moveTo>
                    <a:pt x="299989" y="687705"/>
                  </a:moveTo>
                  <a:lnTo>
                    <a:pt x="195214" y="923925"/>
                  </a:lnTo>
                  <a:lnTo>
                    <a:pt x="90439" y="687705"/>
                  </a:lnTo>
                  <a:lnTo>
                    <a:pt x="142826" y="723900"/>
                  </a:lnTo>
                  <a:lnTo>
                    <a:pt x="195214" y="687705"/>
                  </a:lnTo>
                  <a:lnTo>
                    <a:pt x="247601" y="723900"/>
                  </a:lnTo>
                  <a:lnTo>
                    <a:pt x="299989" y="687705"/>
                  </a:lnTo>
                  <a:moveTo>
                    <a:pt x="89486" y="598170"/>
                  </a:moveTo>
                  <a:cubicBezTo>
                    <a:pt x="69484" y="598170"/>
                    <a:pt x="48529" y="604838"/>
                    <a:pt x="32336" y="619125"/>
                  </a:cubicBezTo>
                  <a:cubicBezTo>
                    <a:pt x="1856" y="644842"/>
                    <a:pt x="-8621" y="687705"/>
                    <a:pt x="7571" y="723900"/>
                  </a:cubicBezTo>
                  <a:lnTo>
                    <a:pt x="112346" y="960120"/>
                  </a:lnTo>
                  <a:cubicBezTo>
                    <a:pt x="126634" y="992505"/>
                    <a:pt x="159019" y="1013460"/>
                    <a:pt x="194261" y="1013460"/>
                  </a:cubicBezTo>
                  <a:cubicBezTo>
                    <a:pt x="229504" y="1013460"/>
                    <a:pt x="261889" y="992505"/>
                    <a:pt x="276176" y="960120"/>
                  </a:cubicBezTo>
                  <a:lnTo>
                    <a:pt x="380951" y="723900"/>
                  </a:lnTo>
                  <a:cubicBezTo>
                    <a:pt x="397144" y="687705"/>
                    <a:pt x="387619" y="643890"/>
                    <a:pt x="356186" y="619125"/>
                  </a:cubicBezTo>
                  <a:cubicBezTo>
                    <a:pt x="339994" y="605790"/>
                    <a:pt x="319991" y="598170"/>
                    <a:pt x="299036" y="598170"/>
                  </a:cubicBezTo>
                  <a:cubicBezTo>
                    <a:pt x="280939" y="598170"/>
                    <a:pt x="263794" y="603885"/>
                    <a:pt x="248554" y="614363"/>
                  </a:cubicBezTo>
                  <a:lnTo>
                    <a:pt x="246649" y="615315"/>
                  </a:lnTo>
                  <a:lnTo>
                    <a:pt x="244744" y="614363"/>
                  </a:lnTo>
                  <a:cubicBezTo>
                    <a:pt x="229504" y="603885"/>
                    <a:pt x="211406" y="598170"/>
                    <a:pt x="194261" y="598170"/>
                  </a:cubicBezTo>
                  <a:cubicBezTo>
                    <a:pt x="177116" y="598170"/>
                    <a:pt x="159019" y="603885"/>
                    <a:pt x="143779" y="614363"/>
                  </a:cubicBezTo>
                  <a:lnTo>
                    <a:pt x="141874" y="615315"/>
                  </a:lnTo>
                  <a:lnTo>
                    <a:pt x="139969" y="614363"/>
                  </a:lnTo>
                  <a:cubicBezTo>
                    <a:pt x="124729" y="603885"/>
                    <a:pt x="107584" y="598170"/>
                    <a:pt x="89486" y="598170"/>
                  </a:cubicBezTo>
                  <a:close/>
                  <a:moveTo>
                    <a:pt x="234266" y="362902"/>
                  </a:moveTo>
                  <a:cubicBezTo>
                    <a:pt x="209501" y="362902"/>
                    <a:pt x="189499" y="342900"/>
                    <a:pt x="189499" y="318135"/>
                  </a:cubicBezTo>
                  <a:lnTo>
                    <a:pt x="189499" y="44767"/>
                  </a:lnTo>
                  <a:cubicBezTo>
                    <a:pt x="189499" y="20002"/>
                    <a:pt x="209501" y="0"/>
                    <a:pt x="234266" y="0"/>
                  </a:cubicBezTo>
                  <a:cubicBezTo>
                    <a:pt x="259031" y="0"/>
                    <a:pt x="279034" y="20002"/>
                    <a:pt x="279034" y="44767"/>
                  </a:cubicBezTo>
                  <a:lnTo>
                    <a:pt x="279034" y="318135"/>
                  </a:lnTo>
                  <a:cubicBezTo>
                    <a:pt x="279034" y="342900"/>
                    <a:pt x="259031" y="362902"/>
                    <a:pt x="234266" y="362902"/>
                  </a:cubicBezTo>
                  <a:close/>
                </a:path>
              </a:pathLst>
            </a:custGeom>
            <a:solidFill>
              <a:srgbClr val="333333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="" xmlns:a16="http://schemas.microsoft.com/office/drawing/2014/main" id="{D4833DC4-FE66-4E3E-893A-2E21BFDAA50B}"/>
                </a:ext>
              </a:extLst>
            </p:cNvPr>
            <p:cNvSpPr/>
            <p:nvPr/>
          </p:nvSpPr>
          <p:spPr>
            <a:xfrm>
              <a:off x="585787" y="-1698307"/>
              <a:ext cx="733424" cy="1581149"/>
            </a:xfrm>
            <a:custGeom>
              <a:avLst/>
              <a:gdLst>
                <a:gd name="connsiteX0" fmla="*/ 137160 w 733424"/>
                <a:gd name="connsiteY0" fmla="*/ 1581150 h 1581149"/>
                <a:gd name="connsiteX1" fmla="*/ 0 w 733424"/>
                <a:gd name="connsiteY1" fmla="*/ 1443990 h 1581149"/>
                <a:gd name="connsiteX2" fmla="*/ 0 w 733424"/>
                <a:gd name="connsiteY2" fmla="*/ 137160 h 1581149"/>
                <a:gd name="connsiteX3" fmla="*/ 137160 w 733424"/>
                <a:gd name="connsiteY3" fmla="*/ 0 h 1581149"/>
                <a:gd name="connsiteX4" fmla="*/ 596265 w 733424"/>
                <a:gd name="connsiteY4" fmla="*/ 0 h 1581149"/>
                <a:gd name="connsiteX5" fmla="*/ 733425 w 733424"/>
                <a:gd name="connsiteY5" fmla="*/ 137160 h 1581149"/>
                <a:gd name="connsiteX6" fmla="*/ 733425 w 733424"/>
                <a:gd name="connsiteY6" fmla="*/ 1443038 h 1581149"/>
                <a:gd name="connsiteX7" fmla="*/ 596265 w 733424"/>
                <a:gd name="connsiteY7" fmla="*/ 1580198 h 1581149"/>
                <a:gd name="connsiteX8" fmla="*/ 137160 w 733424"/>
                <a:gd name="connsiteY8" fmla="*/ 1580198 h 1581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33424" h="1581149">
                  <a:moveTo>
                    <a:pt x="137160" y="1581150"/>
                  </a:moveTo>
                  <a:cubicBezTo>
                    <a:pt x="60960" y="1581150"/>
                    <a:pt x="0" y="1519238"/>
                    <a:pt x="0" y="1443990"/>
                  </a:cubicBezTo>
                  <a:lnTo>
                    <a:pt x="0" y="137160"/>
                  </a:lnTo>
                  <a:cubicBezTo>
                    <a:pt x="0" y="60960"/>
                    <a:pt x="61912" y="0"/>
                    <a:pt x="137160" y="0"/>
                  </a:cubicBezTo>
                  <a:lnTo>
                    <a:pt x="596265" y="0"/>
                  </a:lnTo>
                  <a:cubicBezTo>
                    <a:pt x="672465" y="0"/>
                    <a:pt x="733425" y="61913"/>
                    <a:pt x="733425" y="137160"/>
                  </a:cubicBezTo>
                  <a:lnTo>
                    <a:pt x="733425" y="1443038"/>
                  </a:lnTo>
                  <a:cubicBezTo>
                    <a:pt x="733425" y="1519238"/>
                    <a:pt x="671513" y="1580198"/>
                    <a:pt x="596265" y="1580198"/>
                  </a:cubicBezTo>
                  <a:lnTo>
                    <a:pt x="137160" y="1580198"/>
                  </a:lnTo>
                  <a:close/>
                </a:path>
              </a:pathLst>
            </a:custGeom>
            <a:solidFill>
              <a:srgbClr val="27C18F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="" xmlns:a16="http://schemas.microsoft.com/office/drawing/2014/main" id="{6C38C9C7-E1CF-4F66-88B6-50CD042EDB60}"/>
                </a:ext>
              </a:extLst>
            </p:cNvPr>
            <p:cNvSpPr/>
            <p:nvPr/>
          </p:nvSpPr>
          <p:spPr>
            <a:xfrm>
              <a:off x="541020" y="-1744027"/>
              <a:ext cx="822968" cy="1669732"/>
            </a:xfrm>
            <a:custGeom>
              <a:avLst/>
              <a:gdLst>
                <a:gd name="connsiteX0" fmla="*/ 641033 w 822968"/>
                <a:gd name="connsiteY0" fmla="*/ 89535 h 1669732"/>
                <a:gd name="connsiteX1" fmla="*/ 734378 w 822968"/>
                <a:gd name="connsiteY1" fmla="*/ 182880 h 1669732"/>
                <a:gd name="connsiteX2" fmla="*/ 734378 w 822968"/>
                <a:gd name="connsiteY2" fmla="*/ 1488758 h 1669732"/>
                <a:gd name="connsiteX3" fmla="*/ 641033 w 822968"/>
                <a:gd name="connsiteY3" fmla="*/ 1582103 h 1669732"/>
                <a:gd name="connsiteX4" fmla="*/ 181927 w 822968"/>
                <a:gd name="connsiteY4" fmla="*/ 1582103 h 1669732"/>
                <a:gd name="connsiteX5" fmla="*/ 88582 w 822968"/>
                <a:gd name="connsiteY5" fmla="*/ 1488758 h 1669732"/>
                <a:gd name="connsiteX6" fmla="*/ 88582 w 822968"/>
                <a:gd name="connsiteY6" fmla="*/ 182880 h 1669732"/>
                <a:gd name="connsiteX7" fmla="*/ 181927 w 822968"/>
                <a:gd name="connsiteY7" fmla="*/ 89535 h 1669732"/>
                <a:gd name="connsiteX8" fmla="*/ 641033 w 822968"/>
                <a:gd name="connsiteY8" fmla="*/ 89535 h 1669732"/>
                <a:gd name="connsiteX9" fmla="*/ 641033 w 822968"/>
                <a:gd name="connsiteY9" fmla="*/ 0 h 1669732"/>
                <a:gd name="connsiteX10" fmla="*/ 181927 w 822968"/>
                <a:gd name="connsiteY10" fmla="*/ 0 h 1669732"/>
                <a:gd name="connsiteX11" fmla="*/ 0 w 822968"/>
                <a:gd name="connsiteY11" fmla="*/ 181928 h 1669732"/>
                <a:gd name="connsiteX12" fmla="*/ 0 w 822968"/>
                <a:gd name="connsiteY12" fmla="*/ 1487805 h 1669732"/>
                <a:gd name="connsiteX13" fmla="*/ 181927 w 822968"/>
                <a:gd name="connsiteY13" fmla="*/ 1669733 h 1669732"/>
                <a:gd name="connsiteX14" fmla="*/ 641033 w 822968"/>
                <a:gd name="connsiteY14" fmla="*/ 1669733 h 1669732"/>
                <a:gd name="connsiteX15" fmla="*/ 822960 w 822968"/>
                <a:gd name="connsiteY15" fmla="*/ 1487805 h 1669732"/>
                <a:gd name="connsiteX16" fmla="*/ 822960 w 822968"/>
                <a:gd name="connsiteY16" fmla="*/ 182880 h 1669732"/>
                <a:gd name="connsiteX17" fmla="*/ 641033 w 822968"/>
                <a:gd name="connsiteY17" fmla="*/ 0 h 1669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822968" h="1669732">
                  <a:moveTo>
                    <a:pt x="641033" y="89535"/>
                  </a:moveTo>
                  <a:cubicBezTo>
                    <a:pt x="692467" y="89535"/>
                    <a:pt x="734378" y="131445"/>
                    <a:pt x="734378" y="182880"/>
                  </a:cubicBezTo>
                  <a:lnTo>
                    <a:pt x="734378" y="1488758"/>
                  </a:lnTo>
                  <a:cubicBezTo>
                    <a:pt x="734378" y="1540193"/>
                    <a:pt x="692467" y="1582103"/>
                    <a:pt x="641033" y="1582103"/>
                  </a:cubicBezTo>
                  <a:lnTo>
                    <a:pt x="181927" y="1582103"/>
                  </a:lnTo>
                  <a:cubicBezTo>
                    <a:pt x="130492" y="1582103"/>
                    <a:pt x="88582" y="1540193"/>
                    <a:pt x="88582" y="1488758"/>
                  </a:cubicBezTo>
                  <a:lnTo>
                    <a:pt x="88582" y="182880"/>
                  </a:lnTo>
                  <a:cubicBezTo>
                    <a:pt x="88582" y="131445"/>
                    <a:pt x="130492" y="89535"/>
                    <a:pt x="181927" y="89535"/>
                  </a:cubicBezTo>
                  <a:lnTo>
                    <a:pt x="641033" y="89535"/>
                  </a:lnTo>
                  <a:moveTo>
                    <a:pt x="641033" y="0"/>
                  </a:moveTo>
                  <a:lnTo>
                    <a:pt x="181927" y="0"/>
                  </a:lnTo>
                  <a:cubicBezTo>
                    <a:pt x="81915" y="0"/>
                    <a:pt x="0" y="81915"/>
                    <a:pt x="0" y="181928"/>
                  </a:cubicBezTo>
                  <a:lnTo>
                    <a:pt x="0" y="1487805"/>
                  </a:lnTo>
                  <a:cubicBezTo>
                    <a:pt x="0" y="1587818"/>
                    <a:pt x="81915" y="1669733"/>
                    <a:pt x="181927" y="1669733"/>
                  </a:cubicBezTo>
                  <a:lnTo>
                    <a:pt x="641033" y="1669733"/>
                  </a:lnTo>
                  <a:cubicBezTo>
                    <a:pt x="741045" y="1669733"/>
                    <a:pt x="822960" y="1587818"/>
                    <a:pt x="822960" y="1487805"/>
                  </a:cubicBezTo>
                  <a:lnTo>
                    <a:pt x="822960" y="182880"/>
                  </a:lnTo>
                  <a:cubicBezTo>
                    <a:pt x="823912" y="81915"/>
                    <a:pt x="741998" y="0"/>
                    <a:pt x="641033" y="0"/>
                  </a:cubicBezTo>
                  <a:close/>
                </a:path>
              </a:pathLst>
            </a:custGeom>
            <a:solidFill>
              <a:srgbClr val="333333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="" xmlns:a16="http://schemas.microsoft.com/office/drawing/2014/main" id="{379D60EB-5F31-4BF0-9796-93C10F0CC4DF}"/>
                </a:ext>
              </a:extLst>
            </p:cNvPr>
            <p:cNvSpPr/>
            <p:nvPr/>
          </p:nvSpPr>
          <p:spPr>
            <a:xfrm>
              <a:off x="1086802" y="-1699259"/>
              <a:ext cx="89534" cy="958214"/>
            </a:xfrm>
            <a:custGeom>
              <a:avLst/>
              <a:gdLst>
                <a:gd name="connsiteX0" fmla="*/ 44767 w 89534"/>
                <a:gd name="connsiteY0" fmla="*/ 958215 h 958214"/>
                <a:gd name="connsiteX1" fmla="*/ 0 w 89534"/>
                <a:gd name="connsiteY1" fmla="*/ 913447 h 958214"/>
                <a:gd name="connsiteX2" fmla="*/ 0 w 89534"/>
                <a:gd name="connsiteY2" fmla="*/ 44768 h 958214"/>
                <a:gd name="connsiteX3" fmla="*/ 44767 w 89534"/>
                <a:gd name="connsiteY3" fmla="*/ 0 h 958214"/>
                <a:gd name="connsiteX4" fmla="*/ 89535 w 89534"/>
                <a:gd name="connsiteY4" fmla="*/ 44768 h 958214"/>
                <a:gd name="connsiteX5" fmla="*/ 89535 w 89534"/>
                <a:gd name="connsiteY5" fmla="*/ 913447 h 958214"/>
                <a:gd name="connsiteX6" fmla="*/ 44767 w 89534"/>
                <a:gd name="connsiteY6" fmla="*/ 958215 h 9582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9534" h="958214">
                  <a:moveTo>
                    <a:pt x="44767" y="958215"/>
                  </a:moveTo>
                  <a:cubicBezTo>
                    <a:pt x="20002" y="958215"/>
                    <a:pt x="0" y="938213"/>
                    <a:pt x="0" y="913447"/>
                  </a:cubicBezTo>
                  <a:lnTo>
                    <a:pt x="0" y="44768"/>
                  </a:lnTo>
                  <a:cubicBezTo>
                    <a:pt x="0" y="20002"/>
                    <a:pt x="20002" y="0"/>
                    <a:pt x="44767" y="0"/>
                  </a:cubicBezTo>
                  <a:cubicBezTo>
                    <a:pt x="69532" y="0"/>
                    <a:pt x="89535" y="20002"/>
                    <a:pt x="89535" y="44768"/>
                  </a:cubicBezTo>
                  <a:lnTo>
                    <a:pt x="89535" y="913447"/>
                  </a:lnTo>
                  <a:cubicBezTo>
                    <a:pt x="89535" y="938213"/>
                    <a:pt x="69532" y="958215"/>
                    <a:pt x="44767" y="958215"/>
                  </a:cubicBezTo>
                  <a:close/>
                </a:path>
              </a:pathLst>
            </a:custGeom>
            <a:solidFill>
              <a:srgbClr val="333333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="" xmlns:a16="http://schemas.microsoft.com/office/drawing/2014/main" id="{C6C84203-EAE5-4152-A1AB-AF36D7D6C83B}"/>
                </a:ext>
              </a:extLst>
            </p:cNvPr>
            <p:cNvSpPr/>
            <p:nvPr/>
          </p:nvSpPr>
          <p:spPr>
            <a:xfrm>
              <a:off x="810577" y="-830579"/>
              <a:ext cx="509587" cy="713422"/>
            </a:xfrm>
            <a:custGeom>
              <a:avLst/>
              <a:gdLst>
                <a:gd name="connsiteX0" fmla="*/ 44767 w 509587"/>
                <a:gd name="connsiteY0" fmla="*/ 713422 h 713422"/>
                <a:gd name="connsiteX1" fmla="*/ 0 w 509587"/>
                <a:gd name="connsiteY1" fmla="*/ 668655 h 713422"/>
                <a:gd name="connsiteX2" fmla="*/ 0 w 509587"/>
                <a:gd name="connsiteY2" fmla="*/ 137160 h 713422"/>
                <a:gd name="connsiteX3" fmla="*/ 137160 w 509587"/>
                <a:gd name="connsiteY3" fmla="*/ 0 h 713422"/>
                <a:gd name="connsiteX4" fmla="*/ 464820 w 509587"/>
                <a:gd name="connsiteY4" fmla="*/ 0 h 713422"/>
                <a:gd name="connsiteX5" fmla="*/ 509588 w 509587"/>
                <a:gd name="connsiteY5" fmla="*/ 44767 h 713422"/>
                <a:gd name="connsiteX6" fmla="*/ 509588 w 509587"/>
                <a:gd name="connsiteY6" fmla="*/ 576263 h 713422"/>
                <a:gd name="connsiteX7" fmla="*/ 372427 w 509587"/>
                <a:gd name="connsiteY7" fmla="*/ 713422 h 713422"/>
                <a:gd name="connsiteX8" fmla="*/ 44767 w 509587"/>
                <a:gd name="connsiteY8" fmla="*/ 713422 h 7134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09587" h="713422">
                  <a:moveTo>
                    <a:pt x="44767" y="713422"/>
                  </a:moveTo>
                  <a:cubicBezTo>
                    <a:pt x="20002" y="713422"/>
                    <a:pt x="0" y="693420"/>
                    <a:pt x="0" y="668655"/>
                  </a:cubicBezTo>
                  <a:lnTo>
                    <a:pt x="0" y="137160"/>
                  </a:lnTo>
                  <a:cubicBezTo>
                    <a:pt x="0" y="61912"/>
                    <a:pt x="60960" y="0"/>
                    <a:pt x="137160" y="0"/>
                  </a:cubicBezTo>
                  <a:lnTo>
                    <a:pt x="464820" y="0"/>
                  </a:lnTo>
                  <a:cubicBezTo>
                    <a:pt x="489585" y="0"/>
                    <a:pt x="509588" y="20003"/>
                    <a:pt x="509588" y="44767"/>
                  </a:cubicBezTo>
                  <a:lnTo>
                    <a:pt x="509588" y="576263"/>
                  </a:lnTo>
                  <a:cubicBezTo>
                    <a:pt x="509588" y="651510"/>
                    <a:pt x="448628" y="713422"/>
                    <a:pt x="372427" y="713422"/>
                  </a:cubicBezTo>
                  <a:lnTo>
                    <a:pt x="44767" y="713422"/>
                  </a:lnTo>
                  <a:close/>
                </a:path>
              </a:pathLst>
            </a:custGeom>
            <a:solidFill>
              <a:srgbClr val="FFBA40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="" xmlns:a16="http://schemas.microsoft.com/office/drawing/2014/main" id="{7105DE5C-58B6-4FA5-A34B-025F7F7C022D}"/>
                </a:ext>
              </a:extLst>
            </p:cNvPr>
            <p:cNvSpPr/>
            <p:nvPr/>
          </p:nvSpPr>
          <p:spPr>
            <a:xfrm>
              <a:off x="766762" y="-875347"/>
              <a:ext cx="598169" cy="802957"/>
            </a:xfrm>
            <a:custGeom>
              <a:avLst/>
              <a:gdLst>
                <a:gd name="connsiteX0" fmla="*/ 508635 w 598169"/>
                <a:gd name="connsiteY0" fmla="*/ 89535 h 802957"/>
                <a:gd name="connsiteX1" fmla="*/ 508635 w 598169"/>
                <a:gd name="connsiteY1" fmla="*/ 621030 h 802957"/>
                <a:gd name="connsiteX2" fmla="*/ 416242 w 598169"/>
                <a:gd name="connsiteY2" fmla="*/ 713423 h 802957"/>
                <a:gd name="connsiteX3" fmla="*/ 88582 w 598169"/>
                <a:gd name="connsiteY3" fmla="*/ 713423 h 802957"/>
                <a:gd name="connsiteX4" fmla="*/ 88582 w 598169"/>
                <a:gd name="connsiteY4" fmla="*/ 181927 h 802957"/>
                <a:gd name="connsiteX5" fmla="*/ 180975 w 598169"/>
                <a:gd name="connsiteY5" fmla="*/ 89535 h 802957"/>
                <a:gd name="connsiteX6" fmla="*/ 508635 w 598169"/>
                <a:gd name="connsiteY6" fmla="*/ 89535 h 802957"/>
                <a:gd name="connsiteX7" fmla="*/ 508635 w 598169"/>
                <a:gd name="connsiteY7" fmla="*/ 0 h 802957"/>
                <a:gd name="connsiteX8" fmla="*/ 180975 w 598169"/>
                <a:gd name="connsiteY8" fmla="*/ 0 h 802957"/>
                <a:gd name="connsiteX9" fmla="*/ 0 w 598169"/>
                <a:gd name="connsiteY9" fmla="*/ 180975 h 802957"/>
                <a:gd name="connsiteX10" fmla="*/ 0 w 598169"/>
                <a:gd name="connsiteY10" fmla="*/ 713423 h 802957"/>
                <a:gd name="connsiteX11" fmla="*/ 89535 w 598169"/>
                <a:gd name="connsiteY11" fmla="*/ 802958 h 802957"/>
                <a:gd name="connsiteX12" fmla="*/ 417195 w 598169"/>
                <a:gd name="connsiteY12" fmla="*/ 802958 h 802957"/>
                <a:gd name="connsiteX13" fmla="*/ 598170 w 598169"/>
                <a:gd name="connsiteY13" fmla="*/ 621983 h 802957"/>
                <a:gd name="connsiteX14" fmla="*/ 598170 w 598169"/>
                <a:gd name="connsiteY14" fmla="*/ 90488 h 802957"/>
                <a:gd name="connsiteX15" fmla="*/ 508635 w 598169"/>
                <a:gd name="connsiteY15" fmla="*/ 0 h 802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98169" h="802957">
                  <a:moveTo>
                    <a:pt x="508635" y="89535"/>
                  </a:moveTo>
                  <a:lnTo>
                    <a:pt x="508635" y="621030"/>
                  </a:lnTo>
                  <a:cubicBezTo>
                    <a:pt x="508635" y="671513"/>
                    <a:pt x="466725" y="713423"/>
                    <a:pt x="416242" y="713423"/>
                  </a:cubicBezTo>
                  <a:lnTo>
                    <a:pt x="88582" y="713423"/>
                  </a:lnTo>
                  <a:lnTo>
                    <a:pt x="88582" y="181927"/>
                  </a:lnTo>
                  <a:cubicBezTo>
                    <a:pt x="88582" y="131445"/>
                    <a:pt x="130492" y="89535"/>
                    <a:pt x="180975" y="89535"/>
                  </a:cubicBezTo>
                  <a:lnTo>
                    <a:pt x="508635" y="89535"/>
                  </a:lnTo>
                  <a:moveTo>
                    <a:pt x="508635" y="0"/>
                  </a:moveTo>
                  <a:lnTo>
                    <a:pt x="180975" y="0"/>
                  </a:lnTo>
                  <a:cubicBezTo>
                    <a:pt x="80962" y="0"/>
                    <a:pt x="0" y="80963"/>
                    <a:pt x="0" y="180975"/>
                  </a:cubicBezTo>
                  <a:lnTo>
                    <a:pt x="0" y="713423"/>
                  </a:lnTo>
                  <a:cubicBezTo>
                    <a:pt x="0" y="762953"/>
                    <a:pt x="40005" y="802958"/>
                    <a:pt x="89535" y="802958"/>
                  </a:cubicBezTo>
                  <a:lnTo>
                    <a:pt x="417195" y="802958"/>
                  </a:lnTo>
                  <a:cubicBezTo>
                    <a:pt x="517208" y="802958"/>
                    <a:pt x="598170" y="721995"/>
                    <a:pt x="598170" y="621983"/>
                  </a:cubicBezTo>
                  <a:lnTo>
                    <a:pt x="598170" y="90488"/>
                  </a:lnTo>
                  <a:cubicBezTo>
                    <a:pt x="598170" y="40005"/>
                    <a:pt x="558165" y="0"/>
                    <a:pt x="508635" y="0"/>
                  </a:cubicBezTo>
                  <a:close/>
                </a:path>
              </a:pathLst>
            </a:custGeom>
            <a:solidFill>
              <a:srgbClr val="333333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="" xmlns:a16="http://schemas.microsoft.com/office/drawing/2014/main" id="{9BD72464-6BDA-4A8D-867B-02A094984269}"/>
                </a:ext>
              </a:extLst>
            </p:cNvPr>
            <p:cNvSpPr/>
            <p:nvPr/>
          </p:nvSpPr>
          <p:spPr>
            <a:xfrm>
              <a:off x="126682" y="-1677352"/>
              <a:ext cx="327659" cy="911542"/>
            </a:xfrm>
            <a:custGeom>
              <a:avLst/>
              <a:gdLst>
                <a:gd name="connsiteX0" fmla="*/ 235268 w 327659"/>
                <a:gd name="connsiteY0" fmla="*/ 911543 h 911542"/>
                <a:gd name="connsiteX1" fmla="*/ 142875 w 327659"/>
                <a:gd name="connsiteY1" fmla="*/ 819150 h 911542"/>
                <a:gd name="connsiteX2" fmla="*/ 142875 w 327659"/>
                <a:gd name="connsiteY2" fmla="*/ 184785 h 911542"/>
                <a:gd name="connsiteX3" fmla="*/ 92393 w 327659"/>
                <a:gd name="connsiteY3" fmla="*/ 184785 h 911542"/>
                <a:gd name="connsiteX4" fmla="*/ 0 w 327659"/>
                <a:gd name="connsiteY4" fmla="*/ 92393 h 911542"/>
                <a:gd name="connsiteX5" fmla="*/ 92393 w 327659"/>
                <a:gd name="connsiteY5" fmla="*/ 0 h 911542"/>
                <a:gd name="connsiteX6" fmla="*/ 235268 w 327659"/>
                <a:gd name="connsiteY6" fmla="*/ 0 h 911542"/>
                <a:gd name="connsiteX7" fmla="*/ 327660 w 327659"/>
                <a:gd name="connsiteY7" fmla="*/ 92393 h 911542"/>
                <a:gd name="connsiteX8" fmla="*/ 327660 w 327659"/>
                <a:gd name="connsiteY8" fmla="*/ 819150 h 911542"/>
                <a:gd name="connsiteX9" fmla="*/ 235268 w 327659"/>
                <a:gd name="connsiteY9" fmla="*/ 911543 h 9115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27659" h="911542">
                  <a:moveTo>
                    <a:pt x="235268" y="911543"/>
                  </a:moveTo>
                  <a:cubicBezTo>
                    <a:pt x="183833" y="911543"/>
                    <a:pt x="142875" y="869632"/>
                    <a:pt x="142875" y="819150"/>
                  </a:cubicBezTo>
                  <a:lnTo>
                    <a:pt x="142875" y="184785"/>
                  </a:lnTo>
                  <a:lnTo>
                    <a:pt x="92393" y="184785"/>
                  </a:lnTo>
                  <a:cubicBezTo>
                    <a:pt x="40957" y="184785"/>
                    <a:pt x="0" y="142875"/>
                    <a:pt x="0" y="92393"/>
                  </a:cubicBezTo>
                  <a:cubicBezTo>
                    <a:pt x="0" y="40958"/>
                    <a:pt x="41910" y="0"/>
                    <a:pt x="92393" y="0"/>
                  </a:cubicBezTo>
                  <a:lnTo>
                    <a:pt x="235268" y="0"/>
                  </a:lnTo>
                  <a:cubicBezTo>
                    <a:pt x="286703" y="0"/>
                    <a:pt x="327660" y="41910"/>
                    <a:pt x="327660" y="92393"/>
                  </a:cubicBezTo>
                  <a:lnTo>
                    <a:pt x="327660" y="819150"/>
                  </a:lnTo>
                  <a:cubicBezTo>
                    <a:pt x="327660" y="869632"/>
                    <a:pt x="286703" y="911543"/>
                    <a:pt x="235268" y="911543"/>
                  </a:cubicBezTo>
                  <a:close/>
                </a:path>
              </a:pathLst>
            </a:custGeom>
            <a:solidFill>
              <a:srgbClr val="FFBA40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="" xmlns:a16="http://schemas.microsoft.com/office/drawing/2014/main" id="{8612FB1A-DDC9-44AB-B3B4-14DCC4A4C0D3}"/>
                </a:ext>
              </a:extLst>
            </p:cNvPr>
            <p:cNvSpPr/>
            <p:nvPr/>
          </p:nvSpPr>
          <p:spPr>
            <a:xfrm>
              <a:off x="81904" y="-1722119"/>
              <a:ext cx="417205" cy="1000124"/>
            </a:xfrm>
            <a:custGeom>
              <a:avLst/>
              <a:gdLst>
                <a:gd name="connsiteX0" fmla="*/ 280046 w 417205"/>
                <a:gd name="connsiteY0" fmla="*/ 88582 h 1000124"/>
                <a:gd name="connsiteX1" fmla="*/ 328623 w 417205"/>
                <a:gd name="connsiteY1" fmla="*/ 137160 h 1000124"/>
                <a:gd name="connsiteX2" fmla="*/ 328623 w 417205"/>
                <a:gd name="connsiteY2" fmla="*/ 863918 h 1000124"/>
                <a:gd name="connsiteX3" fmla="*/ 280046 w 417205"/>
                <a:gd name="connsiteY3" fmla="*/ 912495 h 1000124"/>
                <a:gd name="connsiteX4" fmla="*/ 231468 w 417205"/>
                <a:gd name="connsiteY4" fmla="*/ 863918 h 1000124"/>
                <a:gd name="connsiteX5" fmla="*/ 231468 w 417205"/>
                <a:gd name="connsiteY5" fmla="*/ 185738 h 1000124"/>
                <a:gd name="connsiteX6" fmla="*/ 137171 w 417205"/>
                <a:gd name="connsiteY6" fmla="*/ 185738 h 1000124"/>
                <a:gd name="connsiteX7" fmla="*/ 88593 w 417205"/>
                <a:gd name="connsiteY7" fmla="*/ 137160 h 1000124"/>
                <a:gd name="connsiteX8" fmla="*/ 137171 w 417205"/>
                <a:gd name="connsiteY8" fmla="*/ 88582 h 1000124"/>
                <a:gd name="connsiteX9" fmla="*/ 280046 w 417205"/>
                <a:gd name="connsiteY9" fmla="*/ 88582 h 1000124"/>
                <a:gd name="connsiteX10" fmla="*/ 280046 w 417205"/>
                <a:gd name="connsiteY10" fmla="*/ 0 h 1000124"/>
                <a:gd name="connsiteX11" fmla="*/ 137171 w 417205"/>
                <a:gd name="connsiteY11" fmla="*/ 0 h 1000124"/>
                <a:gd name="connsiteX12" fmla="*/ 11 w 417205"/>
                <a:gd name="connsiteY12" fmla="*/ 137160 h 1000124"/>
                <a:gd name="connsiteX13" fmla="*/ 137171 w 417205"/>
                <a:gd name="connsiteY13" fmla="*/ 274320 h 1000124"/>
                <a:gd name="connsiteX14" fmla="*/ 142886 w 417205"/>
                <a:gd name="connsiteY14" fmla="*/ 274320 h 1000124"/>
                <a:gd name="connsiteX15" fmla="*/ 142886 w 417205"/>
                <a:gd name="connsiteY15" fmla="*/ 862965 h 1000124"/>
                <a:gd name="connsiteX16" fmla="*/ 280046 w 417205"/>
                <a:gd name="connsiteY16" fmla="*/ 1000125 h 1000124"/>
                <a:gd name="connsiteX17" fmla="*/ 417206 w 417205"/>
                <a:gd name="connsiteY17" fmla="*/ 862965 h 1000124"/>
                <a:gd name="connsiteX18" fmla="*/ 417206 w 417205"/>
                <a:gd name="connsiteY18" fmla="*/ 137160 h 1000124"/>
                <a:gd name="connsiteX19" fmla="*/ 280046 w 417205"/>
                <a:gd name="connsiteY19" fmla="*/ 0 h 10001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17205" h="1000124">
                  <a:moveTo>
                    <a:pt x="280046" y="88582"/>
                  </a:moveTo>
                  <a:cubicBezTo>
                    <a:pt x="306716" y="88582"/>
                    <a:pt x="328623" y="110490"/>
                    <a:pt x="328623" y="137160"/>
                  </a:cubicBezTo>
                  <a:lnTo>
                    <a:pt x="328623" y="863918"/>
                  </a:lnTo>
                  <a:cubicBezTo>
                    <a:pt x="328623" y="890588"/>
                    <a:pt x="306716" y="912495"/>
                    <a:pt x="280046" y="912495"/>
                  </a:cubicBezTo>
                  <a:cubicBezTo>
                    <a:pt x="253376" y="912495"/>
                    <a:pt x="231468" y="890588"/>
                    <a:pt x="231468" y="863918"/>
                  </a:cubicBezTo>
                  <a:lnTo>
                    <a:pt x="231468" y="185738"/>
                  </a:lnTo>
                  <a:lnTo>
                    <a:pt x="137171" y="185738"/>
                  </a:lnTo>
                  <a:cubicBezTo>
                    <a:pt x="110501" y="185738"/>
                    <a:pt x="88593" y="163830"/>
                    <a:pt x="88593" y="137160"/>
                  </a:cubicBezTo>
                  <a:cubicBezTo>
                    <a:pt x="88593" y="110490"/>
                    <a:pt x="110501" y="88582"/>
                    <a:pt x="137171" y="88582"/>
                  </a:cubicBezTo>
                  <a:lnTo>
                    <a:pt x="280046" y="88582"/>
                  </a:lnTo>
                  <a:moveTo>
                    <a:pt x="280046" y="0"/>
                  </a:moveTo>
                  <a:lnTo>
                    <a:pt x="137171" y="0"/>
                  </a:lnTo>
                  <a:cubicBezTo>
                    <a:pt x="60971" y="0"/>
                    <a:pt x="11" y="61912"/>
                    <a:pt x="11" y="137160"/>
                  </a:cubicBezTo>
                  <a:cubicBezTo>
                    <a:pt x="-942" y="213360"/>
                    <a:pt x="60971" y="274320"/>
                    <a:pt x="137171" y="274320"/>
                  </a:cubicBezTo>
                  <a:lnTo>
                    <a:pt x="142886" y="274320"/>
                  </a:lnTo>
                  <a:lnTo>
                    <a:pt x="142886" y="862965"/>
                  </a:lnTo>
                  <a:cubicBezTo>
                    <a:pt x="142886" y="939165"/>
                    <a:pt x="204798" y="1000125"/>
                    <a:pt x="280046" y="1000125"/>
                  </a:cubicBezTo>
                  <a:cubicBezTo>
                    <a:pt x="355293" y="1000125"/>
                    <a:pt x="417206" y="938213"/>
                    <a:pt x="417206" y="862965"/>
                  </a:cubicBezTo>
                  <a:lnTo>
                    <a:pt x="417206" y="137160"/>
                  </a:lnTo>
                  <a:cubicBezTo>
                    <a:pt x="417206" y="60960"/>
                    <a:pt x="355293" y="0"/>
                    <a:pt x="280046" y="0"/>
                  </a:cubicBezTo>
                  <a:close/>
                </a:path>
              </a:pathLst>
            </a:custGeom>
            <a:solidFill>
              <a:srgbClr val="333333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="" xmlns:a16="http://schemas.microsoft.com/office/drawing/2014/main" id="{6EB5E31F-7E6C-414E-B446-1F99C283E4F5}"/>
                </a:ext>
              </a:extLst>
            </p:cNvPr>
            <p:cNvSpPr/>
            <p:nvPr/>
          </p:nvSpPr>
          <p:spPr>
            <a:xfrm>
              <a:off x="911983" y="-445328"/>
              <a:ext cx="136277" cy="108143"/>
            </a:xfrm>
            <a:custGeom>
              <a:avLst/>
              <a:gdLst>
                <a:gd name="connsiteX0" fmla="*/ 91951 w 136277"/>
                <a:gd name="connsiteY0" fmla="*/ 108144 h 108143"/>
                <a:gd name="connsiteX1" fmla="*/ 74806 w 136277"/>
                <a:gd name="connsiteY1" fmla="*/ 105286 h 108143"/>
                <a:gd name="connsiteX2" fmla="*/ 28134 w 136277"/>
                <a:gd name="connsiteY2" fmla="*/ 86236 h 108143"/>
                <a:gd name="connsiteX3" fmla="*/ 3369 w 136277"/>
                <a:gd name="connsiteY3" fmla="*/ 28134 h 108143"/>
                <a:gd name="connsiteX4" fmla="*/ 61471 w 136277"/>
                <a:gd name="connsiteY4" fmla="*/ 3369 h 108143"/>
                <a:gd name="connsiteX5" fmla="*/ 108144 w 136277"/>
                <a:gd name="connsiteY5" fmla="*/ 22419 h 108143"/>
                <a:gd name="connsiteX6" fmla="*/ 132909 w 136277"/>
                <a:gd name="connsiteY6" fmla="*/ 80521 h 108143"/>
                <a:gd name="connsiteX7" fmla="*/ 91951 w 136277"/>
                <a:gd name="connsiteY7" fmla="*/ 108144 h 108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6277" h="108143">
                  <a:moveTo>
                    <a:pt x="91951" y="108144"/>
                  </a:moveTo>
                  <a:cubicBezTo>
                    <a:pt x="86236" y="108144"/>
                    <a:pt x="80521" y="107191"/>
                    <a:pt x="74806" y="105286"/>
                  </a:cubicBezTo>
                  <a:lnTo>
                    <a:pt x="28134" y="86236"/>
                  </a:lnTo>
                  <a:cubicBezTo>
                    <a:pt x="5274" y="76711"/>
                    <a:pt x="-6156" y="50994"/>
                    <a:pt x="3369" y="28134"/>
                  </a:cubicBezTo>
                  <a:cubicBezTo>
                    <a:pt x="12894" y="5274"/>
                    <a:pt x="38611" y="-6156"/>
                    <a:pt x="61471" y="3369"/>
                  </a:cubicBezTo>
                  <a:lnTo>
                    <a:pt x="108144" y="22419"/>
                  </a:lnTo>
                  <a:cubicBezTo>
                    <a:pt x="131004" y="31944"/>
                    <a:pt x="142434" y="57661"/>
                    <a:pt x="132909" y="80521"/>
                  </a:cubicBezTo>
                  <a:cubicBezTo>
                    <a:pt x="126241" y="97666"/>
                    <a:pt x="109096" y="108144"/>
                    <a:pt x="91951" y="108144"/>
                  </a:cubicBezTo>
                  <a:close/>
                </a:path>
              </a:pathLst>
            </a:custGeom>
            <a:solidFill>
              <a:srgbClr val="333333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="" xmlns:a16="http://schemas.microsoft.com/office/drawing/2014/main" id="{B48816FA-5736-4DD2-8CA5-E512151534B4}"/>
                </a:ext>
              </a:extLst>
            </p:cNvPr>
            <p:cNvSpPr/>
            <p:nvPr/>
          </p:nvSpPr>
          <p:spPr>
            <a:xfrm>
              <a:off x="1088718" y="-454331"/>
              <a:ext cx="110467" cy="143816"/>
            </a:xfrm>
            <a:custGeom>
              <a:avLst/>
              <a:gdLst>
                <a:gd name="connsiteX0" fmla="*/ 44756 w 110467"/>
                <a:gd name="connsiteY0" fmla="*/ 143816 h 143816"/>
                <a:gd name="connsiteX1" fmla="*/ 28564 w 110467"/>
                <a:gd name="connsiteY1" fmla="*/ 140959 h 143816"/>
                <a:gd name="connsiteX2" fmla="*/ 2846 w 110467"/>
                <a:gd name="connsiteY2" fmla="*/ 82856 h 143816"/>
                <a:gd name="connsiteX3" fmla="*/ 23801 w 110467"/>
                <a:gd name="connsiteY3" fmla="*/ 28564 h 143816"/>
                <a:gd name="connsiteX4" fmla="*/ 81904 w 110467"/>
                <a:gd name="connsiteY4" fmla="*/ 2846 h 143816"/>
                <a:gd name="connsiteX5" fmla="*/ 107621 w 110467"/>
                <a:gd name="connsiteY5" fmla="*/ 60949 h 143816"/>
                <a:gd name="connsiteX6" fmla="*/ 86666 w 110467"/>
                <a:gd name="connsiteY6" fmla="*/ 115241 h 143816"/>
                <a:gd name="connsiteX7" fmla="*/ 44756 w 110467"/>
                <a:gd name="connsiteY7" fmla="*/ 143816 h 1438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0467" h="143816">
                  <a:moveTo>
                    <a:pt x="44756" y="143816"/>
                  </a:moveTo>
                  <a:cubicBezTo>
                    <a:pt x="39041" y="143816"/>
                    <a:pt x="34279" y="142864"/>
                    <a:pt x="28564" y="140959"/>
                  </a:cubicBezTo>
                  <a:cubicBezTo>
                    <a:pt x="5704" y="132386"/>
                    <a:pt x="-5726" y="105716"/>
                    <a:pt x="2846" y="82856"/>
                  </a:cubicBezTo>
                  <a:lnTo>
                    <a:pt x="23801" y="28564"/>
                  </a:lnTo>
                  <a:cubicBezTo>
                    <a:pt x="32374" y="5704"/>
                    <a:pt x="58091" y="-5726"/>
                    <a:pt x="81904" y="2846"/>
                  </a:cubicBezTo>
                  <a:cubicBezTo>
                    <a:pt x="104764" y="11419"/>
                    <a:pt x="116194" y="38089"/>
                    <a:pt x="107621" y="60949"/>
                  </a:cubicBezTo>
                  <a:lnTo>
                    <a:pt x="86666" y="115241"/>
                  </a:lnTo>
                  <a:cubicBezTo>
                    <a:pt x="79046" y="133339"/>
                    <a:pt x="61901" y="143816"/>
                    <a:pt x="44756" y="143816"/>
                  </a:cubicBezTo>
                  <a:close/>
                </a:path>
              </a:pathLst>
            </a:custGeom>
            <a:solidFill>
              <a:srgbClr val="333333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="" xmlns:a16="http://schemas.microsoft.com/office/drawing/2014/main" id="{313AEA7A-DFC0-4540-BD04-EF7C772E860C}"/>
                </a:ext>
              </a:extLst>
            </p:cNvPr>
            <p:cNvSpPr/>
            <p:nvPr/>
          </p:nvSpPr>
          <p:spPr>
            <a:xfrm>
              <a:off x="1010085" y="-554872"/>
              <a:ext cx="150577" cy="122437"/>
            </a:xfrm>
            <a:custGeom>
              <a:avLst/>
              <a:gdLst>
                <a:gd name="connsiteX0" fmla="*/ 44332 w 150577"/>
                <a:gd name="connsiteY0" fmla="*/ 122437 h 122437"/>
                <a:gd name="connsiteX1" fmla="*/ 5280 w 150577"/>
                <a:gd name="connsiteY1" fmla="*/ 98625 h 122437"/>
                <a:gd name="connsiteX2" fmla="*/ 23377 w 150577"/>
                <a:gd name="connsiteY2" fmla="*/ 38617 h 122437"/>
                <a:gd name="connsiteX3" fmla="*/ 85290 w 150577"/>
                <a:gd name="connsiteY3" fmla="*/ 5280 h 122437"/>
                <a:gd name="connsiteX4" fmla="*/ 145297 w 150577"/>
                <a:gd name="connsiteY4" fmla="*/ 23377 h 122437"/>
                <a:gd name="connsiteX5" fmla="*/ 127200 w 150577"/>
                <a:gd name="connsiteY5" fmla="*/ 83385 h 122437"/>
                <a:gd name="connsiteX6" fmla="*/ 65287 w 150577"/>
                <a:gd name="connsiteY6" fmla="*/ 116722 h 122437"/>
                <a:gd name="connsiteX7" fmla="*/ 44332 w 150577"/>
                <a:gd name="connsiteY7" fmla="*/ 122437 h 122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0577" h="122437">
                  <a:moveTo>
                    <a:pt x="44332" y="122437"/>
                  </a:moveTo>
                  <a:cubicBezTo>
                    <a:pt x="28140" y="122437"/>
                    <a:pt x="12900" y="113865"/>
                    <a:pt x="5280" y="98625"/>
                  </a:cubicBezTo>
                  <a:cubicBezTo>
                    <a:pt x="-6150" y="76717"/>
                    <a:pt x="1470" y="50047"/>
                    <a:pt x="23377" y="38617"/>
                  </a:cubicBezTo>
                  <a:lnTo>
                    <a:pt x="85290" y="5280"/>
                  </a:lnTo>
                  <a:cubicBezTo>
                    <a:pt x="107197" y="-6150"/>
                    <a:pt x="133867" y="1470"/>
                    <a:pt x="145297" y="23377"/>
                  </a:cubicBezTo>
                  <a:cubicBezTo>
                    <a:pt x="156727" y="45285"/>
                    <a:pt x="149107" y="71955"/>
                    <a:pt x="127200" y="83385"/>
                  </a:cubicBezTo>
                  <a:lnTo>
                    <a:pt x="65287" y="116722"/>
                  </a:lnTo>
                  <a:cubicBezTo>
                    <a:pt x="58620" y="120532"/>
                    <a:pt x="51000" y="122437"/>
                    <a:pt x="44332" y="122437"/>
                  </a:cubicBezTo>
                  <a:close/>
                </a:path>
              </a:pathLst>
            </a:custGeom>
            <a:solidFill>
              <a:srgbClr val="333333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="" xmlns:a16="http://schemas.microsoft.com/office/drawing/2014/main" id="{6A7071E9-1600-4495-8B0A-31D9E72328B4}"/>
                </a:ext>
              </a:extLst>
            </p:cNvPr>
            <p:cNvSpPr/>
            <p:nvPr/>
          </p:nvSpPr>
          <p:spPr>
            <a:xfrm>
              <a:off x="886473" y="-324153"/>
              <a:ext cx="144435" cy="117461"/>
            </a:xfrm>
            <a:custGeom>
              <a:avLst/>
              <a:gdLst>
                <a:gd name="connsiteX0" fmla="*/ 100316 w 144435"/>
                <a:gd name="connsiteY0" fmla="*/ 117461 h 117461"/>
                <a:gd name="connsiteX1" fmla="*/ 79361 w 144435"/>
                <a:gd name="connsiteY1" fmla="*/ 112699 h 117461"/>
                <a:gd name="connsiteX2" fmla="*/ 24116 w 144435"/>
                <a:gd name="connsiteY2" fmla="*/ 84124 h 117461"/>
                <a:gd name="connsiteX3" fmla="*/ 5066 w 144435"/>
                <a:gd name="connsiteY3" fmla="*/ 24116 h 117461"/>
                <a:gd name="connsiteX4" fmla="*/ 65074 w 144435"/>
                <a:gd name="connsiteY4" fmla="*/ 5066 h 117461"/>
                <a:gd name="connsiteX5" fmla="*/ 120319 w 144435"/>
                <a:gd name="connsiteY5" fmla="*/ 33641 h 117461"/>
                <a:gd name="connsiteX6" fmla="*/ 139369 w 144435"/>
                <a:gd name="connsiteY6" fmla="*/ 93649 h 117461"/>
                <a:gd name="connsiteX7" fmla="*/ 100316 w 144435"/>
                <a:gd name="connsiteY7" fmla="*/ 117461 h 117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4435" h="117461">
                  <a:moveTo>
                    <a:pt x="100316" y="117461"/>
                  </a:moveTo>
                  <a:cubicBezTo>
                    <a:pt x="93649" y="117461"/>
                    <a:pt x="86029" y="115556"/>
                    <a:pt x="79361" y="112699"/>
                  </a:cubicBezTo>
                  <a:lnTo>
                    <a:pt x="24116" y="84124"/>
                  </a:lnTo>
                  <a:cubicBezTo>
                    <a:pt x="2209" y="72694"/>
                    <a:pt x="-6364" y="46024"/>
                    <a:pt x="5066" y="24116"/>
                  </a:cubicBezTo>
                  <a:cubicBezTo>
                    <a:pt x="16496" y="2209"/>
                    <a:pt x="43166" y="-6364"/>
                    <a:pt x="65074" y="5066"/>
                  </a:cubicBezTo>
                  <a:lnTo>
                    <a:pt x="120319" y="33641"/>
                  </a:lnTo>
                  <a:cubicBezTo>
                    <a:pt x="142226" y="45071"/>
                    <a:pt x="150799" y="71741"/>
                    <a:pt x="139369" y="93649"/>
                  </a:cubicBezTo>
                  <a:cubicBezTo>
                    <a:pt x="132701" y="108889"/>
                    <a:pt x="116509" y="117461"/>
                    <a:pt x="100316" y="117461"/>
                  </a:cubicBezTo>
                  <a:close/>
                </a:path>
              </a:pathLst>
            </a:custGeom>
            <a:solidFill>
              <a:srgbClr val="333333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="" xmlns:a16="http://schemas.microsoft.com/office/drawing/2014/main" id="{CD9AC62D-7002-4E32-B69F-E8450CBFEDA8}"/>
                </a:ext>
              </a:extLst>
            </p:cNvPr>
            <p:cNvSpPr/>
            <p:nvPr/>
          </p:nvSpPr>
          <p:spPr>
            <a:xfrm>
              <a:off x="1056720" y="-295829"/>
              <a:ext cx="149699" cy="98662"/>
            </a:xfrm>
            <a:custGeom>
              <a:avLst/>
              <a:gdLst>
                <a:gd name="connsiteX0" fmla="*/ 105330 w 149699"/>
                <a:gd name="connsiteY0" fmla="*/ 98662 h 98662"/>
                <a:gd name="connsiteX1" fmla="*/ 98662 w 149699"/>
                <a:gd name="connsiteY1" fmla="*/ 97710 h 98662"/>
                <a:gd name="connsiteX2" fmla="*/ 37702 w 149699"/>
                <a:gd name="connsiteY2" fmla="*/ 88185 h 98662"/>
                <a:gd name="connsiteX3" fmla="*/ 555 w 149699"/>
                <a:gd name="connsiteY3" fmla="*/ 37702 h 98662"/>
                <a:gd name="connsiteX4" fmla="*/ 51037 w 149699"/>
                <a:gd name="connsiteY4" fmla="*/ 555 h 98662"/>
                <a:gd name="connsiteX5" fmla="*/ 111997 w 149699"/>
                <a:gd name="connsiteY5" fmla="*/ 10080 h 98662"/>
                <a:gd name="connsiteX6" fmla="*/ 149145 w 149699"/>
                <a:gd name="connsiteY6" fmla="*/ 60562 h 98662"/>
                <a:gd name="connsiteX7" fmla="*/ 105330 w 149699"/>
                <a:gd name="connsiteY7" fmla="*/ 98662 h 98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9699" h="98662">
                  <a:moveTo>
                    <a:pt x="105330" y="98662"/>
                  </a:moveTo>
                  <a:cubicBezTo>
                    <a:pt x="103425" y="98662"/>
                    <a:pt x="100567" y="98662"/>
                    <a:pt x="98662" y="97710"/>
                  </a:cubicBezTo>
                  <a:lnTo>
                    <a:pt x="37702" y="88185"/>
                  </a:lnTo>
                  <a:cubicBezTo>
                    <a:pt x="12937" y="84375"/>
                    <a:pt x="-3255" y="61515"/>
                    <a:pt x="555" y="37702"/>
                  </a:cubicBezTo>
                  <a:cubicBezTo>
                    <a:pt x="4365" y="12937"/>
                    <a:pt x="27225" y="-3255"/>
                    <a:pt x="51037" y="555"/>
                  </a:cubicBezTo>
                  <a:lnTo>
                    <a:pt x="111997" y="10080"/>
                  </a:lnTo>
                  <a:cubicBezTo>
                    <a:pt x="136762" y="13890"/>
                    <a:pt x="152955" y="36750"/>
                    <a:pt x="149145" y="60562"/>
                  </a:cubicBezTo>
                  <a:cubicBezTo>
                    <a:pt x="145335" y="83422"/>
                    <a:pt x="126285" y="98662"/>
                    <a:pt x="105330" y="98662"/>
                  </a:cubicBezTo>
                  <a:close/>
                </a:path>
              </a:pathLst>
            </a:custGeom>
            <a:solidFill>
              <a:srgbClr val="333333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79" name="图形 77">
            <a:extLst>
              <a:ext uri="{FF2B5EF4-FFF2-40B4-BE49-F238E27FC236}">
                <a16:creationId xmlns="" xmlns:a16="http://schemas.microsoft.com/office/drawing/2014/main" id="{2472B885-B31A-4353-AF09-0E7784687864}"/>
              </a:ext>
            </a:extLst>
          </p:cNvPr>
          <p:cNvGrpSpPr/>
          <p:nvPr/>
        </p:nvGrpSpPr>
        <p:grpSpPr>
          <a:xfrm>
            <a:off x="3974465" y="2170344"/>
            <a:ext cx="598908" cy="598908"/>
            <a:chOff x="0" y="-3810000"/>
            <a:chExt cx="1905000" cy="1905000"/>
          </a:xfrm>
        </p:grpSpPr>
        <p:sp>
          <p:nvSpPr>
            <p:cNvPr id="80" name="任意多边形: 形状 79">
              <a:extLst>
                <a:ext uri="{FF2B5EF4-FFF2-40B4-BE49-F238E27FC236}">
                  <a16:creationId xmlns="" xmlns:a16="http://schemas.microsoft.com/office/drawing/2014/main" id="{B11DF2C1-08E7-4BBA-890B-45DC86290E18}"/>
                </a:ext>
              </a:extLst>
            </p:cNvPr>
            <p:cNvSpPr/>
            <p:nvPr/>
          </p:nvSpPr>
          <p:spPr>
            <a:xfrm>
              <a:off x="1275397" y="-3679507"/>
              <a:ext cx="230547" cy="567689"/>
            </a:xfrm>
            <a:custGeom>
              <a:avLst/>
              <a:gdLst>
                <a:gd name="connsiteX0" fmla="*/ 115253 w 230547"/>
                <a:gd name="connsiteY0" fmla="*/ 567690 h 567689"/>
                <a:gd name="connsiteX1" fmla="*/ 0 w 230547"/>
                <a:gd name="connsiteY1" fmla="*/ 376238 h 567689"/>
                <a:gd name="connsiteX2" fmla="*/ 73343 w 230547"/>
                <a:gd name="connsiteY2" fmla="*/ 29528 h 567689"/>
                <a:gd name="connsiteX3" fmla="*/ 115253 w 230547"/>
                <a:gd name="connsiteY3" fmla="*/ 0 h 567689"/>
                <a:gd name="connsiteX4" fmla="*/ 157162 w 230547"/>
                <a:gd name="connsiteY4" fmla="*/ 29528 h 567689"/>
                <a:gd name="connsiteX5" fmla="*/ 230505 w 230547"/>
                <a:gd name="connsiteY5" fmla="*/ 376238 h 567689"/>
                <a:gd name="connsiteX6" fmla="*/ 115253 w 230547"/>
                <a:gd name="connsiteY6" fmla="*/ 567690 h 567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0547" h="567689">
                  <a:moveTo>
                    <a:pt x="115253" y="567690"/>
                  </a:moveTo>
                  <a:cubicBezTo>
                    <a:pt x="13335" y="567690"/>
                    <a:pt x="0" y="470535"/>
                    <a:pt x="0" y="376238"/>
                  </a:cubicBezTo>
                  <a:cubicBezTo>
                    <a:pt x="0" y="238125"/>
                    <a:pt x="70485" y="38100"/>
                    <a:pt x="73343" y="29528"/>
                  </a:cubicBezTo>
                  <a:cubicBezTo>
                    <a:pt x="80010" y="11430"/>
                    <a:pt x="96203" y="0"/>
                    <a:pt x="115253" y="0"/>
                  </a:cubicBezTo>
                  <a:cubicBezTo>
                    <a:pt x="134303" y="0"/>
                    <a:pt x="151448" y="11430"/>
                    <a:pt x="157162" y="29528"/>
                  </a:cubicBezTo>
                  <a:cubicBezTo>
                    <a:pt x="160020" y="38100"/>
                    <a:pt x="230505" y="238125"/>
                    <a:pt x="230505" y="376238"/>
                  </a:cubicBezTo>
                  <a:cubicBezTo>
                    <a:pt x="231458" y="470535"/>
                    <a:pt x="217170" y="567690"/>
                    <a:pt x="115253" y="567690"/>
                  </a:cubicBezTo>
                  <a:close/>
                </a:path>
              </a:pathLst>
            </a:custGeom>
            <a:solidFill>
              <a:srgbClr val="FFBA40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="" xmlns:a16="http://schemas.microsoft.com/office/drawing/2014/main" id="{8D63C2C7-FFC6-4030-8BA0-1DEC745028B3}"/>
                </a:ext>
              </a:extLst>
            </p:cNvPr>
            <p:cNvSpPr/>
            <p:nvPr/>
          </p:nvSpPr>
          <p:spPr>
            <a:xfrm>
              <a:off x="1230630" y="-3725227"/>
              <a:ext cx="320039" cy="657224"/>
            </a:xfrm>
            <a:custGeom>
              <a:avLst/>
              <a:gdLst>
                <a:gd name="connsiteX0" fmla="*/ 160020 w 320039"/>
                <a:gd name="connsiteY0" fmla="*/ 89535 h 657224"/>
                <a:gd name="connsiteX1" fmla="*/ 230505 w 320039"/>
                <a:gd name="connsiteY1" fmla="*/ 421958 h 657224"/>
                <a:gd name="connsiteX2" fmla="*/ 160020 w 320039"/>
                <a:gd name="connsiteY2" fmla="*/ 568643 h 657224"/>
                <a:gd name="connsiteX3" fmla="*/ 89535 w 320039"/>
                <a:gd name="connsiteY3" fmla="*/ 421958 h 657224"/>
                <a:gd name="connsiteX4" fmla="*/ 160020 w 320039"/>
                <a:gd name="connsiteY4" fmla="*/ 89535 h 657224"/>
                <a:gd name="connsiteX5" fmla="*/ 160020 w 320039"/>
                <a:gd name="connsiteY5" fmla="*/ 0 h 657224"/>
                <a:gd name="connsiteX6" fmla="*/ 76200 w 320039"/>
                <a:gd name="connsiteY6" fmla="*/ 59055 h 657224"/>
                <a:gd name="connsiteX7" fmla="*/ 0 w 320039"/>
                <a:gd name="connsiteY7" fmla="*/ 421005 h 657224"/>
                <a:gd name="connsiteX8" fmla="*/ 160020 w 320039"/>
                <a:gd name="connsiteY8" fmla="*/ 657225 h 657224"/>
                <a:gd name="connsiteX9" fmla="*/ 320040 w 320039"/>
                <a:gd name="connsiteY9" fmla="*/ 421005 h 657224"/>
                <a:gd name="connsiteX10" fmla="*/ 243840 w 320039"/>
                <a:gd name="connsiteY10" fmla="*/ 59055 h 657224"/>
                <a:gd name="connsiteX11" fmla="*/ 160020 w 320039"/>
                <a:gd name="connsiteY11" fmla="*/ 0 h 657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20039" h="657224">
                  <a:moveTo>
                    <a:pt x="160020" y="89535"/>
                  </a:moveTo>
                  <a:cubicBezTo>
                    <a:pt x="160020" y="89535"/>
                    <a:pt x="230505" y="289560"/>
                    <a:pt x="230505" y="421958"/>
                  </a:cubicBezTo>
                  <a:cubicBezTo>
                    <a:pt x="230505" y="554355"/>
                    <a:pt x="199072" y="568643"/>
                    <a:pt x="160020" y="568643"/>
                  </a:cubicBezTo>
                  <a:cubicBezTo>
                    <a:pt x="120967" y="568643"/>
                    <a:pt x="89535" y="554355"/>
                    <a:pt x="89535" y="421958"/>
                  </a:cubicBezTo>
                  <a:cubicBezTo>
                    <a:pt x="89535" y="289560"/>
                    <a:pt x="160020" y="89535"/>
                    <a:pt x="160020" y="89535"/>
                  </a:cubicBezTo>
                  <a:moveTo>
                    <a:pt x="160020" y="0"/>
                  </a:moveTo>
                  <a:cubicBezTo>
                    <a:pt x="121920" y="0"/>
                    <a:pt x="88582" y="23812"/>
                    <a:pt x="76200" y="59055"/>
                  </a:cubicBezTo>
                  <a:cubicBezTo>
                    <a:pt x="73342" y="67627"/>
                    <a:pt x="0" y="275273"/>
                    <a:pt x="0" y="421005"/>
                  </a:cubicBezTo>
                  <a:cubicBezTo>
                    <a:pt x="0" y="479108"/>
                    <a:pt x="0" y="657225"/>
                    <a:pt x="160020" y="657225"/>
                  </a:cubicBezTo>
                  <a:cubicBezTo>
                    <a:pt x="320040" y="657225"/>
                    <a:pt x="320040" y="479108"/>
                    <a:pt x="320040" y="421005"/>
                  </a:cubicBezTo>
                  <a:cubicBezTo>
                    <a:pt x="320040" y="275273"/>
                    <a:pt x="246697" y="67627"/>
                    <a:pt x="243840" y="59055"/>
                  </a:cubicBezTo>
                  <a:cubicBezTo>
                    <a:pt x="231457" y="23812"/>
                    <a:pt x="198120" y="0"/>
                    <a:pt x="160020" y="0"/>
                  </a:cubicBezTo>
                  <a:close/>
                </a:path>
              </a:pathLst>
            </a:custGeom>
            <a:solidFill>
              <a:srgbClr val="333333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="" xmlns:a16="http://schemas.microsoft.com/office/drawing/2014/main" id="{B29AEBB6-C4AE-47F7-B71D-1F064F67AE7E}"/>
                </a:ext>
              </a:extLst>
            </p:cNvPr>
            <p:cNvSpPr/>
            <p:nvPr/>
          </p:nvSpPr>
          <p:spPr>
            <a:xfrm>
              <a:off x="1320165" y="-3310890"/>
              <a:ext cx="140970" cy="153352"/>
            </a:xfrm>
            <a:custGeom>
              <a:avLst/>
              <a:gdLst>
                <a:gd name="connsiteX0" fmla="*/ 0 w 140970"/>
                <a:gd name="connsiteY0" fmla="*/ 0 h 153352"/>
                <a:gd name="connsiteX1" fmla="*/ 0 w 140970"/>
                <a:gd name="connsiteY1" fmla="*/ 6668 h 153352"/>
                <a:gd name="connsiteX2" fmla="*/ 70485 w 140970"/>
                <a:gd name="connsiteY2" fmla="*/ 153353 h 153352"/>
                <a:gd name="connsiteX3" fmla="*/ 140970 w 140970"/>
                <a:gd name="connsiteY3" fmla="*/ 6668 h 153352"/>
                <a:gd name="connsiteX4" fmla="*/ 140970 w 140970"/>
                <a:gd name="connsiteY4" fmla="*/ 0 h 153352"/>
                <a:gd name="connsiteX5" fmla="*/ 0 w 140970"/>
                <a:gd name="connsiteY5" fmla="*/ 0 h 153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0970" h="153352">
                  <a:moveTo>
                    <a:pt x="0" y="0"/>
                  </a:moveTo>
                  <a:lnTo>
                    <a:pt x="0" y="6668"/>
                  </a:lnTo>
                  <a:cubicBezTo>
                    <a:pt x="0" y="139065"/>
                    <a:pt x="31432" y="153353"/>
                    <a:pt x="70485" y="153353"/>
                  </a:cubicBezTo>
                  <a:cubicBezTo>
                    <a:pt x="109538" y="153353"/>
                    <a:pt x="140970" y="139065"/>
                    <a:pt x="140970" y="6668"/>
                  </a:cubicBezTo>
                  <a:lnTo>
                    <a:pt x="14097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E9700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="" xmlns:a16="http://schemas.microsoft.com/office/drawing/2014/main" id="{880B42DA-0266-4575-BDA9-AFAC0BA2A904}"/>
                </a:ext>
              </a:extLst>
            </p:cNvPr>
            <p:cNvSpPr/>
            <p:nvPr/>
          </p:nvSpPr>
          <p:spPr>
            <a:xfrm>
              <a:off x="1256347" y="-3119437"/>
              <a:ext cx="266699" cy="1147762"/>
            </a:xfrm>
            <a:custGeom>
              <a:avLst/>
              <a:gdLst>
                <a:gd name="connsiteX0" fmla="*/ 134303 w 266699"/>
                <a:gd name="connsiteY0" fmla="*/ 1147762 h 1147762"/>
                <a:gd name="connsiteX1" fmla="*/ 56198 w 266699"/>
                <a:gd name="connsiteY1" fmla="*/ 1030605 h 1147762"/>
                <a:gd name="connsiteX2" fmla="*/ 26670 w 266699"/>
                <a:gd name="connsiteY2" fmla="*/ 823913 h 1147762"/>
                <a:gd name="connsiteX3" fmla="*/ 0 w 266699"/>
                <a:gd name="connsiteY3" fmla="*/ 316230 h 1147762"/>
                <a:gd name="connsiteX4" fmla="*/ 116205 w 266699"/>
                <a:gd name="connsiteY4" fmla="*/ 0 h 1147762"/>
                <a:gd name="connsiteX5" fmla="*/ 150495 w 266699"/>
                <a:gd name="connsiteY5" fmla="*/ 0 h 1147762"/>
                <a:gd name="connsiteX6" fmla="*/ 266700 w 266699"/>
                <a:gd name="connsiteY6" fmla="*/ 316230 h 1147762"/>
                <a:gd name="connsiteX7" fmla="*/ 240030 w 266699"/>
                <a:gd name="connsiteY7" fmla="*/ 823913 h 1147762"/>
                <a:gd name="connsiteX8" fmla="*/ 210502 w 266699"/>
                <a:gd name="connsiteY8" fmla="*/ 1030605 h 1147762"/>
                <a:gd name="connsiteX9" fmla="*/ 134303 w 266699"/>
                <a:gd name="connsiteY9" fmla="*/ 1147762 h 11477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66699" h="1147762">
                  <a:moveTo>
                    <a:pt x="134303" y="1147762"/>
                  </a:moveTo>
                  <a:cubicBezTo>
                    <a:pt x="84772" y="1147762"/>
                    <a:pt x="68580" y="1089660"/>
                    <a:pt x="56198" y="1030605"/>
                  </a:cubicBezTo>
                  <a:cubicBezTo>
                    <a:pt x="45720" y="980122"/>
                    <a:pt x="36195" y="910590"/>
                    <a:pt x="26670" y="823913"/>
                  </a:cubicBezTo>
                  <a:cubicBezTo>
                    <a:pt x="10478" y="664845"/>
                    <a:pt x="0" y="465772"/>
                    <a:pt x="0" y="316230"/>
                  </a:cubicBezTo>
                  <a:cubicBezTo>
                    <a:pt x="0" y="97155"/>
                    <a:pt x="17145" y="0"/>
                    <a:pt x="116205" y="0"/>
                  </a:cubicBezTo>
                  <a:lnTo>
                    <a:pt x="150495" y="0"/>
                  </a:lnTo>
                  <a:cubicBezTo>
                    <a:pt x="249555" y="0"/>
                    <a:pt x="266700" y="97155"/>
                    <a:pt x="266700" y="316230"/>
                  </a:cubicBezTo>
                  <a:cubicBezTo>
                    <a:pt x="266700" y="465772"/>
                    <a:pt x="256223" y="664845"/>
                    <a:pt x="240030" y="823913"/>
                  </a:cubicBezTo>
                  <a:cubicBezTo>
                    <a:pt x="231458" y="910590"/>
                    <a:pt x="220980" y="980122"/>
                    <a:pt x="210502" y="1030605"/>
                  </a:cubicBezTo>
                  <a:cubicBezTo>
                    <a:pt x="200977" y="1089660"/>
                    <a:pt x="184785" y="1147762"/>
                    <a:pt x="134303" y="1147762"/>
                  </a:cubicBezTo>
                  <a:close/>
                </a:path>
              </a:pathLst>
            </a:custGeom>
            <a:solidFill>
              <a:srgbClr val="27C18F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="" xmlns:a16="http://schemas.microsoft.com/office/drawing/2014/main" id="{31374486-6634-4642-A934-E3DC87CEA3F0}"/>
                </a:ext>
              </a:extLst>
            </p:cNvPr>
            <p:cNvSpPr/>
            <p:nvPr/>
          </p:nvSpPr>
          <p:spPr>
            <a:xfrm>
              <a:off x="1211579" y="-3164205"/>
              <a:ext cx="356235" cy="1236344"/>
            </a:xfrm>
            <a:custGeom>
              <a:avLst/>
              <a:gdLst>
                <a:gd name="connsiteX0" fmla="*/ 197168 w 356235"/>
                <a:gd name="connsiteY0" fmla="*/ 89535 h 1236344"/>
                <a:gd name="connsiteX1" fmla="*/ 268605 w 356235"/>
                <a:gd name="connsiteY1" fmla="*/ 360998 h 1236344"/>
                <a:gd name="connsiteX2" fmla="*/ 179070 w 356235"/>
                <a:gd name="connsiteY2" fmla="*/ 1147763 h 1236344"/>
                <a:gd name="connsiteX3" fmla="*/ 89535 w 356235"/>
                <a:gd name="connsiteY3" fmla="*/ 360998 h 1236344"/>
                <a:gd name="connsiteX4" fmla="*/ 160973 w 356235"/>
                <a:gd name="connsiteY4" fmla="*/ 89535 h 1236344"/>
                <a:gd name="connsiteX5" fmla="*/ 197168 w 356235"/>
                <a:gd name="connsiteY5" fmla="*/ 89535 h 1236344"/>
                <a:gd name="connsiteX6" fmla="*/ 197168 w 356235"/>
                <a:gd name="connsiteY6" fmla="*/ 0 h 1236344"/>
                <a:gd name="connsiteX7" fmla="*/ 160973 w 356235"/>
                <a:gd name="connsiteY7" fmla="*/ 0 h 1236344"/>
                <a:gd name="connsiteX8" fmla="*/ 25718 w 356235"/>
                <a:gd name="connsiteY8" fmla="*/ 99060 h 1236344"/>
                <a:gd name="connsiteX9" fmla="*/ 0 w 356235"/>
                <a:gd name="connsiteY9" fmla="*/ 360998 h 1236344"/>
                <a:gd name="connsiteX10" fmla="*/ 26670 w 356235"/>
                <a:gd name="connsiteY10" fmla="*/ 872490 h 1236344"/>
                <a:gd name="connsiteX11" fmla="*/ 56198 w 356235"/>
                <a:gd name="connsiteY11" fmla="*/ 1083945 h 1236344"/>
                <a:gd name="connsiteX12" fmla="*/ 178118 w 356235"/>
                <a:gd name="connsiteY12" fmla="*/ 1236345 h 1236344"/>
                <a:gd name="connsiteX13" fmla="*/ 300038 w 356235"/>
                <a:gd name="connsiteY13" fmla="*/ 1083945 h 1236344"/>
                <a:gd name="connsiteX14" fmla="*/ 329565 w 356235"/>
                <a:gd name="connsiteY14" fmla="*/ 872490 h 1236344"/>
                <a:gd name="connsiteX15" fmla="*/ 356235 w 356235"/>
                <a:gd name="connsiteY15" fmla="*/ 360998 h 1236344"/>
                <a:gd name="connsiteX16" fmla="*/ 330518 w 356235"/>
                <a:gd name="connsiteY16" fmla="*/ 99060 h 1236344"/>
                <a:gd name="connsiteX17" fmla="*/ 197168 w 356235"/>
                <a:gd name="connsiteY17" fmla="*/ 0 h 1236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56235" h="1236344">
                  <a:moveTo>
                    <a:pt x="197168" y="89535"/>
                  </a:moveTo>
                  <a:cubicBezTo>
                    <a:pt x="238125" y="89535"/>
                    <a:pt x="268605" y="105728"/>
                    <a:pt x="268605" y="360998"/>
                  </a:cubicBezTo>
                  <a:cubicBezTo>
                    <a:pt x="268605" y="653415"/>
                    <a:pt x="228600" y="1147763"/>
                    <a:pt x="179070" y="1147763"/>
                  </a:cubicBezTo>
                  <a:cubicBezTo>
                    <a:pt x="129540" y="1147763"/>
                    <a:pt x="89535" y="653415"/>
                    <a:pt x="89535" y="360998"/>
                  </a:cubicBezTo>
                  <a:cubicBezTo>
                    <a:pt x="89535" y="105728"/>
                    <a:pt x="120015" y="89535"/>
                    <a:pt x="160973" y="89535"/>
                  </a:cubicBezTo>
                  <a:lnTo>
                    <a:pt x="197168" y="89535"/>
                  </a:lnTo>
                  <a:moveTo>
                    <a:pt x="197168" y="0"/>
                  </a:moveTo>
                  <a:lnTo>
                    <a:pt x="160973" y="0"/>
                  </a:lnTo>
                  <a:cubicBezTo>
                    <a:pt x="78105" y="0"/>
                    <a:pt x="41910" y="54293"/>
                    <a:pt x="25718" y="99060"/>
                  </a:cubicBezTo>
                  <a:cubicBezTo>
                    <a:pt x="7620" y="149543"/>
                    <a:pt x="0" y="227648"/>
                    <a:pt x="0" y="360998"/>
                  </a:cubicBezTo>
                  <a:cubicBezTo>
                    <a:pt x="0" y="511493"/>
                    <a:pt x="10478" y="712470"/>
                    <a:pt x="26670" y="872490"/>
                  </a:cubicBezTo>
                  <a:cubicBezTo>
                    <a:pt x="35243" y="961073"/>
                    <a:pt x="45720" y="1031558"/>
                    <a:pt x="56198" y="1083945"/>
                  </a:cubicBezTo>
                  <a:cubicBezTo>
                    <a:pt x="66675" y="1133475"/>
                    <a:pt x="88583" y="1236345"/>
                    <a:pt x="178118" y="1236345"/>
                  </a:cubicBezTo>
                  <a:cubicBezTo>
                    <a:pt x="268605" y="1236345"/>
                    <a:pt x="289560" y="1133475"/>
                    <a:pt x="300038" y="1083945"/>
                  </a:cubicBezTo>
                  <a:cubicBezTo>
                    <a:pt x="310515" y="1032510"/>
                    <a:pt x="320993" y="961073"/>
                    <a:pt x="329565" y="872490"/>
                  </a:cubicBezTo>
                  <a:cubicBezTo>
                    <a:pt x="345758" y="712470"/>
                    <a:pt x="356235" y="511493"/>
                    <a:pt x="356235" y="360998"/>
                  </a:cubicBezTo>
                  <a:cubicBezTo>
                    <a:pt x="356235" y="228600"/>
                    <a:pt x="348615" y="149543"/>
                    <a:pt x="330518" y="99060"/>
                  </a:cubicBezTo>
                  <a:cubicBezTo>
                    <a:pt x="316230" y="54293"/>
                    <a:pt x="280035" y="0"/>
                    <a:pt x="197168" y="0"/>
                  </a:cubicBezTo>
                  <a:close/>
                </a:path>
              </a:pathLst>
            </a:custGeom>
            <a:solidFill>
              <a:srgbClr val="333333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="" xmlns:a16="http://schemas.microsoft.com/office/drawing/2014/main" id="{41DE5703-835C-4108-82CE-DA8921E1B269}"/>
                </a:ext>
              </a:extLst>
            </p:cNvPr>
            <p:cNvSpPr/>
            <p:nvPr/>
          </p:nvSpPr>
          <p:spPr>
            <a:xfrm>
              <a:off x="1262062" y="-3219449"/>
              <a:ext cx="258127" cy="219075"/>
            </a:xfrm>
            <a:custGeom>
              <a:avLst/>
              <a:gdLst>
                <a:gd name="connsiteX0" fmla="*/ 64770 w 258127"/>
                <a:gd name="connsiteY0" fmla="*/ 219075 h 219075"/>
                <a:gd name="connsiteX1" fmla="*/ 0 w 258127"/>
                <a:gd name="connsiteY1" fmla="*/ 154305 h 219075"/>
                <a:gd name="connsiteX2" fmla="*/ 0 w 258127"/>
                <a:gd name="connsiteY2" fmla="*/ 64770 h 219075"/>
                <a:gd name="connsiteX3" fmla="*/ 64770 w 258127"/>
                <a:gd name="connsiteY3" fmla="*/ 0 h 219075"/>
                <a:gd name="connsiteX4" fmla="*/ 193357 w 258127"/>
                <a:gd name="connsiteY4" fmla="*/ 0 h 219075"/>
                <a:gd name="connsiteX5" fmla="*/ 258127 w 258127"/>
                <a:gd name="connsiteY5" fmla="*/ 64770 h 219075"/>
                <a:gd name="connsiteX6" fmla="*/ 258127 w 258127"/>
                <a:gd name="connsiteY6" fmla="*/ 154305 h 219075"/>
                <a:gd name="connsiteX7" fmla="*/ 193357 w 258127"/>
                <a:gd name="connsiteY7" fmla="*/ 219075 h 219075"/>
                <a:gd name="connsiteX8" fmla="*/ 64770 w 258127"/>
                <a:gd name="connsiteY8" fmla="*/ 219075 h 219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58127" h="219075">
                  <a:moveTo>
                    <a:pt x="64770" y="219075"/>
                  </a:moveTo>
                  <a:cubicBezTo>
                    <a:pt x="28575" y="219075"/>
                    <a:pt x="0" y="189548"/>
                    <a:pt x="0" y="154305"/>
                  </a:cubicBezTo>
                  <a:lnTo>
                    <a:pt x="0" y="64770"/>
                  </a:lnTo>
                  <a:cubicBezTo>
                    <a:pt x="0" y="28575"/>
                    <a:pt x="29527" y="0"/>
                    <a:pt x="64770" y="0"/>
                  </a:cubicBezTo>
                  <a:lnTo>
                    <a:pt x="193357" y="0"/>
                  </a:lnTo>
                  <a:cubicBezTo>
                    <a:pt x="229552" y="0"/>
                    <a:pt x="258127" y="29528"/>
                    <a:pt x="258127" y="64770"/>
                  </a:cubicBezTo>
                  <a:lnTo>
                    <a:pt x="258127" y="154305"/>
                  </a:lnTo>
                  <a:cubicBezTo>
                    <a:pt x="258127" y="190500"/>
                    <a:pt x="228600" y="219075"/>
                    <a:pt x="193357" y="219075"/>
                  </a:cubicBezTo>
                  <a:lnTo>
                    <a:pt x="64770" y="219075"/>
                  </a:lnTo>
                  <a:close/>
                </a:path>
              </a:pathLst>
            </a:custGeom>
            <a:solidFill>
              <a:srgbClr val="27C18F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="" xmlns:a16="http://schemas.microsoft.com/office/drawing/2014/main" id="{9CBF4E98-BB8A-43E7-8E33-B2379E59E9BB}"/>
                </a:ext>
              </a:extLst>
            </p:cNvPr>
            <p:cNvSpPr/>
            <p:nvPr/>
          </p:nvSpPr>
          <p:spPr>
            <a:xfrm>
              <a:off x="1217294" y="-3264217"/>
              <a:ext cx="347662" cy="308610"/>
            </a:xfrm>
            <a:custGeom>
              <a:avLst/>
              <a:gdLst>
                <a:gd name="connsiteX0" fmla="*/ 238125 w 347662"/>
                <a:gd name="connsiteY0" fmla="*/ 88582 h 308610"/>
                <a:gd name="connsiteX1" fmla="*/ 258128 w 347662"/>
                <a:gd name="connsiteY1" fmla="*/ 108585 h 308610"/>
                <a:gd name="connsiteX2" fmla="*/ 258128 w 347662"/>
                <a:gd name="connsiteY2" fmla="*/ 198120 h 308610"/>
                <a:gd name="connsiteX3" fmla="*/ 238125 w 347662"/>
                <a:gd name="connsiteY3" fmla="*/ 218122 h 308610"/>
                <a:gd name="connsiteX4" fmla="*/ 109538 w 347662"/>
                <a:gd name="connsiteY4" fmla="*/ 218122 h 308610"/>
                <a:gd name="connsiteX5" fmla="*/ 89535 w 347662"/>
                <a:gd name="connsiteY5" fmla="*/ 198120 h 308610"/>
                <a:gd name="connsiteX6" fmla="*/ 89535 w 347662"/>
                <a:gd name="connsiteY6" fmla="*/ 108585 h 308610"/>
                <a:gd name="connsiteX7" fmla="*/ 109538 w 347662"/>
                <a:gd name="connsiteY7" fmla="*/ 88582 h 308610"/>
                <a:gd name="connsiteX8" fmla="*/ 238125 w 347662"/>
                <a:gd name="connsiteY8" fmla="*/ 88582 h 308610"/>
                <a:gd name="connsiteX9" fmla="*/ 238125 w 347662"/>
                <a:gd name="connsiteY9" fmla="*/ 0 h 308610"/>
                <a:gd name="connsiteX10" fmla="*/ 109538 w 347662"/>
                <a:gd name="connsiteY10" fmla="*/ 0 h 308610"/>
                <a:gd name="connsiteX11" fmla="*/ 0 w 347662"/>
                <a:gd name="connsiteY11" fmla="*/ 109538 h 308610"/>
                <a:gd name="connsiteX12" fmla="*/ 0 w 347662"/>
                <a:gd name="connsiteY12" fmla="*/ 199072 h 308610"/>
                <a:gd name="connsiteX13" fmla="*/ 109538 w 347662"/>
                <a:gd name="connsiteY13" fmla="*/ 308610 h 308610"/>
                <a:gd name="connsiteX14" fmla="*/ 238125 w 347662"/>
                <a:gd name="connsiteY14" fmla="*/ 308610 h 308610"/>
                <a:gd name="connsiteX15" fmla="*/ 347663 w 347662"/>
                <a:gd name="connsiteY15" fmla="*/ 199072 h 308610"/>
                <a:gd name="connsiteX16" fmla="*/ 347663 w 347662"/>
                <a:gd name="connsiteY16" fmla="*/ 109538 h 308610"/>
                <a:gd name="connsiteX17" fmla="*/ 238125 w 347662"/>
                <a:gd name="connsiteY17" fmla="*/ 0 h 308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47662" h="308610">
                  <a:moveTo>
                    <a:pt x="238125" y="88582"/>
                  </a:moveTo>
                  <a:cubicBezTo>
                    <a:pt x="249555" y="88582"/>
                    <a:pt x="258128" y="97155"/>
                    <a:pt x="258128" y="108585"/>
                  </a:cubicBezTo>
                  <a:lnTo>
                    <a:pt x="258128" y="198120"/>
                  </a:lnTo>
                  <a:cubicBezTo>
                    <a:pt x="258128" y="209550"/>
                    <a:pt x="249555" y="218122"/>
                    <a:pt x="238125" y="218122"/>
                  </a:cubicBezTo>
                  <a:lnTo>
                    <a:pt x="109538" y="218122"/>
                  </a:lnTo>
                  <a:cubicBezTo>
                    <a:pt x="98108" y="218122"/>
                    <a:pt x="89535" y="209550"/>
                    <a:pt x="89535" y="198120"/>
                  </a:cubicBezTo>
                  <a:lnTo>
                    <a:pt x="89535" y="108585"/>
                  </a:lnTo>
                  <a:cubicBezTo>
                    <a:pt x="89535" y="97155"/>
                    <a:pt x="98108" y="88582"/>
                    <a:pt x="109538" y="88582"/>
                  </a:cubicBezTo>
                  <a:lnTo>
                    <a:pt x="238125" y="88582"/>
                  </a:lnTo>
                  <a:moveTo>
                    <a:pt x="238125" y="0"/>
                  </a:moveTo>
                  <a:lnTo>
                    <a:pt x="109538" y="0"/>
                  </a:lnTo>
                  <a:cubicBezTo>
                    <a:pt x="49530" y="0"/>
                    <a:pt x="0" y="49530"/>
                    <a:pt x="0" y="109538"/>
                  </a:cubicBezTo>
                  <a:lnTo>
                    <a:pt x="0" y="199072"/>
                  </a:lnTo>
                  <a:cubicBezTo>
                    <a:pt x="0" y="259080"/>
                    <a:pt x="49530" y="308610"/>
                    <a:pt x="109538" y="308610"/>
                  </a:cubicBezTo>
                  <a:lnTo>
                    <a:pt x="238125" y="308610"/>
                  </a:lnTo>
                  <a:cubicBezTo>
                    <a:pt x="298132" y="308610"/>
                    <a:pt x="347663" y="259080"/>
                    <a:pt x="347663" y="199072"/>
                  </a:cubicBezTo>
                  <a:lnTo>
                    <a:pt x="347663" y="109538"/>
                  </a:lnTo>
                  <a:cubicBezTo>
                    <a:pt x="347663" y="48578"/>
                    <a:pt x="298132" y="0"/>
                    <a:pt x="238125" y="0"/>
                  </a:cubicBezTo>
                  <a:close/>
                </a:path>
              </a:pathLst>
            </a:custGeom>
            <a:solidFill>
              <a:srgbClr val="333333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="" xmlns:a16="http://schemas.microsoft.com/office/drawing/2014/main" id="{3690EAD5-3BC0-4450-A011-16FF7F0F97B4}"/>
                </a:ext>
              </a:extLst>
            </p:cNvPr>
            <p:cNvSpPr/>
            <p:nvPr/>
          </p:nvSpPr>
          <p:spPr>
            <a:xfrm>
              <a:off x="340042" y="-3680459"/>
              <a:ext cx="699134" cy="489584"/>
            </a:xfrm>
            <a:custGeom>
              <a:avLst/>
              <a:gdLst>
                <a:gd name="connsiteX0" fmla="*/ 44768 w 699134"/>
                <a:gd name="connsiteY0" fmla="*/ 489585 h 489584"/>
                <a:gd name="connsiteX1" fmla="*/ 0 w 699134"/>
                <a:gd name="connsiteY1" fmla="*/ 444817 h 489584"/>
                <a:gd name="connsiteX2" fmla="*/ 0 w 699134"/>
                <a:gd name="connsiteY2" fmla="*/ 44767 h 489584"/>
                <a:gd name="connsiteX3" fmla="*/ 44768 w 699134"/>
                <a:gd name="connsiteY3" fmla="*/ 0 h 489584"/>
                <a:gd name="connsiteX4" fmla="*/ 654368 w 699134"/>
                <a:gd name="connsiteY4" fmla="*/ 0 h 489584"/>
                <a:gd name="connsiteX5" fmla="*/ 699135 w 699134"/>
                <a:gd name="connsiteY5" fmla="*/ 44767 h 489584"/>
                <a:gd name="connsiteX6" fmla="*/ 699135 w 699134"/>
                <a:gd name="connsiteY6" fmla="*/ 444817 h 489584"/>
                <a:gd name="connsiteX7" fmla="*/ 654368 w 699134"/>
                <a:gd name="connsiteY7" fmla="*/ 489585 h 489584"/>
                <a:gd name="connsiteX8" fmla="*/ 44768 w 699134"/>
                <a:gd name="connsiteY8" fmla="*/ 489585 h 48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99134" h="489584">
                  <a:moveTo>
                    <a:pt x="44768" y="489585"/>
                  </a:moveTo>
                  <a:cubicBezTo>
                    <a:pt x="20002" y="489585"/>
                    <a:pt x="0" y="469583"/>
                    <a:pt x="0" y="444817"/>
                  </a:cubicBezTo>
                  <a:lnTo>
                    <a:pt x="0" y="44767"/>
                  </a:lnTo>
                  <a:cubicBezTo>
                    <a:pt x="0" y="20002"/>
                    <a:pt x="20002" y="0"/>
                    <a:pt x="44768" y="0"/>
                  </a:cubicBezTo>
                  <a:lnTo>
                    <a:pt x="654368" y="0"/>
                  </a:lnTo>
                  <a:cubicBezTo>
                    <a:pt x="679133" y="0"/>
                    <a:pt x="699135" y="20002"/>
                    <a:pt x="699135" y="44767"/>
                  </a:cubicBezTo>
                  <a:lnTo>
                    <a:pt x="699135" y="444817"/>
                  </a:lnTo>
                  <a:cubicBezTo>
                    <a:pt x="699135" y="469583"/>
                    <a:pt x="679133" y="489585"/>
                    <a:pt x="654368" y="489585"/>
                  </a:cubicBezTo>
                  <a:lnTo>
                    <a:pt x="44768" y="489585"/>
                  </a:lnTo>
                  <a:close/>
                </a:path>
              </a:pathLst>
            </a:custGeom>
            <a:solidFill>
              <a:srgbClr val="FFBA40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="" xmlns:a16="http://schemas.microsoft.com/office/drawing/2014/main" id="{8196D37E-8AE9-4FC2-BD11-3BC8C61D4085}"/>
                </a:ext>
              </a:extLst>
            </p:cNvPr>
            <p:cNvSpPr/>
            <p:nvPr/>
          </p:nvSpPr>
          <p:spPr>
            <a:xfrm>
              <a:off x="294322" y="-3725227"/>
              <a:ext cx="788669" cy="579120"/>
            </a:xfrm>
            <a:custGeom>
              <a:avLst/>
              <a:gdLst>
                <a:gd name="connsiteX0" fmla="*/ 699135 w 788669"/>
                <a:gd name="connsiteY0" fmla="*/ 89535 h 579120"/>
                <a:gd name="connsiteX1" fmla="*/ 699135 w 788669"/>
                <a:gd name="connsiteY1" fmla="*/ 489585 h 579120"/>
                <a:gd name="connsiteX2" fmla="*/ 89535 w 788669"/>
                <a:gd name="connsiteY2" fmla="*/ 489585 h 579120"/>
                <a:gd name="connsiteX3" fmla="*/ 89535 w 788669"/>
                <a:gd name="connsiteY3" fmla="*/ 89535 h 579120"/>
                <a:gd name="connsiteX4" fmla="*/ 699135 w 788669"/>
                <a:gd name="connsiteY4" fmla="*/ 89535 h 579120"/>
                <a:gd name="connsiteX5" fmla="*/ 699135 w 788669"/>
                <a:gd name="connsiteY5" fmla="*/ 0 h 579120"/>
                <a:gd name="connsiteX6" fmla="*/ 89535 w 788669"/>
                <a:gd name="connsiteY6" fmla="*/ 0 h 579120"/>
                <a:gd name="connsiteX7" fmla="*/ 0 w 788669"/>
                <a:gd name="connsiteY7" fmla="*/ 89535 h 579120"/>
                <a:gd name="connsiteX8" fmla="*/ 0 w 788669"/>
                <a:gd name="connsiteY8" fmla="*/ 489585 h 579120"/>
                <a:gd name="connsiteX9" fmla="*/ 89535 w 788669"/>
                <a:gd name="connsiteY9" fmla="*/ 579120 h 579120"/>
                <a:gd name="connsiteX10" fmla="*/ 699135 w 788669"/>
                <a:gd name="connsiteY10" fmla="*/ 579120 h 579120"/>
                <a:gd name="connsiteX11" fmla="*/ 788670 w 788669"/>
                <a:gd name="connsiteY11" fmla="*/ 489585 h 579120"/>
                <a:gd name="connsiteX12" fmla="*/ 788670 w 788669"/>
                <a:gd name="connsiteY12" fmla="*/ 89535 h 579120"/>
                <a:gd name="connsiteX13" fmla="*/ 699135 w 788669"/>
                <a:gd name="connsiteY13" fmla="*/ 0 h 579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788669" h="579120">
                  <a:moveTo>
                    <a:pt x="699135" y="89535"/>
                  </a:moveTo>
                  <a:lnTo>
                    <a:pt x="699135" y="489585"/>
                  </a:lnTo>
                  <a:lnTo>
                    <a:pt x="89535" y="489585"/>
                  </a:lnTo>
                  <a:lnTo>
                    <a:pt x="89535" y="89535"/>
                  </a:lnTo>
                  <a:lnTo>
                    <a:pt x="699135" y="89535"/>
                  </a:lnTo>
                  <a:moveTo>
                    <a:pt x="699135" y="0"/>
                  </a:moveTo>
                  <a:lnTo>
                    <a:pt x="89535" y="0"/>
                  </a:lnTo>
                  <a:cubicBezTo>
                    <a:pt x="40005" y="0"/>
                    <a:pt x="0" y="40005"/>
                    <a:pt x="0" y="89535"/>
                  </a:cubicBezTo>
                  <a:lnTo>
                    <a:pt x="0" y="489585"/>
                  </a:lnTo>
                  <a:cubicBezTo>
                    <a:pt x="0" y="539115"/>
                    <a:pt x="40005" y="579120"/>
                    <a:pt x="89535" y="579120"/>
                  </a:cubicBezTo>
                  <a:lnTo>
                    <a:pt x="699135" y="579120"/>
                  </a:lnTo>
                  <a:cubicBezTo>
                    <a:pt x="748665" y="579120"/>
                    <a:pt x="788670" y="539115"/>
                    <a:pt x="788670" y="489585"/>
                  </a:cubicBezTo>
                  <a:lnTo>
                    <a:pt x="788670" y="89535"/>
                  </a:lnTo>
                  <a:cubicBezTo>
                    <a:pt x="788670" y="40005"/>
                    <a:pt x="748665" y="0"/>
                    <a:pt x="699135" y="0"/>
                  </a:cubicBezTo>
                  <a:close/>
                </a:path>
              </a:pathLst>
            </a:custGeom>
            <a:solidFill>
              <a:srgbClr val="333333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="" xmlns:a16="http://schemas.microsoft.com/office/drawing/2014/main" id="{7ABCC82B-2215-4534-A3E7-1AD50927446B}"/>
                </a:ext>
              </a:extLst>
            </p:cNvPr>
            <p:cNvSpPr/>
            <p:nvPr/>
          </p:nvSpPr>
          <p:spPr>
            <a:xfrm>
              <a:off x="384810" y="-3435667"/>
              <a:ext cx="609600" cy="200024"/>
            </a:xfrm>
            <a:custGeom>
              <a:avLst/>
              <a:gdLst>
                <a:gd name="connsiteX0" fmla="*/ 0 w 609600"/>
                <a:gd name="connsiteY0" fmla="*/ 0 h 200024"/>
                <a:gd name="connsiteX1" fmla="*/ 609600 w 609600"/>
                <a:gd name="connsiteY1" fmla="*/ 0 h 200024"/>
                <a:gd name="connsiteX2" fmla="*/ 609600 w 609600"/>
                <a:gd name="connsiteY2" fmla="*/ 200025 h 200024"/>
                <a:gd name="connsiteX3" fmla="*/ 0 w 609600"/>
                <a:gd name="connsiteY3" fmla="*/ 200025 h 200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200024">
                  <a:moveTo>
                    <a:pt x="0" y="0"/>
                  </a:moveTo>
                  <a:lnTo>
                    <a:pt x="609600" y="0"/>
                  </a:lnTo>
                  <a:lnTo>
                    <a:pt x="609600" y="200025"/>
                  </a:lnTo>
                  <a:lnTo>
                    <a:pt x="0" y="200025"/>
                  </a:lnTo>
                  <a:close/>
                </a:path>
              </a:pathLst>
            </a:custGeom>
            <a:solidFill>
              <a:srgbClr val="FE9700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="" xmlns:a16="http://schemas.microsoft.com/office/drawing/2014/main" id="{1A03ABB0-B72B-4472-96EE-C5E38AEA7004}"/>
                </a:ext>
              </a:extLst>
            </p:cNvPr>
            <p:cNvSpPr/>
            <p:nvPr/>
          </p:nvSpPr>
          <p:spPr>
            <a:xfrm>
              <a:off x="727709" y="-3680459"/>
              <a:ext cx="206692" cy="197167"/>
            </a:xfrm>
            <a:custGeom>
              <a:avLst/>
              <a:gdLst>
                <a:gd name="connsiteX0" fmla="*/ 161925 w 206692"/>
                <a:gd name="connsiteY0" fmla="*/ 197167 h 197167"/>
                <a:gd name="connsiteX1" fmla="*/ 117158 w 206692"/>
                <a:gd name="connsiteY1" fmla="*/ 152400 h 197167"/>
                <a:gd name="connsiteX2" fmla="*/ 117158 w 206692"/>
                <a:gd name="connsiteY2" fmla="*/ 44767 h 197167"/>
                <a:gd name="connsiteX3" fmla="*/ 161925 w 206692"/>
                <a:gd name="connsiteY3" fmla="*/ 0 h 197167"/>
                <a:gd name="connsiteX4" fmla="*/ 206693 w 206692"/>
                <a:gd name="connsiteY4" fmla="*/ 44767 h 197167"/>
                <a:gd name="connsiteX5" fmla="*/ 206693 w 206692"/>
                <a:gd name="connsiteY5" fmla="*/ 152400 h 197167"/>
                <a:gd name="connsiteX6" fmla="*/ 161925 w 206692"/>
                <a:gd name="connsiteY6" fmla="*/ 197167 h 197167"/>
                <a:gd name="connsiteX7" fmla="*/ 44767 w 206692"/>
                <a:gd name="connsiteY7" fmla="*/ 143828 h 197167"/>
                <a:gd name="connsiteX8" fmla="*/ 0 w 206692"/>
                <a:gd name="connsiteY8" fmla="*/ 99060 h 197167"/>
                <a:gd name="connsiteX9" fmla="*/ 0 w 206692"/>
                <a:gd name="connsiteY9" fmla="*/ 45720 h 197167"/>
                <a:gd name="connsiteX10" fmla="*/ 44767 w 206692"/>
                <a:gd name="connsiteY10" fmla="*/ 952 h 197167"/>
                <a:gd name="connsiteX11" fmla="*/ 89535 w 206692"/>
                <a:gd name="connsiteY11" fmla="*/ 45720 h 197167"/>
                <a:gd name="connsiteX12" fmla="*/ 89535 w 206692"/>
                <a:gd name="connsiteY12" fmla="*/ 99060 h 197167"/>
                <a:gd name="connsiteX13" fmla="*/ 44767 w 206692"/>
                <a:gd name="connsiteY13" fmla="*/ 143828 h 1971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06692" h="197167">
                  <a:moveTo>
                    <a:pt x="161925" y="197167"/>
                  </a:moveTo>
                  <a:cubicBezTo>
                    <a:pt x="137160" y="197167"/>
                    <a:pt x="117158" y="177165"/>
                    <a:pt x="117158" y="152400"/>
                  </a:cubicBezTo>
                  <a:lnTo>
                    <a:pt x="117158" y="44767"/>
                  </a:lnTo>
                  <a:cubicBezTo>
                    <a:pt x="117158" y="20002"/>
                    <a:pt x="137160" y="0"/>
                    <a:pt x="161925" y="0"/>
                  </a:cubicBezTo>
                  <a:cubicBezTo>
                    <a:pt x="186690" y="0"/>
                    <a:pt x="206693" y="20002"/>
                    <a:pt x="206693" y="44767"/>
                  </a:cubicBezTo>
                  <a:lnTo>
                    <a:pt x="206693" y="152400"/>
                  </a:lnTo>
                  <a:cubicBezTo>
                    <a:pt x="206693" y="177165"/>
                    <a:pt x="186690" y="197167"/>
                    <a:pt x="161925" y="197167"/>
                  </a:cubicBezTo>
                  <a:close/>
                  <a:moveTo>
                    <a:pt x="44767" y="143828"/>
                  </a:moveTo>
                  <a:cubicBezTo>
                    <a:pt x="20003" y="143828"/>
                    <a:pt x="0" y="123825"/>
                    <a:pt x="0" y="99060"/>
                  </a:cubicBezTo>
                  <a:lnTo>
                    <a:pt x="0" y="45720"/>
                  </a:lnTo>
                  <a:cubicBezTo>
                    <a:pt x="0" y="20955"/>
                    <a:pt x="20003" y="952"/>
                    <a:pt x="44767" y="952"/>
                  </a:cubicBezTo>
                  <a:cubicBezTo>
                    <a:pt x="69533" y="952"/>
                    <a:pt x="89535" y="20955"/>
                    <a:pt x="89535" y="45720"/>
                  </a:cubicBezTo>
                  <a:lnTo>
                    <a:pt x="89535" y="99060"/>
                  </a:lnTo>
                  <a:cubicBezTo>
                    <a:pt x="89535" y="123825"/>
                    <a:pt x="69533" y="143828"/>
                    <a:pt x="44767" y="143828"/>
                  </a:cubicBezTo>
                  <a:close/>
                </a:path>
              </a:pathLst>
            </a:custGeom>
            <a:solidFill>
              <a:srgbClr val="333333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="" xmlns:a16="http://schemas.microsoft.com/office/drawing/2014/main" id="{B691BA4A-6279-459D-9F5A-7E2061875A46}"/>
                </a:ext>
              </a:extLst>
            </p:cNvPr>
            <p:cNvSpPr/>
            <p:nvPr/>
          </p:nvSpPr>
          <p:spPr>
            <a:xfrm>
              <a:off x="280034" y="-3342322"/>
              <a:ext cx="818197" cy="1370647"/>
            </a:xfrm>
            <a:custGeom>
              <a:avLst/>
              <a:gdLst>
                <a:gd name="connsiteX0" fmla="*/ 409575 w 818197"/>
                <a:gd name="connsiteY0" fmla="*/ 1370648 h 1370647"/>
                <a:gd name="connsiteX1" fmla="*/ 233362 w 818197"/>
                <a:gd name="connsiteY1" fmla="*/ 1298258 h 1370647"/>
                <a:gd name="connsiteX2" fmla="*/ 223837 w 818197"/>
                <a:gd name="connsiteY2" fmla="*/ 714375 h 1370647"/>
                <a:gd name="connsiteX3" fmla="*/ 272415 w 818197"/>
                <a:gd name="connsiteY3" fmla="*/ 350520 h 1370647"/>
                <a:gd name="connsiteX4" fmla="*/ 240030 w 818197"/>
                <a:gd name="connsiteY4" fmla="*/ 300038 h 1370647"/>
                <a:gd name="connsiteX5" fmla="*/ 77153 w 818197"/>
                <a:gd name="connsiteY5" fmla="*/ 300038 h 1370647"/>
                <a:gd name="connsiteX6" fmla="*/ 0 w 818197"/>
                <a:gd name="connsiteY6" fmla="*/ 222885 h 1370647"/>
                <a:gd name="connsiteX7" fmla="*/ 0 w 818197"/>
                <a:gd name="connsiteY7" fmla="*/ 77153 h 1370647"/>
                <a:gd name="connsiteX8" fmla="*/ 77153 w 818197"/>
                <a:gd name="connsiteY8" fmla="*/ 0 h 1370647"/>
                <a:gd name="connsiteX9" fmla="*/ 741045 w 818197"/>
                <a:gd name="connsiteY9" fmla="*/ 0 h 1370647"/>
                <a:gd name="connsiteX10" fmla="*/ 818198 w 818197"/>
                <a:gd name="connsiteY10" fmla="*/ 77153 h 1370647"/>
                <a:gd name="connsiteX11" fmla="*/ 818198 w 818197"/>
                <a:gd name="connsiteY11" fmla="*/ 223838 h 1370647"/>
                <a:gd name="connsiteX12" fmla="*/ 741045 w 818197"/>
                <a:gd name="connsiteY12" fmla="*/ 300990 h 1370647"/>
                <a:gd name="connsiteX13" fmla="*/ 579120 w 818197"/>
                <a:gd name="connsiteY13" fmla="*/ 300990 h 1370647"/>
                <a:gd name="connsiteX14" fmla="*/ 546735 w 818197"/>
                <a:gd name="connsiteY14" fmla="*/ 351473 h 1370647"/>
                <a:gd name="connsiteX15" fmla="*/ 595313 w 818197"/>
                <a:gd name="connsiteY15" fmla="*/ 715328 h 1370647"/>
                <a:gd name="connsiteX16" fmla="*/ 585788 w 818197"/>
                <a:gd name="connsiteY16" fmla="*/ 1299210 h 1370647"/>
                <a:gd name="connsiteX17" fmla="*/ 409575 w 818197"/>
                <a:gd name="connsiteY17" fmla="*/ 1370648 h 13706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818197" h="1370647">
                  <a:moveTo>
                    <a:pt x="409575" y="1370648"/>
                  </a:moveTo>
                  <a:cubicBezTo>
                    <a:pt x="332423" y="1370648"/>
                    <a:pt x="273367" y="1345883"/>
                    <a:pt x="233362" y="1298258"/>
                  </a:cubicBezTo>
                  <a:cubicBezTo>
                    <a:pt x="136208" y="1181100"/>
                    <a:pt x="179070" y="954405"/>
                    <a:pt x="223837" y="714375"/>
                  </a:cubicBezTo>
                  <a:cubicBezTo>
                    <a:pt x="247650" y="586740"/>
                    <a:pt x="272415" y="455295"/>
                    <a:pt x="272415" y="350520"/>
                  </a:cubicBezTo>
                  <a:cubicBezTo>
                    <a:pt x="272415" y="321945"/>
                    <a:pt x="255270" y="300038"/>
                    <a:pt x="240030" y="300038"/>
                  </a:cubicBezTo>
                  <a:lnTo>
                    <a:pt x="77153" y="300038"/>
                  </a:lnTo>
                  <a:cubicBezTo>
                    <a:pt x="34290" y="300038"/>
                    <a:pt x="0" y="265748"/>
                    <a:pt x="0" y="222885"/>
                  </a:cubicBezTo>
                  <a:lnTo>
                    <a:pt x="0" y="77153"/>
                  </a:lnTo>
                  <a:cubicBezTo>
                    <a:pt x="0" y="34290"/>
                    <a:pt x="34290" y="0"/>
                    <a:pt x="77153" y="0"/>
                  </a:cubicBezTo>
                  <a:lnTo>
                    <a:pt x="741045" y="0"/>
                  </a:lnTo>
                  <a:cubicBezTo>
                    <a:pt x="783908" y="0"/>
                    <a:pt x="818198" y="34290"/>
                    <a:pt x="818198" y="77153"/>
                  </a:cubicBezTo>
                  <a:lnTo>
                    <a:pt x="818198" y="223838"/>
                  </a:lnTo>
                  <a:cubicBezTo>
                    <a:pt x="818198" y="266700"/>
                    <a:pt x="783908" y="300990"/>
                    <a:pt x="741045" y="300990"/>
                  </a:cubicBezTo>
                  <a:lnTo>
                    <a:pt x="579120" y="300990"/>
                  </a:lnTo>
                  <a:cubicBezTo>
                    <a:pt x="563880" y="300990"/>
                    <a:pt x="546735" y="321945"/>
                    <a:pt x="546735" y="351473"/>
                  </a:cubicBezTo>
                  <a:cubicBezTo>
                    <a:pt x="546735" y="456248"/>
                    <a:pt x="571500" y="587693"/>
                    <a:pt x="595313" y="715328"/>
                  </a:cubicBezTo>
                  <a:cubicBezTo>
                    <a:pt x="640080" y="955357"/>
                    <a:pt x="682943" y="1182053"/>
                    <a:pt x="585788" y="1299210"/>
                  </a:cubicBezTo>
                  <a:cubicBezTo>
                    <a:pt x="545783" y="1345883"/>
                    <a:pt x="485775" y="1370648"/>
                    <a:pt x="409575" y="1370648"/>
                  </a:cubicBezTo>
                  <a:close/>
                </a:path>
              </a:pathLst>
            </a:custGeom>
            <a:solidFill>
              <a:srgbClr val="27C18F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="" xmlns:a16="http://schemas.microsoft.com/office/drawing/2014/main" id="{5D013BC3-BBE4-4FE2-8204-C5E938554180}"/>
                </a:ext>
              </a:extLst>
            </p:cNvPr>
            <p:cNvSpPr/>
            <p:nvPr/>
          </p:nvSpPr>
          <p:spPr>
            <a:xfrm>
              <a:off x="235267" y="-3387089"/>
              <a:ext cx="908684" cy="1460182"/>
            </a:xfrm>
            <a:custGeom>
              <a:avLst/>
              <a:gdLst>
                <a:gd name="connsiteX0" fmla="*/ 785813 w 908684"/>
                <a:gd name="connsiteY0" fmla="*/ 89535 h 1460182"/>
                <a:gd name="connsiteX1" fmla="*/ 818197 w 908684"/>
                <a:gd name="connsiteY1" fmla="*/ 121920 h 1460182"/>
                <a:gd name="connsiteX2" fmla="*/ 818197 w 908684"/>
                <a:gd name="connsiteY2" fmla="*/ 268605 h 1460182"/>
                <a:gd name="connsiteX3" fmla="*/ 785813 w 908684"/>
                <a:gd name="connsiteY3" fmla="*/ 300990 h 1460182"/>
                <a:gd name="connsiteX4" fmla="*/ 623888 w 908684"/>
                <a:gd name="connsiteY4" fmla="*/ 300990 h 1460182"/>
                <a:gd name="connsiteX5" fmla="*/ 546735 w 908684"/>
                <a:gd name="connsiteY5" fmla="*/ 395288 h 1460182"/>
                <a:gd name="connsiteX6" fmla="*/ 454342 w 908684"/>
                <a:gd name="connsiteY6" fmla="*/ 1370648 h 1460182"/>
                <a:gd name="connsiteX7" fmla="*/ 361950 w 908684"/>
                <a:gd name="connsiteY7" fmla="*/ 395288 h 1460182"/>
                <a:gd name="connsiteX8" fmla="*/ 284798 w 908684"/>
                <a:gd name="connsiteY8" fmla="*/ 300990 h 1460182"/>
                <a:gd name="connsiteX9" fmla="*/ 121920 w 908684"/>
                <a:gd name="connsiteY9" fmla="*/ 300990 h 1460182"/>
                <a:gd name="connsiteX10" fmla="*/ 89535 w 908684"/>
                <a:gd name="connsiteY10" fmla="*/ 268605 h 1460182"/>
                <a:gd name="connsiteX11" fmla="*/ 89535 w 908684"/>
                <a:gd name="connsiteY11" fmla="*/ 121920 h 1460182"/>
                <a:gd name="connsiteX12" fmla="*/ 121920 w 908684"/>
                <a:gd name="connsiteY12" fmla="*/ 89535 h 1460182"/>
                <a:gd name="connsiteX13" fmla="*/ 785813 w 908684"/>
                <a:gd name="connsiteY13" fmla="*/ 89535 h 1460182"/>
                <a:gd name="connsiteX14" fmla="*/ 785813 w 908684"/>
                <a:gd name="connsiteY14" fmla="*/ 0 h 1460182"/>
                <a:gd name="connsiteX15" fmla="*/ 121920 w 908684"/>
                <a:gd name="connsiteY15" fmla="*/ 0 h 1460182"/>
                <a:gd name="connsiteX16" fmla="*/ 0 w 908684"/>
                <a:gd name="connsiteY16" fmla="*/ 121920 h 1460182"/>
                <a:gd name="connsiteX17" fmla="*/ 0 w 908684"/>
                <a:gd name="connsiteY17" fmla="*/ 268605 h 1460182"/>
                <a:gd name="connsiteX18" fmla="*/ 121920 w 908684"/>
                <a:gd name="connsiteY18" fmla="*/ 390525 h 1460182"/>
                <a:gd name="connsiteX19" fmla="*/ 271463 w 908684"/>
                <a:gd name="connsiteY19" fmla="*/ 390525 h 1460182"/>
                <a:gd name="connsiteX20" fmla="*/ 272415 w 908684"/>
                <a:gd name="connsiteY20" fmla="*/ 396240 h 1460182"/>
                <a:gd name="connsiteX21" fmla="*/ 224790 w 908684"/>
                <a:gd name="connsiteY21" fmla="*/ 751523 h 1460182"/>
                <a:gd name="connsiteX22" fmla="*/ 243840 w 908684"/>
                <a:gd name="connsiteY22" fmla="*/ 1371600 h 1460182"/>
                <a:gd name="connsiteX23" fmla="*/ 454342 w 908684"/>
                <a:gd name="connsiteY23" fmla="*/ 1460183 h 1460182"/>
                <a:gd name="connsiteX24" fmla="*/ 664845 w 908684"/>
                <a:gd name="connsiteY24" fmla="*/ 1371600 h 1460182"/>
                <a:gd name="connsiteX25" fmla="*/ 683895 w 908684"/>
                <a:gd name="connsiteY25" fmla="*/ 751523 h 1460182"/>
                <a:gd name="connsiteX26" fmla="*/ 636270 w 908684"/>
                <a:gd name="connsiteY26" fmla="*/ 396240 h 1460182"/>
                <a:gd name="connsiteX27" fmla="*/ 637223 w 908684"/>
                <a:gd name="connsiteY27" fmla="*/ 390525 h 1460182"/>
                <a:gd name="connsiteX28" fmla="*/ 786765 w 908684"/>
                <a:gd name="connsiteY28" fmla="*/ 390525 h 1460182"/>
                <a:gd name="connsiteX29" fmla="*/ 908685 w 908684"/>
                <a:gd name="connsiteY29" fmla="*/ 268605 h 1460182"/>
                <a:gd name="connsiteX30" fmla="*/ 908685 w 908684"/>
                <a:gd name="connsiteY30" fmla="*/ 121920 h 1460182"/>
                <a:gd name="connsiteX31" fmla="*/ 785813 w 908684"/>
                <a:gd name="connsiteY31" fmla="*/ 0 h 1460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908684" h="1460182">
                  <a:moveTo>
                    <a:pt x="785813" y="89535"/>
                  </a:moveTo>
                  <a:cubicBezTo>
                    <a:pt x="803910" y="89535"/>
                    <a:pt x="818197" y="103822"/>
                    <a:pt x="818197" y="121920"/>
                  </a:cubicBezTo>
                  <a:lnTo>
                    <a:pt x="818197" y="268605"/>
                  </a:lnTo>
                  <a:cubicBezTo>
                    <a:pt x="818197" y="286703"/>
                    <a:pt x="803910" y="300990"/>
                    <a:pt x="785813" y="300990"/>
                  </a:cubicBezTo>
                  <a:lnTo>
                    <a:pt x="623888" y="300990"/>
                  </a:lnTo>
                  <a:cubicBezTo>
                    <a:pt x="581025" y="300990"/>
                    <a:pt x="546735" y="343853"/>
                    <a:pt x="546735" y="395288"/>
                  </a:cubicBezTo>
                  <a:cubicBezTo>
                    <a:pt x="546735" y="757237"/>
                    <a:pt x="819150" y="1370648"/>
                    <a:pt x="454342" y="1370648"/>
                  </a:cubicBezTo>
                  <a:cubicBezTo>
                    <a:pt x="89535" y="1370648"/>
                    <a:pt x="361950" y="757237"/>
                    <a:pt x="361950" y="395288"/>
                  </a:cubicBezTo>
                  <a:cubicBezTo>
                    <a:pt x="361950" y="342900"/>
                    <a:pt x="327660" y="300990"/>
                    <a:pt x="284798" y="300990"/>
                  </a:cubicBezTo>
                  <a:lnTo>
                    <a:pt x="121920" y="300990"/>
                  </a:lnTo>
                  <a:cubicBezTo>
                    <a:pt x="103823" y="300990"/>
                    <a:pt x="89535" y="286703"/>
                    <a:pt x="89535" y="268605"/>
                  </a:cubicBezTo>
                  <a:lnTo>
                    <a:pt x="89535" y="121920"/>
                  </a:lnTo>
                  <a:cubicBezTo>
                    <a:pt x="89535" y="103822"/>
                    <a:pt x="103823" y="89535"/>
                    <a:pt x="121920" y="89535"/>
                  </a:cubicBezTo>
                  <a:lnTo>
                    <a:pt x="785813" y="89535"/>
                  </a:lnTo>
                  <a:moveTo>
                    <a:pt x="785813" y="0"/>
                  </a:moveTo>
                  <a:lnTo>
                    <a:pt x="121920" y="0"/>
                  </a:lnTo>
                  <a:cubicBezTo>
                    <a:pt x="54292" y="0"/>
                    <a:pt x="0" y="54292"/>
                    <a:pt x="0" y="121920"/>
                  </a:cubicBezTo>
                  <a:lnTo>
                    <a:pt x="0" y="268605"/>
                  </a:lnTo>
                  <a:cubicBezTo>
                    <a:pt x="0" y="336233"/>
                    <a:pt x="54292" y="390525"/>
                    <a:pt x="121920" y="390525"/>
                  </a:cubicBezTo>
                  <a:lnTo>
                    <a:pt x="271463" y="390525"/>
                  </a:lnTo>
                  <a:cubicBezTo>
                    <a:pt x="271463" y="392430"/>
                    <a:pt x="272415" y="393383"/>
                    <a:pt x="272415" y="396240"/>
                  </a:cubicBezTo>
                  <a:cubicBezTo>
                    <a:pt x="272415" y="497205"/>
                    <a:pt x="248603" y="626745"/>
                    <a:pt x="224790" y="751523"/>
                  </a:cubicBezTo>
                  <a:cubicBezTo>
                    <a:pt x="178117" y="1002030"/>
                    <a:pt x="133350" y="1239203"/>
                    <a:pt x="243840" y="1371600"/>
                  </a:cubicBezTo>
                  <a:cubicBezTo>
                    <a:pt x="292418" y="1430655"/>
                    <a:pt x="362903" y="1460183"/>
                    <a:pt x="454342" y="1460183"/>
                  </a:cubicBezTo>
                  <a:cubicBezTo>
                    <a:pt x="544830" y="1460183"/>
                    <a:pt x="616268" y="1430655"/>
                    <a:pt x="664845" y="1371600"/>
                  </a:cubicBezTo>
                  <a:cubicBezTo>
                    <a:pt x="775335" y="1238250"/>
                    <a:pt x="730568" y="1002030"/>
                    <a:pt x="683895" y="751523"/>
                  </a:cubicBezTo>
                  <a:cubicBezTo>
                    <a:pt x="660083" y="625792"/>
                    <a:pt x="636270" y="496252"/>
                    <a:pt x="636270" y="396240"/>
                  </a:cubicBezTo>
                  <a:cubicBezTo>
                    <a:pt x="636270" y="394335"/>
                    <a:pt x="636270" y="392430"/>
                    <a:pt x="637223" y="390525"/>
                  </a:cubicBezTo>
                  <a:lnTo>
                    <a:pt x="786765" y="390525"/>
                  </a:lnTo>
                  <a:cubicBezTo>
                    <a:pt x="854393" y="390525"/>
                    <a:pt x="908685" y="336233"/>
                    <a:pt x="908685" y="268605"/>
                  </a:cubicBezTo>
                  <a:lnTo>
                    <a:pt x="908685" y="121920"/>
                  </a:lnTo>
                  <a:cubicBezTo>
                    <a:pt x="907733" y="54292"/>
                    <a:pt x="853440" y="0"/>
                    <a:pt x="785813" y="0"/>
                  </a:cubicBezTo>
                  <a:close/>
                </a:path>
              </a:pathLst>
            </a:custGeom>
            <a:solidFill>
              <a:srgbClr val="333333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="" xmlns:a16="http://schemas.microsoft.com/office/drawing/2014/main" id="{0CA15280-2B0D-4108-93AE-9926B657BEF6}"/>
                </a:ext>
              </a:extLst>
            </p:cNvPr>
            <p:cNvSpPr/>
            <p:nvPr/>
          </p:nvSpPr>
          <p:spPr>
            <a:xfrm>
              <a:off x="597217" y="-2317432"/>
              <a:ext cx="184785" cy="184785"/>
            </a:xfrm>
            <a:custGeom>
              <a:avLst/>
              <a:gdLst>
                <a:gd name="connsiteX0" fmla="*/ 92393 w 184785"/>
                <a:gd name="connsiteY0" fmla="*/ 184785 h 184785"/>
                <a:gd name="connsiteX1" fmla="*/ 0 w 184785"/>
                <a:gd name="connsiteY1" fmla="*/ 92393 h 184785"/>
                <a:gd name="connsiteX2" fmla="*/ 92393 w 184785"/>
                <a:gd name="connsiteY2" fmla="*/ 0 h 184785"/>
                <a:gd name="connsiteX3" fmla="*/ 184785 w 184785"/>
                <a:gd name="connsiteY3" fmla="*/ 92393 h 184785"/>
                <a:gd name="connsiteX4" fmla="*/ 92393 w 184785"/>
                <a:gd name="connsiteY4" fmla="*/ 184785 h 184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785" h="184785">
                  <a:moveTo>
                    <a:pt x="92393" y="184785"/>
                  </a:moveTo>
                  <a:cubicBezTo>
                    <a:pt x="41910" y="184785"/>
                    <a:pt x="0" y="142875"/>
                    <a:pt x="0" y="92393"/>
                  </a:cubicBezTo>
                  <a:cubicBezTo>
                    <a:pt x="0" y="41910"/>
                    <a:pt x="41910" y="0"/>
                    <a:pt x="92393" y="0"/>
                  </a:cubicBezTo>
                  <a:cubicBezTo>
                    <a:pt x="142875" y="0"/>
                    <a:pt x="184785" y="41910"/>
                    <a:pt x="184785" y="92393"/>
                  </a:cubicBezTo>
                  <a:cubicBezTo>
                    <a:pt x="184785" y="142875"/>
                    <a:pt x="142875" y="184785"/>
                    <a:pt x="92393" y="184785"/>
                  </a:cubicBezTo>
                  <a:close/>
                </a:path>
              </a:pathLst>
            </a:custGeom>
            <a:solidFill>
              <a:srgbClr val="FFBA40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="" xmlns:a16="http://schemas.microsoft.com/office/drawing/2014/main" id="{85F8AC55-49B6-43BE-89A4-E887E76F4090}"/>
                </a:ext>
              </a:extLst>
            </p:cNvPr>
            <p:cNvSpPr/>
            <p:nvPr/>
          </p:nvSpPr>
          <p:spPr>
            <a:xfrm>
              <a:off x="552449" y="-2362200"/>
              <a:ext cx="274319" cy="274319"/>
            </a:xfrm>
            <a:custGeom>
              <a:avLst/>
              <a:gdLst>
                <a:gd name="connsiteX0" fmla="*/ 137160 w 274319"/>
                <a:gd name="connsiteY0" fmla="*/ 89535 h 274319"/>
                <a:gd name="connsiteX1" fmla="*/ 184785 w 274319"/>
                <a:gd name="connsiteY1" fmla="*/ 137160 h 274319"/>
                <a:gd name="connsiteX2" fmla="*/ 137160 w 274319"/>
                <a:gd name="connsiteY2" fmla="*/ 184785 h 274319"/>
                <a:gd name="connsiteX3" fmla="*/ 89535 w 274319"/>
                <a:gd name="connsiteY3" fmla="*/ 137160 h 274319"/>
                <a:gd name="connsiteX4" fmla="*/ 137160 w 274319"/>
                <a:gd name="connsiteY4" fmla="*/ 89535 h 274319"/>
                <a:gd name="connsiteX5" fmla="*/ 137160 w 274319"/>
                <a:gd name="connsiteY5" fmla="*/ 0 h 274319"/>
                <a:gd name="connsiteX6" fmla="*/ 0 w 274319"/>
                <a:gd name="connsiteY6" fmla="*/ 137160 h 274319"/>
                <a:gd name="connsiteX7" fmla="*/ 137160 w 274319"/>
                <a:gd name="connsiteY7" fmla="*/ 274320 h 274319"/>
                <a:gd name="connsiteX8" fmla="*/ 274320 w 274319"/>
                <a:gd name="connsiteY8" fmla="*/ 137160 h 274319"/>
                <a:gd name="connsiteX9" fmla="*/ 137160 w 274319"/>
                <a:gd name="connsiteY9" fmla="*/ 0 h 274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74319" h="274319">
                  <a:moveTo>
                    <a:pt x="137160" y="89535"/>
                  </a:moveTo>
                  <a:cubicBezTo>
                    <a:pt x="163830" y="89535"/>
                    <a:pt x="184785" y="110490"/>
                    <a:pt x="184785" y="137160"/>
                  </a:cubicBezTo>
                  <a:cubicBezTo>
                    <a:pt x="184785" y="163830"/>
                    <a:pt x="163830" y="184785"/>
                    <a:pt x="137160" y="184785"/>
                  </a:cubicBezTo>
                  <a:cubicBezTo>
                    <a:pt x="110490" y="184785"/>
                    <a:pt x="89535" y="163830"/>
                    <a:pt x="89535" y="137160"/>
                  </a:cubicBezTo>
                  <a:cubicBezTo>
                    <a:pt x="89535" y="110490"/>
                    <a:pt x="110490" y="89535"/>
                    <a:pt x="137160" y="89535"/>
                  </a:cubicBezTo>
                  <a:moveTo>
                    <a:pt x="137160" y="0"/>
                  </a:moveTo>
                  <a:cubicBezTo>
                    <a:pt x="61912" y="0"/>
                    <a:pt x="0" y="61913"/>
                    <a:pt x="0" y="137160"/>
                  </a:cubicBezTo>
                  <a:cubicBezTo>
                    <a:pt x="0" y="212408"/>
                    <a:pt x="61912" y="274320"/>
                    <a:pt x="137160" y="274320"/>
                  </a:cubicBezTo>
                  <a:cubicBezTo>
                    <a:pt x="212407" y="274320"/>
                    <a:pt x="274320" y="212408"/>
                    <a:pt x="274320" y="137160"/>
                  </a:cubicBezTo>
                  <a:cubicBezTo>
                    <a:pt x="274320" y="61913"/>
                    <a:pt x="212407" y="0"/>
                    <a:pt x="137160" y="0"/>
                  </a:cubicBezTo>
                  <a:close/>
                </a:path>
              </a:pathLst>
            </a:custGeom>
            <a:solidFill>
              <a:srgbClr val="333333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="" xmlns:a16="http://schemas.microsoft.com/office/drawing/2014/main" id="{324DA353-58ED-4299-A14E-252F59E9B6F7}"/>
                </a:ext>
              </a:extLst>
            </p:cNvPr>
            <p:cNvSpPr/>
            <p:nvPr/>
          </p:nvSpPr>
          <p:spPr>
            <a:xfrm>
              <a:off x="381000" y="-3248977"/>
              <a:ext cx="120015" cy="120015"/>
            </a:xfrm>
            <a:custGeom>
              <a:avLst/>
              <a:gdLst>
                <a:gd name="connsiteX0" fmla="*/ 0 w 120015"/>
                <a:gd name="connsiteY0" fmla="*/ 60008 h 120015"/>
                <a:gd name="connsiteX1" fmla="*/ 60007 w 120015"/>
                <a:gd name="connsiteY1" fmla="*/ 120015 h 120015"/>
                <a:gd name="connsiteX2" fmla="*/ 120015 w 120015"/>
                <a:gd name="connsiteY2" fmla="*/ 60008 h 120015"/>
                <a:gd name="connsiteX3" fmla="*/ 60008 w 120015"/>
                <a:gd name="connsiteY3" fmla="*/ 0 h 120015"/>
                <a:gd name="connsiteX4" fmla="*/ 0 w 120015"/>
                <a:gd name="connsiteY4" fmla="*/ 60008 h 1200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0015" h="120015">
                  <a:moveTo>
                    <a:pt x="0" y="60008"/>
                  </a:moveTo>
                  <a:cubicBezTo>
                    <a:pt x="0" y="93149"/>
                    <a:pt x="26866" y="120015"/>
                    <a:pt x="60007" y="120015"/>
                  </a:cubicBezTo>
                  <a:cubicBezTo>
                    <a:pt x="93149" y="120015"/>
                    <a:pt x="120015" y="93149"/>
                    <a:pt x="120015" y="60008"/>
                  </a:cubicBezTo>
                  <a:cubicBezTo>
                    <a:pt x="120015" y="26866"/>
                    <a:pt x="93149" y="0"/>
                    <a:pt x="60008" y="0"/>
                  </a:cubicBezTo>
                  <a:cubicBezTo>
                    <a:pt x="26866" y="0"/>
                    <a:pt x="0" y="26866"/>
                    <a:pt x="0" y="60008"/>
                  </a:cubicBezTo>
                  <a:close/>
                </a:path>
              </a:pathLst>
            </a:custGeom>
            <a:solidFill>
              <a:srgbClr val="333333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="" xmlns:a16="http://schemas.microsoft.com/office/drawing/2014/main" id="{8FC096D7-E18B-421C-B102-7912202EED01}"/>
                </a:ext>
              </a:extLst>
            </p:cNvPr>
            <p:cNvSpPr/>
            <p:nvPr/>
          </p:nvSpPr>
          <p:spPr>
            <a:xfrm>
              <a:off x="877252" y="-3248977"/>
              <a:ext cx="120015" cy="120015"/>
            </a:xfrm>
            <a:custGeom>
              <a:avLst/>
              <a:gdLst>
                <a:gd name="connsiteX0" fmla="*/ 0 w 120015"/>
                <a:gd name="connsiteY0" fmla="*/ 60008 h 120015"/>
                <a:gd name="connsiteX1" fmla="*/ 60008 w 120015"/>
                <a:gd name="connsiteY1" fmla="*/ 120015 h 120015"/>
                <a:gd name="connsiteX2" fmla="*/ 120015 w 120015"/>
                <a:gd name="connsiteY2" fmla="*/ 60008 h 120015"/>
                <a:gd name="connsiteX3" fmla="*/ 60008 w 120015"/>
                <a:gd name="connsiteY3" fmla="*/ 0 h 120015"/>
                <a:gd name="connsiteX4" fmla="*/ 0 w 120015"/>
                <a:gd name="connsiteY4" fmla="*/ 60008 h 1200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0015" h="120015">
                  <a:moveTo>
                    <a:pt x="0" y="60008"/>
                  </a:moveTo>
                  <a:cubicBezTo>
                    <a:pt x="0" y="93149"/>
                    <a:pt x="26866" y="120015"/>
                    <a:pt x="60008" y="120015"/>
                  </a:cubicBezTo>
                  <a:cubicBezTo>
                    <a:pt x="93149" y="120015"/>
                    <a:pt x="120015" y="93149"/>
                    <a:pt x="120015" y="60008"/>
                  </a:cubicBezTo>
                  <a:cubicBezTo>
                    <a:pt x="120015" y="26866"/>
                    <a:pt x="93149" y="0"/>
                    <a:pt x="60008" y="0"/>
                  </a:cubicBezTo>
                  <a:cubicBezTo>
                    <a:pt x="26866" y="0"/>
                    <a:pt x="0" y="26866"/>
                    <a:pt x="0" y="60008"/>
                  </a:cubicBezTo>
                  <a:close/>
                </a:path>
              </a:pathLst>
            </a:custGeom>
            <a:solidFill>
              <a:srgbClr val="333333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="" xmlns:a16="http://schemas.microsoft.com/office/drawing/2014/main" id="{A5AB7DD9-F038-4391-8411-9D5D555B3532}"/>
                </a:ext>
              </a:extLst>
            </p:cNvPr>
            <p:cNvSpPr/>
            <p:nvPr/>
          </p:nvSpPr>
          <p:spPr>
            <a:xfrm>
              <a:off x="1330642" y="-2828924"/>
              <a:ext cx="120014" cy="120014"/>
            </a:xfrm>
            <a:custGeom>
              <a:avLst/>
              <a:gdLst>
                <a:gd name="connsiteX0" fmla="*/ 0 w 120014"/>
                <a:gd name="connsiteY0" fmla="*/ 60007 h 120014"/>
                <a:gd name="connsiteX1" fmla="*/ 60007 w 120014"/>
                <a:gd name="connsiteY1" fmla="*/ 120015 h 120014"/>
                <a:gd name="connsiteX2" fmla="*/ 120015 w 120014"/>
                <a:gd name="connsiteY2" fmla="*/ 60007 h 120014"/>
                <a:gd name="connsiteX3" fmla="*/ 60007 w 120014"/>
                <a:gd name="connsiteY3" fmla="*/ 0 h 120014"/>
                <a:gd name="connsiteX4" fmla="*/ 0 w 120014"/>
                <a:gd name="connsiteY4" fmla="*/ 60007 h 1200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0014" h="120014">
                  <a:moveTo>
                    <a:pt x="0" y="60007"/>
                  </a:moveTo>
                  <a:cubicBezTo>
                    <a:pt x="0" y="93149"/>
                    <a:pt x="26866" y="120015"/>
                    <a:pt x="60007" y="120015"/>
                  </a:cubicBezTo>
                  <a:cubicBezTo>
                    <a:pt x="93149" y="120015"/>
                    <a:pt x="120015" y="93149"/>
                    <a:pt x="120015" y="60007"/>
                  </a:cubicBezTo>
                  <a:cubicBezTo>
                    <a:pt x="120015" y="26866"/>
                    <a:pt x="93149" y="0"/>
                    <a:pt x="60007" y="0"/>
                  </a:cubicBezTo>
                  <a:cubicBezTo>
                    <a:pt x="26866" y="0"/>
                    <a:pt x="0" y="26866"/>
                    <a:pt x="0" y="60007"/>
                  </a:cubicBezTo>
                  <a:close/>
                </a:path>
              </a:pathLst>
            </a:custGeom>
            <a:solidFill>
              <a:srgbClr val="333333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="" xmlns:a16="http://schemas.microsoft.com/office/drawing/2014/main" id="{F70CC180-2723-4C51-9D98-5C2943663AB0}"/>
                </a:ext>
              </a:extLst>
            </p:cNvPr>
            <p:cNvSpPr/>
            <p:nvPr/>
          </p:nvSpPr>
          <p:spPr>
            <a:xfrm>
              <a:off x="1459229" y="-3542347"/>
              <a:ext cx="354330" cy="353377"/>
            </a:xfrm>
            <a:custGeom>
              <a:avLst/>
              <a:gdLst>
                <a:gd name="connsiteX0" fmla="*/ 44768 w 354330"/>
                <a:gd name="connsiteY0" fmla="*/ 353378 h 353377"/>
                <a:gd name="connsiteX1" fmla="*/ 0 w 354330"/>
                <a:gd name="connsiteY1" fmla="*/ 308610 h 353377"/>
                <a:gd name="connsiteX2" fmla="*/ 90488 w 354330"/>
                <a:gd name="connsiteY2" fmla="*/ 90488 h 353377"/>
                <a:gd name="connsiteX3" fmla="*/ 308610 w 354330"/>
                <a:gd name="connsiteY3" fmla="*/ 0 h 353377"/>
                <a:gd name="connsiteX4" fmla="*/ 309563 w 354330"/>
                <a:gd name="connsiteY4" fmla="*/ 0 h 353377"/>
                <a:gd name="connsiteX5" fmla="*/ 354330 w 354330"/>
                <a:gd name="connsiteY5" fmla="*/ 44768 h 353377"/>
                <a:gd name="connsiteX6" fmla="*/ 309563 w 354330"/>
                <a:gd name="connsiteY6" fmla="*/ 89535 h 353377"/>
                <a:gd name="connsiteX7" fmla="*/ 308610 w 354330"/>
                <a:gd name="connsiteY7" fmla="*/ 89535 h 353377"/>
                <a:gd name="connsiteX8" fmla="*/ 153353 w 354330"/>
                <a:gd name="connsiteY8" fmla="*/ 153353 h 353377"/>
                <a:gd name="connsiteX9" fmla="*/ 88583 w 354330"/>
                <a:gd name="connsiteY9" fmla="*/ 308610 h 353377"/>
                <a:gd name="connsiteX10" fmla="*/ 44768 w 354330"/>
                <a:gd name="connsiteY10" fmla="*/ 353378 h 3533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4330" h="353377">
                  <a:moveTo>
                    <a:pt x="44768" y="353378"/>
                  </a:moveTo>
                  <a:cubicBezTo>
                    <a:pt x="20003" y="353378"/>
                    <a:pt x="0" y="333375"/>
                    <a:pt x="0" y="308610"/>
                  </a:cubicBezTo>
                  <a:cubicBezTo>
                    <a:pt x="0" y="225743"/>
                    <a:pt x="32385" y="148590"/>
                    <a:pt x="90488" y="90488"/>
                  </a:cubicBezTo>
                  <a:cubicBezTo>
                    <a:pt x="148590" y="32385"/>
                    <a:pt x="225743" y="0"/>
                    <a:pt x="308610" y="0"/>
                  </a:cubicBezTo>
                  <a:lnTo>
                    <a:pt x="309563" y="0"/>
                  </a:lnTo>
                  <a:cubicBezTo>
                    <a:pt x="334328" y="0"/>
                    <a:pt x="354330" y="20002"/>
                    <a:pt x="354330" y="44768"/>
                  </a:cubicBezTo>
                  <a:cubicBezTo>
                    <a:pt x="354330" y="69533"/>
                    <a:pt x="334328" y="89535"/>
                    <a:pt x="309563" y="89535"/>
                  </a:cubicBezTo>
                  <a:lnTo>
                    <a:pt x="308610" y="89535"/>
                  </a:lnTo>
                  <a:cubicBezTo>
                    <a:pt x="250508" y="89535"/>
                    <a:pt x="195263" y="112395"/>
                    <a:pt x="153353" y="153353"/>
                  </a:cubicBezTo>
                  <a:cubicBezTo>
                    <a:pt x="111443" y="194310"/>
                    <a:pt x="88583" y="249555"/>
                    <a:pt x="88583" y="308610"/>
                  </a:cubicBezTo>
                  <a:cubicBezTo>
                    <a:pt x="89535" y="333375"/>
                    <a:pt x="69533" y="353378"/>
                    <a:pt x="44768" y="353378"/>
                  </a:cubicBezTo>
                  <a:close/>
                </a:path>
              </a:pathLst>
            </a:custGeom>
            <a:solidFill>
              <a:srgbClr val="333333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="" xmlns:a16="http://schemas.microsoft.com/office/drawing/2014/main" id="{A4CB2D8C-563D-416D-84F9-ED827AD1E694}"/>
                </a:ext>
              </a:extLst>
            </p:cNvPr>
            <p:cNvSpPr/>
            <p:nvPr/>
          </p:nvSpPr>
          <p:spPr>
            <a:xfrm>
              <a:off x="88582" y="-3619499"/>
              <a:ext cx="291464" cy="290512"/>
            </a:xfrm>
            <a:custGeom>
              <a:avLst/>
              <a:gdLst>
                <a:gd name="connsiteX0" fmla="*/ 246698 w 291464"/>
                <a:gd name="connsiteY0" fmla="*/ 290513 h 290512"/>
                <a:gd name="connsiteX1" fmla="*/ 201930 w 291464"/>
                <a:gd name="connsiteY1" fmla="*/ 245745 h 290512"/>
                <a:gd name="connsiteX2" fmla="*/ 155258 w 291464"/>
                <a:gd name="connsiteY2" fmla="*/ 135255 h 290512"/>
                <a:gd name="connsiteX3" fmla="*/ 44768 w 291464"/>
                <a:gd name="connsiteY3" fmla="*/ 89535 h 290512"/>
                <a:gd name="connsiteX4" fmla="*/ 0 w 291464"/>
                <a:gd name="connsiteY4" fmla="*/ 44767 h 290512"/>
                <a:gd name="connsiteX5" fmla="*/ 44768 w 291464"/>
                <a:gd name="connsiteY5" fmla="*/ 0 h 290512"/>
                <a:gd name="connsiteX6" fmla="*/ 45720 w 291464"/>
                <a:gd name="connsiteY6" fmla="*/ 0 h 290512"/>
                <a:gd name="connsiteX7" fmla="*/ 219075 w 291464"/>
                <a:gd name="connsiteY7" fmla="*/ 71438 h 290512"/>
                <a:gd name="connsiteX8" fmla="*/ 291465 w 291464"/>
                <a:gd name="connsiteY8" fmla="*/ 245745 h 290512"/>
                <a:gd name="connsiteX9" fmla="*/ 246698 w 291464"/>
                <a:gd name="connsiteY9" fmla="*/ 290513 h 2905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91464" h="290512">
                  <a:moveTo>
                    <a:pt x="246698" y="290513"/>
                  </a:moveTo>
                  <a:cubicBezTo>
                    <a:pt x="221933" y="290513"/>
                    <a:pt x="201930" y="270510"/>
                    <a:pt x="201930" y="245745"/>
                  </a:cubicBezTo>
                  <a:cubicBezTo>
                    <a:pt x="201930" y="203835"/>
                    <a:pt x="185737" y="164783"/>
                    <a:pt x="155258" y="135255"/>
                  </a:cubicBezTo>
                  <a:cubicBezTo>
                    <a:pt x="125730" y="105727"/>
                    <a:pt x="86678" y="89535"/>
                    <a:pt x="44768" y="89535"/>
                  </a:cubicBezTo>
                  <a:cubicBezTo>
                    <a:pt x="20002" y="89535"/>
                    <a:pt x="0" y="69533"/>
                    <a:pt x="0" y="44767"/>
                  </a:cubicBezTo>
                  <a:cubicBezTo>
                    <a:pt x="0" y="20002"/>
                    <a:pt x="20002" y="0"/>
                    <a:pt x="44768" y="0"/>
                  </a:cubicBezTo>
                  <a:lnTo>
                    <a:pt x="45720" y="0"/>
                  </a:lnTo>
                  <a:cubicBezTo>
                    <a:pt x="111442" y="0"/>
                    <a:pt x="173355" y="25717"/>
                    <a:pt x="219075" y="71438"/>
                  </a:cubicBezTo>
                  <a:cubicBezTo>
                    <a:pt x="265748" y="118110"/>
                    <a:pt x="291465" y="180023"/>
                    <a:pt x="291465" y="245745"/>
                  </a:cubicBezTo>
                  <a:cubicBezTo>
                    <a:pt x="291465" y="270510"/>
                    <a:pt x="271463" y="290513"/>
                    <a:pt x="246698" y="290513"/>
                  </a:cubicBezTo>
                  <a:close/>
                </a:path>
              </a:pathLst>
            </a:custGeom>
            <a:solidFill>
              <a:srgbClr val="333333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02" name="图形 100">
            <a:extLst>
              <a:ext uri="{FF2B5EF4-FFF2-40B4-BE49-F238E27FC236}">
                <a16:creationId xmlns="" xmlns:a16="http://schemas.microsoft.com/office/drawing/2014/main" id="{0BF6CF50-9FFD-43CD-A1D9-307085AEC679}"/>
              </a:ext>
            </a:extLst>
          </p:cNvPr>
          <p:cNvGrpSpPr/>
          <p:nvPr/>
        </p:nvGrpSpPr>
        <p:grpSpPr>
          <a:xfrm>
            <a:off x="1764317" y="2170344"/>
            <a:ext cx="598908" cy="598908"/>
            <a:chOff x="0" y="-5715000"/>
            <a:chExt cx="1905000" cy="1905000"/>
          </a:xfrm>
        </p:grpSpPr>
        <p:sp>
          <p:nvSpPr>
            <p:cNvPr id="103" name="任意多边形: 形状 102">
              <a:extLst>
                <a:ext uri="{FF2B5EF4-FFF2-40B4-BE49-F238E27FC236}">
                  <a16:creationId xmlns="" xmlns:a16="http://schemas.microsoft.com/office/drawing/2014/main" id="{6E6AA085-81FF-4766-8FFC-64345CD448C5}"/>
                </a:ext>
              </a:extLst>
            </p:cNvPr>
            <p:cNvSpPr/>
            <p:nvPr/>
          </p:nvSpPr>
          <p:spPr>
            <a:xfrm>
              <a:off x="371474" y="-5474017"/>
              <a:ext cx="317182" cy="1319212"/>
            </a:xfrm>
            <a:custGeom>
              <a:avLst/>
              <a:gdLst>
                <a:gd name="connsiteX0" fmla="*/ 158115 w 317182"/>
                <a:gd name="connsiteY0" fmla="*/ 1319213 h 1319212"/>
                <a:gd name="connsiteX1" fmla="*/ 0 w 317182"/>
                <a:gd name="connsiteY1" fmla="*/ 1163955 h 1319212"/>
                <a:gd name="connsiteX2" fmla="*/ 0 w 317182"/>
                <a:gd name="connsiteY2" fmla="*/ 44768 h 1319212"/>
                <a:gd name="connsiteX3" fmla="*/ 44768 w 317182"/>
                <a:gd name="connsiteY3" fmla="*/ 0 h 1319212"/>
                <a:gd name="connsiteX4" fmla="*/ 272415 w 317182"/>
                <a:gd name="connsiteY4" fmla="*/ 0 h 1319212"/>
                <a:gd name="connsiteX5" fmla="*/ 317183 w 317182"/>
                <a:gd name="connsiteY5" fmla="*/ 44768 h 1319212"/>
                <a:gd name="connsiteX6" fmla="*/ 317183 w 317182"/>
                <a:gd name="connsiteY6" fmla="*/ 1164908 h 1319212"/>
                <a:gd name="connsiteX7" fmla="*/ 158115 w 317182"/>
                <a:gd name="connsiteY7" fmla="*/ 1319213 h 13192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17182" h="1319212">
                  <a:moveTo>
                    <a:pt x="158115" y="1319213"/>
                  </a:moveTo>
                  <a:cubicBezTo>
                    <a:pt x="70485" y="1319213"/>
                    <a:pt x="0" y="1249680"/>
                    <a:pt x="0" y="1163955"/>
                  </a:cubicBezTo>
                  <a:lnTo>
                    <a:pt x="0" y="44768"/>
                  </a:lnTo>
                  <a:cubicBezTo>
                    <a:pt x="0" y="20002"/>
                    <a:pt x="20003" y="0"/>
                    <a:pt x="44768" y="0"/>
                  </a:cubicBezTo>
                  <a:lnTo>
                    <a:pt x="272415" y="0"/>
                  </a:lnTo>
                  <a:cubicBezTo>
                    <a:pt x="297180" y="0"/>
                    <a:pt x="317183" y="20002"/>
                    <a:pt x="317183" y="44768"/>
                  </a:cubicBezTo>
                  <a:lnTo>
                    <a:pt x="317183" y="1164908"/>
                  </a:lnTo>
                  <a:cubicBezTo>
                    <a:pt x="316230" y="1249680"/>
                    <a:pt x="245745" y="1319213"/>
                    <a:pt x="158115" y="1319213"/>
                  </a:cubicBezTo>
                  <a:close/>
                </a:path>
              </a:pathLst>
            </a:custGeom>
            <a:solidFill>
              <a:srgbClr val="FFBA40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="" xmlns:a16="http://schemas.microsoft.com/office/drawing/2014/main" id="{3577DB25-3247-4087-9209-03C0C7E4A6DC}"/>
                </a:ext>
              </a:extLst>
            </p:cNvPr>
            <p:cNvSpPr/>
            <p:nvPr/>
          </p:nvSpPr>
          <p:spPr>
            <a:xfrm>
              <a:off x="325755" y="-5518784"/>
              <a:ext cx="405781" cy="1409699"/>
            </a:xfrm>
            <a:custGeom>
              <a:avLst/>
              <a:gdLst>
                <a:gd name="connsiteX0" fmla="*/ 317183 w 405781"/>
                <a:gd name="connsiteY0" fmla="*/ 89535 h 1409699"/>
                <a:gd name="connsiteX1" fmla="*/ 317183 w 405781"/>
                <a:gd name="connsiteY1" fmla="*/ 1209675 h 1409699"/>
                <a:gd name="connsiteX2" fmla="*/ 202883 w 405781"/>
                <a:gd name="connsiteY2" fmla="*/ 1320165 h 1409699"/>
                <a:gd name="connsiteX3" fmla="*/ 88582 w 405781"/>
                <a:gd name="connsiteY3" fmla="*/ 1209675 h 1409699"/>
                <a:gd name="connsiteX4" fmla="*/ 88582 w 405781"/>
                <a:gd name="connsiteY4" fmla="*/ 89535 h 1409699"/>
                <a:gd name="connsiteX5" fmla="*/ 317183 w 405781"/>
                <a:gd name="connsiteY5" fmla="*/ 89535 h 1409699"/>
                <a:gd name="connsiteX6" fmla="*/ 317183 w 405781"/>
                <a:gd name="connsiteY6" fmla="*/ 0 h 1409699"/>
                <a:gd name="connsiteX7" fmla="*/ 89535 w 405781"/>
                <a:gd name="connsiteY7" fmla="*/ 0 h 1409699"/>
                <a:gd name="connsiteX8" fmla="*/ 0 w 405781"/>
                <a:gd name="connsiteY8" fmla="*/ 89535 h 1409699"/>
                <a:gd name="connsiteX9" fmla="*/ 0 w 405781"/>
                <a:gd name="connsiteY9" fmla="*/ 1209675 h 1409699"/>
                <a:gd name="connsiteX10" fmla="*/ 202883 w 405781"/>
                <a:gd name="connsiteY10" fmla="*/ 1409700 h 1409699"/>
                <a:gd name="connsiteX11" fmla="*/ 405765 w 405781"/>
                <a:gd name="connsiteY11" fmla="*/ 1209675 h 1409699"/>
                <a:gd name="connsiteX12" fmla="*/ 405765 w 405781"/>
                <a:gd name="connsiteY12" fmla="*/ 89535 h 1409699"/>
                <a:gd name="connsiteX13" fmla="*/ 317183 w 405781"/>
                <a:gd name="connsiteY13" fmla="*/ 0 h 1409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05781" h="1409699">
                  <a:moveTo>
                    <a:pt x="317183" y="89535"/>
                  </a:moveTo>
                  <a:lnTo>
                    <a:pt x="317183" y="1209675"/>
                  </a:lnTo>
                  <a:cubicBezTo>
                    <a:pt x="317183" y="1270635"/>
                    <a:pt x="265748" y="1320165"/>
                    <a:pt x="202883" y="1320165"/>
                  </a:cubicBezTo>
                  <a:cubicBezTo>
                    <a:pt x="140017" y="1320165"/>
                    <a:pt x="88582" y="1270635"/>
                    <a:pt x="88582" y="1209675"/>
                  </a:cubicBezTo>
                  <a:lnTo>
                    <a:pt x="88582" y="89535"/>
                  </a:lnTo>
                  <a:lnTo>
                    <a:pt x="317183" y="89535"/>
                  </a:lnTo>
                  <a:moveTo>
                    <a:pt x="317183" y="0"/>
                  </a:moveTo>
                  <a:lnTo>
                    <a:pt x="89535" y="0"/>
                  </a:lnTo>
                  <a:cubicBezTo>
                    <a:pt x="40005" y="0"/>
                    <a:pt x="0" y="40005"/>
                    <a:pt x="0" y="89535"/>
                  </a:cubicBezTo>
                  <a:lnTo>
                    <a:pt x="0" y="1209675"/>
                  </a:lnTo>
                  <a:cubicBezTo>
                    <a:pt x="0" y="1320165"/>
                    <a:pt x="91440" y="1409700"/>
                    <a:pt x="202883" y="1409700"/>
                  </a:cubicBezTo>
                  <a:cubicBezTo>
                    <a:pt x="314325" y="1409700"/>
                    <a:pt x="405765" y="1320165"/>
                    <a:pt x="405765" y="1209675"/>
                  </a:cubicBezTo>
                  <a:lnTo>
                    <a:pt x="405765" y="89535"/>
                  </a:lnTo>
                  <a:cubicBezTo>
                    <a:pt x="406718" y="40005"/>
                    <a:pt x="366713" y="0"/>
                    <a:pt x="317183" y="0"/>
                  </a:cubicBezTo>
                  <a:close/>
                </a:path>
              </a:pathLst>
            </a:custGeom>
            <a:solidFill>
              <a:srgbClr val="333333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="" xmlns:a16="http://schemas.microsoft.com/office/drawing/2014/main" id="{A2537468-B79F-4501-A676-C5CCAB78BD52}"/>
                </a:ext>
              </a:extLst>
            </p:cNvPr>
            <p:cNvSpPr/>
            <p:nvPr/>
          </p:nvSpPr>
          <p:spPr>
            <a:xfrm>
              <a:off x="371474" y="-4889182"/>
              <a:ext cx="317182" cy="734377"/>
            </a:xfrm>
            <a:custGeom>
              <a:avLst/>
              <a:gdLst>
                <a:gd name="connsiteX0" fmla="*/ 158115 w 317182"/>
                <a:gd name="connsiteY0" fmla="*/ 734378 h 734377"/>
                <a:gd name="connsiteX1" fmla="*/ 0 w 317182"/>
                <a:gd name="connsiteY1" fmla="*/ 579120 h 734377"/>
                <a:gd name="connsiteX2" fmla="*/ 0 w 317182"/>
                <a:gd name="connsiteY2" fmla="*/ 44767 h 734377"/>
                <a:gd name="connsiteX3" fmla="*/ 44768 w 317182"/>
                <a:gd name="connsiteY3" fmla="*/ 0 h 734377"/>
                <a:gd name="connsiteX4" fmla="*/ 272415 w 317182"/>
                <a:gd name="connsiteY4" fmla="*/ 0 h 734377"/>
                <a:gd name="connsiteX5" fmla="*/ 317183 w 317182"/>
                <a:gd name="connsiteY5" fmla="*/ 44767 h 734377"/>
                <a:gd name="connsiteX6" fmla="*/ 317183 w 317182"/>
                <a:gd name="connsiteY6" fmla="*/ 580073 h 734377"/>
                <a:gd name="connsiteX7" fmla="*/ 158115 w 317182"/>
                <a:gd name="connsiteY7" fmla="*/ 734378 h 7343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17182" h="734377">
                  <a:moveTo>
                    <a:pt x="158115" y="734378"/>
                  </a:moveTo>
                  <a:cubicBezTo>
                    <a:pt x="70485" y="734378"/>
                    <a:pt x="0" y="664845"/>
                    <a:pt x="0" y="579120"/>
                  </a:cubicBezTo>
                  <a:lnTo>
                    <a:pt x="0" y="44767"/>
                  </a:lnTo>
                  <a:cubicBezTo>
                    <a:pt x="0" y="20003"/>
                    <a:pt x="20003" y="0"/>
                    <a:pt x="44768" y="0"/>
                  </a:cubicBezTo>
                  <a:lnTo>
                    <a:pt x="272415" y="0"/>
                  </a:lnTo>
                  <a:cubicBezTo>
                    <a:pt x="297180" y="0"/>
                    <a:pt x="317183" y="20003"/>
                    <a:pt x="317183" y="44767"/>
                  </a:cubicBezTo>
                  <a:lnTo>
                    <a:pt x="317183" y="580073"/>
                  </a:lnTo>
                  <a:cubicBezTo>
                    <a:pt x="316230" y="664845"/>
                    <a:pt x="245745" y="734378"/>
                    <a:pt x="158115" y="734378"/>
                  </a:cubicBezTo>
                  <a:close/>
                </a:path>
              </a:pathLst>
            </a:custGeom>
            <a:solidFill>
              <a:srgbClr val="27C18F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="" xmlns:a16="http://schemas.microsoft.com/office/drawing/2014/main" id="{99CD0B47-D73F-4798-8F62-36EE7A67249B}"/>
                </a:ext>
              </a:extLst>
            </p:cNvPr>
            <p:cNvSpPr/>
            <p:nvPr/>
          </p:nvSpPr>
          <p:spPr>
            <a:xfrm>
              <a:off x="325755" y="-4933950"/>
              <a:ext cx="405781" cy="824864"/>
            </a:xfrm>
            <a:custGeom>
              <a:avLst/>
              <a:gdLst>
                <a:gd name="connsiteX0" fmla="*/ 317183 w 405781"/>
                <a:gd name="connsiteY0" fmla="*/ 89535 h 824864"/>
                <a:gd name="connsiteX1" fmla="*/ 317183 w 405781"/>
                <a:gd name="connsiteY1" fmla="*/ 624840 h 824864"/>
                <a:gd name="connsiteX2" fmla="*/ 202883 w 405781"/>
                <a:gd name="connsiteY2" fmla="*/ 735330 h 824864"/>
                <a:gd name="connsiteX3" fmla="*/ 88582 w 405781"/>
                <a:gd name="connsiteY3" fmla="*/ 624840 h 824864"/>
                <a:gd name="connsiteX4" fmla="*/ 88582 w 405781"/>
                <a:gd name="connsiteY4" fmla="*/ 89535 h 824864"/>
                <a:gd name="connsiteX5" fmla="*/ 317183 w 405781"/>
                <a:gd name="connsiteY5" fmla="*/ 89535 h 824864"/>
                <a:gd name="connsiteX6" fmla="*/ 317183 w 405781"/>
                <a:gd name="connsiteY6" fmla="*/ 0 h 824864"/>
                <a:gd name="connsiteX7" fmla="*/ 89535 w 405781"/>
                <a:gd name="connsiteY7" fmla="*/ 0 h 824864"/>
                <a:gd name="connsiteX8" fmla="*/ 0 w 405781"/>
                <a:gd name="connsiteY8" fmla="*/ 89535 h 824864"/>
                <a:gd name="connsiteX9" fmla="*/ 0 w 405781"/>
                <a:gd name="connsiteY9" fmla="*/ 624840 h 824864"/>
                <a:gd name="connsiteX10" fmla="*/ 202883 w 405781"/>
                <a:gd name="connsiteY10" fmla="*/ 824865 h 824864"/>
                <a:gd name="connsiteX11" fmla="*/ 405765 w 405781"/>
                <a:gd name="connsiteY11" fmla="*/ 624840 h 824864"/>
                <a:gd name="connsiteX12" fmla="*/ 405765 w 405781"/>
                <a:gd name="connsiteY12" fmla="*/ 89535 h 824864"/>
                <a:gd name="connsiteX13" fmla="*/ 317183 w 405781"/>
                <a:gd name="connsiteY13" fmla="*/ 0 h 824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05781" h="824864">
                  <a:moveTo>
                    <a:pt x="317183" y="89535"/>
                  </a:moveTo>
                  <a:lnTo>
                    <a:pt x="317183" y="624840"/>
                  </a:lnTo>
                  <a:cubicBezTo>
                    <a:pt x="317183" y="685800"/>
                    <a:pt x="265748" y="735330"/>
                    <a:pt x="202883" y="735330"/>
                  </a:cubicBezTo>
                  <a:cubicBezTo>
                    <a:pt x="140017" y="735330"/>
                    <a:pt x="88582" y="685800"/>
                    <a:pt x="88582" y="624840"/>
                  </a:cubicBezTo>
                  <a:lnTo>
                    <a:pt x="88582" y="89535"/>
                  </a:lnTo>
                  <a:lnTo>
                    <a:pt x="317183" y="89535"/>
                  </a:lnTo>
                  <a:moveTo>
                    <a:pt x="317183" y="0"/>
                  </a:moveTo>
                  <a:lnTo>
                    <a:pt x="89535" y="0"/>
                  </a:lnTo>
                  <a:cubicBezTo>
                    <a:pt x="40005" y="0"/>
                    <a:pt x="0" y="40005"/>
                    <a:pt x="0" y="89535"/>
                  </a:cubicBezTo>
                  <a:lnTo>
                    <a:pt x="0" y="624840"/>
                  </a:lnTo>
                  <a:cubicBezTo>
                    <a:pt x="0" y="735330"/>
                    <a:pt x="91440" y="824865"/>
                    <a:pt x="202883" y="824865"/>
                  </a:cubicBezTo>
                  <a:cubicBezTo>
                    <a:pt x="315277" y="824865"/>
                    <a:pt x="405765" y="735330"/>
                    <a:pt x="405765" y="624840"/>
                  </a:cubicBezTo>
                  <a:lnTo>
                    <a:pt x="405765" y="89535"/>
                  </a:lnTo>
                  <a:cubicBezTo>
                    <a:pt x="406718" y="40005"/>
                    <a:pt x="366713" y="0"/>
                    <a:pt x="317183" y="0"/>
                  </a:cubicBezTo>
                  <a:close/>
                </a:path>
              </a:pathLst>
            </a:custGeom>
            <a:solidFill>
              <a:srgbClr val="333333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="" xmlns:a16="http://schemas.microsoft.com/office/drawing/2014/main" id="{E8C94A34-6706-49FE-B286-C7E1F93A69C6}"/>
                </a:ext>
              </a:extLst>
            </p:cNvPr>
            <p:cNvSpPr/>
            <p:nvPr/>
          </p:nvSpPr>
          <p:spPr>
            <a:xfrm>
              <a:off x="809860" y="-5481637"/>
              <a:ext cx="944890" cy="1525904"/>
            </a:xfrm>
            <a:custGeom>
              <a:avLst/>
              <a:gdLst>
                <a:gd name="connsiteX0" fmla="*/ 198837 w 944890"/>
                <a:gd name="connsiteY0" fmla="*/ 1524953 h 1525904"/>
                <a:gd name="connsiteX1" fmla="*/ 57867 w 944890"/>
                <a:gd name="connsiteY1" fmla="*/ 1455420 h 1525904"/>
                <a:gd name="connsiteX2" fmla="*/ 4527 w 944890"/>
                <a:gd name="connsiteY2" fmla="*/ 1240155 h 1525904"/>
                <a:gd name="connsiteX3" fmla="*/ 205505 w 944890"/>
                <a:gd name="connsiteY3" fmla="*/ 100012 h 1525904"/>
                <a:gd name="connsiteX4" fmla="*/ 312185 w 944890"/>
                <a:gd name="connsiteY4" fmla="*/ 0 h 1525904"/>
                <a:gd name="connsiteX5" fmla="*/ 632225 w 944890"/>
                <a:gd name="connsiteY5" fmla="*/ 0 h 1525904"/>
                <a:gd name="connsiteX6" fmla="*/ 738905 w 944890"/>
                <a:gd name="connsiteY6" fmla="*/ 100012 h 1525904"/>
                <a:gd name="connsiteX7" fmla="*/ 940835 w 944890"/>
                <a:gd name="connsiteY7" fmla="*/ 1241108 h 1525904"/>
                <a:gd name="connsiteX8" fmla="*/ 887495 w 944890"/>
                <a:gd name="connsiteY8" fmla="*/ 1456373 h 1525904"/>
                <a:gd name="connsiteX9" fmla="*/ 746525 w 944890"/>
                <a:gd name="connsiteY9" fmla="*/ 1525905 h 1525904"/>
                <a:gd name="connsiteX10" fmla="*/ 198837 w 944890"/>
                <a:gd name="connsiteY10" fmla="*/ 1525905 h 1525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44890" h="1525904">
                  <a:moveTo>
                    <a:pt x="198837" y="1524953"/>
                  </a:moveTo>
                  <a:cubicBezTo>
                    <a:pt x="145497" y="1524953"/>
                    <a:pt x="95015" y="1500188"/>
                    <a:pt x="57867" y="1455420"/>
                  </a:cubicBezTo>
                  <a:cubicBezTo>
                    <a:pt x="10242" y="1399223"/>
                    <a:pt x="-9760" y="1318260"/>
                    <a:pt x="4527" y="1240155"/>
                  </a:cubicBezTo>
                  <a:lnTo>
                    <a:pt x="205505" y="100012"/>
                  </a:lnTo>
                  <a:cubicBezTo>
                    <a:pt x="215982" y="41910"/>
                    <a:pt x="260750" y="0"/>
                    <a:pt x="312185" y="0"/>
                  </a:cubicBezTo>
                  <a:lnTo>
                    <a:pt x="632225" y="0"/>
                  </a:lnTo>
                  <a:cubicBezTo>
                    <a:pt x="683660" y="0"/>
                    <a:pt x="729380" y="41910"/>
                    <a:pt x="738905" y="100012"/>
                  </a:cubicBezTo>
                  <a:lnTo>
                    <a:pt x="940835" y="1241108"/>
                  </a:lnTo>
                  <a:cubicBezTo>
                    <a:pt x="954170" y="1319213"/>
                    <a:pt x="934167" y="1399223"/>
                    <a:pt x="887495" y="1456373"/>
                  </a:cubicBezTo>
                  <a:cubicBezTo>
                    <a:pt x="850347" y="1501140"/>
                    <a:pt x="799865" y="1525905"/>
                    <a:pt x="746525" y="1525905"/>
                  </a:cubicBezTo>
                  <a:lnTo>
                    <a:pt x="198837" y="1525905"/>
                  </a:lnTo>
                  <a:close/>
                </a:path>
              </a:pathLst>
            </a:custGeom>
            <a:solidFill>
              <a:srgbClr val="FFBA40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="" xmlns:a16="http://schemas.microsoft.com/office/drawing/2014/main" id="{E59AF436-1430-4EAF-9945-CBFC4B811312}"/>
                </a:ext>
              </a:extLst>
            </p:cNvPr>
            <p:cNvSpPr/>
            <p:nvPr/>
          </p:nvSpPr>
          <p:spPr>
            <a:xfrm>
              <a:off x="764630" y="-5526405"/>
              <a:ext cx="1033915" cy="1613534"/>
            </a:xfrm>
            <a:custGeom>
              <a:avLst/>
              <a:gdLst>
                <a:gd name="connsiteX0" fmla="*/ 677454 w 1033915"/>
                <a:gd name="connsiteY0" fmla="*/ 89535 h 1613534"/>
                <a:gd name="connsiteX1" fmla="*/ 740319 w 1033915"/>
                <a:gd name="connsiteY1" fmla="*/ 152400 h 1613534"/>
                <a:gd name="connsiteX2" fmla="*/ 942249 w 1033915"/>
                <a:gd name="connsiteY2" fmla="*/ 1293495 h 1613534"/>
                <a:gd name="connsiteX3" fmla="*/ 791754 w 1033915"/>
                <a:gd name="connsiteY3" fmla="*/ 1524953 h 1613534"/>
                <a:gd name="connsiteX4" fmla="*/ 244067 w 1033915"/>
                <a:gd name="connsiteY4" fmla="*/ 1524953 h 1613534"/>
                <a:gd name="connsiteX5" fmla="*/ 93572 w 1033915"/>
                <a:gd name="connsiteY5" fmla="*/ 1293495 h 1613534"/>
                <a:gd name="connsiteX6" fmla="*/ 295502 w 1033915"/>
                <a:gd name="connsiteY6" fmla="*/ 152400 h 1613534"/>
                <a:gd name="connsiteX7" fmla="*/ 358367 w 1033915"/>
                <a:gd name="connsiteY7" fmla="*/ 89535 h 1613534"/>
                <a:gd name="connsiteX8" fmla="*/ 677454 w 1033915"/>
                <a:gd name="connsiteY8" fmla="*/ 89535 h 1613534"/>
                <a:gd name="connsiteX9" fmla="*/ 677454 w 1033915"/>
                <a:gd name="connsiteY9" fmla="*/ 0 h 1613534"/>
                <a:gd name="connsiteX10" fmla="*/ 357414 w 1033915"/>
                <a:gd name="connsiteY10" fmla="*/ 0 h 1613534"/>
                <a:gd name="connsiteX11" fmla="*/ 205967 w 1033915"/>
                <a:gd name="connsiteY11" fmla="*/ 136207 h 1613534"/>
                <a:gd name="connsiteX12" fmla="*/ 4989 w 1033915"/>
                <a:gd name="connsiteY12" fmla="*/ 1277303 h 1613534"/>
                <a:gd name="connsiteX13" fmla="*/ 67854 w 1033915"/>
                <a:gd name="connsiteY13" fmla="*/ 1528763 h 1613534"/>
                <a:gd name="connsiteX14" fmla="*/ 243114 w 1033915"/>
                <a:gd name="connsiteY14" fmla="*/ 1613535 h 1613534"/>
                <a:gd name="connsiteX15" fmla="*/ 790802 w 1033915"/>
                <a:gd name="connsiteY15" fmla="*/ 1613535 h 1613534"/>
                <a:gd name="connsiteX16" fmla="*/ 966062 w 1033915"/>
                <a:gd name="connsiteY16" fmla="*/ 1528763 h 1613534"/>
                <a:gd name="connsiteX17" fmla="*/ 1028927 w 1033915"/>
                <a:gd name="connsiteY17" fmla="*/ 1277303 h 1613534"/>
                <a:gd name="connsiteX18" fmla="*/ 828902 w 1033915"/>
                <a:gd name="connsiteY18" fmla="*/ 136207 h 1613534"/>
                <a:gd name="connsiteX19" fmla="*/ 677454 w 1033915"/>
                <a:gd name="connsiteY19" fmla="*/ 0 h 16135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033915" h="1613534">
                  <a:moveTo>
                    <a:pt x="677454" y="89535"/>
                  </a:moveTo>
                  <a:cubicBezTo>
                    <a:pt x="707934" y="89535"/>
                    <a:pt x="733652" y="115253"/>
                    <a:pt x="740319" y="152400"/>
                  </a:cubicBezTo>
                  <a:lnTo>
                    <a:pt x="942249" y="1293495"/>
                  </a:lnTo>
                  <a:cubicBezTo>
                    <a:pt x="963204" y="1412558"/>
                    <a:pt x="889862" y="1524953"/>
                    <a:pt x="791754" y="1524953"/>
                  </a:cubicBezTo>
                  <a:lnTo>
                    <a:pt x="244067" y="1524953"/>
                  </a:lnTo>
                  <a:cubicBezTo>
                    <a:pt x="145959" y="1524953"/>
                    <a:pt x="72617" y="1412558"/>
                    <a:pt x="93572" y="1293495"/>
                  </a:cubicBezTo>
                  <a:lnTo>
                    <a:pt x="295502" y="152400"/>
                  </a:lnTo>
                  <a:cubicBezTo>
                    <a:pt x="302169" y="115253"/>
                    <a:pt x="327887" y="89535"/>
                    <a:pt x="358367" y="89535"/>
                  </a:cubicBezTo>
                  <a:lnTo>
                    <a:pt x="677454" y="89535"/>
                  </a:lnTo>
                  <a:moveTo>
                    <a:pt x="677454" y="0"/>
                  </a:moveTo>
                  <a:lnTo>
                    <a:pt x="357414" y="0"/>
                  </a:lnTo>
                  <a:cubicBezTo>
                    <a:pt x="284072" y="0"/>
                    <a:pt x="220254" y="57150"/>
                    <a:pt x="205967" y="136207"/>
                  </a:cubicBezTo>
                  <a:lnTo>
                    <a:pt x="4989" y="1277303"/>
                  </a:lnTo>
                  <a:cubicBezTo>
                    <a:pt x="-11203" y="1367790"/>
                    <a:pt x="12609" y="1462088"/>
                    <a:pt x="67854" y="1528763"/>
                  </a:cubicBezTo>
                  <a:cubicBezTo>
                    <a:pt x="113574" y="1584008"/>
                    <a:pt x="176439" y="1613535"/>
                    <a:pt x="243114" y="1613535"/>
                  </a:cubicBezTo>
                  <a:lnTo>
                    <a:pt x="790802" y="1613535"/>
                  </a:lnTo>
                  <a:cubicBezTo>
                    <a:pt x="857477" y="1613535"/>
                    <a:pt x="920342" y="1583055"/>
                    <a:pt x="966062" y="1528763"/>
                  </a:cubicBezTo>
                  <a:cubicBezTo>
                    <a:pt x="1021307" y="1462088"/>
                    <a:pt x="1045119" y="1368743"/>
                    <a:pt x="1028927" y="1277303"/>
                  </a:cubicBezTo>
                  <a:lnTo>
                    <a:pt x="828902" y="136207"/>
                  </a:lnTo>
                  <a:cubicBezTo>
                    <a:pt x="814614" y="57150"/>
                    <a:pt x="750797" y="0"/>
                    <a:pt x="677454" y="0"/>
                  </a:cubicBezTo>
                  <a:close/>
                </a:path>
              </a:pathLst>
            </a:custGeom>
            <a:solidFill>
              <a:srgbClr val="333333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="" xmlns:a16="http://schemas.microsoft.com/office/drawing/2014/main" id="{B023F089-8533-4847-8F95-7693B6BCBED7}"/>
                </a:ext>
              </a:extLst>
            </p:cNvPr>
            <p:cNvSpPr/>
            <p:nvPr/>
          </p:nvSpPr>
          <p:spPr>
            <a:xfrm>
              <a:off x="1126807" y="-5097779"/>
              <a:ext cx="228600" cy="228600"/>
            </a:xfrm>
            <a:custGeom>
              <a:avLst/>
              <a:gdLst>
                <a:gd name="connsiteX0" fmla="*/ 114300 w 228600"/>
                <a:gd name="connsiteY0" fmla="*/ 228600 h 228600"/>
                <a:gd name="connsiteX1" fmla="*/ 0 w 228600"/>
                <a:gd name="connsiteY1" fmla="*/ 114300 h 228600"/>
                <a:gd name="connsiteX2" fmla="*/ 114300 w 228600"/>
                <a:gd name="connsiteY2" fmla="*/ 0 h 228600"/>
                <a:gd name="connsiteX3" fmla="*/ 228600 w 228600"/>
                <a:gd name="connsiteY3" fmla="*/ 114300 h 228600"/>
                <a:gd name="connsiteX4" fmla="*/ 114300 w 228600"/>
                <a:gd name="connsiteY4" fmla="*/ 228600 h 228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8600" h="228600">
                  <a:moveTo>
                    <a:pt x="114300" y="228600"/>
                  </a:moveTo>
                  <a:cubicBezTo>
                    <a:pt x="51435" y="228600"/>
                    <a:pt x="0" y="177165"/>
                    <a:pt x="0" y="114300"/>
                  </a:cubicBezTo>
                  <a:cubicBezTo>
                    <a:pt x="0" y="51435"/>
                    <a:pt x="51435" y="0"/>
                    <a:pt x="114300" y="0"/>
                  </a:cubicBezTo>
                  <a:cubicBezTo>
                    <a:pt x="177165" y="0"/>
                    <a:pt x="228600" y="51435"/>
                    <a:pt x="228600" y="114300"/>
                  </a:cubicBezTo>
                  <a:cubicBezTo>
                    <a:pt x="228600" y="177165"/>
                    <a:pt x="178118" y="228600"/>
                    <a:pt x="114300" y="228600"/>
                  </a:cubicBezTo>
                  <a:close/>
                </a:path>
              </a:pathLst>
            </a:custGeom>
            <a:solidFill>
              <a:srgbClr val="27C18F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="" xmlns:a16="http://schemas.microsoft.com/office/drawing/2014/main" id="{F5DD8647-8C83-4620-854F-FF384B7E1A20}"/>
                </a:ext>
              </a:extLst>
            </p:cNvPr>
            <p:cNvSpPr/>
            <p:nvPr/>
          </p:nvSpPr>
          <p:spPr>
            <a:xfrm>
              <a:off x="1082040" y="-5142547"/>
              <a:ext cx="318134" cy="318134"/>
            </a:xfrm>
            <a:custGeom>
              <a:avLst/>
              <a:gdLst>
                <a:gd name="connsiteX0" fmla="*/ 159067 w 318134"/>
                <a:gd name="connsiteY0" fmla="*/ 89535 h 318134"/>
                <a:gd name="connsiteX1" fmla="*/ 228600 w 318134"/>
                <a:gd name="connsiteY1" fmla="*/ 159068 h 318134"/>
                <a:gd name="connsiteX2" fmla="*/ 159067 w 318134"/>
                <a:gd name="connsiteY2" fmla="*/ 228600 h 318134"/>
                <a:gd name="connsiteX3" fmla="*/ 89535 w 318134"/>
                <a:gd name="connsiteY3" fmla="*/ 159068 h 318134"/>
                <a:gd name="connsiteX4" fmla="*/ 159067 w 318134"/>
                <a:gd name="connsiteY4" fmla="*/ 89535 h 318134"/>
                <a:gd name="connsiteX5" fmla="*/ 159067 w 318134"/>
                <a:gd name="connsiteY5" fmla="*/ 0 h 318134"/>
                <a:gd name="connsiteX6" fmla="*/ 0 w 318134"/>
                <a:gd name="connsiteY6" fmla="*/ 159068 h 318134"/>
                <a:gd name="connsiteX7" fmla="*/ 159067 w 318134"/>
                <a:gd name="connsiteY7" fmla="*/ 318135 h 318134"/>
                <a:gd name="connsiteX8" fmla="*/ 318135 w 318134"/>
                <a:gd name="connsiteY8" fmla="*/ 159068 h 318134"/>
                <a:gd name="connsiteX9" fmla="*/ 159067 w 318134"/>
                <a:gd name="connsiteY9" fmla="*/ 0 h 3181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18134" h="318134">
                  <a:moveTo>
                    <a:pt x="159067" y="89535"/>
                  </a:moveTo>
                  <a:cubicBezTo>
                    <a:pt x="197168" y="89535"/>
                    <a:pt x="228600" y="120967"/>
                    <a:pt x="228600" y="159068"/>
                  </a:cubicBezTo>
                  <a:cubicBezTo>
                    <a:pt x="228600" y="197168"/>
                    <a:pt x="197168" y="228600"/>
                    <a:pt x="159067" y="228600"/>
                  </a:cubicBezTo>
                  <a:cubicBezTo>
                    <a:pt x="120967" y="228600"/>
                    <a:pt x="89535" y="197168"/>
                    <a:pt x="89535" y="159068"/>
                  </a:cubicBezTo>
                  <a:cubicBezTo>
                    <a:pt x="89535" y="120967"/>
                    <a:pt x="120967" y="89535"/>
                    <a:pt x="159067" y="89535"/>
                  </a:cubicBezTo>
                  <a:moveTo>
                    <a:pt x="159067" y="0"/>
                  </a:moveTo>
                  <a:cubicBezTo>
                    <a:pt x="71437" y="0"/>
                    <a:pt x="0" y="71437"/>
                    <a:pt x="0" y="159068"/>
                  </a:cubicBezTo>
                  <a:cubicBezTo>
                    <a:pt x="0" y="246698"/>
                    <a:pt x="71437" y="318135"/>
                    <a:pt x="159067" y="318135"/>
                  </a:cubicBezTo>
                  <a:cubicBezTo>
                    <a:pt x="246697" y="318135"/>
                    <a:pt x="318135" y="246698"/>
                    <a:pt x="318135" y="159068"/>
                  </a:cubicBezTo>
                  <a:cubicBezTo>
                    <a:pt x="318135" y="71437"/>
                    <a:pt x="246697" y="0"/>
                    <a:pt x="159067" y="0"/>
                  </a:cubicBezTo>
                  <a:close/>
                </a:path>
              </a:pathLst>
            </a:custGeom>
            <a:solidFill>
              <a:srgbClr val="333333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="" xmlns:a16="http://schemas.microsoft.com/office/drawing/2014/main" id="{BE4598FB-7E16-4991-8D9E-CB10598120F1}"/>
                </a:ext>
              </a:extLst>
            </p:cNvPr>
            <p:cNvSpPr/>
            <p:nvPr/>
          </p:nvSpPr>
          <p:spPr>
            <a:xfrm>
              <a:off x="1317307" y="-4786312"/>
              <a:ext cx="188610" cy="188594"/>
            </a:xfrm>
            <a:custGeom>
              <a:avLst/>
              <a:gdLst>
                <a:gd name="connsiteX0" fmla="*/ 94297 w 188610"/>
                <a:gd name="connsiteY0" fmla="*/ 188595 h 188594"/>
                <a:gd name="connsiteX1" fmla="*/ 0 w 188610"/>
                <a:gd name="connsiteY1" fmla="*/ 94297 h 188594"/>
                <a:gd name="connsiteX2" fmla="*/ 94297 w 188610"/>
                <a:gd name="connsiteY2" fmla="*/ 0 h 188594"/>
                <a:gd name="connsiteX3" fmla="*/ 188595 w 188610"/>
                <a:gd name="connsiteY3" fmla="*/ 94297 h 188594"/>
                <a:gd name="connsiteX4" fmla="*/ 94297 w 188610"/>
                <a:gd name="connsiteY4" fmla="*/ 188595 h 188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8610" h="188594">
                  <a:moveTo>
                    <a:pt x="94297" y="188595"/>
                  </a:moveTo>
                  <a:cubicBezTo>
                    <a:pt x="41910" y="188595"/>
                    <a:pt x="0" y="145733"/>
                    <a:pt x="0" y="94297"/>
                  </a:cubicBezTo>
                  <a:cubicBezTo>
                    <a:pt x="0" y="41910"/>
                    <a:pt x="42862" y="0"/>
                    <a:pt x="94297" y="0"/>
                  </a:cubicBezTo>
                  <a:cubicBezTo>
                    <a:pt x="146685" y="0"/>
                    <a:pt x="188595" y="42862"/>
                    <a:pt x="188595" y="94297"/>
                  </a:cubicBezTo>
                  <a:cubicBezTo>
                    <a:pt x="189548" y="145733"/>
                    <a:pt x="146685" y="188595"/>
                    <a:pt x="94297" y="188595"/>
                  </a:cubicBezTo>
                  <a:close/>
                </a:path>
              </a:pathLst>
            </a:custGeom>
            <a:solidFill>
              <a:srgbClr val="27C18F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="" xmlns:a16="http://schemas.microsoft.com/office/drawing/2014/main" id="{A2701A08-A7E1-48C4-9374-008A62981C78}"/>
                </a:ext>
              </a:extLst>
            </p:cNvPr>
            <p:cNvSpPr/>
            <p:nvPr/>
          </p:nvSpPr>
          <p:spPr>
            <a:xfrm>
              <a:off x="1272539" y="-4832032"/>
              <a:ext cx="278140" cy="278129"/>
            </a:xfrm>
            <a:custGeom>
              <a:avLst/>
              <a:gdLst>
                <a:gd name="connsiteX0" fmla="*/ 139065 w 278140"/>
                <a:gd name="connsiteY0" fmla="*/ 89535 h 278129"/>
                <a:gd name="connsiteX1" fmla="*/ 188595 w 278140"/>
                <a:gd name="connsiteY1" fmla="*/ 139065 h 278129"/>
                <a:gd name="connsiteX2" fmla="*/ 139065 w 278140"/>
                <a:gd name="connsiteY2" fmla="*/ 188595 h 278129"/>
                <a:gd name="connsiteX3" fmla="*/ 89535 w 278140"/>
                <a:gd name="connsiteY3" fmla="*/ 139065 h 278129"/>
                <a:gd name="connsiteX4" fmla="*/ 139065 w 278140"/>
                <a:gd name="connsiteY4" fmla="*/ 89535 h 278129"/>
                <a:gd name="connsiteX5" fmla="*/ 139065 w 278140"/>
                <a:gd name="connsiteY5" fmla="*/ 0 h 278129"/>
                <a:gd name="connsiteX6" fmla="*/ 0 w 278140"/>
                <a:gd name="connsiteY6" fmla="*/ 139065 h 278129"/>
                <a:gd name="connsiteX7" fmla="*/ 139065 w 278140"/>
                <a:gd name="connsiteY7" fmla="*/ 278130 h 278129"/>
                <a:gd name="connsiteX8" fmla="*/ 278130 w 278140"/>
                <a:gd name="connsiteY8" fmla="*/ 139065 h 278129"/>
                <a:gd name="connsiteX9" fmla="*/ 139065 w 278140"/>
                <a:gd name="connsiteY9" fmla="*/ 0 h 278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78140" h="278129">
                  <a:moveTo>
                    <a:pt x="139065" y="89535"/>
                  </a:moveTo>
                  <a:cubicBezTo>
                    <a:pt x="166688" y="89535"/>
                    <a:pt x="188595" y="112395"/>
                    <a:pt x="188595" y="139065"/>
                  </a:cubicBezTo>
                  <a:cubicBezTo>
                    <a:pt x="188595" y="165735"/>
                    <a:pt x="165735" y="188595"/>
                    <a:pt x="139065" y="188595"/>
                  </a:cubicBezTo>
                  <a:cubicBezTo>
                    <a:pt x="111442" y="188595"/>
                    <a:pt x="89535" y="165735"/>
                    <a:pt x="89535" y="139065"/>
                  </a:cubicBezTo>
                  <a:cubicBezTo>
                    <a:pt x="89535" y="112395"/>
                    <a:pt x="111442" y="89535"/>
                    <a:pt x="139065" y="89535"/>
                  </a:cubicBezTo>
                  <a:moveTo>
                    <a:pt x="139065" y="0"/>
                  </a:moveTo>
                  <a:cubicBezTo>
                    <a:pt x="61913" y="0"/>
                    <a:pt x="0" y="62865"/>
                    <a:pt x="0" y="139065"/>
                  </a:cubicBezTo>
                  <a:cubicBezTo>
                    <a:pt x="0" y="216218"/>
                    <a:pt x="62865" y="278130"/>
                    <a:pt x="139065" y="278130"/>
                  </a:cubicBezTo>
                  <a:cubicBezTo>
                    <a:pt x="216218" y="278130"/>
                    <a:pt x="278130" y="215265"/>
                    <a:pt x="278130" y="139065"/>
                  </a:cubicBezTo>
                  <a:cubicBezTo>
                    <a:pt x="279082" y="62865"/>
                    <a:pt x="216218" y="0"/>
                    <a:pt x="139065" y="0"/>
                  </a:cubicBezTo>
                  <a:close/>
                </a:path>
              </a:pathLst>
            </a:custGeom>
            <a:solidFill>
              <a:srgbClr val="333333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="" xmlns:a16="http://schemas.microsoft.com/office/drawing/2014/main" id="{ED6B6CDE-077A-4D3E-B152-995E6639353A}"/>
                </a:ext>
              </a:extLst>
            </p:cNvPr>
            <p:cNvSpPr/>
            <p:nvPr/>
          </p:nvSpPr>
          <p:spPr>
            <a:xfrm>
              <a:off x="1061084" y="-4612957"/>
              <a:ext cx="173355" cy="173355"/>
            </a:xfrm>
            <a:custGeom>
              <a:avLst/>
              <a:gdLst>
                <a:gd name="connsiteX0" fmla="*/ 86678 w 173355"/>
                <a:gd name="connsiteY0" fmla="*/ 173355 h 173355"/>
                <a:gd name="connsiteX1" fmla="*/ 0 w 173355"/>
                <a:gd name="connsiteY1" fmla="*/ 86678 h 173355"/>
                <a:gd name="connsiteX2" fmla="*/ 86678 w 173355"/>
                <a:gd name="connsiteY2" fmla="*/ 0 h 173355"/>
                <a:gd name="connsiteX3" fmla="*/ 173355 w 173355"/>
                <a:gd name="connsiteY3" fmla="*/ 86678 h 173355"/>
                <a:gd name="connsiteX4" fmla="*/ 86678 w 173355"/>
                <a:gd name="connsiteY4" fmla="*/ 173355 h 173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55" h="173355">
                  <a:moveTo>
                    <a:pt x="86678" y="173355"/>
                  </a:moveTo>
                  <a:cubicBezTo>
                    <a:pt x="39053" y="173355"/>
                    <a:pt x="0" y="134303"/>
                    <a:pt x="0" y="86678"/>
                  </a:cubicBezTo>
                  <a:cubicBezTo>
                    <a:pt x="0" y="39053"/>
                    <a:pt x="39053" y="0"/>
                    <a:pt x="86678" y="0"/>
                  </a:cubicBezTo>
                  <a:cubicBezTo>
                    <a:pt x="134303" y="0"/>
                    <a:pt x="173355" y="39053"/>
                    <a:pt x="173355" y="86678"/>
                  </a:cubicBezTo>
                  <a:cubicBezTo>
                    <a:pt x="172403" y="134303"/>
                    <a:pt x="134303" y="173355"/>
                    <a:pt x="86678" y="173355"/>
                  </a:cubicBezTo>
                  <a:close/>
                </a:path>
              </a:pathLst>
            </a:custGeom>
            <a:solidFill>
              <a:srgbClr val="27C18F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="" xmlns:a16="http://schemas.microsoft.com/office/drawing/2014/main" id="{7DD4B469-CFD8-4550-BD5D-7F50443B9869}"/>
                </a:ext>
              </a:extLst>
            </p:cNvPr>
            <p:cNvSpPr/>
            <p:nvPr/>
          </p:nvSpPr>
          <p:spPr>
            <a:xfrm>
              <a:off x="1016317" y="-4656772"/>
              <a:ext cx="262890" cy="262890"/>
            </a:xfrm>
            <a:custGeom>
              <a:avLst/>
              <a:gdLst>
                <a:gd name="connsiteX0" fmla="*/ 131445 w 262890"/>
                <a:gd name="connsiteY0" fmla="*/ 89535 h 262890"/>
                <a:gd name="connsiteX1" fmla="*/ 173355 w 262890"/>
                <a:gd name="connsiteY1" fmla="*/ 131445 h 262890"/>
                <a:gd name="connsiteX2" fmla="*/ 131445 w 262890"/>
                <a:gd name="connsiteY2" fmla="*/ 173355 h 262890"/>
                <a:gd name="connsiteX3" fmla="*/ 89535 w 262890"/>
                <a:gd name="connsiteY3" fmla="*/ 131445 h 262890"/>
                <a:gd name="connsiteX4" fmla="*/ 131445 w 262890"/>
                <a:gd name="connsiteY4" fmla="*/ 89535 h 262890"/>
                <a:gd name="connsiteX5" fmla="*/ 131445 w 262890"/>
                <a:gd name="connsiteY5" fmla="*/ 0 h 262890"/>
                <a:gd name="connsiteX6" fmla="*/ 0 w 262890"/>
                <a:gd name="connsiteY6" fmla="*/ 131445 h 262890"/>
                <a:gd name="connsiteX7" fmla="*/ 131445 w 262890"/>
                <a:gd name="connsiteY7" fmla="*/ 262890 h 262890"/>
                <a:gd name="connsiteX8" fmla="*/ 262890 w 262890"/>
                <a:gd name="connsiteY8" fmla="*/ 131445 h 262890"/>
                <a:gd name="connsiteX9" fmla="*/ 131445 w 262890"/>
                <a:gd name="connsiteY9" fmla="*/ 0 h 2628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62890" h="262890">
                  <a:moveTo>
                    <a:pt x="131445" y="89535"/>
                  </a:moveTo>
                  <a:cubicBezTo>
                    <a:pt x="154305" y="89535"/>
                    <a:pt x="173355" y="108585"/>
                    <a:pt x="173355" y="131445"/>
                  </a:cubicBezTo>
                  <a:cubicBezTo>
                    <a:pt x="173355" y="154305"/>
                    <a:pt x="154305" y="173355"/>
                    <a:pt x="131445" y="173355"/>
                  </a:cubicBezTo>
                  <a:cubicBezTo>
                    <a:pt x="108585" y="173355"/>
                    <a:pt x="89535" y="154305"/>
                    <a:pt x="89535" y="131445"/>
                  </a:cubicBezTo>
                  <a:cubicBezTo>
                    <a:pt x="89535" y="108585"/>
                    <a:pt x="107632" y="89535"/>
                    <a:pt x="131445" y="89535"/>
                  </a:cubicBezTo>
                  <a:moveTo>
                    <a:pt x="131445" y="0"/>
                  </a:moveTo>
                  <a:cubicBezTo>
                    <a:pt x="59055" y="0"/>
                    <a:pt x="0" y="59055"/>
                    <a:pt x="0" y="131445"/>
                  </a:cubicBezTo>
                  <a:cubicBezTo>
                    <a:pt x="0" y="203835"/>
                    <a:pt x="59055" y="262890"/>
                    <a:pt x="131445" y="262890"/>
                  </a:cubicBezTo>
                  <a:cubicBezTo>
                    <a:pt x="203835" y="262890"/>
                    <a:pt x="262890" y="203835"/>
                    <a:pt x="262890" y="131445"/>
                  </a:cubicBezTo>
                  <a:cubicBezTo>
                    <a:pt x="261937" y="59055"/>
                    <a:pt x="202882" y="0"/>
                    <a:pt x="131445" y="0"/>
                  </a:cubicBezTo>
                  <a:close/>
                </a:path>
              </a:pathLst>
            </a:custGeom>
            <a:solidFill>
              <a:srgbClr val="333333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="" xmlns:a16="http://schemas.microsoft.com/office/drawing/2014/main" id="{AF5C6838-11CE-4133-8888-82125C6D99B8}"/>
                </a:ext>
              </a:extLst>
            </p:cNvPr>
            <p:cNvSpPr/>
            <p:nvPr/>
          </p:nvSpPr>
          <p:spPr>
            <a:xfrm>
              <a:off x="104774" y="-5296852"/>
              <a:ext cx="728662" cy="89534"/>
            </a:xfrm>
            <a:custGeom>
              <a:avLst/>
              <a:gdLst>
                <a:gd name="connsiteX0" fmla="*/ 683895 w 728662"/>
                <a:gd name="connsiteY0" fmla="*/ 89535 h 89534"/>
                <a:gd name="connsiteX1" fmla="*/ 44768 w 728662"/>
                <a:gd name="connsiteY1" fmla="*/ 89535 h 89534"/>
                <a:gd name="connsiteX2" fmla="*/ 0 w 728662"/>
                <a:gd name="connsiteY2" fmla="*/ 44767 h 89534"/>
                <a:gd name="connsiteX3" fmla="*/ 44768 w 728662"/>
                <a:gd name="connsiteY3" fmla="*/ 0 h 89534"/>
                <a:gd name="connsiteX4" fmla="*/ 683895 w 728662"/>
                <a:gd name="connsiteY4" fmla="*/ 0 h 89534"/>
                <a:gd name="connsiteX5" fmla="*/ 728663 w 728662"/>
                <a:gd name="connsiteY5" fmla="*/ 44767 h 89534"/>
                <a:gd name="connsiteX6" fmla="*/ 683895 w 728662"/>
                <a:gd name="connsiteY6" fmla="*/ 89535 h 895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8662" h="89534">
                  <a:moveTo>
                    <a:pt x="683895" y="89535"/>
                  </a:moveTo>
                  <a:lnTo>
                    <a:pt x="44768" y="89535"/>
                  </a:lnTo>
                  <a:cubicBezTo>
                    <a:pt x="20002" y="89535"/>
                    <a:pt x="0" y="69533"/>
                    <a:pt x="0" y="44767"/>
                  </a:cubicBezTo>
                  <a:cubicBezTo>
                    <a:pt x="0" y="20002"/>
                    <a:pt x="20002" y="0"/>
                    <a:pt x="44768" y="0"/>
                  </a:cubicBezTo>
                  <a:lnTo>
                    <a:pt x="683895" y="0"/>
                  </a:lnTo>
                  <a:cubicBezTo>
                    <a:pt x="708660" y="0"/>
                    <a:pt x="728663" y="20002"/>
                    <a:pt x="728663" y="44767"/>
                  </a:cubicBezTo>
                  <a:cubicBezTo>
                    <a:pt x="728663" y="69533"/>
                    <a:pt x="708660" y="89535"/>
                    <a:pt x="683895" y="89535"/>
                  </a:cubicBezTo>
                  <a:close/>
                </a:path>
              </a:pathLst>
            </a:custGeom>
            <a:solidFill>
              <a:srgbClr val="333333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="" xmlns:a16="http://schemas.microsoft.com/office/drawing/2014/main" id="{7B410FFC-69BA-4018-8B9E-F9C3CF7516D1}"/>
                </a:ext>
              </a:extLst>
            </p:cNvPr>
            <p:cNvSpPr/>
            <p:nvPr/>
          </p:nvSpPr>
          <p:spPr>
            <a:xfrm>
              <a:off x="196215" y="-5508307"/>
              <a:ext cx="531494" cy="1561147"/>
            </a:xfrm>
            <a:custGeom>
              <a:avLst/>
              <a:gdLst>
                <a:gd name="connsiteX0" fmla="*/ 485775 w 531494"/>
                <a:gd name="connsiteY0" fmla="*/ 1561148 h 1561147"/>
                <a:gd name="connsiteX1" fmla="*/ 47625 w 531494"/>
                <a:gd name="connsiteY1" fmla="*/ 1561148 h 1561147"/>
                <a:gd name="connsiteX2" fmla="*/ 2858 w 531494"/>
                <a:gd name="connsiteY2" fmla="*/ 1516380 h 1561147"/>
                <a:gd name="connsiteX3" fmla="*/ 0 w 531494"/>
                <a:gd name="connsiteY3" fmla="*/ 44768 h 1561147"/>
                <a:gd name="connsiteX4" fmla="*/ 44767 w 531494"/>
                <a:gd name="connsiteY4" fmla="*/ 0 h 1561147"/>
                <a:gd name="connsiteX5" fmla="*/ 89535 w 531494"/>
                <a:gd name="connsiteY5" fmla="*/ 44768 h 1561147"/>
                <a:gd name="connsiteX6" fmla="*/ 93345 w 531494"/>
                <a:gd name="connsiteY6" fmla="*/ 1472565 h 1561147"/>
                <a:gd name="connsiteX7" fmla="*/ 486728 w 531494"/>
                <a:gd name="connsiteY7" fmla="*/ 1472565 h 1561147"/>
                <a:gd name="connsiteX8" fmla="*/ 531495 w 531494"/>
                <a:gd name="connsiteY8" fmla="*/ 1517333 h 1561147"/>
                <a:gd name="connsiteX9" fmla="*/ 485775 w 531494"/>
                <a:gd name="connsiteY9" fmla="*/ 1561148 h 15611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31494" h="1561147">
                  <a:moveTo>
                    <a:pt x="485775" y="1561148"/>
                  </a:moveTo>
                  <a:lnTo>
                    <a:pt x="47625" y="1561148"/>
                  </a:lnTo>
                  <a:cubicBezTo>
                    <a:pt x="22860" y="1561148"/>
                    <a:pt x="2858" y="1541145"/>
                    <a:pt x="2858" y="1516380"/>
                  </a:cubicBezTo>
                  <a:lnTo>
                    <a:pt x="0" y="44768"/>
                  </a:lnTo>
                  <a:cubicBezTo>
                    <a:pt x="0" y="20003"/>
                    <a:pt x="20002" y="0"/>
                    <a:pt x="44767" y="0"/>
                  </a:cubicBezTo>
                  <a:cubicBezTo>
                    <a:pt x="69533" y="0"/>
                    <a:pt x="89535" y="20003"/>
                    <a:pt x="89535" y="44768"/>
                  </a:cubicBezTo>
                  <a:lnTo>
                    <a:pt x="93345" y="1472565"/>
                  </a:lnTo>
                  <a:lnTo>
                    <a:pt x="486728" y="1472565"/>
                  </a:lnTo>
                  <a:cubicBezTo>
                    <a:pt x="511492" y="1472565"/>
                    <a:pt x="531495" y="1492568"/>
                    <a:pt x="531495" y="1517333"/>
                  </a:cubicBezTo>
                  <a:cubicBezTo>
                    <a:pt x="531495" y="1542098"/>
                    <a:pt x="510540" y="1561148"/>
                    <a:pt x="485775" y="1561148"/>
                  </a:cubicBezTo>
                  <a:close/>
                </a:path>
              </a:pathLst>
            </a:custGeom>
            <a:solidFill>
              <a:srgbClr val="333333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7" name="任意多边形: 形状 116">
              <a:extLst>
                <a:ext uri="{FF2B5EF4-FFF2-40B4-BE49-F238E27FC236}">
                  <a16:creationId xmlns="" xmlns:a16="http://schemas.microsoft.com/office/drawing/2014/main" id="{5A9C3CCA-6CF5-4C04-8A42-8014EB9FE9AA}"/>
                </a:ext>
              </a:extLst>
            </p:cNvPr>
            <p:cNvSpPr/>
            <p:nvPr/>
          </p:nvSpPr>
          <p:spPr>
            <a:xfrm>
              <a:off x="809705" y="-4264342"/>
              <a:ext cx="945671" cy="307657"/>
            </a:xfrm>
            <a:custGeom>
              <a:avLst/>
              <a:gdLst>
                <a:gd name="connsiteX0" fmla="*/ 198992 w 945671"/>
                <a:gd name="connsiteY0" fmla="*/ 307657 h 307657"/>
                <a:gd name="connsiteX1" fmla="*/ 61832 w 945671"/>
                <a:gd name="connsiteY1" fmla="*/ 242888 h 307657"/>
                <a:gd name="connsiteX2" fmla="*/ 1824 w 945671"/>
                <a:gd name="connsiteY2" fmla="*/ 39053 h 307657"/>
                <a:gd name="connsiteX3" fmla="*/ 46592 w 945671"/>
                <a:gd name="connsiteY3" fmla="*/ 0 h 307657"/>
                <a:gd name="connsiteX4" fmla="*/ 899080 w 945671"/>
                <a:gd name="connsiteY4" fmla="*/ 0 h 307657"/>
                <a:gd name="connsiteX5" fmla="*/ 943847 w 945671"/>
                <a:gd name="connsiteY5" fmla="*/ 39053 h 307657"/>
                <a:gd name="connsiteX6" fmla="*/ 883840 w 945671"/>
                <a:gd name="connsiteY6" fmla="*/ 242888 h 307657"/>
                <a:gd name="connsiteX7" fmla="*/ 746679 w 945671"/>
                <a:gd name="connsiteY7" fmla="*/ 307657 h 307657"/>
                <a:gd name="connsiteX8" fmla="*/ 198992 w 945671"/>
                <a:gd name="connsiteY8" fmla="*/ 307657 h 3076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45671" h="307657">
                  <a:moveTo>
                    <a:pt x="198992" y="307657"/>
                  </a:moveTo>
                  <a:cubicBezTo>
                    <a:pt x="147557" y="307657"/>
                    <a:pt x="98979" y="284798"/>
                    <a:pt x="61832" y="242888"/>
                  </a:cubicBezTo>
                  <a:cubicBezTo>
                    <a:pt x="15159" y="190500"/>
                    <a:pt x="-6748" y="114300"/>
                    <a:pt x="1824" y="39053"/>
                  </a:cubicBezTo>
                  <a:cubicBezTo>
                    <a:pt x="4682" y="16192"/>
                    <a:pt x="23732" y="0"/>
                    <a:pt x="46592" y="0"/>
                  </a:cubicBezTo>
                  <a:lnTo>
                    <a:pt x="899080" y="0"/>
                  </a:lnTo>
                  <a:cubicBezTo>
                    <a:pt x="921939" y="0"/>
                    <a:pt x="940990" y="17145"/>
                    <a:pt x="943847" y="39053"/>
                  </a:cubicBezTo>
                  <a:cubicBezTo>
                    <a:pt x="952420" y="114300"/>
                    <a:pt x="930512" y="190500"/>
                    <a:pt x="883840" y="242888"/>
                  </a:cubicBezTo>
                  <a:cubicBezTo>
                    <a:pt x="846692" y="284798"/>
                    <a:pt x="798114" y="307657"/>
                    <a:pt x="746679" y="307657"/>
                  </a:cubicBezTo>
                  <a:lnTo>
                    <a:pt x="198992" y="307657"/>
                  </a:lnTo>
                  <a:close/>
                </a:path>
              </a:pathLst>
            </a:custGeom>
            <a:solidFill>
              <a:srgbClr val="27C18F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="" xmlns:a16="http://schemas.microsoft.com/office/drawing/2014/main" id="{C89CE850-2225-46D9-A702-871900B535D4}"/>
                </a:ext>
              </a:extLst>
            </p:cNvPr>
            <p:cNvSpPr/>
            <p:nvPr/>
          </p:nvSpPr>
          <p:spPr>
            <a:xfrm>
              <a:off x="765471" y="-4309110"/>
              <a:ext cx="1034191" cy="397192"/>
            </a:xfrm>
            <a:custGeom>
              <a:avLst/>
              <a:gdLst>
                <a:gd name="connsiteX0" fmla="*/ 943314 w 1034191"/>
                <a:gd name="connsiteY0" fmla="*/ 88583 h 397192"/>
                <a:gd name="connsiteX1" fmla="*/ 790914 w 1034191"/>
                <a:gd name="connsiteY1" fmla="*/ 306705 h 397192"/>
                <a:gd name="connsiteX2" fmla="*/ 243226 w 1034191"/>
                <a:gd name="connsiteY2" fmla="*/ 306705 h 397192"/>
                <a:gd name="connsiteX3" fmla="*/ 90826 w 1034191"/>
                <a:gd name="connsiteY3" fmla="*/ 88583 h 397192"/>
                <a:gd name="connsiteX4" fmla="*/ 943314 w 1034191"/>
                <a:gd name="connsiteY4" fmla="*/ 88583 h 397192"/>
                <a:gd name="connsiteX5" fmla="*/ 943314 w 1034191"/>
                <a:gd name="connsiteY5" fmla="*/ 0 h 397192"/>
                <a:gd name="connsiteX6" fmla="*/ 90826 w 1034191"/>
                <a:gd name="connsiteY6" fmla="*/ 0 h 397192"/>
                <a:gd name="connsiteX7" fmla="*/ 2244 w 1034191"/>
                <a:gd name="connsiteY7" fmla="*/ 79058 h 397192"/>
                <a:gd name="connsiteX8" fmla="*/ 72729 w 1034191"/>
                <a:gd name="connsiteY8" fmla="*/ 318135 h 397192"/>
                <a:gd name="connsiteX9" fmla="*/ 243226 w 1034191"/>
                <a:gd name="connsiteY9" fmla="*/ 397193 h 397192"/>
                <a:gd name="connsiteX10" fmla="*/ 790914 w 1034191"/>
                <a:gd name="connsiteY10" fmla="*/ 397193 h 397192"/>
                <a:gd name="connsiteX11" fmla="*/ 961411 w 1034191"/>
                <a:gd name="connsiteY11" fmla="*/ 318135 h 397192"/>
                <a:gd name="connsiteX12" fmla="*/ 1031896 w 1034191"/>
                <a:gd name="connsiteY12" fmla="*/ 79058 h 397192"/>
                <a:gd name="connsiteX13" fmla="*/ 943314 w 1034191"/>
                <a:gd name="connsiteY13" fmla="*/ 0 h 3971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34191" h="397192">
                  <a:moveTo>
                    <a:pt x="943314" y="88583"/>
                  </a:moveTo>
                  <a:cubicBezTo>
                    <a:pt x="956649" y="202883"/>
                    <a:pt x="886164" y="306705"/>
                    <a:pt x="790914" y="306705"/>
                  </a:cubicBezTo>
                  <a:lnTo>
                    <a:pt x="243226" y="306705"/>
                  </a:lnTo>
                  <a:cubicBezTo>
                    <a:pt x="147976" y="306705"/>
                    <a:pt x="77491" y="201930"/>
                    <a:pt x="90826" y="88583"/>
                  </a:cubicBezTo>
                  <a:lnTo>
                    <a:pt x="943314" y="88583"/>
                  </a:lnTo>
                  <a:moveTo>
                    <a:pt x="943314" y="0"/>
                  </a:moveTo>
                  <a:lnTo>
                    <a:pt x="90826" y="0"/>
                  </a:lnTo>
                  <a:cubicBezTo>
                    <a:pt x="46059" y="0"/>
                    <a:pt x="7959" y="33338"/>
                    <a:pt x="2244" y="79058"/>
                  </a:cubicBezTo>
                  <a:cubicBezTo>
                    <a:pt x="-8234" y="166688"/>
                    <a:pt x="18436" y="256223"/>
                    <a:pt x="72729" y="318135"/>
                  </a:cubicBezTo>
                  <a:cubicBezTo>
                    <a:pt x="118449" y="369570"/>
                    <a:pt x="178456" y="397193"/>
                    <a:pt x="243226" y="397193"/>
                  </a:cubicBezTo>
                  <a:lnTo>
                    <a:pt x="790914" y="397193"/>
                  </a:lnTo>
                  <a:cubicBezTo>
                    <a:pt x="855684" y="397193"/>
                    <a:pt x="915691" y="368618"/>
                    <a:pt x="961411" y="318135"/>
                  </a:cubicBezTo>
                  <a:cubicBezTo>
                    <a:pt x="1016656" y="256223"/>
                    <a:pt x="1042374" y="166688"/>
                    <a:pt x="1031896" y="79058"/>
                  </a:cubicBezTo>
                  <a:cubicBezTo>
                    <a:pt x="1026181" y="33338"/>
                    <a:pt x="989034" y="0"/>
                    <a:pt x="943314" y="0"/>
                  </a:cubicBezTo>
                  <a:close/>
                </a:path>
              </a:pathLst>
            </a:custGeom>
            <a:solidFill>
              <a:srgbClr val="333333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21" name="文本框 120">
            <a:extLst>
              <a:ext uri="{FF2B5EF4-FFF2-40B4-BE49-F238E27FC236}">
                <a16:creationId xmlns="" xmlns:a16="http://schemas.microsoft.com/office/drawing/2014/main" id="{3DDDAC12-9851-4EF8-87B0-A53A3E8621D1}"/>
              </a:ext>
            </a:extLst>
          </p:cNvPr>
          <p:cNvSpPr txBox="1"/>
          <p:nvPr/>
        </p:nvSpPr>
        <p:spPr>
          <a:xfrm>
            <a:off x="1228842" y="3113006"/>
            <a:ext cx="1723549" cy="2963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>
                <a:solidFill>
                  <a:schemeClr val="tx2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请在这里输入正文文字</a:t>
            </a:r>
            <a:endParaRPr lang="en-US" altLang="zh-CN" sz="1200">
              <a:solidFill>
                <a:schemeClr val="tx2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23" name="文本框 122">
            <a:extLst>
              <a:ext uri="{FF2B5EF4-FFF2-40B4-BE49-F238E27FC236}">
                <a16:creationId xmlns="" xmlns:a16="http://schemas.microsoft.com/office/drawing/2014/main" id="{76A1FC0B-C686-4252-ACAD-58DC0BEBA1FC}"/>
              </a:ext>
            </a:extLst>
          </p:cNvPr>
          <p:cNvSpPr txBox="1"/>
          <p:nvPr/>
        </p:nvSpPr>
        <p:spPr>
          <a:xfrm>
            <a:off x="1536619" y="2840589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标题文本</a:t>
            </a:r>
          </a:p>
        </p:txBody>
      </p:sp>
      <p:sp>
        <p:nvSpPr>
          <p:cNvPr id="124" name="文本框 123">
            <a:extLst>
              <a:ext uri="{FF2B5EF4-FFF2-40B4-BE49-F238E27FC236}">
                <a16:creationId xmlns="" xmlns:a16="http://schemas.microsoft.com/office/drawing/2014/main" id="{DDFD73F0-F54F-4D80-9B1B-F2010BC756E7}"/>
              </a:ext>
            </a:extLst>
          </p:cNvPr>
          <p:cNvSpPr txBox="1"/>
          <p:nvPr/>
        </p:nvSpPr>
        <p:spPr>
          <a:xfrm>
            <a:off x="3412145" y="3113006"/>
            <a:ext cx="1723549" cy="2963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>
                <a:solidFill>
                  <a:schemeClr val="tx2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请在这里输入正文文字</a:t>
            </a:r>
            <a:endParaRPr lang="en-US" altLang="zh-CN" sz="1200">
              <a:solidFill>
                <a:schemeClr val="tx2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25" name="文本框 124">
            <a:extLst>
              <a:ext uri="{FF2B5EF4-FFF2-40B4-BE49-F238E27FC236}">
                <a16:creationId xmlns="" xmlns:a16="http://schemas.microsoft.com/office/drawing/2014/main" id="{3904FD04-8A32-40DC-B26F-816CAF91093F}"/>
              </a:ext>
            </a:extLst>
          </p:cNvPr>
          <p:cNvSpPr txBox="1"/>
          <p:nvPr/>
        </p:nvSpPr>
        <p:spPr>
          <a:xfrm>
            <a:off x="3719921" y="2840589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标题文本</a:t>
            </a:r>
          </a:p>
        </p:txBody>
      </p:sp>
      <p:sp>
        <p:nvSpPr>
          <p:cNvPr id="126" name="文本框 125">
            <a:extLst>
              <a:ext uri="{FF2B5EF4-FFF2-40B4-BE49-F238E27FC236}">
                <a16:creationId xmlns="" xmlns:a16="http://schemas.microsoft.com/office/drawing/2014/main" id="{E1811049-47B9-4342-85F6-8B4A29DA6CC0}"/>
              </a:ext>
            </a:extLst>
          </p:cNvPr>
          <p:cNvSpPr txBox="1"/>
          <p:nvPr/>
        </p:nvSpPr>
        <p:spPr>
          <a:xfrm>
            <a:off x="1228842" y="5115218"/>
            <a:ext cx="1723549" cy="2963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>
                <a:solidFill>
                  <a:schemeClr val="tx2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请在这里输入正文文字</a:t>
            </a:r>
            <a:endParaRPr lang="en-US" altLang="zh-CN" sz="1200">
              <a:solidFill>
                <a:schemeClr val="tx2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27" name="文本框 126">
            <a:extLst>
              <a:ext uri="{FF2B5EF4-FFF2-40B4-BE49-F238E27FC236}">
                <a16:creationId xmlns="" xmlns:a16="http://schemas.microsoft.com/office/drawing/2014/main" id="{18FFBF65-A9A9-48D8-85B4-857B4157ED59}"/>
              </a:ext>
            </a:extLst>
          </p:cNvPr>
          <p:cNvSpPr txBox="1"/>
          <p:nvPr/>
        </p:nvSpPr>
        <p:spPr>
          <a:xfrm>
            <a:off x="1536619" y="4842801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标题文本</a:t>
            </a:r>
          </a:p>
        </p:txBody>
      </p:sp>
      <p:sp>
        <p:nvSpPr>
          <p:cNvPr id="128" name="文本框 127">
            <a:extLst>
              <a:ext uri="{FF2B5EF4-FFF2-40B4-BE49-F238E27FC236}">
                <a16:creationId xmlns="" xmlns:a16="http://schemas.microsoft.com/office/drawing/2014/main" id="{44DA01F8-AC3E-412F-ABD2-9D064318762E}"/>
              </a:ext>
            </a:extLst>
          </p:cNvPr>
          <p:cNvSpPr txBox="1"/>
          <p:nvPr/>
        </p:nvSpPr>
        <p:spPr>
          <a:xfrm>
            <a:off x="3412145" y="5115218"/>
            <a:ext cx="1723549" cy="2963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>
                <a:solidFill>
                  <a:schemeClr val="tx2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请在这里输入正文文字</a:t>
            </a:r>
            <a:endParaRPr lang="en-US" altLang="zh-CN" sz="1200">
              <a:solidFill>
                <a:schemeClr val="tx2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29" name="文本框 128">
            <a:extLst>
              <a:ext uri="{FF2B5EF4-FFF2-40B4-BE49-F238E27FC236}">
                <a16:creationId xmlns="" xmlns:a16="http://schemas.microsoft.com/office/drawing/2014/main" id="{C6AB72D4-8985-4C07-9794-DDE9FE74F9BF}"/>
              </a:ext>
            </a:extLst>
          </p:cNvPr>
          <p:cNvSpPr txBox="1"/>
          <p:nvPr/>
        </p:nvSpPr>
        <p:spPr>
          <a:xfrm>
            <a:off x="3719921" y="4842801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标题文本</a:t>
            </a:r>
          </a:p>
        </p:txBody>
      </p:sp>
      <p:grpSp>
        <p:nvGrpSpPr>
          <p:cNvPr id="135" name="组合 134">
            <a:extLst>
              <a:ext uri="{FF2B5EF4-FFF2-40B4-BE49-F238E27FC236}">
                <a16:creationId xmlns="" xmlns:a16="http://schemas.microsoft.com/office/drawing/2014/main" id="{1CCC1137-DB39-4776-A64F-A5EB861155CE}"/>
              </a:ext>
            </a:extLst>
          </p:cNvPr>
          <p:cNvGrpSpPr/>
          <p:nvPr/>
        </p:nvGrpSpPr>
        <p:grpSpPr>
          <a:xfrm>
            <a:off x="3416746" y="4034180"/>
            <a:ext cx="1714346" cy="1501311"/>
            <a:chOff x="3415157" y="4036904"/>
            <a:chExt cx="1714346" cy="1501311"/>
          </a:xfrm>
        </p:grpSpPr>
        <p:grpSp>
          <p:nvGrpSpPr>
            <p:cNvPr id="120" name="组合 119">
              <a:extLst>
                <a:ext uri="{FF2B5EF4-FFF2-40B4-BE49-F238E27FC236}">
                  <a16:creationId xmlns="" xmlns:a16="http://schemas.microsoft.com/office/drawing/2014/main" id="{A0EC471B-63D9-4069-ADCC-5FDBB6153381}"/>
                </a:ext>
              </a:extLst>
            </p:cNvPr>
            <p:cNvGrpSpPr/>
            <p:nvPr/>
          </p:nvGrpSpPr>
          <p:grpSpPr>
            <a:xfrm>
              <a:off x="3415157" y="4036904"/>
              <a:ext cx="1714346" cy="124787"/>
              <a:chOff x="3415157" y="4036904"/>
              <a:chExt cx="1714346" cy="124787"/>
            </a:xfrm>
          </p:grpSpPr>
          <p:sp>
            <p:nvSpPr>
              <p:cNvPr id="130" name="矩形: 圆角 170">
                <a:extLst>
                  <a:ext uri="{FF2B5EF4-FFF2-40B4-BE49-F238E27FC236}">
                    <a16:creationId xmlns="" xmlns:a16="http://schemas.microsoft.com/office/drawing/2014/main" id="{E6E72291-58C4-421D-BA59-78231CD35656}"/>
                  </a:ext>
                </a:extLst>
              </p:cNvPr>
              <p:cNvSpPr/>
              <p:nvPr/>
            </p:nvSpPr>
            <p:spPr>
              <a:xfrm rot="16200000" flipV="1">
                <a:off x="3441877" y="4010184"/>
                <a:ext cx="124787" cy="178227"/>
              </a:xfrm>
              <a:custGeom>
                <a:avLst/>
                <a:gdLst>
                  <a:gd name="connsiteX0" fmla="*/ 0 w 2823204"/>
                  <a:gd name="connsiteY0" fmla="*/ 83172 h 3747673"/>
                  <a:gd name="connsiteX1" fmla="*/ 83172 w 2823204"/>
                  <a:gd name="connsiteY1" fmla="*/ 0 h 3747673"/>
                  <a:gd name="connsiteX2" fmla="*/ 2740032 w 2823204"/>
                  <a:gd name="connsiteY2" fmla="*/ 0 h 3747673"/>
                  <a:gd name="connsiteX3" fmla="*/ 2823204 w 2823204"/>
                  <a:gd name="connsiteY3" fmla="*/ 83172 h 3747673"/>
                  <a:gd name="connsiteX4" fmla="*/ 2823204 w 2823204"/>
                  <a:gd name="connsiteY4" fmla="*/ 3664501 h 3747673"/>
                  <a:gd name="connsiteX5" fmla="*/ 2740032 w 2823204"/>
                  <a:gd name="connsiteY5" fmla="*/ 3747673 h 3747673"/>
                  <a:gd name="connsiteX6" fmla="*/ 83172 w 2823204"/>
                  <a:gd name="connsiteY6" fmla="*/ 3747673 h 3747673"/>
                  <a:gd name="connsiteX7" fmla="*/ 0 w 2823204"/>
                  <a:gd name="connsiteY7" fmla="*/ 3664501 h 3747673"/>
                  <a:gd name="connsiteX8" fmla="*/ 0 w 2823204"/>
                  <a:gd name="connsiteY8" fmla="*/ 83172 h 3747673"/>
                  <a:gd name="connsiteX0" fmla="*/ 0 w 2823204"/>
                  <a:gd name="connsiteY0" fmla="*/ 83172 h 3747673"/>
                  <a:gd name="connsiteX1" fmla="*/ 83172 w 2823204"/>
                  <a:gd name="connsiteY1" fmla="*/ 0 h 3747673"/>
                  <a:gd name="connsiteX2" fmla="*/ 2740032 w 2823204"/>
                  <a:gd name="connsiteY2" fmla="*/ 0 h 3747673"/>
                  <a:gd name="connsiteX3" fmla="*/ 2823204 w 2823204"/>
                  <a:gd name="connsiteY3" fmla="*/ 83172 h 3747673"/>
                  <a:gd name="connsiteX4" fmla="*/ 2823204 w 2823204"/>
                  <a:gd name="connsiteY4" fmla="*/ 3664501 h 3747673"/>
                  <a:gd name="connsiteX5" fmla="*/ 2740032 w 2823204"/>
                  <a:gd name="connsiteY5" fmla="*/ 3747673 h 3747673"/>
                  <a:gd name="connsiteX6" fmla="*/ 83172 w 2823204"/>
                  <a:gd name="connsiteY6" fmla="*/ 3747673 h 3747673"/>
                  <a:gd name="connsiteX7" fmla="*/ 0 w 2823204"/>
                  <a:gd name="connsiteY7" fmla="*/ 3664501 h 3747673"/>
                  <a:gd name="connsiteX8" fmla="*/ 91440 w 2823204"/>
                  <a:gd name="connsiteY8" fmla="*/ 174612 h 3747673"/>
                  <a:gd name="connsiteX0" fmla="*/ 0 w 2823204"/>
                  <a:gd name="connsiteY0" fmla="*/ 83172 h 3747673"/>
                  <a:gd name="connsiteX1" fmla="*/ 2740032 w 2823204"/>
                  <a:gd name="connsiteY1" fmla="*/ 0 h 3747673"/>
                  <a:gd name="connsiteX2" fmla="*/ 2823204 w 2823204"/>
                  <a:gd name="connsiteY2" fmla="*/ 83172 h 3747673"/>
                  <a:gd name="connsiteX3" fmla="*/ 2823204 w 2823204"/>
                  <a:gd name="connsiteY3" fmla="*/ 3664501 h 3747673"/>
                  <a:gd name="connsiteX4" fmla="*/ 2740032 w 2823204"/>
                  <a:gd name="connsiteY4" fmla="*/ 3747673 h 3747673"/>
                  <a:gd name="connsiteX5" fmla="*/ 83172 w 2823204"/>
                  <a:gd name="connsiteY5" fmla="*/ 3747673 h 3747673"/>
                  <a:gd name="connsiteX6" fmla="*/ 0 w 2823204"/>
                  <a:gd name="connsiteY6" fmla="*/ 3664501 h 3747673"/>
                  <a:gd name="connsiteX7" fmla="*/ 91440 w 2823204"/>
                  <a:gd name="connsiteY7" fmla="*/ 174612 h 3747673"/>
                  <a:gd name="connsiteX0" fmla="*/ 2740032 w 2823204"/>
                  <a:gd name="connsiteY0" fmla="*/ 0 h 3747673"/>
                  <a:gd name="connsiteX1" fmla="*/ 2823204 w 2823204"/>
                  <a:gd name="connsiteY1" fmla="*/ 83172 h 3747673"/>
                  <a:gd name="connsiteX2" fmla="*/ 2823204 w 2823204"/>
                  <a:gd name="connsiteY2" fmla="*/ 3664501 h 3747673"/>
                  <a:gd name="connsiteX3" fmla="*/ 2740032 w 2823204"/>
                  <a:gd name="connsiteY3" fmla="*/ 3747673 h 3747673"/>
                  <a:gd name="connsiteX4" fmla="*/ 83172 w 2823204"/>
                  <a:gd name="connsiteY4" fmla="*/ 3747673 h 3747673"/>
                  <a:gd name="connsiteX5" fmla="*/ 0 w 2823204"/>
                  <a:gd name="connsiteY5" fmla="*/ 3664501 h 3747673"/>
                  <a:gd name="connsiteX6" fmla="*/ 91440 w 2823204"/>
                  <a:gd name="connsiteY6" fmla="*/ 174612 h 3747673"/>
                  <a:gd name="connsiteX0" fmla="*/ 2823204 w 2823204"/>
                  <a:gd name="connsiteY0" fmla="*/ 0 h 3664501"/>
                  <a:gd name="connsiteX1" fmla="*/ 2823204 w 2823204"/>
                  <a:gd name="connsiteY1" fmla="*/ 3581329 h 3664501"/>
                  <a:gd name="connsiteX2" fmla="*/ 2740032 w 2823204"/>
                  <a:gd name="connsiteY2" fmla="*/ 3664501 h 3664501"/>
                  <a:gd name="connsiteX3" fmla="*/ 83172 w 2823204"/>
                  <a:gd name="connsiteY3" fmla="*/ 3664501 h 3664501"/>
                  <a:gd name="connsiteX4" fmla="*/ 0 w 2823204"/>
                  <a:gd name="connsiteY4" fmla="*/ 3581329 h 3664501"/>
                  <a:gd name="connsiteX5" fmla="*/ 91440 w 2823204"/>
                  <a:gd name="connsiteY5" fmla="*/ 91440 h 3664501"/>
                  <a:gd name="connsiteX0" fmla="*/ 2823204 w 2823204"/>
                  <a:gd name="connsiteY0" fmla="*/ 0 h 3664501"/>
                  <a:gd name="connsiteX1" fmla="*/ 2823204 w 2823204"/>
                  <a:gd name="connsiteY1" fmla="*/ 3581329 h 3664501"/>
                  <a:gd name="connsiteX2" fmla="*/ 2740032 w 2823204"/>
                  <a:gd name="connsiteY2" fmla="*/ 3664501 h 3664501"/>
                  <a:gd name="connsiteX3" fmla="*/ 83172 w 2823204"/>
                  <a:gd name="connsiteY3" fmla="*/ 3664501 h 3664501"/>
                  <a:gd name="connsiteX4" fmla="*/ 0 w 2823204"/>
                  <a:gd name="connsiteY4" fmla="*/ 3581329 h 3664501"/>
                  <a:gd name="connsiteX0" fmla="*/ 2740032 w 2740032"/>
                  <a:gd name="connsiteY0" fmla="*/ 0 h 3664501"/>
                  <a:gd name="connsiteX1" fmla="*/ 2740032 w 2740032"/>
                  <a:gd name="connsiteY1" fmla="*/ 3581329 h 3664501"/>
                  <a:gd name="connsiteX2" fmla="*/ 2656860 w 2740032"/>
                  <a:gd name="connsiteY2" fmla="*/ 3664501 h 3664501"/>
                  <a:gd name="connsiteX3" fmla="*/ 0 w 2740032"/>
                  <a:gd name="connsiteY3" fmla="*/ 3664501 h 3664501"/>
                  <a:gd name="connsiteX0" fmla="*/ 2745411 w 2745411"/>
                  <a:gd name="connsiteY0" fmla="*/ 0 h 566299"/>
                  <a:gd name="connsiteX1" fmla="*/ 2740032 w 2745411"/>
                  <a:gd name="connsiteY1" fmla="*/ 483127 h 566299"/>
                  <a:gd name="connsiteX2" fmla="*/ 2656860 w 2745411"/>
                  <a:gd name="connsiteY2" fmla="*/ 566299 h 566299"/>
                  <a:gd name="connsiteX3" fmla="*/ 0 w 2745411"/>
                  <a:gd name="connsiteY3" fmla="*/ 566299 h 566299"/>
                  <a:gd name="connsiteX0" fmla="*/ 749867 w 749867"/>
                  <a:gd name="connsiteY0" fmla="*/ 0 h 571678"/>
                  <a:gd name="connsiteX1" fmla="*/ 744488 w 749867"/>
                  <a:gd name="connsiteY1" fmla="*/ 483127 h 571678"/>
                  <a:gd name="connsiteX2" fmla="*/ 661316 w 749867"/>
                  <a:gd name="connsiteY2" fmla="*/ 566299 h 571678"/>
                  <a:gd name="connsiteX3" fmla="*/ 0 w 749867"/>
                  <a:gd name="connsiteY3" fmla="*/ 571678 h 5716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9867" h="571678">
                    <a:moveTo>
                      <a:pt x="749867" y="0"/>
                    </a:moveTo>
                    <a:lnTo>
                      <a:pt x="744488" y="483127"/>
                    </a:lnTo>
                    <a:cubicBezTo>
                      <a:pt x="744488" y="529062"/>
                      <a:pt x="707251" y="566299"/>
                      <a:pt x="661316" y="566299"/>
                    </a:cubicBezTo>
                    <a:lnTo>
                      <a:pt x="0" y="571678"/>
                    </a:lnTo>
                  </a:path>
                </a:pathLst>
              </a:custGeom>
              <a:noFill/>
              <a:ln w="254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1" name="矩形: 圆角 170">
                <a:extLst>
                  <a:ext uri="{FF2B5EF4-FFF2-40B4-BE49-F238E27FC236}">
                    <a16:creationId xmlns="" xmlns:a16="http://schemas.microsoft.com/office/drawing/2014/main" id="{A4C9E03A-BF3A-4A2B-B20B-04FD878232A6}"/>
                  </a:ext>
                </a:extLst>
              </p:cNvPr>
              <p:cNvSpPr/>
              <p:nvPr/>
            </p:nvSpPr>
            <p:spPr>
              <a:xfrm rot="5400000" flipH="1" flipV="1">
                <a:off x="4977996" y="4010184"/>
                <a:ext cx="124787" cy="178227"/>
              </a:xfrm>
              <a:custGeom>
                <a:avLst/>
                <a:gdLst>
                  <a:gd name="connsiteX0" fmla="*/ 0 w 2823204"/>
                  <a:gd name="connsiteY0" fmla="*/ 83172 h 3747673"/>
                  <a:gd name="connsiteX1" fmla="*/ 83172 w 2823204"/>
                  <a:gd name="connsiteY1" fmla="*/ 0 h 3747673"/>
                  <a:gd name="connsiteX2" fmla="*/ 2740032 w 2823204"/>
                  <a:gd name="connsiteY2" fmla="*/ 0 h 3747673"/>
                  <a:gd name="connsiteX3" fmla="*/ 2823204 w 2823204"/>
                  <a:gd name="connsiteY3" fmla="*/ 83172 h 3747673"/>
                  <a:gd name="connsiteX4" fmla="*/ 2823204 w 2823204"/>
                  <a:gd name="connsiteY4" fmla="*/ 3664501 h 3747673"/>
                  <a:gd name="connsiteX5" fmla="*/ 2740032 w 2823204"/>
                  <a:gd name="connsiteY5" fmla="*/ 3747673 h 3747673"/>
                  <a:gd name="connsiteX6" fmla="*/ 83172 w 2823204"/>
                  <a:gd name="connsiteY6" fmla="*/ 3747673 h 3747673"/>
                  <a:gd name="connsiteX7" fmla="*/ 0 w 2823204"/>
                  <a:gd name="connsiteY7" fmla="*/ 3664501 h 3747673"/>
                  <a:gd name="connsiteX8" fmla="*/ 0 w 2823204"/>
                  <a:gd name="connsiteY8" fmla="*/ 83172 h 3747673"/>
                  <a:gd name="connsiteX0" fmla="*/ 0 w 2823204"/>
                  <a:gd name="connsiteY0" fmla="*/ 83172 h 3747673"/>
                  <a:gd name="connsiteX1" fmla="*/ 83172 w 2823204"/>
                  <a:gd name="connsiteY1" fmla="*/ 0 h 3747673"/>
                  <a:gd name="connsiteX2" fmla="*/ 2740032 w 2823204"/>
                  <a:gd name="connsiteY2" fmla="*/ 0 h 3747673"/>
                  <a:gd name="connsiteX3" fmla="*/ 2823204 w 2823204"/>
                  <a:gd name="connsiteY3" fmla="*/ 83172 h 3747673"/>
                  <a:gd name="connsiteX4" fmla="*/ 2823204 w 2823204"/>
                  <a:gd name="connsiteY4" fmla="*/ 3664501 h 3747673"/>
                  <a:gd name="connsiteX5" fmla="*/ 2740032 w 2823204"/>
                  <a:gd name="connsiteY5" fmla="*/ 3747673 h 3747673"/>
                  <a:gd name="connsiteX6" fmla="*/ 83172 w 2823204"/>
                  <a:gd name="connsiteY6" fmla="*/ 3747673 h 3747673"/>
                  <a:gd name="connsiteX7" fmla="*/ 0 w 2823204"/>
                  <a:gd name="connsiteY7" fmla="*/ 3664501 h 3747673"/>
                  <a:gd name="connsiteX8" fmla="*/ 91440 w 2823204"/>
                  <a:gd name="connsiteY8" fmla="*/ 174612 h 3747673"/>
                  <a:gd name="connsiteX0" fmla="*/ 0 w 2823204"/>
                  <a:gd name="connsiteY0" fmla="*/ 83172 h 3747673"/>
                  <a:gd name="connsiteX1" fmla="*/ 2740032 w 2823204"/>
                  <a:gd name="connsiteY1" fmla="*/ 0 h 3747673"/>
                  <a:gd name="connsiteX2" fmla="*/ 2823204 w 2823204"/>
                  <a:gd name="connsiteY2" fmla="*/ 83172 h 3747673"/>
                  <a:gd name="connsiteX3" fmla="*/ 2823204 w 2823204"/>
                  <a:gd name="connsiteY3" fmla="*/ 3664501 h 3747673"/>
                  <a:gd name="connsiteX4" fmla="*/ 2740032 w 2823204"/>
                  <a:gd name="connsiteY4" fmla="*/ 3747673 h 3747673"/>
                  <a:gd name="connsiteX5" fmla="*/ 83172 w 2823204"/>
                  <a:gd name="connsiteY5" fmla="*/ 3747673 h 3747673"/>
                  <a:gd name="connsiteX6" fmla="*/ 0 w 2823204"/>
                  <a:gd name="connsiteY6" fmla="*/ 3664501 h 3747673"/>
                  <a:gd name="connsiteX7" fmla="*/ 91440 w 2823204"/>
                  <a:gd name="connsiteY7" fmla="*/ 174612 h 3747673"/>
                  <a:gd name="connsiteX0" fmla="*/ 2740032 w 2823204"/>
                  <a:gd name="connsiteY0" fmla="*/ 0 h 3747673"/>
                  <a:gd name="connsiteX1" fmla="*/ 2823204 w 2823204"/>
                  <a:gd name="connsiteY1" fmla="*/ 83172 h 3747673"/>
                  <a:gd name="connsiteX2" fmla="*/ 2823204 w 2823204"/>
                  <a:gd name="connsiteY2" fmla="*/ 3664501 h 3747673"/>
                  <a:gd name="connsiteX3" fmla="*/ 2740032 w 2823204"/>
                  <a:gd name="connsiteY3" fmla="*/ 3747673 h 3747673"/>
                  <a:gd name="connsiteX4" fmla="*/ 83172 w 2823204"/>
                  <a:gd name="connsiteY4" fmla="*/ 3747673 h 3747673"/>
                  <a:gd name="connsiteX5" fmla="*/ 0 w 2823204"/>
                  <a:gd name="connsiteY5" fmla="*/ 3664501 h 3747673"/>
                  <a:gd name="connsiteX6" fmla="*/ 91440 w 2823204"/>
                  <a:gd name="connsiteY6" fmla="*/ 174612 h 3747673"/>
                  <a:gd name="connsiteX0" fmla="*/ 2823204 w 2823204"/>
                  <a:gd name="connsiteY0" fmla="*/ 0 h 3664501"/>
                  <a:gd name="connsiteX1" fmla="*/ 2823204 w 2823204"/>
                  <a:gd name="connsiteY1" fmla="*/ 3581329 h 3664501"/>
                  <a:gd name="connsiteX2" fmla="*/ 2740032 w 2823204"/>
                  <a:gd name="connsiteY2" fmla="*/ 3664501 h 3664501"/>
                  <a:gd name="connsiteX3" fmla="*/ 83172 w 2823204"/>
                  <a:gd name="connsiteY3" fmla="*/ 3664501 h 3664501"/>
                  <a:gd name="connsiteX4" fmla="*/ 0 w 2823204"/>
                  <a:gd name="connsiteY4" fmla="*/ 3581329 h 3664501"/>
                  <a:gd name="connsiteX5" fmla="*/ 91440 w 2823204"/>
                  <a:gd name="connsiteY5" fmla="*/ 91440 h 3664501"/>
                  <a:gd name="connsiteX0" fmla="*/ 2823204 w 2823204"/>
                  <a:gd name="connsiteY0" fmla="*/ 0 h 3664501"/>
                  <a:gd name="connsiteX1" fmla="*/ 2823204 w 2823204"/>
                  <a:gd name="connsiteY1" fmla="*/ 3581329 h 3664501"/>
                  <a:gd name="connsiteX2" fmla="*/ 2740032 w 2823204"/>
                  <a:gd name="connsiteY2" fmla="*/ 3664501 h 3664501"/>
                  <a:gd name="connsiteX3" fmla="*/ 83172 w 2823204"/>
                  <a:gd name="connsiteY3" fmla="*/ 3664501 h 3664501"/>
                  <a:gd name="connsiteX4" fmla="*/ 0 w 2823204"/>
                  <a:gd name="connsiteY4" fmla="*/ 3581329 h 3664501"/>
                  <a:gd name="connsiteX0" fmla="*/ 2740032 w 2740032"/>
                  <a:gd name="connsiteY0" fmla="*/ 0 h 3664501"/>
                  <a:gd name="connsiteX1" fmla="*/ 2740032 w 2740032"/>
                  <a:gd name="connsiteY1" fmla="*/ 3581329 h 3664501"/>
                  <a:gd name="connsiteX2" fmla="*/ 2656860 w 2740032"/>
                  <a:gd name="connsiteY2" fmla="*/ 3664501 h 3664501"/>
                  <a:gd name="connsiteX3" fmla="*/ 0 w 2740032"/>
                  <a:gd name="connsiteY3" fmla="*/ 3664501 h 3664501"/>
                  <a:gd name="connsiteX0" fmla="*/ 2745411 w 2745411"/>
                  <a:gd name="connsiteY0" fmla="*/ 0 h 566299"/>
                  <a:gd name="connsiteX1" fmla="*/ 2740032 w 2745411"/>
                  <a:gd name="connsiteY1" fmla="*/ 483127 h 566299"/>
                  <a:gd name="connsiteX2" fmla="*/ 2656860 w 2745411"/>
                  <a:gd name="connsiteY2" fmla="*/ 566299 h 566299"/>
                  <a:gd name="connsiteX3" fmla="*/ 0 w 2745411"/>
                  <a:gd name="connsiteY3" fmla="*/ 566299 h 566299"/>
                  <a:gd name="connsiteX0" fmla="*/ 749867 w 749867"/>
                  <a:gd name="connsiteY0" fmla="*/ 0 h 571678"/>
                  <a:gd name="connsiteX1" fmla="*/ 744488 w 749867"/>
                  <a:gd name="connsiteY1" fmla="*/ 483127 h 571678"/>
                  <a:gd name="connsiteX2" fmla="*/ 661316 w 749867"/>
                  <a:gd name="connsiteY2" fmla="*/ 566299 h 571678"/>
                  <a:gd name="connsiteX3" fmla="*/ 0 w 749867"/>
                  <a:gd name="connsiteY3" fmla="*/ 571678 h 5716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9867" h="571678">
                    <a:moveTo>
                      <a:pt x="749867" y="0"/>
                    </a:moveTo>
                    <a:lnTo>
                      <a:pt x="744488" y="483127"/>
                    </a:lnTo>
                    <a:cubicBezTo>
                      <a:pt x="744488" y="529062"/>
                      <a:pt x="707251" y="566299"/>
                      <a:pt x="661316" y="566299"/>
                    </a:cubicBezTo>
                    <a:lnTo>
                      <a:pt x="0" y="571678"/>
                    </a:lnTo>
                  </a:path>
                </a:pathLst>
              </a:custGeom>
              <a:noFill/>
              <a:ln w="25400">
                <a:solidFill>
                  <a:schemeClr val="accent1">
                    <a:alpha val="8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32" name="组合 131">
              <a:extLst>
                <a:ext uri="{FF2B5EF4-FFF2-40B4-BE49-F238E27FC236}">
                  <a16:creationId xmlns="" xmlns:a16="http://schemas.microsoft.com/office/drawing/2014/main" id="{2D0C10DB-2135-4B4A-8F06-502E9CB98C6F}"/>
                </a:ext>
              </a:extLst>
            </p:cNvPr>
            <p:cNvGrpSpPr/>
            <p:nvPr/>
          </p:nvGrpSpPr>
          <p:grpSpPr>
            <a:xfrm flipV="1">
              <a:off x="3415157" y="5413428"/>
              <a:ext cx="1714346" cy="124787"/>
              <a:chOff x="3415157" y="4036904"/>
              <a:chExt cx="1714346" cy="124787"/>
            </a:xfrm>
          </p:grpSpPr>
          <p:sp>
            <p:nvSpPr>
              <p:cNvPr id="133" name="矩形: 圆角 170">
                <a:extLst>
                  <a:ext uri="{FF2B5EF4-FFF2-40B4-BE49-F238E27FC236}">
                    <a16:creationId xmlns="" xmlns:a16="http://schemas.microsoft.com/office/drawing/2014/main" id="{F9E39811-3208-470F-89D7-B07D121D08C7}"/>
                  </a:ext>
                </a:extLst>
              </p:cNvPr>
              <p:cNvSpPr/>
              <p:nvPr/>
            </p:nvSpPr>
            <p:spPr>
              <a:xfrm rot="16200000" flipV="1">
                <a:off x="3441877" y="4010184"/>
                <a:ext cx="124787" cy="178227"/>
              </a:xfrm>
              <a:custGeom>
                <a:avLst/>
                <a:gdLst>
                  <a:gd name="connsiteX0" fmla="*/ 0 w 2823204"/>
                  <a:gd name="connsiteY0" fmla="*/ 83172 h 3747673"/>
                  <a:gd name="connsiteX1" fmla="*/ 83172 w 2823204"/>
                  <a:gd name="connsiteY1" fmla="*/ 0 h 3747673"/>
                  <a:gd name="connsiteX2" fmla="*/ 2740032 w 2823204"/>
                  <a:gd name="connsiteY2" fmla="*/ 0 h 3747673"/>
                  <a:gd name="connsiteX3" fmla="*/ 2823204 w 2823204"/>
                  <a:gd name="connsiteY3" fmla="*/ 83172 h 3747673"/>
                  <a:gd name="connsiteX4" fmla="*/ 2823204 w 2823204"/>
                  <a:gd name="connsiteY4" fmla="*/ 3664501 h 3747673"/>
                  <a:gd name="connsiteX5" fmla="*/ 2740032 w 2823204"/>
                  <a:gd name="connsiteY5" fmla="*/ 3747673 h 3747673"/>
                  <a:gd name="connsiteX6" fmla="*/ 83172 w 2823204"/>
                  <a:gd name="connsiteY6" fmla="*/ 3747673 h 3747673"/>
                  <a:gd name="connsiteX7" fmla="*/ 0 w 2823204"/>
                  <a:gd name="connsiteY7" fmla="*/ 3664501 h 3747673"/>
                  <a:gd name="connsiteX8" fmla="*/ 0 w 2823204"/>
                  <a:gd name="connsiteY8" fmla="*/ 83172 h 3747673"/>
                  <a:gd name="connsiteX0" fmla="*/ 0 w 2823204"/>
                  <a:gd name="connsiteY0" fmla="*/ 83172 h 3747673"/>
                  <a:gd name="connsiteX1" fmla="*/ 83172 w 2823204"/>
                  <a:gd name="connsiteY1" fmla="*/ 0 h 3747673"/>
                  <a:gd name="connsiteX2" fmla="*/ 2740032 w 2823204"/>
                  <a:gd name="connsiteY2" fmla="*/ 0 h 3747673"/>
                  <a:gd name="connsiteX3" fmla="*/ 2823204 w 2823204"/>
                  <a:gd name="connsiteY3" fmla="*/ 83172 h 3747673"/>
                  <a:gd name="connsiteX4" fmla="*/ 2823204 w 2823204"/>
                  <a:gd name="connsiteY4" fmla="*/ 3664501 h 3747673"/>
                  <a:gd name="connsiteX5" fmla="*/ 2740032 w 2823204"/>
                  <a:gd name="connsiteY5" fmla="*/ 3747673 h 3747673"/>
                  <a:gd name="connsiteX6" fmla="*/ 83172 w 2823204"/>
                  <a:gd name="connsiteY6" fmla="*/ 3747673 h 3747673"/>
                  <a:gd name="connsiteX7" fmla="*/ 0 w 2823204"/>
                  <a:gd name="connsiteY7" fmla="*/ 3664501 h 3747673"/>
                  <a:gd name="connsiteX8" fmla="*/ 91440 w 2823204"/>
                  <a:gd name="connsiteY8" fmla="*/ 174612 h 3747673"/>
                  <a:gd name="connsiteX0" fmla="*/ 0 w 2823204"/>
                  <a:gd name="connsiteY0" fmla="*/ 83172 h 3747673"/>
                  <a:gd name="connsiteX1" fmla="*/ 2740032 w 2823204"/>
                  <a:gd name="connsiteY1" fmla="*/ 0 h 3747673"/>
                  <a:gd name="connsiteX2" fmla="*/ 2823204 w 2823204"/>
                  <a:gd name="connsiteY2" fmla="*/ 83172 h 3747673"/>
                  <a:gd name="connsiteX3" fmla="*/ 2823204 w 2823204"/>
                  <a:gd name="connsiteY3" fmla="*/ 3664501 h 3747673"/>
                  <a:gd name="connsiteX4" fmla="*/ 2740032 w 2823204"/>
                  <a:gd name="connsiteY4" fmla="*/ 3747673 h 3747673"/>
                  <a:gd name="connsiteX5" fmla="*/ 83172 w 2823204"/>
                  <a:gd name="connsiteY5" fmla="*/ 3747673 h 3747673"/>
                  <a:gd name="connsiteX6" fmla="*/ 0 w 2823204"/>
                  <a:gd name="connsiteY6" fmla="*/ 3664501 h 3747673"/>
                  <a:gd name="connsiteX7" fmla="*/ 91440 w 2823204"/>
                  <a:gd name="connsiteY7" fmla="*/ 174612 h 3747673"/>
                  <a:gd name="connsiteX0" fmla="*/ 2740032 w 2823204"/>
                  <a:gd name="connsiteY0" fmla="*/ 0 h 3747673"/>
                  <a:gd name="connsiteX1" fmla="*/ 2823204 w 2823204"/>
                  <a:gd name="connsiteY1" fmla="*/ 83172 h 3747673"/>
                  <a:gd name="connsiteX2" fmla="*/ 2823204 w 2823204"/>
                  <a:gd name="connsiteY2" fmla="*/ 3664501 h 3747673"/>
                  <a:gd name="connsiteX3" fmla="*/ 2740032 w 2823204"/>
                  <a:gd name="connsiteY3" fmla="*/ 3747673 h 3747673"/>
                  <a:gd name="connsiteX4" fmla="*/ 83172 w 2823204"/>
                  <a:gd name="connsiteY4" fmla="*/ 3747673 h 3747673"/>
                  <a:gd name="connsiteX5" fmla="*/ 0 w 2823204"/>
                  <a:gd name="connsiteY5" fmla="*/ 3664501 h 3747673"/>
                  <a:gd name="connsiteX6" fmla="*/ 91440 w 2823204"/>
                  <a:gd name="connsiteY6" fmla="*/ 174612 h 3747673"/>
                  <a:gd name="connsiteX0" fmla="*/ 2823204 w 2823204"/>
                  <a:gd name="connsiteY0" fmla="*/ 0 h 3664501"/>
                  <a:gd name="connsiteX1" fmla="*/ 2823204 w 2823204"/>
                  <a:gd name="connsiteY1" fmla="*/ 3581329 h 3664501"/>
                  <a:gd name="connsiteX2" fmla="*/ 2740032 w 2823204"/>
                  <a:gd name="connsiteY2" fmla="*/ 3664501 h 3664501"/>
                  <a:gd name="connsiteX3" fmla="*/ 83172 w 2823204"/>
                  <a:gd name="connsiteY3" fmla="*/ 3664501 h 3664501"/>
                  <a:gd name="connsiteX4" fmla="*/ 0 w 2823204"/>
                  <a:gd name="connsiteY4" fmla="*/ 3581329 h 3664501"/>
                  <a:gd name="connsiteX5" fmla="*/ 91440 w 2823204"/>
                  <a:gd name="connsiteY5" fmla="*/ 91440 h 3664501"/>
                  <a:gd name="connsiteX0" fmla="*/ 2823204 w 2823204"/>
                  <a:gd name="connsiteY0" fmla="*/ 0 h 3664501"/>
                  <a:gd name="connsiteX1" fmla="*/ 2823204 w 2823204"/>
                  <a:gd name="connsiteY1" fmla="*/ 3581329 h 3664501"/>
                  <a:gd name="connsiteX2" fmla="*/ 2740032 w 2823204"/>
                  <a:gd name="connsiteY2" fmla="*/ 3664501 h 3664501"/>
                  <a:gd name="connsiteX3" fmla="*/ 83172 w 2823204"/>
                  <a:gd name="connsiteY3" fmla="*/ 3664501 h 3664501"/>
                  <a:gd name="connsiteX4" fmla="*/ 0 w 2823204"/>
                  <a:gd name="connsiteY4" fmla="*/ 3581329 h 3664501"/>
                  <a:gd name="connsiteX0" fmla="*/ 2740032 w 2740032"/>
                  <a:gd name="connsiteY0" fmla="*/ 0 h 3664501"/>
                  <a:gd name="connsiteX1" fmla="*/ 2740032 w 2740032"/>
                  <a:gd name="connsiteY1" fmla="*/ 3581329 h 3664501"/>
                  <a:gd name="connsiteX2" fmla="*/ 2656860 w 2740032"/>
                  <a:gd name="connsiteY2" fmla="*/ 3664501 h 3664501"/>
                  <a:gd name="connsiteX3" fmla="*/ 0 w 2740032"/>
                  <a:gd name="connsiteY3" fmla="*/ 3664501 h 3664501"/>
                  <a:gd name="connsiteX0" fmla="*/ 2745411 w 2745411"/>
                  <a:gd name="connsiteY0" fmla="*/ 0 h 566299"/>
                  <a:gd name="connsiteX1" fmla="*/ 2740032 w 2745411"/>
                  <a:gd name="connsiteY1" fmla="*/ 483127 h 566299"/>
                  <a:gd name="connsiteX2" fmla="*/ 2656860 w 2745411"/>
                  <a:gd name="connsiteY2" fmla="*/ 566299 h 566299"/>
                  <a:gd name="connsiteX3" fmla="*/ 0 w 2745411"/>
                  <a:gd name="connsiteY3" fmla="*/ 566299 h 566299"/>
                  <a:gd name="connsiteX0" fmla="*/ 749867 w 749867"/>
                  <a:gd name="connsiteY0" fmla="*/ 0 h 571678"/>
                  <a:gd name="connsiteX1" fmla="*/ 744488 w 749867"/>
                  <a:gd name="connsiteY1" fmla="*/ 483127 h 571678"/>
                  <a:gd name="connsiteX2" fmla="*/ 661316 w 749867"/>
                  <a:gd name="connsiteY2" fmla="*/ 566299 h 571678"/>
                  <a:gd name="connsiteX3" fmla="*/ 0 w 749867"/>
                  <a:gd name="connsiteY3" fmla="*/ 571678 h 5716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9867" h="571678">
                    <a:moveTo>
                      <a:pt x="749867" y="0"/>
                    </a:moveTo>
                    <a:lnTo>
                      <a:pt x="744488" y="483127"/>
                    </a:lnTo>
                    <a:cubicBezTo>
                      <a:pt x="744488" y="529062"/>
                      <a:pt x="707251" y="566299"/>
                      <a:pt x="661316" y="566299"/>
                    </a:cubicBezTo>
                    <a:lnTo>
                      <a:pt x="0" y="571678"/>
                    </a:lnTo>
                  </a:path>
                </a:pathLst>
              </a:custGeom>
              <a:noFill/>
              <a:ln w="25400">
                <a:solidFill>
                  <a:schemeClr val="accent1">
                    <a:alpha val="8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4" name="矩形: 圆角 170">
                <a:extLst>
                  <a:ext uri="{FF2B5EF4-FFF2-40B4-BE49-F238E27FC236}">
                    <a16:creationId xmlns="" xmlns:a16="http://schemas.microsoft.com/office/drawing/2014/main" id="{7D3061F9-5888-46EB-9871-4F749E313A08}"/>
                  </a:ext>
                </a:extLst>
              </p:cNvPr>
              <p:cNvSpPr/>
              <p:nvPr/>
            </p:nvSpPr>
            <p:spPr>
              <a:xfrm rot="5400000" flipH="1" flipV="1">
                <a:off x="4977996" y="4010184"/>
                <a:ext cx="124787" cy="178227"/>
              </a:xfrm>
              <a:custGeom>
                <a:avLst/>
                <a:gdLst>
                  <a:gd name="connsiteX0" fmla="*/ 0 w 2823204"/>
                  <a:gd name="connsiteY0" fmla="*/ 83172 h 3747673"/>
                  <a:gd name="connsiteX1" fmla="*/ 83172 w 2823204"/>
                  <a:gd name="connsiteY1" fmla="*/ 0 h 3747673"/>
                  <a:gd name="connsiteX2" fmla="*/ 2740032 w 2823204"/>
                  <a:gd name="connsiteY2" fmla="*/ 0 h 3747673"/>
                  <a:gd name="connsiteX3" fmla="*/ 2823204 w 2823204"/>
                  <a:gd name="connsiteY3" fmla="*/ 83172 h 3747673"/>
                  <a:gd name="connsiteX4" fmla="*/ 2823204 w 2823204"/>
                  <a:gd name="connsiteY4" fmla="*/ 3664501 h 3747673"/>
                  <a:gd name="connsiteX5" fmla="*/ 2740032 w 2823204"/>
                  <a:gd name="connsiteY5" fmla="*/ 3747673 h 3747673"/>
                  <a:gd name="connsiteX6" fmla="*/ 83172 w 2823204"/>
                  <a:gd name="connsiteY6" fmla="*/ 3747673 h 3747673"/>
                  <a:gd name="connsiteX7" fmla="*/ 0 w 2823204"/>
                  <a:gd name="connsiteY7" fmla="*/ 3664501 h 3747673"/>
                  <a:gd name="connsiteX8" fmla="*/ 0 w 2823204"/>
                  <a:gd name="connsiteY8" fmla="*/ 83172 h 3747673"/>
                  <a:gd name="connsiteX0" fmla="*/ 0 w 2823204"/>
                  <a:gd name="connsiteY0" fmla="*/ 83172 h 3747673"/>
                  <a:gd name="connsiteX1" fmla="*/ 83172 w 2823204"/>
                  <a:gd name="connsiteY1" fmla="*/ 0 h 3747673"/>
                  <a:gd name="connsiteX2" fmla="*/ 2740032 w 2823204"/>
                  <a:gd name="connsiteY2" fmla="*/ 0 h 3747673"/>
                  <a:gd name="connsiteX3" fmla="*/ 2823204 w 2823204"/>
                  <a:gd name="connsiteY3" fmla="*/ 83172 h 3747673"/>
                  <a:gd name="connsiteX4" fmla="*/ 2823204 w 2823204"/>
                  <a:gd name="connsiteY4" fmla="*/ 3664501 h 3747673"/>
                  <a:gd name="connsiteX5" fmla="*/ 2740032 w 2823204"/>
                  <a:gd name="connsiteY5" fmla="*/ 3747673 h 3747673"/>
                  <a:gd name="connsiteX6" fmla="*/ 83172 w 2823204"/>
                  <a:gd name="connsiteY6" fmla="*/ 3747673 h 3747673"/>
                  <a:gd name="connsiteX7" fmla="*/ 0 w 2823204"/>
                  <a:gd name="connsiteY7" fmla="*/ 3664501 h 3747673"/>
                  <a:gd name="connsiteX8" fmla="*/ 91440 w 2823204"/>
                  <a:gd name="connsiteY8" fmla="*/ 174612 h 3747673"/>
                  <a:gd name="connsiteX0" fmla="*/ 0 w 2823204"/>
                  <a:gd name="connsiteY0" fmla="*/ 83172 h 3747673"/>
                  <a:gd name="connsiteX1" fmla="*/ 2740032 w 2823204"/>
                  <a:gd name="connsiteY1" fmla="*/ 0 h 3747673"/>
                  <a:gd name="connsiteX2" fmla="*/ 2823204 w 2823204"/>
                  <a:gd name="connsiteY2" fmla="*/ 83172 h 3747673"/>
                  <a:gd name="connsiteX3" fmla="*/ 2823204 w 2823204"/>
                  <a:gd name="connsiteY3" fmla="*/ 3664501 h 3747673"/>
                  <a:gd name="connsiteX4" fmla="*/ 2740032 w 2823204"/>
                  <a:gd name="connsiteY4" fmla="*/ 3747673 h 3747673"/>
                  <a:gd name="connsiteX5" fmla="*/ 83172 w 2823204"/>
                  <a:gd name="connsiteY5" fmla="*/ 3747673 h 3747673"/>
                  <a:gd name="connsiteX6" fmla="*/ 0 w 2823204"/>
                  <a:gd name="connsiteY6" fmla="*/ 3664501 h 3747673"/>
                  <a:gd name="connsiteX7" fmla="*/ 91440 w 2823204"/>
                  <a:gd name="connsiteY7" fmla="*/ 174612 h 3747673"/>
                  <a:gd name="connsiteX0" fmla="*/ 2740032 w 2823204"/>
                  <a:gd name="connsiteY0" fmla="*/ 0 h 3747673"/>
                  <a:gd name="connsiteX1" fmla="*/ 2823204 w 2823204"/>
                  <a:gd name="connsiteY1" fmla="*/ 83172 h 3747673"/>
                  <a:gd name="connsiteX2" fmla="*/ 2823204 w 2823204"/>
                  <a:gd name="connsiteY2" fmla="*/ 3664501 h 3747673"/>
                  <a:gd name="connsiteX3" fmla="*/ 2740032 w 2823204"/>
                  <a:gd name="connsiteY3" fmla="*/ 3747673 h 3747673"/>
                  <a:gd name="connsiteX4" fmla="*/ 83172 w 2823204"/>
                  <a:gd name="connsiteY4" fmla="*/ 3747673 h 3747673"/>
                  <a:gd name="connsiteX5" fmla="*/ 0 w 2823204"/>
                  <a:gd name="connsiteY5" fmla="*/ 3664501 h 3747673"/>
                  <a:gd name="connsiteX6" fmla="*/ 91440 w 2823204"/>
                  <a:gd name="connsiteY6" fmla="*/ 174612 h 3747673"/>
                  <a:gd name="connsiteX0" fmla="*/ 2823204 w 2823204"/>
                  <a:gd name="connsiteY0" fmla="*/ 0 h 3664501"/>
                  <a:gd name="connsiteX1" fmla="*/ 2823204 w 2823204"/>
                  <a:gd name="connsiteY1" fmla="*/ 3581329 h 3664501"/>
                  <a:gd name="connsiteX2" fmla="*/ 2740032 w 2823204"/>
                  <a:gd name="connsiteY2" fmla="*/ 3664501 h 3664501"/>
                  <a:gd name="connsiteX3" fmla="*/ 83172 w 2823204"/>
                  <a:gd name="connsiteY3" fmla="*/ 3664501 h 3664501"/>
                  <a:gd name="connsiteX4" fmla="*/ 0 w 2823204"/>
                  <a:gd name="connsiteY4" fmla="*/ 3581329 h 3664501"/>
                  <a:gd name="connsiteX5" fmla="*/ 91440 w 2823204"/>
                  <a:gd name="connsiteY5" fmla="*/ 91440 h 3664501"/>
                  <a:gd name="connsiteX0" fmla="*/ 2823204 w 2823204"/>
                  <a:gd name="connsiteY0" fmla="*/ 0 h 3664501"/>
                  <a:gd name="connsiteX1" fmla="*/ 2823204 w 2823204"/>
                  <a:gd name="connsiteY1" fmla="*/ 3581329 h 3664501"/>
                  <a:gd name="connsiteX2" fmla="*/ 2740032 w 2823204"/>
                  <a:gd name="connsiteY2" fmla="*/ 3664501 h 3664501"/>
                  <a:gd name="connsiteX3" fmla="*/ 83172 w 2823204"/>
                  <a:gd name="connsiteY3" fmla="*/ 3664501 h 3664501"/>
                  <a:gd name="connsiteX4" fmla="*/ 0 w 2823204"/>
                  <a:gd name="connsiteY4" fmla="*/ 3581329 h 3664501"/>
                  <a:gd name="connsiteX0" fmla="*/ 2740032 w 2740032"/>
                  <a:gd name="connsiteY0" fmla="*/ 0 h 3664501"/>
                  <a:gd name="connsiteX1" fmla="*/ 2740032 w 2740032"/>
                  <a:gd name="connsiteY1" fmla="*/ 3581329 h 3664501"/>
                  <a:gd name="connsiteX2" fmla="*/ 2656860 w 2740032"/>
                  <a:gd name="connsiteY2" fmla="*/ 3664501 h 3664501"/>
                  <a:gd name="connsiteX3" fmla="*/ 0 w 2740032"/>
                  <a:gd name="connsiteY3" fmla="*/ 3664501 h 3664501"/>
                  <a:gd name="connsiteX0" fmla="*/ 2745411 w 2745411"/>
                  <a:gd name="connsiteY0" fmla="*/ 0 h 566299"/>
                  <a:gd name="connsiteX1" fmla="*/ 2740032 w 2745411"/>
                  <a:gd name="connsiteY1" fmla="*/ 483127 h 566299"/>
                  <a:gd name="connsiteX2" fmla="*/ 2656860 w 2745411"/>
                  <a:gd name="connsiteY2" fmla="*/ 566299 h 566299"/>
                  <a:gd name="connsiteX3" fmla="*/ 0 w 2745411"/>
                  <a:gd name="connsiteY3" fmla="*/ 566299 h 566299"/>
                  <a:gd name="connsiteX0" fmla="*/ 749867 w 749867"/>
                  <a:gd name="connsiteY0" fmla="*/ 0 h 571678"/>
                  <a:gd name="connsiteX1" fmla="*/ 744488 w 749867"/>
                  <a:gd name="connsiteY1" fmla="*/ 483127 h 571678"/>
                  <a:gd name="connsiteX2" fmla="*/ 661316 w 749867"/>
                  <a:gd name="connsiteY2" fmla="*/ 566299 h 571678"/>
                  <a:gd name="connsiteX3" fmla="*/ 0 w 749867"/>
                  <a:gd name="connsiteY3" fmla="*/ 571678 h 5716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9867" h="571678">
                    <a:moveTo>
                      <a:pt x="749867" y="0"/>
                    </a:moveTo>
                    <a:lnTo>
                      <a:pt x="744488" y="483127"/>
                    </a:lnTo>
                    <a:cubicBezTo>
                      <a:pt x="744488" y="529062"/>
                      <a:pt x="707251" y="566299"/>
                      <a:pt x="661316" y="566299"/>
                    </a:cubicBezTo>
                    <a:lnTo>
                      <a:pt x="0" y="571678"/>
                    </a:lnTo>
                  </a:path>
                </a:pathLst>
              </a:custGeom>
              <a:noFill/>
              <a:ln w="254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57" name="组合 156">
            <a:extLst>
              <a:ext uri="{FF2B5EF4-FFF2-40B4-BE49-F238E27FC236}">
                <a16:creationId xmlns="" xmlns:a16="http://schemas.microsoft.com/office/drawing/2014/main" id="{6D926EA4-58D7-469B-AF43-481DA2361329}"/>
              </a:ext>
            </a:extLst>
          </p:cNvPr>
          <p:cNvGrpSpPr>
            <a:grpSpLocks/>
          </p:cNvGrpSpPr>
          <p:nvPr/>
        </p:nvGrpSpPr>
        <p:grpSpPr>
          <a:xfrm>
            <a:off x="1239761" y="4034180"/>
            <a:ext cx="1714346" cy="1501311"/>
            <a:chOff x="3415157" y="4036904"/>
            <a:chExt cx="1714346" cy="1501311"/>
          </a:xfrm>
        </p:grpSpPr>
        <p:grpSp>
          <p:nvGrpSpPr>
            <p:cNvPr id="158" name="组合 157">
              <a:extLst>
                <a:ext uri="{FF2B5EF4-FFF2-40B4-BE49-F238E27FC236}">
                  <a16:creationId xmlns="" xmlns:a16="http://schemas.microsoft.com/office/drawing/2014/main" id="{F98F57C9-C4A6-4BB6-872B-10BFD0E78B73}"/>
                </a:ext>
              </a:extLst>
            </p:cNvPr>
            <p:cNvGrpSpPr/>
            <p:nvPr/>
          </p:nvGrpSpPr>
          <p:grpSpPr>
            <a:xfrm>
              <a:off x="3415157" y="4036904"/>
              <a:ext cx="1714346" cy="124787"/>
              <a:chOff x="3415157" y="4036904"/>
              <a:chExt cx="1714346" cy="124787"/>
            </a:xfrm>
          </p:grpSpPr>
          <p:sp>
            <p:nvSpPr>
              <p:cNvPr id="162" name="矩形: 圆角 170">
                <a:extLst>
                  <a:ext uri="{FF2B5EF4-FFF2-40B4-BE49-F238E27FC236}">
                    <a16:creationId xmlns="" xmlns:a16="http://schemas.microsoft.com/office/drawing/2014/main" id="{D9CE6525-B6FF-4C37-98D9-7B4A1F764992}"/>
                  </a:ext>
                </a:extLst>
              </p:cNvPr>
              <p:cNvSpPr/>
              <p:nvPr/>
            </p:nvSpPr>
            <p:spPr>
              <a:xfrm rot="16200000" flipV="1">
                <a:off x="3441877" y="4010184"/>
                <a:ext cx="124787" cy="178227"/>
              </a:xfrm>
              <a:custGeom>
                <a:avLst/>
                <a:gdLst>
                  <a:gd name="connsiteX0" fmla="*/ 0 w 2823204"/>
                  <a:gd name="connsiteY0" fmla="*/ 83172 h 3747673"/>
                  <a:gd name="connsiteX1" fmla="*/ 83172 w 2823204"/>
                  <a:gd name="connsiteY1" fmla="*/ 0 h 3747673"/>
                  <a:gd name="connsiteX2" fmla="*/ 2740032 w 2823204"/>
                  <a:gd name="connsiteY2" fmla="*/ 0 h 3747673"/>
                  <a:gd name="connsiteX3" fmla="*/ 2823204 w 2823204"/>
                  <a:gd name="connsiteY3" fmla="*/ 83172 h 3747673"/>
                  <a:gd name="connsiteX4" fmla="*/ 2823204 w 2823204"/>
                  <a:gd name="connsiteY4" fmla="*/ 3664501 h 3747673"/>
                  <a:gd name="connsiteX5" fmla="*/ 2740032 w 2823204"/>
                  <a:gd name="connsiteY5" fmla="*/ 3747673 h 3747673"/>
                  <a:gd name="connsiteX6" fmla="*/ 83172 w 2823204"/>
                  <a:gd name="connsiteY6" fmla="*/ 3747673 h 3747673"/>
                  <a:gd name="connsiteX7" fmla="*/ 0 w 2823204"/>
                  <a:gd name="connsiteY7" fmla="*/ 3664501 h 3747673"/>
                  <a:gd name="connsiteX8" fmla="*/ 0 w 2823204"/>
                  <a:gd name="connsiteY8" fmla="*/ 83172 h 3747673"/>
                  <a:gd name="connsiteX0" fmla="*/ 0 w 2823204"/>
                  <a:gd name="connsiteY0" fmla="*/ 83172 h 3747673"/>
                  <a:gd name="connsiteX1" fmla="*/ 83172 w 2823204"/>
                  <a:gd name="connsiteY1" fmla="*/ 0 h 3747673"/>
                  <a:gd name="connsiteX2" fmla="*/ 2740032 w 2823204"/>
                  <a:gd name="connsiteY2" fmla="*/ 0 h 3747673"/>
                  <a:gd name="connsiteX3" fmla="*/ 2823204 w 2823204"/>
                  <a:gd name="connsiteY3" fmla="*/ 83172 h 3747673"/>
                  <a:gd name="connsiteX4" fmla="*/ 2823204 w 2823204"/>
                  <a:gd name="connsiteY4" fmla="*/ 3664501 h 3747673"/>
                  <a:gd name="connsiteX5" fmla="*/ 2740032 w 2823204"/>
                  <a:gd name="connsiteY5" fmla="*/ 3747673 h 3747673"/>
                  <a:gd name="connsiteX6" fmla="*/ 83172 w 2823204"/>
                  <a:gd name="connsiteY6" fmla="*/ 3747673 h 3747673"/>
                  <a:gd name="connsiteX7" fmla="*/ 0 w 2823204"/>
                  <a:gd name="connsiteY7" fmla="*/ 3664501 h 3747673"/>
                  <a:gd name="connsiteX8" fmla="*/ 91440 w 2823204"/>
                  <a:gd name="connsiteY8" fmla="*/ 174612 h 3747673"/>
                  <a:gd name="connsiteX0" fmla="*/ 0 w 2823204"/>
                  <a:gd name="connsiteY0" fmla="*/ 83172 h 3747673"/>
                  <a:gd name="connsiteX1" fmla="*/ 2740032 w 2823204"/>
                  <a:gd name="connsiteY1" fmla="*/ 0 h 3747673"/>
                  <a:gd name="connsiteX2" fmla="*/ 2823204 w 2823204"/>
                  <a:gd name="connsiteY2" fmla="*/ 83172 h 3747673"/>
                  <a:gd name="connsiteX3" fmla="*/ 2823204 w 2823204"/>
                  <a:gd name="connsiteY3" fmla="*/ 3664501 h 3747673"/>
                  <a:gd name="connsiteX4" fmla="*/ 2740032 w 2823204"/>
                  <a:gd name="connsiteY4" fmla="*/ 3747673 h 3747673"/>
                  <a:gd name="connsiteX5" fmla="*/ 83172 w 2823204"/>
                  <a:gd name="connsiteY5" fmla="*/ 3747673 h 3747673"/>
                  <a:gd name="connsiteX6" fmla="*/ 0 w 2823204"/>
                  <a:gd name="connsiteY6" fmla="*/ 3664501 h 3747673"/>
                  <a:gd name="connsiteX7" fmla="*/ 91440 w 2823204"/>
                  <a:gd name="connsiteY7" fmla="*/ 174612 h 3747673"/>
                  <a:gd name="connsiteX0" fmla="*/ 2740032 w 2823204"/>
                  <a:gd name="connsiteY0" fmla="*/ 0 h 3747673"/>
                  <a:gd name="connsiteX1" fmla="*/ 2823204 w 2823204"/>
                  <a:gd name="connsiteY1" fmla="*/ 83172 h 3747673"/>
                  <a:gd name="connsiteX2" fmla="*/ 2823204 w 2823204"/>
                  <a:gd name="connsiteY2" fmla="*/ 3664501 h 3747673"/>
                  <a:gd name="connsiteX3" fmla="*/ 2740032 w 2823204"/>
                  <a:gd name="connsiteY3" fmla="*/ 3747673 h 3747673"/>
                  <a:gd name="connsiteX4" fmla="*/ 83172 w 2823204"/>
                  <a:gd name="connsiteY4" fmla="*/ 3747673 h 3747673"/>
                  <a:gd name="connsiteX5" fmla="*/ 0 w 2823204"/>
                  <a:gd name="connsiteY5" fmla="*/ 3664501 h 3747673"/>
                  <a:gd name="connsiteX6" fmla="*/ 91440 w 2823204"/>
                  <a:gd name="connsiteY6" fmla="*/ 174612 h 3747673"/>
                  <a:gd name="connsiteX0" fmla="*/ 2823204 w 2823204"/>
                  <a:gd name="connsiteY0" fmla="*/ 0 h 3664501"/>
                  <a:gd name="connsiteX1" fmla="*/ 2823204 w 2823204"/>
                  <a:gd name="connsiteY1" fmla="*/ 3581329 h 3664501"/>
                  <a:gd name="connsiteX2" fmla="*/ 2740032 w 2823204"/>
                  <a:gd name="connsiteY2" fmla="*/ 3664501 h 3664501"/>
                  <a:gd name="connsiteX3" fmla="*/ 83172 w 2823204"/>
                  <a:gd name="connsiteY3" fmla="*/ 3664501 h 3664501"/>
                  <a:gd name="connsiteX4" fmla="*/ 0 w 2823204"/>
                  <a:gd name="connsiteY4" fmla="*/ 3581329 h 3664501"/>
                  <a:gd name="connsiteX5" fmla="*/ 91440 w 2823204"/>
                  <a:gd name="connsiteY5" fmla="*/ 91440 h 3664501"/>
                  <a:gd name="connsiteX0" fmla="*/ 2823204 w 2823204"/>
                  <a:gd name="connsiteY0" fmla="*/ 0 h 3664501"/>
                  <a:gd name="connsiteX1" fmla="*/ 2823204 w 2823204"/>
                  <a:gd name="connsiteY1" fmla="*/ 3581329 h 3664501"/>
                  <a:gd name="connsiteX2" fmla="*/ 2740032 w 2823204"/>
                  <a:gd name="connsiteY2" fmla="*/ 3664501 h 3664501"/>
                  <a:gd name="connsiteX3" fmla="*/ 83172 w 2823204"/>
                  <a:gd name="connsiteY3" fmla="*/ 3664501 h 3664501"/>
                  <a:gd name="connsiteX4" fmla="*/ 0 w 2823204"/>
                  <a:gd name="connsiteY4" fmla="*/ 3581329 h 3664501"/>
                  <a:gd name="connsiteX0" fmla="*/ 2740032 w 2740032"/>
                  <a:gd name="connsiteY0" fmla="*/ 0 h 3664501"/>
                  <a:gd name="connsiteX1" fmla="*/ 2740032 w 2740032"/>
                  <a:gd name="connsiteY1" fmla="*/ 3581329 h 3664501"/>
                  <a:gd name="connsiteX2" fmla="*/ 2656860 w 2740032"/>
                  <a:gd name="connsiteY2" fmla="*/ 3664501 h 3664501"/>
                  <a:gd name="connsiteX3" fmla="*/ 0 w 2740032"/>
                  <a:gd name="connsiteY3" fmla="*/ 3664501 h 3664501"/>
                  <a:gd name="connsiteX0" fmla="*/ 2745411 w 2745411"/>
                  <a:gd name="connsiteY0" fmla="*/ 0 h 566299"/>
                  <a:gd name="connsiteX1" fmla="*/ 2740032 w 2745411"/>
                  <a:gd name="connsiteY1" fmla="*/ 483127 h 566299"/>
                  <a:gd name="connsiteX2" fmla="*/ 2656860 w 2745411"/>
                  <a:gd name="connsiteY2" fmla="*/ 566299 h 566299"/>
                  <a:gd name="connsiteX3" fmla="*/ 0 w 2745411"/>
                  <a:gd name="connsiteY3" fmla="*/ 566299 h 566299"/>
                  <a:gd name="connsiteX0" fmla="*/ 749867 w 749867"/>
                  <a:gd name="connsiteY0" fmla="*/ 0 h 571678"/>
                  <a:gd name="connsiteX1" fmla="*/ 744488 w 749867"/>
                  <a:gd name="connsiteY1" fmla="*/ 483127 h 571678"/>
                  <a:gd name="connsiteX2" fmla="*/ 661316 w 749867"/>
                  <a:gd name="connsiteY2" fmla="*/ 566299 h 571678"/>
                  <a:gd name="connsiteX3" fmla="*/ 0 w 749867"/>
                  <a:gd name="connsiteY3" fmla="*/ 571678 h 5716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9867" h="571678">
                    <a:moveTo>
                      <a:pt x="749867" y="0"/>
                    </a:moveTo>
                    <a:lnTo>
                      <a:pt x="744488" y="483127"/>
                    </a:lnTo>
                    <a:cubicBezTo>
                      <a:pt x="744488" y="529062"/>
                      <a:pt x="707251" y="566299"/>
                      <a:pt x="661316" y="566299"/>
                    </a:cubicBezTo>
                    <a:lnTo>
                      <a:pt x="0" y="571678"/>
                    </a:lnTo>
                  </a:path>
                </a:pathLst>
              </a:custGeom>
              <a:noFill/>
              <a:ln w="254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3" name="矩形: 圆角 170">
                <a:extLst>
                  <a:ext uri="{FF2B5EF4-FFF2-40B4-BE49-F238E27FC236}">
                    <a16:creationId xmlns="" xmlns:a16="http://schemas.microsoft.com/office/drawing/2014/main" id="{8CCE3D8E-5E27-4D85-8E0E-4557C4F48C00}"/>
                  </a:ext>
                </a:extLst>
              </p:cNvPr>
              <p:cNvSpPr/>
              <p:nvPr/>
            </p:nvSpPr>
            <p:spPr>
              <a:xfrm rot="5400000" flipH="1" flipV="1">
                <a:off x="4977996" y="4010184"/>
                <a:ext cx="124787" cy="178227"/>
              </a:xfrm>
              <a:custGeom>
                <a:avLst/>
                <a:gdLst>
                  <a:gd name="connsiteX0" fmla="*/ 0 w 2823204"/>
                  <a:gd name="connsiteY0" fmla="*/ 83172 h 3747673"/>
                  <a:gd name="connsiteX1" fmla="*/ 83172 w 2823204"/>
                  <a:gd name="connsiteY1" fmla="*/ 0 h 3747673"/>
                  <a:gd name="connsiteX2" fmla="*/ 2740032 w 2823204"/>
                  <a:gd name="connsiteY2" fmla="*/ 0 h 3747673"/>
                  <a:gd name="connsiteX3" fmla="*/ 2823204 w 2823204"/>
                  <a:gd name="connsiteY3" fmla="*/ 83172 h 3747673"/>
                  <a:gd name="connsiteX4" fmla="*/ 2823204 w 2823204"/>
                  <a:gd name="connsiteY4" fmla="*/ 3664501 h 3747673"/>
                  <a:gd name="connsiteX5" fmla="*/ 2740032 w 2823204"/>
                  <a:gd name="connsiteY5" fmla="*/ 3747673 h 3747673"/>
                  <a:gd name="connsiteX6" fmla="*/ 83172 w 2823204"/>
                  <a:gd name="connsiteY6" fmla="*/ 3747673 h 3747673"/>
                  <a:gd name="connsiteX7" fmla="*/ 0 w 2823204"/>
                  <a:gd name="connsiteY7" fmla="*/ 3664501 h 3747673"/>
                  <a:gd name="connsiteX8" fmla="*/ 0 w 2823204"/>
                  <a:gd name="connsiteY8" fmla="*/ 83172 h 3747673"/>
                  <a:gd name="connsiteX0" fmla="*/ 0 w 2823204"/>
                  <a:gd name="connsiteY0" fmla="*/ 83172 h 3747673"/>
                  <a:gd name="connsiteX1" fmla="*/ 83172 w 2823204"/>
                  <a:gd name="connsiteY1" fmla="*/ 0 h 3747673"/>
                  <a:gd name="connsiteX2" fmla="*/ 2740032 w 2823204"/>
                  <a:gd name="connsiteY2" fmla="*/ 0 h 3747673"/>
                  <a:gd name="connsiteX3" fmla="*/ 2823204 w 2823204"/>
                  <a:gd name="connsiteY3" fmla="*/ 83172 h 3747673"/>
                  <a:gd name="connsiteX4" fmla="*/ 2823204 w 2823204"/>
                  <a:gd name="connsiteY4" fmla="*/ 3664501 h 3747673"/>
                  <a:gd name="connsiteX5" fmla="*/ 2740032 w 2823204"/>
                  <a:gd name="connsiteY5" fmla="*/ 3747673 h 3747673"/>
                  <a:gd name="connsiteX6" fmla="*/ 83172 w 2823204"/>
                  <a:gd name="connsiteY6" fmla="*/ 3747673 h 3747673"/>
                  <a:gd name="connsiteX7" fmla="*/ 0 w 2823204"/>
                  <a:gd name="connsiteY7" fmla="*/ 3664501 h 3747673"/>
                  <a:gd name="connsiteX8" fmla="*/ 91440 w 2823204"/>
                  <a:gd name="connsiteY8" fmla="*/ 174612 h 3747673"/>
                  <a:gd name="connsiteX0" fmla="*/ 0 w 2823204"/>
                  <a:gd name="connsiteY0" fmla="*/ 83172 h 3747673"/>
                  <a:gd name="connsiteX1" fmla="*/ 2740032 w 2823204"/>
                  <a:gd name="connsiteY1" fmla="*/ 0 h 3747673"/>
                  <a:gd name="connsiteX2" fmla="*/ 2823204 w 2823204"/>
                  <a:gd name="connsiteY2" fmla="*/ 83172 h 3747673"/>
                  <a:gd name="connsiteX3" fmla="*/ 2823204 w 2823204"/>
                  <a:gd name="connsiteY3" fmla="*/ 3664501 h 3747673"/>
                  <a:gd name="connsiteX4" fmla="*/ 2740032 w 2823204"/>
                  <a:gd name="connsiteY4" fmla="*/ 3747673 h 3747673"/>
                  <a:gd name="connsiteX5" fmla="*/ 83172 w 2823204"/>
                  <a:gd name="connsiteY5" fmla="*/ 3747673 h 3747673"/>
                  <a:gd name="connsiteX6" fmla="*/ 0 w 2823204"/>
                  <a:gd name="connsiteY6" fmla="*/ 3664501 h 3747673"/>
                  <a:gd name="connsiteX7" fmla="*/ 91440 w 2823204"/>
                  <a:gd name="connsiteY7" fmla="*/ 174612 h 3747673"/>
                  <a:gd name="connsiteX0" fmla="*/ 2740032 w 2823204"/>
                  <a:gd name="connsiteY0" fmla="*/ 0 h 3747673"/>
                  <a:gd name="connsiteX1" fmla="*/ 2823204 w 2823204"/>
                  <a:gd name="connsiteY1" fmla="*/ 83172 h 3747673"/>
                  <a:gd name="connsiteX2" fmla="*/ 2823204 w 2823204"/>
                  <a:gd name="connsiteY2" fmla="*/ 3664501 h 3747673"/>
                  <a:gd name="connsiteX3" fmla="*/ 2740032 w 2823204"/>
                  <a:gd name="connsiteY3" fmla="*/ 3747673 h 3747673"/>
                  <a:gd name="connsiteX4" fmla="*/ 83172 w 2823204"/>
                  <a:gd name="connsiteY4" fmla="*/ 3747673 h 3747673"/>
                  <a:gd name="connsiteX5" fmla="*/ 0 w 2823204"/>
                  <a:gd name="connsiteY5" fmla="*/ 3664501 h 3747673"/>
                  <a:gd name="connsiteX6" fmla="*/ 91440 w 2823204"/>
                  <a:gd name="connsiteY6" fmla="*/ 174612 h 3747673"/>
                  <a:gd name="connsiteX0" fmla="*/ 2823204 w 2823204"/>
                  <a:gd name="connsiteY0" fmla="*/ 0 h 3664501"/>
                  <a:gd name="connsiteX1" fmla="*/ 2823204 w 2823204"/>
                  <a:gd name="connsiteY1" fmla="*/ 3581329 h 3664501"/>
                  <a:gd name="connsiteX2" fmla="*/ 2740032 w 2823204"/>
                  <a:gd name="connsiteY2" fmla="*/ 3664501 h 3664501"/>
                  <a:gd name="connsiteX3" fmla="*/ 83172 w 2823204"/>
                  <a:gd name="connsiteY3" fmla="*/ 3664501 h 3664501"/>
                  <a:gd name="connsiteX4" fmla="*/ 0 w 2823204"/>
                  <a:gd name="connsiteY4" fmla="*/ 3581329 h 3664501"/>
                  <a:gd name="connsiteX5" fmla="*/ 91440 w 2823204"/>
                  <a:gd name="connsiteY5" fmla="*/ 91440 h 3664501"/>
                  <a:gd name="connsiteX0" fmla="*/ 2823204 w 2823204"/>
                  <a:gd name="connsiteY0" fmla="*/ 0 h 3664501"/>
                  <a:gd name="connsiteX1" fmla="*/ 2823204 w 2823204"/>
                  <a:gd name="connsiteY1" fmla="*/ 3581329 h 3664501"/>
                  <a:gd name="connsiteX2" fmla="*/ 2740032 w 2823204"/>
                  <a:gd name="connsiteY2" fmla="*/ 3664501 h 3664501"/>
                  <a:gd name="connsiteX3" fmla="*/ 83172 w 2823204"/>
                  <a:gd name="connsiteY3" fmla="*/ 3664501 h 3664501"/>
                  <a:gd name="connsiteX4" fmla="*/ 0 w 2823204"/>
                  <a:gd name="connsiteY4" fmla="*/ 3581329 h 3664501"/>
                  <a:gd name="connsiteX0" fmla="*/ 2740032 w 2740032"/>
                  <a:gd name="connsiteY0" fmla="*/ 0 h 3664501"/>
                  <a:gd name="connsiteX1" fmla="*/ 2740032 w 2740032"/>
                  <a:gd name="connsiteY1" fmla="*/ 3581329 h 3664501"/>
                  <a:gd name="connsiteX2" fmla="*/ 2656860 w 2740032"/>
                  <a:gd name="connsiteY2" fmla="*/ 3664501 h 3664501"/>
                  <a:gd name="connsiteX3" fmla="*/ 0 w 2740032"/>
                  <a:gd name="connsiteY3" fmla="*/ 3664501 h 3664501"/>
                  <a:gd name="connsiteX0" fmla="*/ 2745411 w 2745411"/>
                  <a:gd name="connsiteY0" fmla="*/ 0 h 566299"/>
                  <a:gd name="connsiteX1" fmla="*/ 2740032 w 2745411"/>
                  <a:gd name="connsiteY1" fmla="*/ 483127 h 566299"/>
                  <a:gd name="connsiteX2" fmla="*/ 2656860 w 2745411"/>
                  <a:gd name="connsiteY2" fmla="*/ 566299 h 566299"/>
                  <a:gd name="connsiteX3" fmla="*/ 0 w 2745411"/>
                  <a:gd name="connsiteY3" fmla="*/ 566299 h 566299"/>
                  <a:gd name="connsiteX0" fmla="*/ 749867 w 749867"/>
                  <a:gd name="connsiteY0" fmla="*/ 0 h 571678"/>
                  <a:gd name="connsiteX1" fmla="*/ 744488 w 749867"/>
                  <a:gd name="connsiteY1" fmla="*/ 483127 h 571678"/>
                  <a:gd name="connsiteX2" fmla="*/ 661316 w 749867"/>
                  <a:gd name="connsiteY2" fmla="*/ 566299 h 571678"/>
                  <a:gd name="connsiteX3" fmla="*/ 0 w 749867"/>
                  <a:gd name="connsiteY3" fmla="*/ 571678 h 5716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9867" h="571678">
                    <a:moveTo>
                      <a:pt x="749867" y="0"/>
                    </a:moveTo>
                    <a:lnTo>
                      <a:pt x="744488" y="483127"/>
                    </a:lnTo>
                    <a:cubicBezTo>
                      <a:pt x="744488" y="529062"/>
                      <a:pt x="707251" y="566299"/>
                      <a:pt x="661316" y="566299"/>
                    </a:cubicBezTo>
                    <a:lnTo>
                      <a:pt x="0" y="571678"/>
                    </a:lnTo>
                  </a:path>
                </a:pathLst>
              </a:custGeom>
              <a:noFill/>
              <a:ln w="25400">
                <a:solidFill>
                  <a:schemeClr val="accent1">
                    <a:alpha val="8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59" name="组合 158">
              <a:extLst>
                <a:ext uri="{FF2B5EF4-FFF2-40B4-BE49-F238E27FC236}">
                  <a16:creationId xmlns="" xmlns:a16="http://schemas.microsoft.com/office/drawing/2014/main" id="{3E516844-84DC-4AC8-A47F-6F4414BEEF08}"/>
                </a:ext>
              </a:extLst>
            </p:cNvPr>
            <p:cNvGrpSpPr/>
            <p:nvPr/>
          </p:nvGrpSpPr>
          <p:grpSpPr>
            <a:xfrm flipV="1">
              <a:off x="3415157" y="5413428"/>
              <a:ext cx="1714346" cy="124787"/>
              <a:chOff x="3415157" y="4036904"/>
              <a:chExt cx="1714346" cy="124787"/>
            </a:xfrm>
          </p:grpSpPr>
          <p:sp>
            <p:nvSpPr>
              <p:cNvPr id="160" name="矩形: 圆角 170">
                <a:extLst>
                  <a:ext uri="{FF2B5EF4-FFF2-40B4-BE49-F238E27FC236}">
                    <a16:creationId xmlns="" xmlns:a16="http://schemas.microsoft.com/office/drawing/2014/main" id="{40FA484D-3C3D-4AAF-9281-E2490863E68B}"/>
                  </a:ext>
                </a:extLst>
              </p:cNvPr>
              <p:cNvSpPr/>
              <p:nvPr/>
            </p:nvSpPr>
            <p:spPr>
              <a:xfrm rot="16200000" flipV="1">
                <a:off x="3441877" y="4010184"/>
                <a:ext cx="124787" cy="178227"/>
              </a:xfrm>
              <a:custGeom>
                <a:avLst/>
                <a:gdLst>
                  <a:gd name="connsiteX0" fmla="*/ 0 w 2823204"/>
                  <a:gd name="connsiteY0" fmla="*/ 83172 h 3747673"/>
                  <a:gd name="connsiteX1" fmla="*/ 83172 w 2823204"/>
                  <a:gd name="connsiteY1" fmla="*/ 0 h 3747673"/>
                  <a:gd name="connsiteX2" fmla="*/ 2740032 w 2823204"/>
                  <a:gd name="connsiteY2" fmla="*/ 0 h 3747673"/>
                  <a:gd name="connsiteX3" fmla="*/ 2823204 w 2823204"/>
                  <a:gd name="connsiteY3" fmla="*/ 83172 h 3747673"/>
                  <a:gd name="connsiteX4" fmla="*/ 2823204 w 2823204"/>
                  <a:gd name="connsiteY4" fmla="*/ 3664501 h 3747673"/>
                  <a:gd name="connsiteX5" fmla="*/ 2740032 w 2823204"/>
                  <a:gd name="connsiteY5" fmla="*/ 3747673 h 3747673"/>
                  <a:gd name="connsiteX6" fmla="*/ 83172 w 2823204"/>
                  <a:gd name="connsiteY6" fmla="*/ 3747673 h 3747673"/>
                  <a:gd name="connsiteX7" fmla="*/ 0 w 2823204"/>
                  <a:gd name="connsiteY7" fmla="*/ 3664501 h 3747673"/>
                  <a:gd name="connsiteX8" fmla="*/ 0 w 2823204"/>
                  <a:gd name="connsiteY8" fmla="*/ 83172 h 3747673"/>
                  <a:gd name="connsiteX0" fmla="*/ 0 w 2823204"/>
                  <a:gd name="connsiteY0" fmla="*/ 83172 h 3747673"/>
                  <a:gd name="connsiteX1" fmla="*/ 83172 w 2823204"/>
                  <a:gd name="connsiteY1" fmla="*/ 0 h 3747673"/>
                  <a:gd name="connsiteX2" fmla="*/ 2740032 w 2823204"/>
                  <a:gd name="connsiteY2" fmla="*/ 0 h 3747673"/>
                  <a:gd name="connsiteX3" fmla="*/ 2823204 w 2823204"/>
                  <a:gd name="connsiteY3" fmla="*/ 83172 h 3747673"/>
                  <a:gd name="connsiteX4" fmla="*/ 2823204 w 2823204"/>
                  <a:gd name="connsiteY4" fmla="*/ 3664501 h 3747673"/>
                  <a:gd name="connsiteX5" fmla="*/ 2740032 w 2823204"/>
                  <a:gd name="connsiteY5" fmla="*/ 3747673 h 3747673"/>
                  <a:gd name="connsiteX6" fmla="*/ 83172 w 2823204"/>
                  <a:gd name="connsiteY6" fmla="*/ 3747673 h 3747673"/>
                  <a:gd name="connsiteX7" fmla="*/ 0 w 2823204"/>
                  <a:gd name="connsiteY7" fmla="*/ 3664501 h 3747673"/>
                  <a:gd name="connsiteX8" fmla="*/ 91440 w 2823204"/>
                  <a:gd name="connsiteY8" fmla="*/ 174612 h 3747673"/>
                  <a:gd name="connsiteX0" fmla="*/ 0 w 2823204"/>
                  <a:gd name="connsiteY0" fmla="*/ 83172 h 3747673"/>
                  <a:gd name="connsiteX1" fmla="*/ 2740032 w 2823204"/>
                  <a:gd name="connsiteY1" fmla="*/ 0 h 3747673"/>
                  <a:gd name="connsiteX2" fmla="*/ 2823204 w 2823204"/>
                  <a:gd name="connsiteY2" fmla="*/ 83172 h 3747673"/>
                  <a:gd name="connsiteX3" fmla="*/ 2823204 w 2823204"/>
                  <a:gd name="connsiteY3" fmla="*/ 3664501 h 3747673"/>
                  <a:gd name="connsiteX4" fmla="*/ 2740032 w 2823204"/>
                  <a:gd name="connsiteY4" fmla="*/ 3747673 h 3747673"/>
                  <a:gd name="connsiteX5" fmla="*/ 83172 w 2823204"/>
                  <a:gd name="connsiteY5" fmla="*/ 3747673 h 3747673"/>
                  <a:gd name="connsiteX6" fmla="*/ 0 w 2823204"/>
                  <a:gd name="connsiteY6" fmla="*/ 3664501 h 3747673"/>
                  <a:gd name="connsiteX7" fmla="*/ 91440 w 2823204"/>
                  <a:gd name="connsiteY7" fmla="*/ 174612 h 3747673"/>
                  <a:gd name="connsiteX0" fmla="*/ 2740032 w 2823204"/>
                  <a:gd name="connsiteY0" fmla="*/ 0 h 3747673"/>
                  <a:gd name="connsiteX1" fmla="*/ 2823204 w 2823204"/>
                  <a:gd name="connsiteY1" fmla="*/ 83172 h 3747673"/>
                  <a:gd name="connsiteX2" fmla="*/ 2823204 w 2823204"/>
                  <a:gd name="connsiteY2" fmla="*/ 3664501 h 3747673"/>
                  <a:gd name="connsiteX3" fmla="*/ 2740032 w 2823204"/>
                  <a:gd name="connsiteY3" fmla="*/ 3747673 h 3747673"/>
                  <a:gd name="connsiteX4" fmla="*/ 83172 w 2823204"/>
                  <a:gd name="connsiteY4" fmla="*/ 3747673 h 3747673"/>
                  <a:gd name="connsiteX5" fmla="*/ 0 w 2823204"/>
                  <a:gd name="connsiteY5" fmla="*/ 3664501 h 3747673"/>
                  <a:gd name="connsiteX6" fmla="*/ 91440 w 2823204"/>
                  <a:gd name="connsiteY6" fmla="*/ 174612 h 3747673"/>
                  <a:gd name="connsiteX0" fmla="*/ 2823204 w 2823204"/>
                  <a:gd name="connsiteY0" fmla="*/ 0 h 3664501"/>
                  <a:gd name="connsiteX1" fmla="*/ 2823204 w 2823204"/>
                  <a:gd name="connsiteY1" fmla="*/ 3581329 h 3664501"/>
                  <a:gd name="connsiteX2" fmla="*/ 2740032 w 2823204"/>
                  <a:gd name="connsiteY2" fmla="*/ 3664501 h 3664501"/>
                  <a:gd name="connsiteX3" fmla="*/ 83172 w 2823204"/>
                  <a:gd name="connsiteY3" fmla="*/ 3664501 h 3664501"/>
                  <a:gd name="connsiteX4" fmla="*/ 0 w 2823204"/>
                  <a:gd name="connsiteY4" fmla="*/ 3581329 h 3664501"/>
                  <a:gd name="connsiteX5" fmla="*/ 91440 w 2823204"/>
                  <a:gd name="connsiteY5" fmla="*/ 91440 h 3664501"/>
                  <a:gd name="connsiteX0" fmla="*/ 2823204 w 2823204"/>
                  <a:gd name="connsiteY0" fmla="*/ 0 h 3664501"/>
                  <a:gd name="connsiteX1" fmla="*/ 2823204 w 2823204"/>
                  <a:gd name="connsiteY1" fmla="*/ 3581329 h 3664501"/>
                  <a:gd name="connsiteX2" fmla="*/ 2740032 w 2823204"/>
                  <a:gd name="connsiteY2" fmla="*/ 3664501 h 3664501"/>
                  <a:gd name="connsiteX3" fmla="*/ 83172 w 2823204"/>
                  <a:gd name="connsiteY3" fmla="*/ 3664501 h 3664501"/>
                  <a:gd name="connsiteX4" fmla="*/ 0 w 2823204"/>
                  <a:gd name="connsiteY4" fmla="*/ 3581329 h 3664501"/>
                  <a:gd name="connsiteX0" fmla="*/ 2740032 w 2740032"/>
                  <a:gd name="connsiteY0" fmla="*/ 0 h 3664501"/>
                  <a:gd name="connsiteX1" fmla="*/ 2740032 w 2740032"/>
                  <a:gd name="connsiteY1" fmla="*/ 3581329 h 3664501"/>
                  <a:gd name="connsiteX2" fmla="*/ 2656860 w 2740032"/>
                  <a:gd name="connsiteY2" fmla="*/ 3664501 h 3664501"/>
                  <a:gd name="connsiteX3" fmla="*/ 0 w 2740032"/>
                  <a:gd name="connsiteY3" fmla="*/ 3664501 h 3664501"/>
                  <a:gd name="connsiteX0" fmla="*/ 2745411 w 2745411"/>
                  <a:gd name="connsiteY0" fmla="*/ 0 h 566299"/>
                  <a:gd name="connsiteX1" fmla="*/ 2740032 w 2745411"/>
                  <a:gd name="connsiteY1" fmla="*/ 483127 h 566299"/>
                  <a:gd name="connsiteX2" fmla="*/ 2656860 w 2745411"/>
                  <a:gd name="connsiteY2" fmla="*/ 566299 h 566299"/>
                  <a:gd name="connsiteX3" fmla="*/ 0 w 2745411"/>
                  <a:gd name="connsiteY3" fmla="*/ 566299 h 566299"/>
                  <a:gd name="connsiteX0" fmla="*/ 749867 w 749867"/>
                  <a:gd name="connsiteY0" fmla="*/ 0 h 571678"/>
                  <a:gd name="connsiteX1" fmla="*/ 744488 w 749867"/>
                  <a:gd name="connsiteY1" fmla="*/ 483127 h 571678"/>
                  <a:gd name="connsiteX2" fmla="*/ 661316 w 749867"/>
                  <a:gd name="connsiteY2" fmla="*/ 566299 h 571678"/>
                  <a:gd name="connsiteX3" fmla="*/ 0 w 749867"/>
                  <a:gd name="connsiteY3" fmla="*/ 571678 h 5716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9867" h="571678">
                    <a:moveTo>
                      <a:pt x="749867" y="0"/>
                    </a:moveTo>
                    <a:lnTo>
                      <a:pt x="744488" y="483127"/>
                    </a:lnTo>
                    <a:cubicBezTo>
                      <a:pt x="744488" y="529062"/>
                      <a:pt x="707251" y="566299"/>
                      <a:pt x="661316" y="566299"/>
                    </a:cubicBezTo>
                    <a:lnTo>
                      <a:pt x="0" y="571678"/>
                    </a:lnTo>
                  </a:path>
                </a:pathLst>
              </a:custGeom>
              <a:noFill/>
              <a:ln w="25400">
                <a:solidFill>
                  <a:schemeClr val="accent1">
                    <a:alpha val="8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1" name="矩形: 圆角 170">
                <a:extLst>
                  <a:ext uri="{FF2B5EF4-FFF2-40B4-BE49-F238E27FC236}">
                    <a16:creationId xmlns="" xmlns:a16="http://schemas.microsoft.com/office/drawing/2014/main" id="{0EF4E45E-69D9-4037-9765-30CC197D961D}"/>
                  </a:ext>
                </a:extLst>
              </p:cNvPr>
              <p:cNvSpPr/>
              <p:nvPr/>
            </p:nvSpPr>
            <p:spPr>
              <a:xfrm rot="5400000" flipH="1" flipV="1">
                <a:off x="4977996" y="4010184"/>
                <a:ext cx="124787" cy="178227"/>
              </a:xfrm>
              <a:custGeom>
                <a:avLst/>
                <a:gdLst>
                  <a:gd name="connsiteX0" fmla="*/ 0 w 2823204"/>
                  <a:gd name="connsiteY0" fmla="*/ 83172 h 3747673"/>
                  <a:gd name="connsiteX1" fmla="*/ 83172 w 2823204"/>
                  <a:gd name="connsiteY1" fmla="*/ 0 h 3747673"/>
                  <a:gd name="connsiteX2" fmla="*/ 2740032 w 2823204"/>
                  <a:gd name="connsiteY2" fmla="*/ 0 h 3747673"/>
                  <a:gd name="connsiteX3" fmla="*/ 2823204 w 2823204"/>
                  <a:gd name="connsiteY3" fmla="*/ 83172 h 3747673"/>
                  <a:gd name="connsiteX4" fmla="*/ 2823204 w 2823204"/>
                  <a:gd name="connsiteY4" fmla="*/ 3664501 h 3747673"/>
                  <a:gd name="connsiteX5" fmla="*/ 2740032 w 2823204"/>
                  <a:gd name="connsiteY5" fmla="*/ 3747673 h 3747673"/>
                  <a:gd name="connsiteX6" fmla="*/ 83172 w 2823204"/>
                  <a:gd name="connsiteY6" fmla="*/ 3747673 h 3747673"/>
                  <a:gd name="connsiteX7" fmla="*/ 0 w 2823204"/>
                  <a:gd name="connsiteY7" fmla="*/ 3664501 h 3747673"/>
                  <a:gd name="connsiteX8" fmla="*/ 0 w 2823204"/>
                  <a:gd name="connsiteY8" fmla="*/ 83172 h 3747673"/>
                  <a:gd name="connsiteX0" fmla="*/ 0 w 2823204"/>
                  <a:gd name="connsiteY0" fmla="*/ 83172 h 3747673"/>
                  <a:gd name="connsiteX1" fmla="*/ 83172 w 2823204"/>
                  <a:gd name="connsiteY1" fmla="*/ 0 h 3747673"/>
                  <a:gd name="connsiteX2" fmla="*/ 2740032 w 2823204"/>
                  <a:gd name="connsiteY2" fmla="*/ 0 h 3747673"/>
                  <a:gd name="connsiteX3" fmla="*/ 2823204 w 2823204"/>
                  <a:gd name="connsiteY3" fmla="*/ 83172 h 3747673"/>
                  <a:gd name="connsiteX4" fmla="*/ 2823204 w 2823204"/>
                  <a:gd name="connsiteY4" fmla="*/ 3664501 h 3747673"/>
                  <a:gd name="connsiteX5" fmla="*/ 2740032 w 2823204"/>
                  <a:gd name="connsiteY5" fmla="*/ 3747673 h 3747673"/>
                  <a:gd name="connsiteX6" fmla="*/ 83172 w 2823204"/>
                  <a:gd name="connsiteY6" fmla="*/ 3747673 h 3747673"/>
                  <a:gd name="connsiteX7" fmla="*/ 0 w 2823204"/>
                  <a:gd name="connsiteY7" fmla="*/ 3664501 h 3747673"/>
                  <a:gd name="connsiteX8" fmla="*/ 91440 w 2823204"/>
                  <a:gd name="connsiteY8" fmla="*/ 174612 h 3747673"/>
                  <a:gd name="connsiteX0" fmla="*/ 0 w 2823204"/>
                  <a:gd name="connsiteY0" fmla="*/ 83172 h 3747673"/>
                  <a:gd name="connsiteX1" fmla="*/ 2740032 w 2823204"/>
                  <a:gd name="connsiteY1" fmla="*/ 0 h 3747673"/>
                  <a:gd name="connsiteX2" fmla="*/ 2823204 w 2823204"/>
                  <a:gd name="connsiteY2" fmla="*/ 83172 h 3747673"/>
                  <a:gd name="connsiteX3" fmla="*/ 2823204 w 2823204"/>
                  <a:gd name="connsiteY3" fmla="*/ 3664501 h 3747673"/>
                  <a:gd name="connsiteX4" fmla="*/ 2740032 w 2823204"/>
                  <a:gd name="connsiteY4" fmla="*/ 3747673 h 3747673"/>
                  <a:gd name="connsiteX5" fmla="*/ 83172 w 2823204"/>
                  <a:gd name="connsiteY5" fmla="*/ 3747673 h 3747673"/>
                  <a:gd name="connsiteX6" fmla="*/ 0 w 2823204"/>
                  <a:gd name="connsiteY6" fmla="*/ 3664501 h 3747673"/>
                  <a:gd name="connsiteX7" fmla="*/ 91440 w 2823204"/>
                  <a:gd name="connsiteY7" fmla="*/ 174612 h 3747673"/>
                  <a:gd name="connsiteX0" fmla="*/ 2740032 w 2823204"/>
                  <a:gd name="connsiteY0" fmla="*/ 0 h 3747673"/>
                  <a:gd name="connsiteX1" fmla="*/ 2823204 w 2823204"/>
                  <a:gd name="connsiteY1" fmla="*/ 83172 h 3747673"/>
                  <a:gd name="connsiteX2" fmla="*/ 2823204 w 2823204"/>
                  <a:gd name="connsiteY2" fmla="*/ 3664501 h 3747673"/>
                  <a:gd name="connsiteX3" fmla="*/ 2740032 w 2823204"/>
                  <a:gd name="connsiteY3" fmla="*/ 3747673 h 3747673"/>
                  <a:gd name="connsiteX4" fmla="*/ 83172 w 2823204"/>
                  <a:gd name="connsiteY4" fmla="*/ 3747673 h 3747673"/>
                  <a:gd name="connsiteX5" fmla="*/ 0 w 2823204"/>
                  <a:gd name="connsiteY5" fmla="*/ 3664501 h 3747673"/>
                  <a:gd name="connsiteX6" fmla="*/ 91440 w 2823204"/>
                  <a:gd name="connsiteY6" fmla="*/ 174612 h 3747673"/>
                  <a:gd name="connsiteX0" fmla="*/ 2823204 w 2823204"/>
                  <a:gd name="connsiteY0" fmla="*/ 0 h 3664501"/>
                  <a:gd name="connsiteX1" fmla="*/ 2823204 w 2823204"/>
                  <a:gd name="connsiteY1" fmla="*/ 3581329 h 3664501"/>
                  <a:gd name="connsiteX2" fmla="*/ 2740032 w 2823204"/>
                  <a:gd name="connsiteY2" fmla="*/ 3664501 h 3664501"/>
                  <a:gd name="connsiteX3" fmla="*/ 83172 w 2823204"/>
                  <a:gd name="connsiteY3" fmla="*/ 3664501 h 3664501"/>
                  <a:gd name="connsiteX4" fmla="*/ 0 w 2823204"/>
                  <a:gd name="connsiteY4" fmla="*/ 3581329 h 3664501"/>
                  <a:gd name="connsiteX5" fmla="*/ 91440 w 2823204"/>
                  <a:gd name="connsiteY5" fmla="*/ 91440 h 3664501"/>
                  <a:gd name="connsiteX0" fmla="*/ 2823204 w 2823204"/>
                  <a:gd name="connsiteY0" fmla="*/ 0 h 3664501"/>
                  <a:gd name="connsiteX1" fmla="*/ 2823204 w 2823204"/>
                  <a:gd name="connsiteY1" fmla="*/ 3581329 h 3664501"/>
                  <a:gd name="connsiteX2" fmla="*/ 2740032 w 2823204"/>
                  <a:gd name="connsiteY2" fmla="*/ 3664501 h 3664501"/>
                  <a:gd name="connsiteX3" fmla="*/ 83172 w 2823204"/>
                  <a:gd name="connsiteY3" fmla="*/ 3664501 h 3664501"/>
                  <a:gd name="connsiteX4" fmla="*/ 0 w 2823204"/>
                  <a:gd name="connsiteY4" fmla="*/ 3581329 h 3664501"/>
                  <a:gd name="connsiteX0" fmla="*/ 2740032 w 2740032"/>
                  <a:gd name="connsiteY0" fmla="*/ 0 h 3664501"/>
                  <a:gd name="connsiteX1" fmla="*/ 2740032 w 2740032"/>
                  <a:gd name="connsiteY1" fmla="*/ 3581329 h 3664501"/>
                  <a:gd name="connsiteX2" fmla="*/ 2656860 w 2740032"/>
                  <a:gd name="connsiteY2" fmla="*/ 3664501 h 3664501"/>
                  <a:gd name="connsiteX3" fmla="*/ 0 w 2740032"/>
                  <a:gd name="connsiteY3" fmla="*/ 3664501 h 3664501"/>
                  <a:gd name="connsiteX0" fmla="*/ 2745411 w 2745411"/>
                  <a:gd name="connsiteY0" fmla="*/ 0 h 566299"/>
                  <a:gd name="connsiteX1" fmla="*/ 2740032 w 2745411"/>
                  <a:gd name="connsiteY1" fmla="*/ 483127 h 566299"/>
                  <a:gd name="connsiteX2" fmla="*/ 2656860 w 2745411"/>
                  <a:gd name="connsiteY2" fmla="*/ 566299 h 566299"/>
                  <a:gd name="connsiteX3" fmla="*/ 0 w 2745411"/>
                  <a:gd name="connsiteY3" fmla="*/ 566299 h 566299"/>
                  <a:gd name="connsiteX0" fmla="*/ 749867 w 749867"/>
                  <a:gd name="connsiteY0" fmla="*/ 0 h 571678"/>
                  <a:gd name="connsiteX1" fmla="*/ 744488 w 749867"/>
                  <a:gd name="connsiteY1" fmla="*/ 483127 h 571678"/>
                  <a:gd name="connsiteX2" fmla="*/ 661316 w 749867"/>
                  <a:gd name="connsiteY2" fmla="*/ 566299 h 571678"/>
                  <a:gd name="connsiteX3" fmla="*/ 0 w 749867"/>
                  <a:gd name="connsiteY3" fmla="*/ 571678 h 5716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9867" h="571678">
                    <a:moveTo>
                      <a:pt x="749867" y="0"/>
                    </a:moveTo>
                    <a:lnTo>
                      <a:pt x="744488" y="483127"/>
                    </a:lnTo>
                    <a:cubicBezTo>
                      <a:pt x="744488" y="529062"/>
                      <a:pt x="707251" y="566299"/>
                      <a:pt x="661316" y="566299"/>
                    </a:cubicBezTo>
                    <a:lnTo>
                      <a:pt x="0" y="571678"/>
                    </a:lnTo>
                  </a:path>
                </a:pathLst>
              </a:custGeom>
              <a:noFill/>
              <a:ln w="254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64" name="组合 163">
            <a:extLst>
              <a:ext uri="{FF2B5EF4-FFF2-40B4-BE49-F238E27FC236}">
                <a16:creationId xmlns="" xmlns:a16="http://schemas.microsoft.com/office/drawing/2014/main" id="{C597936B-694E-4A47-AB9B-5192D8F5A113}"/>
              </a:ext>
            </a:extLst>
          </p:cNvPr>
          <p:cNvGrpSpPr>
            <a:grpSpLocks/>
          </p:cNvGrpSpPr>
          <p:nvPr/>
        </p:nvGrpSpPr>
        <p:grpSpPr>
          <a:xfrm>
            <a:off x="3416746" y="2031966"/>
            <a:ext cx="1714346" cy="1501311"/>
            <a:chOff x="3415157" y="4036904"/>
            <a:chExt cx="1714346" cy="1501311"/>
          </a:xfrm>
        </p:grpSpPr>
        <p:grpSp>
          <p:nvGrpSpPr>
            <p:cNvPr id="165" name="组合 164">
              <a:extLst>
                <a:ext uri="{FF2B5EF4-FFF2-40B4-BE49-F238E27FC236}">
                  <a16:creationId xmlns="" xmlns:a16="http://schemas.microsoft.com/office/drawing/2014/main" id="{DD0CC806-9742-4885-919E-0A14B879E2BF}"/>
                </a:ext>
              </a:extLst>
            </p:cNvPr>
            <p:cNvGrpSpPr/>
            <p:nvPr/>
          </p:nvGrpSpPr>
          <p:grpSpPr>
            <a:xfrm>
              <a:off x="3415157" y="4036904"/>
              <a:ext cx="1714346" cy="124787"/>
              <a:chOff x="3415157" y="4036904"/>
              <a:chExt cx="1714346" cy="124787"/>
            </a:xfrm>
          </p:grpSpPr>
          <p:sp>
            <p:nvSpPr>
              <p:cNvPr id="169" name="矩形: 圆角 170">
                <a:extLst>
                  <a:ext uri="{FF2B5EF4-FFF2-40B4-BE49-F238E27FC236}">
                    <a16:creationId xmlns="" xmlns:a16="http://schemas.microsoft.com/office/drawing/2014/main" id="{DCA843FB-49F6-4568-9833-6313623DE2BC}"/>
                  </a:ext>
                </a:extLst>
              </p:cNvPr>
              <p:cNvSpPr/>
              <p:nvPr/>
            </p:nvSpPr>
            <p:spPr>
              <a:xfrm rot="16200000" flipV="1">
                <a:off x="3441877" y="4010184"/>
                <a:ext cx="124787" cy="178227"/>
              </a:xfrm>
              <a:custGeom>
                <a:avLst/>
                <a:gdLst>
                  <a:gd name="connsiteX0" fmla="*/ 0 w 2823204"/>
                  <a:gd name="connsiteY0" fmla="*/ 83172 h 3747673"/>
                  <a:gd name="connsiteX1" fmla="*/ 83172 w 2823204"/>
                  <a:gd name="connsiteY1" fmla="*/ 0 h 3747673"/>
                  <a:gd name="connsiteX2" fmla="*/ 2740032 w 2823204"/>
                  <a:gd name="connsiteY2" fmla="*/ 0 h 3747673"/>
                  <a:gd name="connsiteX3" fmla="*/ 2823204 w 2823204"/>
                  <a:gd name="connsiteY3" fmla="*/ 83172 h 3747673"/>
                  <a:gd name="connsiteX4" fmla="*/ 2823204 w 2823204"/>
                  <a:gd name="connsiteY4" fmla="*/ 3664501 h 3747673"/>
                  <a:gd name="connsiteX5" fmla="*/ 2740032 w 2823204"/>
                  <a:gd name="connsiteY5" fmla="*/ 3747673 h 3747673"/>
                  <a:gd name="connsiteX6" fmla="*/ 83172 w 2823204"/>
                  <a:gd name="connsiteY6" fmla="*/ 3747673 h 3747673"/>
                  <a:gd name="connsiteX7" fmla="*/ 0 w 2823204"/>
                  <a:gd name="connsiteY7" fmla="*/ 3664501 h 3747673"/>
                  <a:gd name="connsiteX8" fmla="*/ 0 w 2823204"/>
                  <a:gd name="connsiteY8" fmla="*/ 83172 h 3747673"/>
                  <a:gd name="connsiteX0" fmla="*/ 0 w 2823204"/>
                  <a:gd name="connsiteY0" fmla="*/ 83172 h 3747673"/>
                  <a:gd name="connsiteX1" fmla="*/ 83172 w 2823204"/>
                  <a:gd name="connsiteY1" fmla="*/ 0 h 3747673"/>
                  <a:gd name="connsiteX2" fmla="*/ 2740032 w 2823204"/>
                  <a:gd name="connsiteY2" fmla="*/ 0 h 3747673"/>
                  <a:gd name="connsiteX3" fmla="*/ 2823204 w 2823204"/>
                  <a:gd name="connsiteY3" fmla="*/ 83172 h 3747673"/>
                  <a:gd name="connsiteX4" fmla="*/ 2823204 w 2823204"/>
                  <a:gd name="connsiteY4" fmla="*/ 3664501 h 3747673"/>
                  <a:gd name="connsiteX5" fmla="*/ 2740032 w 2823204"/>
                  <a:gd name="connsiteY5" fmla="*/ 3747673 h 3747673"/>
                  <a:gd name="connsiteX6" fmla="*/ 83172 w 2823204"/>
                  <a:gd name="connsiteY6" fmla="*/ 3747673 h 3747673"/>
                  <a:gd name="connsiteX7" fmla="*/ 0 w 2823204"/>
                  <a:gd name="connsiteY7" fmla="*/ 3664501 h 3747673"/>
                  <a:gd name="connsiteX8" fmla="*/ 91440 w 2823204"/>
                  <a:gd name="connsiteY8" fmla="*/ 174612 h 3747673"/>
                  <a:gd name="connsiteX0" fmla="*/ 0 w 2823204"/>
                  <a:gd name="connsiteY0" fmla="*/ 83172 h 3747673"/>
                  <a:gd name="connsiteX1" fmla="*/ 2740032 w 2823204"/>
                  <a:gd name="connsiteY1" fmla="*/ 0 h 3747673"/>
                  <a:gd name="connsiteX2" fmla="*/ 2823204 w 2823204"/>
                  <a:gd name="connsiteY2" fmla="*/ 83172 h 3747673"/>
                  <a:gd name="connsiteX3" fmla="*/ 2823204 w 2823204"/>
                  <a:gd name="connsiteY3" fmla="*/ 3664501 h 3747673"/>
                  <a:gd name="connsiteX4" fmla="*/ 2740032 w 2823204"/>
                  <a:gd name="connsiteY4" fmla="*/ 3747673 h 3747673"/>
                  <a:gd name="connsiteX5" fmla="*/ 83172 w 2823204"/>
                  <a:gd name="connsiteY5" fmla="*/ 3747673 h 3747673"/>
                  <a:gd name="connsiteX6" fmla="*/ 0 w 2823204"/>
                  <a:gd name="connsiteY6" fmla="*/ 3664501 h 3747673"/>
                  <a:gd name="connsiteX7" fmla="*/ 91440 w 2823204"/>
                  <a:gd name="connsiteY7" fmla="*/ 174612 h 3747673"/>
                  <a:gd name="connsiteX0" fmla="*/ 2740032 w 2823204"/>
                  <a:gd name="connsiteY0" fmla="*/ 0 h 3747673"/>
                  <a:gd name="connsiteX1" fmla="*/ 2823204 w 2823204"/>
                  <a:gd name="connsiteY1" fmla="*/ 83172 h 3747673"/>
                  <a:gd name="connsiteX2" fmla="*/ 2823204 w 2823204"/>
                  <a:gd name="connsiteY2" fmla="*/ 3664501 h 3747673"/>
                  <a:gd name="connsiteX3" fmla="*/ 2740032 w 2823204"/>
                  <a:gd name="connsiteY3" fmla="*/ 3747673 h 3747673"/>
                  <a:gd name="connsiteX4" fmla="*/ 83172 w 2823204"/>
                  <a:gd name="connsiteY4" fmla="*/ 3747673 h 3747673"/>
                  <a:gd name="connsiteX5" fmla="*/ 0 w 2823204"/>
                  <a:gd name="connsiteY5" fmla="*/ 3664501 h 3747673"/>
                  <a:gd name="connsiteX6" fmla="*/ 91440 w 2823204"/>
                  <a:gd name="connsiteY6" fmla="*/ 174612 h 3747673"/>
                  <a:gd name="connsiteX0" fmla="*/ 2823204 w 2823204"/>
                  <a:gd name="connsiteY0" fmla="*/ 0 h 3664501"/>
                  <a:gd name="connsiteX1" fmla="*/ 2823204 w 2823204"/>
                  <a:gd name="connsiteY1" fmla="*/ 3581329 h 3664501"/>
                  <a:gd name="connsiteX2" fmla="*/ 2740032 w 2823204"/>
                  <a:gd name="connsiteY2" fmla="*/ 3664501 h 3664501"/>
                  <a:gd name="connsiteX3" fmla="*/ 83172 w 2823204"/>
                  <a:gd name="connsiteY3" fmla="*/ 3664501 h 3664501"/>
                  <a:gd name="connsiteX4" fmla="*/ 0 w 2823204"/>
                  <a:gd name="connsiteY4" fmla="*/ 3581329 h 3664501"/>
                  <a:gd name="connsiteX5" fmla="*/ 91440 w 2823204"/>
                  <a:gd name="connsiteY5" fmla="*/ 91440 h 3664501"/>
                  <a:gd name="connsiteX0" fmla="*/ 2823204 w 2823204"/>
                  <a:gd name="connsiteY0" fmla="*/ 0 h 3664501"/>
                  <a:gd name="connsiteX1" fmla="*/ 2823204 w 2823204"/>
                  <a:gd name="connsiteY1" fmla="*/ 3581329 h 3664501"/>
                  <a:gd name="connsiteX2" fmla="*/ 2740032 w 2823204"/>
                  <a:gd name="connsiteY2" fmla="*/ 3664501 h 3664501"/>
                  <a:gd name="connsiteX3" fmla="*/ 83172 w 2823204"/>
                  <a:gd name="connsiteY3" fmla="*/ 3664501 h 3664501"/>
                  <a:gd name="connsiteX4" fmla="*/ 0 w 2823204"/>
                  <a:gd name="connsiteY4" fmla="*/ 3581329 h 3664501"/>
                  <a:gd name="connsiteX0" fmla="*/ 2740032 w 2740032"/>
                  <a:gd name="connsiteY0" fmla="*/ 0 h 3664501"/>
                  <a:gd name="connsiteX1" fmla="*/ 2740032 w 2740032"/>
                  <a:gd name="connsiteY1" fmla="*/ 3581329 h 3664501"/>
                  <a:gd name="connsiteX2" fmla="*/ 2656860 w 2740032"/>
                  <a:gd name="connsiteY2" fmla="*/ 3664501 h 3664501"/>
                  <a:gd name="connsiteX3" fmla="*/ 0 w 2740032"/>
                  <a:gd name="connsiteY3" fmla="*/ 3664501 h 3664501"/>
                  <a:gd name="connsiteX0" fmla="*/ 2745411 w 2745411"/>
                  <a:gd name="connsiteY0" fmla="*/ 0 h 566299"/>
                  <a:gd name="connsiteX1" fmla="*/ 2740032 w 2745411"/>
                  <a:gd name="connsiteY1" fmla="*/ 483127 h 566299"/>
                  <a:gd name="connsiteX2" fmla="*/ 2656860 w 2745411"/>
                  <a:gd name="connsiteY2" fmla="*/ 566299 h 566299"/>
                  <a:gd name="connsiteX3" fmla="*/ 0 w 2745411"/>
                  <a:gd name="connsiteY3" fmla="*/ 566299 h 566299"/>
                  <a:gd name="connsiteX0" fmla="*/ 749867 w 749867"/>
                  <a:gd name="connsiteY0" fmla="*/ 0 h 571678"/>
                  <a:gd name="connsiteX1" fmla="*/ 744488 w 749867"/>
                  <a:gd name="connsiteY1" fmla="*/ 483127 h 571678"/>
                  <a:gd name="connsiteX2" fmla="*/ 661316 w 749867"/>
                  <a:gd name="connsiteY2" fmla="*/ 566299 h 571678"/>
                  <a:gd name="connsiteX3" fmla="*/ 0 w 749867"/>
                  <a:gd name="connsiteY3" fmla="*/ 571678 h 5716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9867" h="571678">
                    <a:moveTo>
                      <a:pt x="749867" y="0"/>
                    </a:moveTo>
                    <a:lnTo>
                      <a:pt x="744488" y="483127"/>
                    </a:lnTo>
                    <a:cubicBezTo>
                      <a:pt x="744488" y="529062"/>
                      <a:pt x="707251" y="566299"/>
                      <a:pt x="661316" y="566299"/>
                    </a:cubicBezTo>
                    <a:lnTo>
                      <a:pt x="0" y="571678"/>
                    </a:lnTo>
                  </a:path>
                </a:pathLst>
              </a:custGeom>
              <a:noFill/>
              <a:ln w="254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0" name="矩形: 圆角 170">
                <a:extLst>
                  <a:ext uri="{FF2B5EF4-FFF2-40B4-BE49-F238E27FC236}">
                    <a16:creationId xmlns="" xmlns:a16="http://schemas.microsoft.com/office/drawing/2014/main" id="{9DAB9BA9-30D5-4216-9799-55CD714F7968}"/>
                  </a:ext>
                </a:extLst>
              </p:cNvPr>
              <p:cNvSpPr/>
              <p:nvPr/>
            </p:nvSpPr>
            <p:spPr>
              <a:xfrm rot="5400000" flipH="1" flipV="1">
                <a:off x="4977996" y="4010184"/>
                <a:ext cx="124787" cy="178227"/>
              </a:xfrm>
              <a:custGeom>
                <a:avLst/>
                <a:gdLst>
                  <a:gd name="connsiteX0" fmla="*/ 0 w 2823204"/>
                  <a:gd name="connsiteY0" fmla="*/ 83172 h 3747673"/>
                  <a:gd name="connsiteX1" fmla="*/ 83172 w 2823204"/>
                  <a:gd name="connsiteY1" fmla="*/ 0 h 3747673"/>
                  <a:gd name="connsiteX2" fmla="*/ 2740032 w 2823204"/>
                  <a:gd name="connsiteY2" fmla="*/ 0 h 3747673"/>
                  <a:gd name="connsiteX3" fmla="*/ 2823204 w 2823204"/>
                  <a:gd name="connsiteY3" fmla="*/ 83172 h 3747673"/>
                  <a:gd name="connsiteX4" fmla="*/ 2823204 w 2823204"/>
                  <a:gd name="connsiteY4" fmla="*/ 3664501 h 3747673"/>
                  <a:gd name="connsiteX5" fmla="*/ 2740032 w 2823204"/>
                  <a:gd name="connsiteY5" fmla="*/ 3747673 h 3747673"/>
                  <a:gd name="connsiteX6" fmla="*/ 83172 w 2823204"/>
                  <a:gd name="connsiteY6" fmla="*/ 3747673 h 3747673"/>
                  <a:gd name="connsiteX7" fmla="*/ 0 w 2823204"/>
                  <a:gd name="connsiteY7" fmla="*/ 3664501 h 3747673"/>
                  <a:gd name="connsiteX8" fmla="*/ 0 w 2823204"/>
                  <a:gd name="connsiteY8" fmla="*/ 83172 h 3747673"/>
                  <a:gd name="connsiteX0" fmla="*/ 0 w 2823204"/>
                  <a:gd name="connsiteY0" fmla="*/ 83172 h 3747673"/>
                  <a:gd name="connsiteX1" fmla="*/ 83172 w 2823204"/>
                  <a:gd name="connsiteY1" fmla="*/ 0 h 3747673"/>
                  <a:gd name="connsiteX2" fmla="*/ 2740032 w 2823204"/>
                  <a:gd name="connsiteY2" fmla="*/ 0 h 3747673"/>
                  <a:gd name="connsiteX3" fmla="*/ 2823204 w 2823204"/>
                  <a:gd name="connsiteY3" fmla="*/ 83172 h 3747673"/>
                  <a:gd name="connsiteX4" fmla="*/ 2823204 w 2823204"/>
                  <a:gd name="connsiteY4" fmla="*/ 3664501 h 3747673"/>
                  <a:gd name="connsiteX5" fmla="*/ 2740032 w 2823204"/>
                  <a:gd name="connsiteY5" fmla="*/ 3747673 h 3747673"/>
                  <a:gd name="connsiteX6" fmla="*/ 83172 w 2823204"/>
                  <a:gd name="connsiteY6" fmla="*/ 3747673 h 3747673"/>
                  <a:gd name="connsiteX7" fmla="*/ 0 w 2823204"/>
                  <a:gd name="connsiteY7" fmla="*/ 3664501 h 3747673"/>
                  <a:gd name="connsiteX8" fmla="*/ 91440 w 2823204"/>
                  <a:gd name="connsiteY8" fmla="*/ 174612 h 3747673"/>
                  <a:gd name="connsiteX0" fmla="*/ 0 w 2823204"/>
                  <a:gd name="connsiteY0" fmla="*/ 83172 h 3747673"/>
                  <a:gd name="connsiteX1" fmla="*/ 2740032 w 2823204"/>
                  <a:gd name="connsiteY1" fmla="*/ 0 h 3747673"/>
                  <a:gd name="connsiteX2" fmla="*/ 2823204 w 2823204"/>
                  <a:gd name="connsiteY2" fmla="*/ 83172 h 3747673"/>
                  <a:gd name="connsiteX3" fmla="*/ 2823204 w 2823204"/>
                  <a:gd name="connsiteY3" fmla="*/ 3664501 h 3747673"/>
                  <a:gd name="connsiteX4" fmla="*/ 2740032 w 2823204"/>
                  <a:gd name="connsiteY4" fmla="*/ 3747673 h 3747673"/>
                  <a:gd name="connsiteX5" fmla="*/ 83172 w 2823204"/>
                  <a:gd name="connsiteY5" fmla="*/ 3747673 h 3747673"/>
                  <a:gd name="connsiteX6" fmla="*/ 0 w 2823204"/>
                  <a:gd name="connsiteY6" fmla="*/ 3664501 h 3747673"/>
                  <a:gd name="connsiteX7" fmla="*/ 91440 w 2823204"/>
                  <a:gd name="connsiteY7" fmla="*/ 174612 h 3747673"/>
                  <a:gd name="connsiteX0" fmla="*/ 2740032 w 2823204"/>
                  <a:gd name="connsiteY0" fmla="*/ 0 h 3747673"/>
                  <a:gd name="connsiteX1" fmla="*/ 2823204 w 2823204"/>
                  <a:gd name="connsiteY1" fmla="*/ 83172 h 3747673"/>
                  <a:gd name="connsiteX2" fmla="*/ 2823204 w 2823204"/>
                  <a:gd name="connsiteY2" fmla="*/ 3664501 h 3747673"/>
                  <a:gd name="connsiteX3" fmla="*/ 2740032 w 2823204"/>
                  <a:gd name="connsiteY3" fmla="*/ 3747673 h 3747673"/>
                  <a:gd name="connsiteX4" fmla="*/ 83172 w 2823204"/>
                  <a:gd name="connsiteY4" fmla="*/ 3747673 h 3747673"/>
                  <a:gd name="connsiteX5" fmla="*/ 0 w 2823204"/>
                  <a:gd name="connsiteY5" fmla="*/ 3664501 h 3747673"/>
                  <a:gd name="connsiteX6" fmla="*/ 91440 w 2823204"/>
                  <a:gd name="connsiteY6" fmla="*/ 174612 h 3747673"/>
                  <a:gd name="connsiteX0" fmla="*/ 2823204 w 2823204"/>
                  <a:gd name="connsiteY0" fmla="*/ 0 h 3664501"/>
                  <a:gd name="connsiteX1" fmla="*/ 2823204 w 2823204"/>
                  <a:gd name="connsiteY1" fmla="*/ 3581329 h 3664501"/>
                  <a:gd name="connsiteX2" fmla="*/ 2740032 w 2823204"/>
                  <a:gd name="connsiteY2" fmla="*/ 3664501 h 3664501"/>
                  <a:gd name="connsiteX3" fmla="*/ 83172 w 2823204"/>
                  <a:gd name="connsiteY3" fmla="*/ 3664501 h 3664501"/>
                  <a:gd name="connsiteX4" fmla="*/ 0 w 2823204"/>
                  <a:gd name="connsiteY4" fmla="*/ 3581329 h 3664501"/>
                  <a:gd name="connsiteX5" fmla="*/ 91440 w 2823204"/>
                  <a:gd name="connsiteY5" fmla="*/ 91440 h 3664501"/>
                  <a:gd name="connsiteX0" fmla="*/ 2823204 w 2823204"/>
                  <a:gd name="connsiteY0" fmla="*/ 0 h 3664501"/>
                  <a:gd name="connsiteX1" fmla="*/ 2823204 w 2823204"/>
                  <a:gd name="connsiteY1" fmla="*/ 3581329 h 3664501"/>
                  <a:gd name="connsiteX2" fmla="*/ 2740032 w 2823204"/>
                  <a:gd name="connsiteY2" fmla="*/ 3664501 h 3664501"/>
                  <a:gd name="connsiteX3" fmla="*/ 83172 w 2823204"/>
                  <a:gd name="connsiteY3" fmla="*/ 3664501 h 3664501"/>
                  <a:gd name="connsiteX4" fmla="*/ 0 w 2823204"/>
                  <a:gd name="connsiteY4" fmla="*/ 3581329 h 3664501"/>
                  <a:gd name="connsiteX0" fmla="*/ 2740032 w 2740032"/>
                  <a:gd name="connsiteY0" fmla="*/ 0 h 3664501"/>
                  <a:gd name="connsiteX1" fmla="*/ 2740032 w 2740032"/>
                  <a:gd name="connsiteY1" fmla="*/ 3581329 h 3664501"/>
                  <a:gd name="connsiteX2" fmla="*/ 2656860 w 2740032"/>
                  <a:gd name="connsiteY2" fmla="*/ 3664501 h 3664501"/>
                  <a:gd name="connsiteX3" fmla="*/ 0 w 2740032"/>
                  <a:gd name="connsiteY3" fmla="*/ 3664501 h 3664501"/>
                  <a:gd name="connsiteX0" fmla="*/ 2745411 w 2745411"/>
                  <a:gd name="connsiteY0" fmla="*/ 0 h 566299"/>
                  <a:gd name="connsiteX1" fmla="*/ 2740032 w 2745411"/>
                  <a:gd name="connsiteY1" fmla="*/ 483127 h 566299"/>
                  <a:gd name="connsiteX2" fmla="*/ 2656860 w 2745411"/>
                  <a:gd name="connsiteY2" fmla="*/ 566299 h 566299"/>
                  <a:gd name="connsiteX3" fmla="*/ 0 w 2745411"/>
                  <a:gd name="connsiteY3" fmla="*/ 566299 h 566299"/>
                  <a:gd name="connsiteX0" fmla="*/ 749867 w 749867"/>
                  <a:gd name="connsiteY0" fmla="*/ 0 h 571678"/>
                  <a:gd name="connsiteX1" fmla="*/ 744488 w 749867"/>
                  <a:gd name="connsiteY1" fmla="*/ 483127 h 571678"/>
                  <a:gd name="connsiteX2" fmla="*/ 661316 w 749867"/>
                  <a:gd name="connsiteY2" fmla="*/ 566299 h 571678"/>
                  <a:gd name="connsiteX3" fmla="*/ 0 w 749867"/>
                  <a:gd name="connsiteY3" fmla="*/ 571678 h 5716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9867" h="571678">
                    <a:moveTo>
                      <a:pt x="749867" y="0"/>
                    </a:moveTo>
                    <a:lnTo>
                      <a:pt x="744488" y="483127"/>
                    </a:lnTo>
                    <a:cubicBezTo>
                      <a:pt x="744488" y="529062"/>
                      <a:pt x="707251" y="566299"/>
                      <a:pt x="661316" y="566299"/>
                    </a:cubicBezTo>
                    <a:lnTo>
                      <a:pt x="0" y="571678"/>
                    </a:lnTo>
                  </a:path>
                </a:pathLst>
              </a:custGeom>
              <a:noFill/>
              <a:ln w="25400">
                <a:solidFill>
                  <a:schemeClr val="accent1">
                    <a:alpha val="8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66" name="组合 165">
              <a:extLst>
                <a:ext uri="{FF2B5EF4-FFF2-40B4-BE49-F238E27FC236}">
                  <a16:creationId xmlns="" xmlns:a16="http://schemas.microsoft.com/office/drawing/2014/main" id="{C1F1DFBD-C0B4-425F-B30B-25C29D381776}"/>
                </a:ext>
              </a:extLst>
            </p:cNvPr>
            <p:cNvGrpSpPr/>
            <p:nvPr/>
          </p:nvGrpSpPr>
          <p:grpSpPr>
            <a:xfrm flipV="1">
              <a:off x="3415157" y="5413428"/>
              <a:ext cx="1714346" cy="124787"/>
              <a:chOff x="3415157" y="4036904"/>
              <a:chExt cx="1714346" cy="124787"/>
            </a:xfrm>
          </p:grpSpPr>
          <p:sp>
            <p:nvSpPr>
              <p:cNvPr id="167" name="矩形: 圆角 170">
                <a:extLst>
                  <a:ext uri="{FF2B5EF4-FFF2-40B4-BE49-F238E27FC236}">
                    <a16:creationId xmlns="" xmlns:a16="http://schemas.microsoft.com/office/drawing/2014/main" id="{DD5BF306-4CD6-4446-A5F9-2AD787278B9F}"/>
                  </a:ext>
                </a:extLst>
              </p:cNvPr>
              <p:cNvSpPr/>
              <p:nvPr/>
            </p:nvSpPr>
            <p:spPr>
              <a:xfrm rot="16200000" flipV="1">
                <a:off x="3441877" y="4010184"/>
                <a:ext cx="124787" cy="178227"/>
              </a:xfrm>
              <a:custGeom>
                <a:avLst/>
                <a:gdLst>
                  <a:gd name="connsiteX0" fmla="*/ 0 w 2823204"/>
                  <a:gd name="connsiteY0" fmla="*/ 83172 h 3747673"/>
                  <a:gd name="connsiteX1" fmla="*/ 83172 w 2823204"/>
                  <a:gd name="connsiteY1" fmla="*/ 0 h 3747673"/>
                  <a:gd name="connsiteX2" fmla="*/ 2740032 w 2823204"/>
                  <a:gd name="connsiteY2" fmla="*/ 0 h 3747673"/>
                  <a:gd name="connsiteX3" fmla="*/ 2823204 w 2823204"/>
                  <a:gd name="connsiteY3" fmla="*/ 83172 h 3747673"/>
                  <a:gd name="connsiteX4" fmla="*/ 2823204 w 2823204"/>
                  <a:gd name="connsiteY4" fmla="*/ 3664501 h 3747673"/>
                  <a:gd name="connsiteX5" fmla="*/ 2740032 w 2823204"/>
                  <a:gd name="connsiteY5" fmla="*/ 3747673 h 3747673"/>
                  <a:gd name="connsiteX6" fmla="*/ 83172 w 2823204"/>
                  <a:gd name="connsiteY6" fmla="*/ 3747673 h 3747673"/>
                  <a:gd name="connsiteX7" fmla="*/ 0 w 2823204"/>
                  <a:gd name="connsiteY7" fmla="*/ 3664501 h 3747673"/>
                  <a:gd name="connsiteX8" fmla="*/ 0 w 2823204"/>
                  <a:gd name="connsiteY8" fmla="*/ 83172 h 3747673"/>
                  <a:gd name="connsiteX0" fmla="*/ 0 w 2823204"/>
                  <a:gd name="connsiteY0" fmla="*/ 83172 h 3747673"/>
                  <a:gd name="connsiteX1" fmla="*/ 83172 w 2823204"/>
                  <a:gd name="connsiteY1" fmla="*/ 0 h 3747673"/>
                  <a:gd name="connsiteX2" fmla="*/ 2740032 w 2823204"/>
                  <a:gd name="connsiteY2" fmla="*/ 0 h 3747673"/>
                  <a:gd name="connsiteX3" fmla="*/ 2823204 w 2823204"/>
                  <a:gd name="connsiteY3" fmla="*/ 83172 h 3747673"/>
                  <a:gd name="connsiteX4" fmla="*/ 2823204 w 2823204"/>
                  <a:gd name="connsiteY4" fmla="*/ 3664501 h 3747673"/>
                  <a:gd name="connsiteX5" fmla="*/ 2740032 w 2823204"/>
                  <a:gd name="connsiteY5" fmla="*/ 3747673 h 3747673"/>
                  <a:gd name="connsiteX6" fmla="*/ 83172 w 2823204"/>
                  <a:gd name="connsiteY6" fmla="*/ 3747673 h 3747673"/>
                  <a:gd name="connsiteX7" fmla="*/ 0 w 2823204"/>
                  <a:gd name="connsiteY7" fmla="*/ 3664501 h 3747673"/>
                  <a:gd name="connsiteX8" fmla="*/ 91440 w 2823204"/>
                  <a:gd name="connsiteY8" fmla="*/ 174612 h 3747673"/>
                  <a:gd name="connsiteX0" fmla="*/ 0 w 2823204"/>
                  <a:gd name="connsiteY0" fmla="*/ 83172 h 3747673"/>
                  <a:gd name="connsiteX1" fmla="*/ 2740032 w 2823204"/>
                  <a:gd name="connsiteY1" fmla="*/ 0 h 3747673"/>
                  <a:gd name="connsiteX2" fmla="*/ 2823204 w 2823204"/>
                  <a:gd name="connsiteY2" fmla="*/ 83172 h 3747673"/>
                  <a:gd name="connsiteX3" fmla="*/ 2823204 w 2823204"/>
                  <a:gd name="connsiteY3" fmla="*/ 3664501 h 3747673"/>
                  <a:gd name="connsiteX4" fmla="*/ 2740032 w 2823204"/>
                  <a:gd name="connsiteY4" fmla="*/ 3747673 h 3747673"/>
                  <a:gd name="connsiteX5" fmla="*/ 83172 w 2823204"/>
                  <a:gd name="connsiteY5" fmla="*/ 3747673 h 3747673"/>
                  <a:gd name="connsiteX6" fmla="*/ 0 w 2823204"/>
                  <a:gd name="connsiteY6" fmla="*/ 3664501 h 3747673"/>
                  <a:gd name="connsiteX7" fmla="*/ 91440 w 2823204"/>
                  <a:gd name="connsiteY7" fmla="*/ 174612 h 3747673"/>
                  <a:gd name="connsiteX0" fmla="*/ 2740032 w 2823204"/>
                  <a:gd name="connsiteY0" fmla="*/ 0 h 3747673"/>
                  <a:gd name="connsiteX1" fmla="*/ 2823204 w 2823204"/>
                  <a:gd name="connsiteY1" fmla="*/ 83172 h 3747673"/>
                  <a:gd name="connsiteX2" fmla="*/ 2823204 w 2823204"/>
                  <a:gd name="connsiteY2" fmla="*/ 3664501 h 3747673"/>
                  <a:gd name="connsiteX3" fmla="*/ 2740032 w 2823204"/>
                  <a:gd name="connsiteY3" fmla="*/ 3747673 h 3747673"/>
                  <a:gd name="connsiteX4" fmla="*/ 83172 w 2823204"/>
                  <a:gd name="connsiteY4" fmla="*/ 3747673 h 3747673"/>
                  <a:gd name="connsiteX5" fmla="*/ 0 w 2823204"/>
                  <a:gd name="connsiteY5" fmla="*/ 3664501 h 3747673"/>
                  <a:gd name="connsiteX6" fmla="*/ 91440 w 2823204"/>
                  <a:gd name="connsiteY6" fmla="*/ 174612 h 3747673"/>
                  <a:gd name="connsiteX0" fmla="*/ 2823204 w 2823204"/>
                  <a:gd name="connsiteY0" fmla="*/ 0 h 3664501"/>
                  <a:gd name="connsiteX1" fmla="*/ 2823204 w 2823204"/>
                  <a:gd name="connsiteY1" fmla="*/ 3581329 h 3664501"/>
                  <a:gd name="connsiteX2" fmla="*/ 2740032 w 2823204"/>
                  <a:gd name="connsiteY2" fmla="*/ 3664501 h 3664501"/>
                  <a:gd name="connsiteX3" fmla="*/ 83172 w 2823204"/>
                  <a:gd name="connsiteY3" fmla="*/ 3664501 h 3664501"/>
                  <a:gd name="connsiteX4" fmla="*/ 0 w 2823204"/>
                  <a:gd name="connsiteY4" fmla="*/ 3581329 h 3664501"/>
                  <a:gd name="connsiteX5" fmla="*/ 91440 w 2823204"/>
                  <a:gd name="connsiteY5" fmla="*/ 91440 h 3664501"/>
                  <a:gd name="connsiteX0" fmla="*/ 2823204 w 2823204"/>
                  <a:gd name="connsiteY0" fmla="*/ 0 h 3664501"/>
                  <a:gd name="connsiteX1" fmla="*/ 2823204 w 2823204"/>
                  <a:gd name="connsiteY1" fmla="*/ 3581329 h 3664501"/>
                  <a:gd name="connsiteX2" fmla="*/ 2740032 w 2823204"/>
                  <a:gd name="connsiteY2" fmla="*/ 3664501 h 3664501"/>
                  <a:gd name="connsiteX3" fmla="*/ 83172 w 2823204"/>
                  <a:gd name="connsiteY3" fmla="*/ 3664501 h 3664501"/>
                  <a:gd name="connsiteX4" fmla="*/ 0 w 2823204"/>
                  <a:gd name="connsiteY4" fmla="*/ 3581329 h 3664501"/>
                  <a:gd name="connsiteX0" fmla="*/ 2740032 w 2740032"/>
                  <a:gd name="connsiteY0" fmla="*/ 0 h 3664501"/>
                  <a:gd name="connsiteX1" fmla="*/ 2740032 w 2740032"/>
                  <a:gd name="connsiteY1" fmla="*/ 3581329 h 3664501"/>
                  <a:gd name="connsiteX2" fmla="*/ 2656860 w 2740032"/>
                  <a:gd name="connsiteY2" fmla="*/ 3664501 h 3664501"/>
                  <a:gd name="connsiteX3" fmla="*/ 0 w 2740032"/>
                  <a:gd name="connsiteY3" fmla="*/ 3664501 h 3664501"/>
                  <a:gd name="connsiteX0" fmla="*/ 2745411 w 2745411"/>
                  <a:gd name="connsiteY0" fmla="*/ 0 h 566299"/>
                  <a:gd name="connsiteX1" fmla="*/ 2740032 w 2745411"/>
                  <a:gd name="connsiteY1" fmla="*/ 483127 h 566299"/>
                  <a:gd name="connsiteX2" fmla="*/ 2656860 w 2745411"/>
                  <a:gd name="connsiteY2" fmla="*/ 566299 h 566299"/>
                  <a:gd name="connsiteX3" fmla="*/ 0 w 2745411"/>
                  <a:gd name="connsiteY3" fmla="*/ 566299 h 566299"/>
                  <a:gd name="connsiteX0" fmla="*/ 749867 w 749867"/>
                  <a:gd name="connsiteY0" fmla="*/ 0 h 571678"/>
                  <a:gd name="connsiteX1" fmla="*/ 744488 w 749867"/>
                  <a:gd name="connsiteY1" fmla="*/ 483127 h 571678"/>
                  <a:gd name="connsiteX2" fmla="*/ 661316 w 749867"/>
                  <a:gd name="connsiteY2" fmla="*/ 566299 h 571678"/>
                  <a:gd name="connsiteX3" fmla="*/ 0 w 749867"/>
                  <a:gd name="connsiteY3" fmla="*/ 571678 h 5716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9867" h="571678">
                    <a:moveTo>
                      <a:pt x="749867" y="0"/>
                    </a:moveTo>
                    <a:lnTo>
                      <a:pt x="744488" y="483127"/>
                    </a:lnTo>
                    <a:cubicBezTo>
                      <a:pt x="744488" y="529062"/>
                      <a:pt x="707251" y="566299"/>
                      <a:pt x="661316" y="566299"/>
                    </a:cubicBezTo>
                    <a:lnTo>
                      <a:pt x="0" y="571678"/>
                    </a:lnTo>
                  </a:path>
                </a:pathLst>
              </a:custGeom>
              <a:noFill/>
              <a:ln w="25400">
                <a:solidFill>
                  <a:schemeClr val="accent1">
                    <a:alpha val="8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8" name="矩形: 圆角 170">
                <a:extLst>
                  <a:ext uri="{FF2B5EF4-FFF2-40B4-BE49-F238E27FC236}">
                    <a16:creationId xmlns="" xmlns:a16="http://schemas.microsoft.com/office/drawing/2014/main" id="{F9C6204A-FB1B-444C-839C-03FDDAFADAD8}"/>
                  </a:ext>
                </a:extLst>
              </p:cNvPr>
              <p:cNvSpPr/>
              <p:nvPr/>
            </p:nvSpPr>
            <p:spPr>
              <a:xfrm rot="5400000" flipH="1" flipV="1">
                <a:off x="4977996" y="4010184"/>
                <a:ext cx="124787" cy="178227"/>
              </a:xfrm>
              <a:custGeom>
                <a:avLst/>
                <a:gdLst>
                  <a:gd name="connsiteX0" fmla="*/ 0 w 2823204"/>
                  <a:gd name="connsiteY0" fmla="*/ 83172 h 3747673"/>
                  <a:gd name="connsiteX1" fmla="*/ 83172 w 2823204"/>
                  <a:gd name="connsiteY1" fmla="*/ 0 h 3747673"/>
                  <a:gd name="connsiteX2" fmla="*/ 2740032 w 2823204"/>
                  <a:gd name="connsiteY2" fmla="*/ 0 h 3747673"/>
                  <a:gd name="connsiteX3" fmla="*/ 2823204 w 2823204"/>
                  <a:gd name="connsiteY3" fmla="*/ 83172 h 3747673"/>
                  <a:gd name="connsiteX4" fmla="*/ 2823204 w 2823204"/>
                  <a:gd name="connsiteY4" fmla="*/ 3664501 h 3747673"/>
                  <a:gd name="connsiteX5" fmla="*/ 2740032 w 2823204"/>
                  <a:gd name="connsiteY5" fmla="*/ 3747673 h 3747673"/>
                  <a:gd name="connsiteX6" fmla="*/ 83172 w 2823204"/>
                  <a:gd name="connsiteY6" fmla="*/ 3747673 h 3747673"/>
                  <a:gd name="connsiteX7" fmla="*/ 0 w 2823204"/>
                  <a:gd name="connsiteY7" fmla="*/ 3664501 h 3747673"/>
                  <a:gd name="connsiteX8" fmla="*/ 0 w 2823204"/>
                  <a:gd name="connsiteY8" fmla="*/ 83172 h 3747673"/>
                  <a:gd name="connsiteX0" fmla="*/ 0 w 2823204"/>
                  <a:gd name="connsiteY0" fmla="*/ 83172 h 3747673"/>
                  <a:gd name="connsiteX1" fmla="*/ 83172 w 2823204"/>
                  <a:gd name="connsiteY1" fmla="*/ 0 h 3747673"/>
                  <a:gd name="connsiteX2" fmla="*/ 2740032 w 2823204"/>
                  <a:gd name="connsiteY2" fmla="*/ 0 h 3747673"/>
                  <a:gd name="connsiteX3" fmla="*/ 2823204 w 2823204"/>
                  <a:gd name="connsiteY3" fmla="*/ 83172 h 3747673"/>
                  <a:gd name="connsiteX4" fmla="*/ 2823204 w 2823204"/>
                  <a:gd name="connsiteY4" fmla="*/ 3664501 h 3747673"/>
                  <a:gd name="connsiteX5" fmla="*/ 2740032 w 2823204"/>
                  <a:gd name="connsiteY5" fmla="*/ 3747673 h 3747673"/>
                  <a:gd name="connsiteX6" fmla="*/ 83172 w 2823204"/>
                  <a:gd name="connsiteY6" fmla="*/ 3747673 h 3747673"/>
                  <a:gd name="connsiteX7" fmla="*/ 0 w 2823204"/>
                  <a:gd name="connsiteY7" fmla="*/ 3664501 h 3747673"/>
                  <a:gd name="connsiteX8" fmla="*/ 91440 w 2823204"/>
                  <a:gd name="connsiteY8" fmla="*/ 174612 h 3747673"/>
                  <a:gd name="connsiteX0" fmla="*/ 0 w 2823204"/>
                  <a:gd name="connsiteY0" fmla="*/ 83172 h 3747673"/>
                  <a:gd name="connsiteX1" fmla="*/ 2740032 w 2823204"/>
                  <a:gd name="connsiteY1" fmla="*/ 0 h 3747673"/>
                  <a:gd name="connsiteX2" fmla="*/ 2823204 w 2823204"/>
                  <a:gd name="connsiteY2" fmla="*/ 83172 h 3747673"/>
                  <a:gd name="connsiteX3" fmla="*/ 2823204 w 2823204"/>
                  <a:gd name="connsiteY3" fmla="*/ 3664501 h 3747673"/>
                  <a:gd name="connsiteX4" fmla="*/ 2740032 w 2823204"/>
                  <a:gd name="connsiteY4" fmla="*/ 3747673 h 3747673"/>
                  <a:gd name="connsiteX5" fmla="*/ 83172 w 2823204"/>
                  <a:gd name="connsiteY5" fmla="*/ 3747673 h 3747673"/>
                  <a:gd name="connsiteX6" fmla="*/ 0 w 2823204"/>
                  <a:gd name="connsiteY6" fmla="*/ 3664501 h 3747673"/>
                  <a:gd name="connsiteX7" fmla="*/ 91440 w 2823204"/>
                  <a:gd name="connsiteY7" fmla="*/ 174612 h 3747673"/>
                  <a:gd name="connsiteX0" fmla="*/ 2740032 w 2823204"/>
                  <a:gd name="connsiteY0" fmla="*/ 0 h 3747673"/>
                  <a:gd name="connsiteX1" fmla="*/ 2823204 w 2823204"/>
                  <a:gd name="connsiteY1" fmla="*/ 83172 h 3747673"/>
                  <a:gd name="connsiteX2" fmla="*/ 2823204 w 2823204"/>
                  <a:gd name="connsiteY2" fmla="*/ 3664501 h 3747673"/>
                  <a:gd name="connsiteX3" fmla="*/ 2740032 w 2823204"/>
                  <a:gd name="connsiteY3" fmla="*/ 3747673 h 3747673"/>
                  <a:gd name="connsiteX4" fmla="*/ 83172 w 2823204"/>
                  <a:gd name="connsiteY4" fmla="*/ 3747673 h 3747673"/>
                  <a:gd name="connsiteX5" fmla="*/ 0 w 2823204"/>
                  <a:gd name="connsiteY5" fmla="*/ 3664501 h 3747673"/>
                  <a:gd name="connsiteX6" fmla="*/ 91440 w 2823204"/>
                  <a:gd name="connsiteY6" fmla="*/ 174612 h 3747673"/>
                  <a:gd name="connsiteX0" fmla="*/ 2823204 w 2823204"/>
                  <a:gd name="connsiteY0" fmla="*/ 0 h 3664501"/>
                  <a:gd name="connsiteX1" fmla="*/ 2823204 w 2823204"/>
                  <a:gd name="connsiteY1" fmla="*/ 3581329 h 3664501"/>
                  <a:gd name="connsiteX2" fmla="*/ 2740032 w 2823204"/>
                  <a:gd name="connsiteY2" fmla="*/ 3664501 h 3664501"/>
                  <a:gd name="connsiteX3" fmla="*/ 83172 w 2823204"/>
                  <a:gd name="connsiteY3" fmla="*/ 3664501 h 3664501"/>
                  <a:gd name="connsiteX4" fmla="*/ 0 w 2823204"/>
                  <a:gd name="connsiteY4" fmla="*/ 3581329 h 3664501"/>
                  <a:gd name="connsiteX5" fmla="*/ 91440 w 2823204"/>
                  <a:gd name="connsiteY5" fmla="*/ 91440 h 3664501"/>
                  <a:gd name="connsiteX0" fmla="*/ 2823204 w 2823204"/>
                  <a:gd name="connsiteY0" fmla="*/ 0 h 3664501"/>
                  <a:gd name="connsiteX1" fmla="*/ 2823204 w 2823204"/>
                  <a:gd name="connsiteY1" fmla="*/ 3581329 h 3664501"/>
                  <a:gd name="connsiteX2" fmla="*/ 2740032 w 2823204"/>
                  <a:gd name="connsiteY2" fmla="*/ 3664501 h 3664501"/>
                  <a:gd name="connsiteX3" fmla="*/ 83172 w 2823204"/>
                  <a:gd name="connsiteY3" fmla="*/ 3664501 h 3664501"/>
                  <a:gd name="connsiteX4" fmla="*/ 0 w 2823204"/>
                  <a:gd name="connsiteY4" fmla="*/ 3581329 h 3664501"/>
                  <a:gd name="connsiteX0" fmla="*/ 2740032 w 2740032"/>
                  <a:gd name="connsiteY0" fmla="*/ 0 h 3664501"/>
                  <a:gd name="connsiteX1" fmla="*/ 2740032 w 2740032"/>
                  <a:gd name="connsiteY1" fmla="*/ 3581329 h 3664501"/>
                  <a:gd name="connsiteX2" fmla="*/ 2656860 w 2740032"/>
                  <a:gd name="connsiteY2" fmla="*/ 3664501 h 3664501"/>
                  <a:gd name="connsiteX3" fmla="*/ 0 w 2740032"/>
                  <a:gd name="connsiteY3" fmla="*/ 3664501 h 3664501"/>
                  <a:gd name="connsiteX0" fmla="*/ 2745411 w 2745411"/>
                  <a:gd name="connsiteY0" fmla="*/ 0 h 566299"/>
                  <a:gd name="connsiteX1" fmla="*/ 2740032 w 2745411"/>
                  <a:gd name="connsiteY1" fmla="*/ 483127 h 566299"/>
                  <a:gd name="connsiteX2" fmla="*/ 2656860 w 2745411"/>
                  <a:gd name="connsiteY2" fmla="*/ 566299 h 566299"/>
                  <a:gd name="connsiteX3" fmla="*/ 0 w 2745411"/>
                  <a:gd name="connsiteY3" fmla="*/ 566299 h 566299"/>
                  <a:gd name="connsiteX0" fmla="*/ 749867 w 749867"/>
                  <a:gd name="connsiteY0" fmla="*/ 0 h 571678"/>
                  <a:gd name="connsiteX1" fmla="*/ 744488 w 749867"/>
                  <a:gd name="connsiteY1" fmla="*/ 483127 h 571678"/>
                  <a:gd name="connsiteX2" fmla="*/ 661316 w 749867"/>
                  <a:gd name="connsiteY2" fmla="*/ 566299 h 571678"/>
                  <a:gd name="connsiteX3" fmla="*/ 0 w 749867"/>
                  <a:gd name="connsiteY3" fmla="*/ 571678 h 5716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9867" h="571678">
                    <a:moveTo>
                      <a:pt x="749867" y="0"/>
                    </a:moveTo>
                    <a:lnTo>
                      <a:pt x="744488" y="483127"/>
                    </a:lnTo>
                    <a:cubicBezTo>
                      <a:pt x="744488" y="529062"/>
                      <a:pt x="707251" y="566299"/>
                      <a:pt x="661316" y="566299"/>
                    </a:cubicBezTo>
                    <a:lnTo>
                      <a:pt x="0" y="571678"/>
                    </a:lnTo>
                  </a:path>
                </a:pathLst>
              </a:custGeom>
              <a:noFill/>
              <a:ln w="254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71" name="组合 170">
            <a:extLst>
              <a:ext uri="{FF2B5EF4-FFF2-40B4-BE49-F238E27FC236}">
                <a16:creationId xmlns="" xmlns:a16="http://schemas.microsoft.com/office/drawing/2014/main" id="{55188062-FC13-46F7-B98F-B6285140DFFB}"/>
              </a:ext>
            </a:extLst>
          </p:cNvPr>
          <p:cNvGrpSpPr>
            <a:grpSpLocks/>
          </p:cNvGrpSpPr>
          <p:nvPr/>
        </p:nvGrpSpPr>
        <p:grpSpPr>
          <a:xfrm>
            <a:off x="1233444" y="2031966"/>
            <a:ext cx="1714346" cy="1501311"/>
            <a:chOff x="3415157" y="4036904"/>
            <a:chExt cx="1714346" cy="1501311"/>
          </a:xfrm>
        </p:grpSpPr>
        <p:grpSp>
          <p:nvGrpSpPr>
            <p:cNvPr id="172" name="组合 171">
              <a:extLst>
                <a:ext uri="{FF2B5EF4-FFF2-40B4-BE49-F238E27FC236}">
                  <a16:creationId xmlns="" xmlns:a16="http://schemas.microsoft.com/office/drawing/2014/main" id="{42688C26-322A-4BD4-A2EF-8998BF0F84F7}"/>
                </a:ext>
              </a:extLst>
            </p:cNvPr>
            <p:cNvGrpSpPr/>
            <p:nvPr/>
          </p:nvGrpSpPr>
          <p:grpSpPr>
            <a:xfrm>
              <a:off x="3415157" y="4036904"/>
              <a:ext cx="1714346" cy="124787"/>
              <a:chOff x="3415157" y="4036904"/>
              <a:chExt cx="1714346" cy="124787"/>
            </a:xfrm>
          </p:grpSpPr>
          <p:sp>
            <p:nvSpPr>
              <p:cNvPr id="176" name="矩形: 圆角 170">
                <a:extLst>
                  <a:ext uri="{FF2B5EF4-FFF2-40B4-BE49-F238E27FC236}">
                    <a16:creationId xmlns="" xmlns:a16="http://schemas.microsoft.com/office/drawing/2014/main" id="{A77DA312-341A-45CE-AF79-326E9E52BBA9}"/>
                  </a:ext>
                </a:extLst>
              </p:cNvPr>
              <p:cNvSpPr/>
              <p:nvPr/>
            </p:nvSpPr>
            <p:spPr>
              <a:xfrm rot="16200000" flipV="1">
                <a:off x="3441877" y="4010184"/>
                <a:ext cx="124787" cy="178227"/>
              </a:xfrm>
              <a:custGeom>
                <a:avLst/>
                <a:gdLst>
                  <a:gd name="connsiteX0" fmla="*/ 0 w 2823204"/>
                  <a:gd name="connsiteY0" fmla="*/ 83172 h 3747673"/>
                  <a:gd name="connsiteX1" fmla="*/ 83172 w 2823204"/>
                  <a:gd name="connsiteY1" fmla="*/ 0 h 3747673"/>
                  <a:gd name="connsiteX2" fmla="*/ 2740032 w 2823204"/>
                  <a:gd name="connsiteY2" fmla="*/ 0 h 3747673"/>
                  <a:gd name="connsiteX3" fmla="*/ 2823204 w 2823204"/>
                  <a:gd name="connsiteY3" fmla="*/ 83172 h 3747673"/>
                  <a:gd name="connsiteX4" fmla="*/ 2823204 w 2823204"/>
                  <a:gd name="connsiteY4" fmla="*/ 3664501 h 3747673"/>
                  <a:gd name="connsiteX5" fmla="*/ 2740032 w 2823204"/>
                  <a:gd name="connsiteY5" fmla="*/ 3747673 h 3747673"/>
                  <a:gd name="connsiteX6" fmla="*/ 83172 w 2823204"/>
                  <a:gd name="connsiteY6" fmla="*/ 3747673 h 3747673"/>
                  <a:gd name="connsiteX7" fmla="*/ 0 w 2823204"/>
                  <a:gd name="connsiteY7" fmla="*/ 3664501 h 3747673"/>
                  <a:gd name="connsiteX8" fmla="*/ 0 w 2823204"/>
                  <a:gd name="connsiteY8" fmla="*/ 83172 h 3747673"/>
                  <a:gd name="connsiteX0" fmla="*/ 0 w 2823204"/>
                  <a:gd name="connsiteY0" fmla="*/ 83172 h 3747673"/>
                  <a:gd name="connsiteX1" fmla="*/ 83172 w 2823204"/>
                  <a:gd name="connsiteY1" fmla="*/ 0 h 3747673"/>
                  <a:gd name="connsiteX2" fmla="*/ 2740032 w 2823204"/>
                  <a:gd name="connsiteY2" fmla="*/ 0 h 3747673"/>
                  <a:gd name="connsiteX3" fmla="*/ 2823204 w 2823204"/>
                  <a:gd name="connsiteY3" fmla="*/ 83172 h 3747673"/>
                  <a:gd name="connsiteX4" fmla="*/ 2823204 w 2823204"/>
                  <a:gd name="connsiteY4" fmla="*/ 3664501 h 3747673"/>
                  <a:gd name="connsiteX5" fmla="*/ 2740032 w 2823204"/>
                  <a:gd name="connsiteY5" fmla="*/ 3747673 h 3747673"/>
                  <a:gd name="connsiteX6" fmla="*/ 83172 w 2823204"/>
                  <a:gd name="connsiteY6" fmla="*/ 3747673 h 3747673"/>
                  <a:gd name="connsiteX7" fmla="*/ 0 w 2823204"/>
                  <a:gd name="connsiteY7" fmla="*/ 3664501 h 3747673"/>
                  <a:gd name="connsiteX8" fmla="*/ 91440 w 2823204"/>
                  <a:gd name="connsiteY8" fmla="*/ 174612 h 3747673"/>
                  <a:gd name="connsiteX0" fmla="*/ 0 w 2823204"/>
                  <a:gd name="connsiteY0" fmla="*/ 83172 h 3747673"/>
                  <a:gd name="connsiteX1" fmla="*/ 2740032 w 2823204"/>
                  <a:gd name="connsiteY1" fmla="*/ 0 h 3747673"/>
                  <a:gd name="connsiteX2" fmla="*/ 2823204 w 2823204"/>
                  <a:gd name="connsiteY2" fmla="*/ 83172 h 3747673"/>
                  <a:gd name="connsiteX3" fmla="*/ 2823204 w 2823204"/>
                  <a:gd name="connsiteY3" fmla="*/ 3664501 h 3747673"/>
                  <a:gd name="connsiteX4" fmla="*/ 2740032 w 2823204"/>
                  <a:gd name="connsiteY4" fmla="*/ 3747673 h 3747673"/>
                  <a:gd name="connsiteX5" fmla="*/ 83172 w 2823204"/>
                  <a:gd name="connsiteY5" fmla="*/ 3747673 h 3747673"/>
                  <a:gd name="connsiteX6" fmla="*/ 0 w 2823204"/>
                  <a:gd name="connsiteY6" fmla="*/ 3664501 h 3747673"/>
                  <a:gd name="connsiteX7" fmla="*/ 91440 w 2823204"/>
                  <a:gd name="connsiteY7" fmla="*/ 174612 h 3747673"/>
                  <a:gd name="connsiteX0" fmla="*/ 2740032 w 2823204"/>
                  <a:gd name="connsiteY0" fmla="*/ 0 h 3747673"/>
                  <a:gd name="connsiteX1" fmla="*/ 2823204 w 2823204"/>
                  <a:gd name="connsiteY1" fmla="*/ 83172 h 3747673"/>
                  <a:gd name="connsiteX2" fmla="*/ 2823204 w 2823204"/>
                  <a:gd name="connsiteY2" fmla="*/ 3664501 h 3747673"/>
                  <a:gd name="connsiteX3" fmla="*/ 2740032 w 2823204"/>
                  <a:gd name="connsiteY3" fmla="*/ 3747673 h 3747673"/>
                  <a:gd name="connsiteX4" fmla="*/ 83172 w 2823204"/>
                  <a:gd name="connsiteY4" fmla="*/ 3747673 h 3747673"/>
                  <a:gd name="connsiteX5" fmla="*/ 0 w 2823204"/>
                  <a:gd name="connsiteY5" fmla="*/ 3664501 h 3747673"/>
                  <a:gd name="connsiteX6" fmla="*/ 91440 w 2823204"/>
                  <a:gd name="connsiteY6" fmla="*/ 174612 h 3747673"/>
                  <a:gd name="connsiteX0" fmla="*/ 2823204 w 2823204"/>
                  <a:gd name="connsiteY0" fmla="*/ 0 h 3664501"/>
                  <a:gd name="connsiteX1" fmla="*/ 2823204 w 2823204"/>
                  <a:gd name="connsiteY1" fmla="*/ 3581329 h 3664501"/>
                  <a:gd name="connsiteX2" fmla="*/ 2740032 w 2823204"/>
                  <a:gd name="connsiteY2" fmla="*/ 3664501 h 3664501"/>
                  <a:gd name="connsiteX3" fmla="*/ 83172 w 2823204"/>
                  <a:gd name="connsiteY3" fmla="*/ 3664501 h 3664501"/>
                  <a:gd name="connsiteX4" fmla="*/ 0 w 2823204"/>
                  <a:gd name="connsiteY4" fmla="*/ 3581329 h 3664501"/>
                  <a:gd name="connsiteX5" fmla="*/ 91440 w 2823204"/>
                  <a:gd name="connsiteY5" fmla="*/ 91440 h 3664501"/>
                  <a:gd name="connsiteX0" fmla="*/ 2823204 w 2823204"/>
                  <a:gd name="connsiteY0" fmla="*/ 0 h 3664501"/>
                  <a:gd name="connsiteX1" fmla="*/ 2823204 w 2823204"/>
                  <a:gd name="connsiteY1" fmla="*/ 3581329 h 3664501"/>
                  <a:gd name="connsiteX2" fmla="*/ 2740032 w 2823204"/>
                  <a:gd name="connsiteY2" fmla="*/ 3664501 h 3664501"/>
                  <a:gd name="connsiteX3" fmla="*/ 83172 w 2823204"/>
                  <a:gd name="connsiteY3" fmla="*/ 3664501 h 3664501"/>
                  <a:gd name="connsiteX4" fmla="*/ 0 w 2823204"/>
                  <a:gd name="connsiteY4" fmla="*/ 3581329 h 3664501"/>
                  <a:gd name="connsiteX0" fmla="*/ 2740032 w 2740032"/>
                  <a:gd name="connsiteY0" fmla="*/ 0 h 3664501"/>
                  <a:gd name="connsiteX1" fmla="*/ 2740032 w 2740032"/>
                  <a:gd name="connsiteY1" fmla="*/ 3581329 h 3664501"/>
                  <a:gd name="connsiteX2" fmla="*/ 2656860 w 2740032"/>
                  <a:gd name="connsiteY2" fmla="*/ 3664501 h 3664501"/>
                  <a:gd name="connsiteX3" fmla="*/ 0 w 2740032"/>
                  <a:gd name="connsiteY3" fmla="*/ 3664501 h 3664501"/>
                  <a:gd name="connsiteX0" fmla="*/ 2745411 w 2745411"/>
                  <a:gd name="connsiteY0" fmla="*/ 0 h 566299"/>
                  <a:gd name="connsiteX1" fmla="*/ 2740032 w 2745411"/>
                  <a:gd name="connsiteY1" fmla="*/ 483127 h 566299"/>
                  <a:gd name="connsiteX2" fmla="*/ 2656860 w 2745411"/>
                  <a:gd name="connsiteY2" fmla="*/ 566299 h 566299"/>
                  <a:gd name="connsiteX3" fmla="*/ 0 w 2745411"/>
                  <a:gd name="connsiteY3" fmla="*/ 566299 h 566299"/>
                  <a:gd name="connsiteX0" fmla="*/ 749867 w 749867"/>
                  <a:gd name="connsiteY0" fmla="*/ 0 h 571678"/>
                  <a:gd name="connsiteX1" fmla="*/ 744488 w 749867"/>
                  <a:gd name="connsiteY1" fmla="*/ 483127 h 571678"/>
                  <a:gd name="connsiteX2" fmla="*/ 661316 w 749867"/>
                  <a:gd name="connsiteY2" fmla="*/ 566299 h 571678"/>
                  <a:gd name="connsiteX3" fmla="*/ 0 w 749867"/>
                  <a:gd name="connsiteY3" fmla="*/ 571678 h 5716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9867" h="571678">
                    <a:moveTo>
                      <a:pt x="749867" y="0"/>
                    </a:moveTo>
                    <a:lnTo>
                      <a:pt x="744488" y="483127"/>
                    </a:lnTo>
                    <a:cubicBezTo>
                      <a:pt x="744488" y="529062"/>
                      <a:pt x="707251" y="566299"/>
                      <a:pt x="661316" y="566299"/>
                    </a:cubicBezTo>
                    <a:lnTo>
                      <a:pt x="0" y="571678"/>
                    </a:lnTo>
                  </a:path>
                </a:pathLst>
              </a:custGeom>
              <a:noFill/>
              <a:ln w="254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7" name="矩形: 圆角 170">
                <a:extLst>
                  <a:ext uri="{FF2B5EF4-FFF2-40B4-BE49-F238E27FC236}">
                    <a16:creationId xmlns="" xmlns:a16="http://schemas.microsoft.com/office/drawing/2014/main" id="{462BAB64-EA42-4BFD-B918-18B5F95B6FA8}"/>
                  </a:ext>
                </a:extLst>
              </p:cNvPr>
              <p:cNvSpPr/>
              <p:nvPr/>
            </p:nvSpPr>
            <p:spPr>
              <a:xfrm rot="5400000" flipH="1" flipV="1">
                <a:off x="4977996" y="4010184"/>
                <a:ext cx="124787" cy="178227"/>
              </a:xfrm>
              <a:custGeom>
                <a:avLst/>
                <a:gdLst>
                  <a:gd name="connsiteX0" fmla="*/ 0 w 2823204"/>
                  <a:gd name="connsiteY0" fmla="*/ 83172 h 3747673"/>
                  <a:gd name="connsiteX1" fmla="*/ 83172 w 2823204"/>
                  <a:gd name="connsiteY1" fmla="*/ 0 h 3747673"/>
                  <a:gd name="connsiteX2" fmla="*/ 2740032 w 2823204"/>
                  <a:gd name="connsiteY2" fmla="*/ 0 h 3747673"/>
                  <a:gd name="connsiteX3" fmla="*/ 2823204 w 2823204"/>
                  <a:gd name="connsiteY3" fmla="*/ 83172 h 3747673"/>
                  <a:gd name="connsiteX4" fmla="*/ 2823204 w 2823204"/>
                  <a:gd name="connsiteY4" fmla="*/ 3664501 h 3747673"/>
                  <a:gd name="connsiteX5" fmla="*/ 2740032 w 2823204"/>
                  <a:gd name="connsiteY5" fmla="*/ 3747673 h 3747673"/>
                  <a:gd name="connsiteX6" fmla="*/ 83172 w 2823204"/>
                  <a:gd name="connsiteY6" fmla="*/ 3747673 h 3747673"/>
                  <a:gd name="connsiteX7" fmla="*/ 0 w 2823204"/>
                  <a:gd name="connsiteY7" fmla="*/ 3664501 h 3747673"/>
                  <a:gd name="connsiteX8" fmla="*/ 0 w 2823204"/>
                  <a:gd name="connsiteY8" fmla="*/ 83172 h 3747673"/>
                  <a:gd name="connsiteX0" fmla="*/ 0 w 2823204"/>
                  <a:gd name="connsiteY0" fmla="*/ 83172 h 3747673"/>
                  <a:gd name="connsiteX1" fmla="*/ 83172 w 2823204"/>
                  <a:gd name="connsiteY1" fmla="*/ 0 h 3747673"/>
                  <a:gd name="connsiteX2" fmla="*/ 2740032 w 2823204"/>
                  <a:gd name="connsiteY2" fmla="*/ 0 h 3747673"/>
                  <a:gd name="connsiteX3" fmla="*/ 2823204 w 2823204"/>
                  <a:gd name="connsiteY3" fmla="*/ 83172 h 3747673"/>
                  <a:gd name="connsiteX4" fmla="*/ 2823204 w 2823204"/>
                  <a:gd name="connsiteY4" fmla="*/ 3664501 h 3747673"/>
                  <a:gd name="connsiteX5" fmla="*/ 2740032 w 2823204"/>
                  <a:gd name="connsiteY5" fmla="*/ 3747673 h 3747673"/>
                  <a:gd name="connsiteX6" fmla="*/ 83172 w 2823204"/>
                  <a:gd name="connsiteY6" fmla="*/ 3747673 h 3747673"/>
                  <a:gd name="connsiteX7" fmla="*/ 0 w 2823204"/>
                  <a:gd name="connsiteY7" fmla="*/ 3664501 h 3747673"/>
                  <a:gd name="connsiteX8" fmla="*/ 91440 w 2823204"/>
                  <a:gd name="connsiteY8" fmla="*/ 174612 h 3747673"/>
                  <a:gd name="connsiteX0" fmla="*/ 0 w 2823204"/>
                  <a:gd name="connsiteY0" fmla="*/ 83172 h 3747673"/>
                  <a:gd name="connsiteX1" fmla="*/ 2740032 w 2823204"/>
                  <a:gd name="connsiteY1" fmla="*/ 0 h 3747673"/>
                  <a:gd name="connsiteX2" fmla="*/ 2823204 w 2823204"/>
                  <a:gd name="connsiteY2" fmla="*/ 83172 h 3747673"/>
                  <a:gd name="connsiteX3" fmla="*/ 2823204 w 2823204"/>
                  <a:gd name="connsiteY3" fmla="*/ 3664501 h 3747673"/>
                  <a:gd name="connsiteX4" fmla="*/ 2740032 w 2823204"/>
                  <a:gd name="connsiteY4" fmla="*/ 3747673 h 3747673"/>
                  <a:gd name="connsiteX5" fmla="*/ 83172 w 2823204"/>
                  <a:gd name="connsiteY5" fmla="*/ 3747673 h 3747673"/>
                  <a:gd name="connsiteX6" fmla="*/ 0 w 2823204"/>
                  <a:gd name="connsiteY6" fmla="*/ 3664501 h 3747673"/>
                  <a:gd name="connsiteX7" fmla="*/ 91440 w 2823204"/>
                  <a:gd name="connsiteY7" fmla="*/ 174612 h 3747673"/>
                  <a:gd name="connsiteX0" fmla="*/ 2740032 w 2823204"/>
                  <a:gd name="connsiteY0" fmla="*/ 0 h 3747673"/>
                  <a:gd name="connsiteX1" fmla="*/ 2823204 w 2823204"/>
                  <a:gd name="connsiteY1" fmla="*/ 83172 h 3747673"/>
                  <a:gd name="connsiteX2" fmla="*/ 2823204 w 2823204"/>
                  <a:gd name="connsiteY2" fmla="*/ 3664501 h 3747673"/>
                  <a:gd name="connsiteX3" fmla="*/ 2740032 w 2823204"/>
                  <a:gd name="connsiteY3" fmla="*/ 3747673 h 3747673"/>
                  <a:gd name="connsiteX4" fmla="*/ 83172 w 2823204"/>
                  <a:gd name="connsiteY4" fmla="*/ 3747673 h 3747673"/>
                  <a:gd name="connsiteX5" fmla="*/ 0 w 2823204"/>
                  <a:gd name="connsiteY5" fmla="*/ 3664501 h 3747673"/>
                  <a:gd name="connsiteX6" fmla="*/ 91440 w 2823204"/>
                  <a:gd name="connsiteY6" fmla="*/ 174612 h 3747673"/>
                  <a:gd name="connsiteX0" fmla="*/ 2823204 w 2823204"/>
                  <a:gd name="connsiteY0" fmla="*/ 0 h 3664501"/>
                  <a:gd name="connsiteX1" fmla="*/ 2823204 w 2823204"/>
                  <a:gd name="connsiteY1" fmla="*/ 3581329 h 3664501"/>
                  <a:gd name="connsiteX2" fmla="*/ 2740032 w 2823204"/>
                  <a:gd name="connsiteY2" fmla="*/ 3664501 h 3664501"/>
                  <a:gd name="connsiteX3" fmla="*/ 83172 w 2823204"/>
                  <a:gd name="connsiteY3" fmla="*/ 3664501 h 3664501"/>
                  <a:gd name="connsiteX4" fmla="*/ 0 w 2823204"/>
                  <a:gd name="connsiteY4" fmla="*/ 3581329 h 3664501"/>
                  <a:gd name="connsiteX5" fmla="*/ 91440 w 2823204"/>
                  <a:gd name="connsiteY5" fmla="*/ 91440 h 3664501"/>
                  <a:gd name="connsiteX0" fmla="*/ 2823204 w 2823204"/>
                  <a:gd name="connsiteY0" fmla="*/ 0 h 3664501"/>
                  <a:gd name="connsiteX1" fmla="*/ 2823204 w 2823204"/>
                  <a:gd name="connsiteY1" fmla="*/ 3581329 h 3664501"/>
                  <a:gd name="connsiteX2" fmla="*/ 2740032 w 2823204"/>
                  <a:gd name="connsiteY2" fmla="*/ 3664501 h 3664501"/>
                  <a:gd name="connsiteX3" fmla="*/ 83172 w 2823204"/>
                  <a:gd name="connsiteY3" fmla="*/ 3664501 h 3664501"/>
                  <a:gd name="connsiteX4" fmla="*/ 0 w 2823204"/>
                  <a:gd name="connsiteY4" fmla="*/ 3581329 h 3664501"/>
                  <a:gd name="connsiteX0" fmla="*/ 2740032 w 2740032"/>
                  <a:gd name="connsiteY0" fmla="*/ 0 h 3664501"/>
                  <a:gd name="connsiteX1" fmla="*/ 2740032 w 2740032"/>
                  <a:gd name="connsiteY1" fmla="*/ 3581329 h 3664501"/>
                  <a:gd name="connsiteX2" fmla="*/ 2656860 w 2740032"/>
                  <a:gd name="connsiteY2" fmla="*/ 3664501 h 3664501"/>
                  <a:gd name="connsiteX3" fmla="*/ 0 w 2740032"/>
                  <a:gd name="connsiteY3" fmla="*/ 3664501 h 3664501"/>
                  <a:gd name="connsiteX0" fmla="*/ 2745411 w 2745411"/>
                  <a:gd name="connsiteY0" fmla="*/ 0 h 566299"/>
                  <a:gd name="connsiteX1" fmla="*/ 2740032 w 2745411"/>
                  <a:gd name="connsiteY1" fmla="*/ 483127 h 566299"/>
                  <a:gd name="connsiteX2" fmla="*/ 2656860 w 2745411"/>
                  <a:gd name="connsiteY2" fmla="*/ 566299 h 566299"/>
                  <a:gd name="connsiteX3" fmla="*/ 0 w 2745411"/>
                  <a:gd name="connsiteY3" fmla="*/ 566299 h 566299"/>
                  <a:gd name="connsiteX0" fmla="*/ 749867 w 749867"/>
                  <a:gd name="connsiteY0" fmla="*/ 0 h 571678"/>
                  <a:gd name="connsiteX1" fmla="*/ 744488 w 749867"/>
                  <a:gd name="connsiteY1" fmla="*/ 483127 h 571678"/>
                  <a:gd name="connsiteX2" fmla="*/ 661316 w 749867"/>
                  <a:gd name="connsiteY2" fmla="*/ 566299 h 571678"/>
                  <a:gd name="connsiteX3" fmla="*/ 0 w 749867"/>
                  <a:gd name="connsiteY3" fmla="*/ 571678 h 5716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9867" h="571678">
                    <a:moveTo>
                      <a:pt x="749867" y="0"/>
                    </a:moveTo>
                    <a:lnTo>
                      <a:pt x="744488" y="483127"/>
                    </a:lnTo>
                    <a:cubicBezTo>
                      <a:pt x="744488" y="529062"/>
                      <a:pt x="707251" y="566299"/>
                      <a:pt x="661316" y="566299"/>
                    </a:cubicBezTo>
                    <a:lnTo>
                      <a:pt x="0" y="571678"/>
                    </a:lnTo>
                  </a:path>
                </a:pathLst>
              </a:custGeom>
              <a:noFill/>
              <a:ln w="25400">
                <a:solidFill>
                  <a:schemeClr val="accent1">
                    <a:alpha val="8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73" name="组合 172">
              <a:extLst>
                <a:ext uri="{FF2B5EF4-FFF2-40B4-BE49-F238E27FC236}">
                  <a16:creationId xmlns="" xmlns:a16="http://schemas.microsoft.com/office/drawing/2014/main" id="{4803E6CC-ECA9-4AD9-94F3-52D3F8CCB147}"/>
                </a:ext>
              </a:extLst>
            </p:cNvPr>
            <p:cNvGrpSpPr/>
            <p:nvPr/>
          </p:nvGrpSpPr>
          <p:grpSpPr>
            <a:xfrm flipV="1">
              <a:off x="3415157" y="5413428"/>
              <a:ext cx="1714346" cy="124787"/>
              <a:chOff x="3415157" y="4036904"/>
              <a:chExt cx="1714346" cy="124787"/>
            </a:xfrm>
          </p:grpSpPr>
          <p:sp>
            <p:nvSpPr>
              <p:cNvPr id="174" name="矩形: 圆角 170">
                <a:extLst>
                  <a:ext uri="{FF2B5EF4-FFF2-40B4-BE49-F238E27FC236}">
                    <a16:creationId xmlns="" xmlns:a16="http://schemas.microsoft.com/office/drawing/2014/main" id="{F813FB72-6E98-4566-8C5B-759210CCC6CC}"/>
                  </a:ext>
                </a:extLst>
              </p:cNvPr>
              <p:cNvSpPr/>
              <p:nvPr/>
            </p:nvSpPr>
            <p:spPr>
              <a:xfrm rot="16200000" flipV="1">
                <a:off x="3441877" y="4010184"/>
                <a:ext cx="124787" cy="178227"/>
              </a:xfrm>
              <a:custGeom>
                <a:avLst/>
                <a:gdLst>
                  <a:gd name="connsiteX0" fmla="*/ 0 w 2823204"/>
                  <a:gd name="connsiteY0" fmla="*/ 83172 h 3747673"/>
                  <a:gd name="connsiteX1" fmla="*/ 83172 w 2823204"/>
                  <a:gd name="connsiteY1" fmla="*/ 0 h 3747673"/>
                  <a:gd name="connsiteX2" fmla="*/ 2740032 w 2823204"/>
                  <a:gd name="connsiteY2" fmla="*/ 0 h 3747673"/>
                  <a:gd name="connsiteX3" fmla="*/ 2823204 w 2823204"/>
                  <a:gd name="connsiteY3" fmla="*/ 83172 h 3747673"/>
                  <a:gd name="connsiteX4" fmla="*/ 2823204 w 2823204"/>
                  <a:gd name="connsiteY4" fmla="*/ 3664501 h 3747673"/>
                  <a:gd name="connsiteX5" fmla="*/ 2740032 w 2823204"/>
                  <a:gd name="connsiteY5" fmla="*/ 3747673 h 3747673"/>
                  <a:gd name="connsiteX6" fmla="*/ 83172 w 2823204"/>
                  <a:gd name="connsiteY6" fmla="*/ 3747673 h 3747673"/>
                  <a:gd name="connsiteX7" fmla="*/ 0 w 2823204"/>
                  <a:gd name="connsiteY7" fmla="*/ 3664501 h 3747673"/>
                  <a:gd name="connsiteX8" fmla="*/ 0 w 2823204"/>
                  <a:gd name="connsiteY8" fmla="*/ 83172 h 3747673"/>
                  <a:gd name="connsiteX0" fmla="*/ 0 w 2823204"/>
                  <a:gd name="connsiteY0" fmla="*/ 83172 h 3747673"/>
                  <a:gd name="connsiteX1" fmla="*/ 83172 w 2823204"/>
                  <a:gd name="connsiteY1" fmla="*/ 0 h 3747673"/>
                  <a:gd name="connsiteX2" fmla="*/ 2740032 w 2823204"/>
                  <a:gd name="connsiteY2" fmla="*/ 0 h 3747673"/>
                  <a:gd name="connsiteX3" fmla="*/ 2823204 w 2823204"/>
                  <a:gd name="connsiteY3" fmla="*/ 83172 h 3747673"/>
                  <a:gd name="connsiteX4" fmla="*/ 2823204 w 2823204"/>
                  <a:gd name="connsiteY4" fmla="*/ 3664501 h 3747673"/>
                  <a:gd name="connsiteX5" fmla="*/ 2740032 w 2823204"/>
                  <a:gd name="connsiteY5" fmla="*/ 3747673 h 3747673"/>
                  <a:gd name="connsiteX6" fmla="*/ 83172 w 2823204"/>
                  <a:gd name="connsiteY6" fmla="*/ 3747673 h 3747673"/>
                  <a:gd name="connsiteX7" fmla="*/ 0 w 2823204"/>
                  <a:gd name="connsiteY7" fmla="*/ 3664501 h 3747673"/>
                  <a:gd name="connsiteX8" fmla="*/ 91440 w 2823204"/>
                  <a:gd name="connsiteY8" fmla="*/ 174612 h 3747673"/>
                  <a:gd name="connsiteX0" fmla="*/ 0 w 2823204"/>
                  <a:gd name="connsiteY0" fmla="*/ 83172 h 3747673"/>
                  <a:gd name="connsiteX1" fmla="*/ 2740032 w 2823204"/>
                  <a:gd name="connsiteY1" fmla="*/ 0 h 3747673"/>
                  <a:gd name="connsiteX2" fmla="*/ 2823204 w 2823204"/>
                  <a:gd name="connsiteY2" fmla="*/ 83172 h 3747673"/>
                  <a:gd name="connsiteX3" fmla="*/ 2823204 w 2823204"/>
                  <a:gd name="connsiteY3" fmla="*/ 3664501 h 3747673"/>
                  <a:gd name="connsiteX4" fmla="*/ 2740032 w 2823204"/>
                  <a:gd name="connsiteY4" fmla="*/ 3747673 h 3747673"/>
                  <a:gd name="connsiteX5" fmla="*/ 83172 w 2823204"/>
                  <a:gd name="connsiteY5" fmla="*/ 3747673 h 3747673"/>
                  <a:gd name="connsiteX6" fmla="*/ 0 w 2823204"/>
                  <a:gd name="connsiteY6" fmla="*/ 3664501 h 3747673"/>
                  <a:gd name="connsiteX7" fmla="*/ 91440 w 2823204"/>
                  <a:gd name="connsiteY7" fmla="*/ 174612 h 3747673"/>
                  <a:gd name="connsiteX0" fmla="*/ 2740032 w 2823204"/>
                  <a:gd name="connsiteY0" fmla="*/ 0 h 3747673"/>
                  <a:gd name="connsiteX1" fmla="*/ 2823204 w 2823204"/>
                  <a:gd name="connsiteY1" fmla="*/ 83172 h 3747673"/>
                  <a:gd name="connsiteX2" fmla="*/ 2823204 w 2823204"/>
                  <a:gd name="connsiteY2" fmla="*/ 3664501 h 3747673"/>
                  <a:gd name="connsiteX3" fmla="*/ 2740032 w 2823204"/>
                  <a:gd name="connsiteY3" fmla="*/ 3747673 h 3747673"/>
                  <a:gd name="connsiteX4" fmla="*/ 83172 w 2823204"/>
                  <a:gd name="connsiteY4" fmla="*/ 3747673 h 3747673"/>
                  <a:gd name="connsiteX5" fmla="*/ 0 w 2823204"/>
                  <a:gd name="connsiteY5" fmla="*/ 3664501 h 3747673"/>
                  <a:gd name="connsiteX6" fmla="*/ 91440 w 2823204"/>
                  <a:gd name="connsiteY6" fmla="*/ 174612 h 3747673"/>
                  <a:gd name="connsiteX0" fmla="*/ 2823204 w 2823204"/>
                  <a:gd name="connsiteY0" fmla="*/ 0 h 3664501"/>
                  <a:gd name="connsiteX1" fmla="*/ 2823204 w 2823204"/>
                  <a:gd name="connsiteY1" fmla="*/ 3581329 h 3664501"/>
                  <a:gd name="connsiteX2" fmla="*/ 2740032 w 2823204"/>
                  <a:gd name="connsiteY2" fmla="*/ 3664501 h 3664501"/>
                  <a:gd name="connsiteX3" fmla="*/ 83172 w 2823204"/>
                  <a:gd name="connsiteY3" fmla="*/ 3664501 h 3664501"/>
                  <a:gd name="connsiteX4" fmla="*/ 0 w 2823204"/>
                  <a:gd name="connsiteY4" fmla="*/ 3581329 h 3664501"/>
                  <a:gd name="connsiteX5" fmla="*/ 91440 w 2823204"/>
                  <a:gd name="connsiteY5" fmla="*/ 91440 h 3664501"/>
                  <a:gd name="connsiteX0" fmla="*/ 2823204 w 2823204"/>
                  <a:gd name="connsiteY0" fmla="*/ 0 h 3664501"/>
                  <a:gd name="connsiteX1" fmla="*/ 2823204 w 2823204"/>
                  <a:gd name="connsiteY1" fmla="*/ 3581329 h 3664501"/>
                  <a:gd name="connsiteX2" fmla="*/ 2740032 w 2823204"/>
                  <a:gd name="connsiteY2" fmla="*/ 3664501 h 3664501"/>
                  <a:gd name="connsiteX3" fmla="*/ 83172 w 2823204"/>
                  <a:gd name="connsiteY3" fmla="*/ 3664501 h 3664501"/>
                  <a:gd name="connsiteX4" fmla="*/ 0 w 2823204"/>
                  <a:gd name="connsiteY4" fmla="*/ 3581329 h 3664501"/>
                  <a:gd name="connsiteX0" fmla="*/ 2740032 w 2740032"/>
                  <a:gd name="connsiteY0" fmla="*/ 0 h 3664501"/>
                  <a:gd name="connsiteX1" fmla="*/ 2740032 w 2740032"/>
                  <a:gd name="connsiteY1" fmla="*/ 3581329 h 3664501"/>
                  <a:gd name="connsiteX2" fmla="*/ 2656860 w 2740032"/>
                  <a:gd name="connsiteY2" fmla="*/ 3664501 h 3664501"/>
                  <a:gd name="connsiteX3" fmla="*/ 0 w 2740032"/>
                  <a:gd name="connsiteY3" fmla="*/ 3664501 h 3664501"/>
                  <a:gd name="connsiteX0" fmla="*/ 2745411 w 2745411"/>
                  <a:gd name="connsiteY0" fmla="*/ 0 h 566299"/>
                  <a:gd name="connsiteX1" fmla="*/ 2740032 w 2745411"/>
                  <a:gd name="connsiteY1" fmla="*/ 483127 h 566299"/>
                  <a:gd name="connsiteX2" fmla="*/ 2656860 w 2745411"/>
                  <a:gd name="connsiteY2" fmla="*/ 566299 h 566299"/>
                  <a:gd name="connsiteX3" fmla="*/ 0 w 2745411"/>
                  <a:gd name="connsiteY3" fmla="*/ 566299 h 566299"/>
                  <a:gd name="connsiteX0" fmla="*/ 749867 w 749867"/>
                  <a:gd name="connsiteY0" fmla="*/ 0 h 571678"/>
                  <a:gd name="connsiteX1" fmla="*/ 744488 w 749867"/>
                  <a:gd name="connsiteY1" fmla="*/ 483127 h 571678"/>
                  <a:gd name="connsiteX2" fmla="*/ 661316 w 749867"/>
                  <a:gd name="connsiteY2" fmla="*/ 566299 h 571678"/>
                  <a:gd name="connsiteX3" fmla="*/ 0 w 749867"/>
                  <a:gd name="connsiteY3" fmla="*/ 571678 h 5716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9867" h="571678">
                    <a:moveTo>
                      <a:pt x="749867" y="0"/>
                    </a:moveTo>
                    <a:lnTo>
                      <a:pt x="744488" y="483127"/>
                    </a:lnTo>
                    <a:cubicBezTo>
                      <a:pt x="744488" y="529062"/>
                      <a:pt x="707251" y="566299"/>
                      <a:pt x="661316" y="566299"/>
                    </a:cubicBezTo>
                    <a:lnTo>
                      <a:pt x="0" y="571678"/>
                    </a:lnTo>
                  </a:path>
                </a:pathLst>
              </a:custGeom>
              <a:noFill/>
              <a:ln w="25400">
                <a:solidFill>
                  <a:schemeClr val="accent1">
                    <a:alpha val="8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5" name="矩形: 圆角 170">
                <a:extLst>
                  <a:ext uri="{FF2B5EF4-FFF2-40B4-BE49-F238E27FC236}">
                    <a16:creationId xmlns="" xmlns:a16="http://schemas.microsoft.com/office/drawing/2014/main" id="{95EA712D-4A41-4EE7-AEC1-08DE1B0F9815}"/>
                  </a:ext>
                </a:extLst>
              </p:cNvPr>
              <p:cNvSpPr/>
              <p:nvPr/>
            </p:nvSpPr>
            <p:spPr>
              <a:xfrm rot="5400000" flipH="1" flipV="1">
                <a:off x="4977996" y="4010184"/>
                <a:ext cx="124787" cy="178227"/>
              </a:xfrm>
              <a:custGeom>
                <a:avLst/>
                <a:gdLst>
                  <a:gd name="connsiteX0" fmla="*/ 0 w 2823204"/>
                  <a:gd name="connsiteY0" fmla="*/ 83172 h 3747673"/>
                  <a:gd name="connsiteX1" fmla="*/ 83172 w 2823204"/>
                  <a:gd name="connsiteY1" fmla="*/ 0 h 3747673"/>
                  <a:gd name="connsiteX2" fmla="*/ 2740032 w 2823204"/>
                  <a:gd name="connsiteY2" fmla="*/ 0 h 3747673"/>
                  <a:gd name="connsiteX3" fmla="*/ 2823204 w 2823204"/>
                  <a:gd name="connsiteY3" fmla="*/ 83172 h 3747673"/>
                  <a:gd name="connsiteX4" fmla="*/ 2823204 w 2823204"/>
                  <a:gd name="connsiteY4" fmla="*/ 3664501 h 3747673"/>
                  <a:gd name="connsiteX5" fmla="*/ 2740032 w 2823204"/>
                  <a:gd name="connsiteY5" fmla="*/ 3747673 h 3747673"/>
                  <a:gd name="connsiteX6" fmla="*/ 83172 w 2823204"/>
                  <a:gd name="connsiteY6" fmla="*/ 3747673 h 3747673"/>
                  <a:gd name="connsiteX7" fmla="*/ 0 w 2823204"/>
                  <a:gd name="connsiteY7" fmla="*/ 3664501 h 3747673"/>
                  <a:gd name="connsiteX8" fmla="*/ 0 w 2823204"/>
                  <a:gd name="connsiteY8" fmla="*/ 83172 h 3747673"/>
                  <a:gd name="connsiteX0" fmla="*/ 0 w 2823204"/>
                  <a:gd name="connsiteY0" fmla="*/ 83172 h 3747673"/>
                  <a:gd name="connsiteX1" fmla="*/ 83172 w 2823204"/>
                  <a:gd name="connsiteY1" fmla="*/ 0 h 3747673"/>
                  <a:gd name="connsiteX2" fmla="*/ 2740032 w 2823204"/>
                  <a:gd name="connsiteY2" fmla="*/ 0 h 3747673"/>
                  <a:gd name="connsiteX3" fmla="*/ 2823204 w 2823204"/>
                  <a:gd name="connsiteY3" fmla="*/ 83172 h 3747673"/>
                  <a:gd name="connsiteX4" fmla="*/ 2823204 w 2823204"/>
                  <a:gd name="connsiteY4" fmla="*/ 3664501 h 3747673"/>
                  <a:gd name="connsiteX5" fmla="*/ 2740032 w 2823204"/>
                  <a:gd name="connsiteY5" fmla="*/ 3747673 h 3747673"/>
                  <a:gd name="connsiteX6" fmla="*/ 83172 w 2823204"/>
                  <a:gd name="connsiteY6" fmla="*/ 3747673 h 3747673"/>
                  <a:gd name="connsiteX7" fmla="*/ 0 w 2823204"/>
                  <a:gd name="connsiteY7" fmla="*/ 3664501 h 3747673"/>
                  <a:gd name="connsiteX8" fmla="*/ 91440 w 2823204"/>
                  <a:gd name="connsiteY8" fmla="*/ 174612 h 3747673"/>
                  <a:gd name="connsiteX0" fmla="*/ 0 w 2823204"/>
                  <a:gd name="connsiteY0" fmla="*/ 83172 h 3747673"/>
                  <a:gd name="connsiteX1" fmla="*/ 2740032 w 2823204"/>
                  <a:gd name="connsiteY1" fmla="*/ 0 h 3747673"/>
                  <a:gd name="connsiteX2" fmla="*/ 2823204 w 2823204"/>
                  <a:gd name="connsiteY2" fmla="*/ 83172 h 3747673"/>
                  <a:gd name="connsiteX3" fmla="*/ 2823204 w 2823204"/>
                  <a:gd name="connsiteY3" fmla="*/ 3664501 h 3747673"/>
                  <a:gd name="connsiteX4" fmla="*/ 2740032 w 2823204"/>
                  <a:gd name="connsiteY4" fmla="*/ 3747673 h 3747673"/>
                  <a:gd name="connsiteX5" fmla="*/ 83172 w 2823204"/>
                  <a:gd name="connsiteY5" fmla="*/ 3747673 h 3747673"/>
                  <a:gd name="connsiteX6" fmla="*/ 0 w 2823204"/>
                  <a:gd name="connsiteY6" fmla="*/ 3664501 h 3747673"/>
                  <a:gd name="connsiteX7" fmla="*/ 91440 w 2823204"/>
                  <a:gd name="connsiteY7" fmla="*/ 174612 h 3747673"/>
                  <a:gd name="connsiteX0" fmla="*/ 2740032 w 2823204"/>
                  <a:gd name="connsiteY0" fmla="*/ 0 h 3747673"/>
                  <a:gd name="connsiteX1" fmla="*/ 2823204 w 2823204"/>
                  <a:gd name="connsiteY1" fmla="*/ 83172 h 3747673"/>
                  <a:gd name="connsiteX2" fmla="*/ 2823204 w 2823204"/>
                  <a:gd name="connsiteY2" fmla="*/ 3664501 h 3747673"/>
                  <a:gd name="connsiteX3" fmla="*/ 2740032 w 2823204"/>
                  <a:gd name="connsiteY3" fmla="*/ 3747673 h 3747673"/>
                  <a:gd name="connsiteX4" fmla="*/ 83172 w 2823204"/>
                  <a:gd name="connsiteY4" fmla="*/ 3747673 h 3747673"/>
                  <a:gd name="connsiteX5" fmla="*/ 0 w 2823204"/>
                  <a:gd name="connsiteY5" fmla="*/ 3664501 h 3747673"/>
                  <a:gd name="connsiteX6" fmla="*/ 91440 w 2823204"/>
                  <a:gd name="connsiteY6" fmla="*/ 174612 h 3747673"/>
                  <a:gd name="connsiteX0" fmla="*/ 2823204 w 2823204"/>
                  <a:gd name="connsiteY0" fmla="*/ 0 h 3664501"/>
                  <a:gd name="connsiteX1" fmla="*/ 2823204 w 2823204"/>
                  <a:gd name="connsiteY1" fmla="*/ 3581329 h 3664501"/>
                  <a:gd name="connsiteX2" fmla="*/ 2740032 w 2823204"/>
                  <a:gd name="connsiteY2" fmla="*/ 3664501 h 3664501"/>
                  <a:gd name="connsiteX3" fmla="*/ 83172 w 2823204"/>
                  <a:gd name="connsiteY3" fmla="*/ 3664501 h 3664501"/>
                  <a:gd name="connsiteX4" fmla="*/ 0 w 2823204"/>
                  <a:gd name="connsiteY4" fmla="*/ 3581329 h 3664501"/>
                  <a:gd name="connsiteX5" fmla="*/ 91440 w 2823204"/>
                  <a:gd name="connsiteY5" fmla="*/ 91440 h 3664501"/>
                  <a:gd name="connsiteX0" fmla="*/ 2823204 w 2823204"/>
                  <a:gd name="connsiteY0" fmla="*/ 0 h 3664501"/>
                  <a:gd name="connsiteX1" fmla="*/ 2823204 w 2823204"/>
                  <a:gd name="connsiteY1" fmla="*/ 3581329 h 3664501"/>
                  <a:gd name="connsiteX2" fmla="*/ 2740032 w 2823204"/>
                  <a:gd name="connsiteY2" fmla="*/ 3664501 h 3664501"/>
                  <a:gd name="connsiteX3" fmla="*/ 83172 w 2823204"/>
                  <a:gd name="connsiteY3" fmla="*/ 3664501 h 3664501"/>
                  <a:gd name="connsiteX4" fmla="*/ 0 w 2823204"/>
                  <a:gd name="connsiteY4" fmla="*/ 3581329 h 3664501"/>
                  <a:gd name="connsiteX0" fmla="*/ 2740032 w 2740032"/>
                  <a:gd name="connsiteY0" fmla="*/ 0 h 3664501"/>
                  <a:gd name="connsiteX1" fmla="*/ 2740032 w 2740032"/>
                  <a:gd name="connsiteY1" fmla="*/ 3581329 h 3664501"/>
                  <a:gd name="connsiteX2" fmla="*/ 2656860 w 2740032"/>
                  <a:gd name="connsiteY2" fmla="*/ 3664501 h 3664501"/>
                  <a:gd name="connsiteX3" fmla="*/ 0 w 2740032"/>
                  <a:gd name="connsiteY3" fmla="*/ 3664501 h 3664501"/>
                  <a:gd name="connsiteX0" fmla="*/ 2745411 w 2745411"/>
                  <a:gd name="connsiteY0" fmla="*/ 0 h 566299"/>
                  <a:gd name="connsiteX1" fmla="*/ 2740032 w 2745411"/>
                  <a:gd name="connsiteY1" fmla="*/ 483127 h 566299"/>
                  <a:gd name="connsiteX2" fmla="*/ 2656860 w 2745411"/>
                  <a:gd name="connsiteY2" fmla="*/ 566299 h 566299"/>
                  <a:gd name="connsiteX3" fmla="*/ 0 w 2745411"/>
                  <a:gd name="connsiteY3" fmla="*/ 566299 h 566299"/>
                  <a:gd name="connsiteX0" fmla="*/ 749867 w 749867"/>
                  <a:gd name="connsiteY0" fmla="*/ 0 h 571678"/>
                  <a:gd name="connsiteX1" fmla="*/ 744488 w 749867"/>
                  <a:gd name="connsiteY1" fmla="*/ 483127 h 571678"/>
                  <a:gd name="connsiteX2" fmla="*/ 661316 w 749867"/>
                  <a:gd name="connsiteY2" fmla="*/ 566299 h 571678"/>
                  <a:gd name="connsiteX3" fmla="*/ 0 w 749867"/>
                  <a:gd name="connsiteY3" fmla="*/ 571678 h 5716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9867" h="571678">
                    <a:moveTo>
                      <a:pt x="749867" y="0"/>
                    </a:moveTo>
                    <a:lnTo>
                      <a:pt x="744488" y="483127"/>
                    </a:lnTo>
                    <a:cubicBezTo>
                      <a:pt x="744488" y="529062"/>
                      <a:pt x="707251" y="566299"/>
                      <a:pt x="661316" y="566299"/>
                    </a:cubicBezTo>
                    <a:lnTo>
                      <a:pt x="0" y="571678"/>
                    </a:lnTo>
                  </a:path>
                </a:pathLst>
              </a:custGeom>
              <a:noFill/>
              <a:ln w="254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461772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PA-组合 26">
            <a:extLst>
              <a:ext uri="{FF2B5EF4-FFF2-40B4-BE49-F238E27FC236}">
                <a16:creationId xmlns="" xmlns:a16="http://schemas.microsoft.com/office/drawing/2014/main" id="{E246863F-4285-4C6E-A790-06EF66851D40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227802" y="6314307"/>
            <a:ext cx="11736396" cy="294712"/>
            <a:chOff x="227802" y="6314307"/>
            <a:chExt cx="11736396" cy="294712"/>
          </a:xfrm>
          <a:solidFill>
            <a:schemeClr val="accent5"/>
          </a:solidFill>
        </p:grpSpPr>
        <p:sp>
          <p:nvSpPr>
            <p:cNvPr id="25" name="PA-L-Shape 24">
              <a:extLst>
                <a:ext uri="{FF2B5EF4-FFF2-40B4-BE49-F238E27FC236}">
                  <a16:creationId xmlns="" xmlns:a16="http://schemas.microsoft.com/office/drawing/2014/main" id="{690A3502-BB6B-447B-9E5B-1C41459D974D}"/>
                </a:ext>
              </a:extLst>
            </p:cNvPr>
            <p:cNvSpPr/>
            <p:nvPr>
              <p:custDataLst>
                <p:tags r:id="rId7"/>
              </p:custDataLst>
            </p:nvPr>
          </p:nvSpPr>
          <p:spPr>
            <a:xfrm>
              <a:off x="227802" y="6314307"/>
              <a:ext cx="294712" cy="294712"/>
            </a:xfrm>
            <a:prstGeom prst="corner">
              <a:avLst>
                <a:gd name="adj1" fmla="val 17217"/>
                <a:gd name="adj2" fmla="val 1695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Bahnschrift Light"/>
                <a:ea typeface="微软雅黑 Light"/>
                <a:cs typeface="+mn-cs"/>
              </a:endParaRPr>
            </a:p>
          </p:txBody>
        </p:sp>
        <p:sp>
          <p:nvSpPr>
            <p:cNvPr id="26" name="PA-L-Shape 25">
              <a:extLst>
                <a:ext uri="{FF2B5EF4-FFF2-40B4-BE49-F238E27FC236}">
                  <a16:creationId xmlns="" xmlns:a16="http://schemas.microsoft.com/office/drawing/2014/main" id="{822D383B-E5AF-456C-8B6B-38B1F90DD599}"/>
                </a:ext>
              </a:extLst>
            </p:cNvPr>
            <p:cNvSpPr/>
            <p:nvPr>
              <p:custDataLst>
                <p:tags r:id="rId8"/>
              </p:custDataLst>
            </p:nvPr>
          </p:nvSpPr>
          <p:spPr>
            <a:xfrm flipH="1">
              <a:off x="11669486" y="6314307"/>
              <a:ext cx="294712" cy="294712"/>
            </a:xfrm>
            <a:prstGeom prst="corner">
              <a:avLst>
                <a:gd name="adj1" fmla="val 17217"/>
                <a:gd name="adj2" fmla="val 1695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Bahnschrift Light"/>
                <a:ea typeface="微软雅黑 Light"/>
                <a:cs typeface="+mn-cs"/>
              </a:endParaRPr>
            </a:p>
          </p:txBody>
        </p:sp>
      </p:grpSp>
      <p:grpSp>
        <p:nvGrpSpPr>
          <p:cNvPr id="28" name="PA-组合 27">
            <a:extLst>
              <a:ext uri="{FF2B5EF4-FFF2-40B4-BE49-F238E27FC236}">
                <a16:creationId xmlns="" xmlns:a16="http://schemas.microsoft.com/office/drawing/2014/main" id="{BB5C7781-1029-4C4A-AC07-09CD604D806F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 flipV="1">
            <a:off x="227802" y="248981"/>
            <a:ext cx="11736396" cy="294712"/>
            <a:chOff x="227802" y="6314307"/>
            <a:chExt cx="11736396" cy="294712"/>
          </a:xfrm>
          <a:solidFill>
            <a:schemeClr val="accent5"/>
          </a:solidFill>
        </p:grpSpPr>
        <p:sp>
          <p:nvSpPr>
            <p:cNvPr id="29" name="PA-L-Shape 28">
              <a:extLst>
                <a:ext uri="{FF2B5EF4-FFF2-40B4-BE49-F238E27FC236}">
                  <a16:creationId xmlns="" xmlns:a16="http://schemas.microsoft.com/office/drawing/2014/main" id="{EA104CB2-540B-4C5F-932B-E97A9E74D46A}"/>
                </a:ext>
              </a:extLst>
            </p:cNvPr>
            <p:cNvSpPr/>
            <p:nvPr>
              <p:custDataLst>
                <p:tags r:id="rId5"/>
              </p:custDataLst>
            </p:nvPr>
          </p:nvSpPr>
          <p:spPr>
            <a:xfrm>
              <a:off x="227802" y="6314307"/>
              <a:ext cx="294712" cy="294712"/>
            </a:xfrm>
            <a:prstGeom prst="corner">
              <a:avLst>
                <a:gd name="adj1" fmla="val 17217"/>
                <a:gd name="adj2" fmla="val 1695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Bahnschrift Light"/>
                <a:ea typeface="微软雅黑 Light"/>
                <a:cs typeface="+mn-cs"/>
              </a:endParaRPr>
            </a:p>
          </p:txBody>
        </p:sp>
        <p:sp>
          <p:nvSpPr>
            <p:cNvPr id="30" name="PA-L-Shape 29">
              <a:extLst>
                <a:ext uri="{FF2B5EF4-FFF2-40B4-BE49-F238E27FC236}">
                  <a16:creationId xmlns="" xmlns:a16="http://schemas.microsoft.com/office/drawing/2014/main" id="{2F166610-398E-4CBC-9C31-3AE0D5AFB8CA}"/>
                </a:ext>
              </a:extLst>
            </p:cNvPr>
            <p:cNvSpPr/>
            <p:nvPr>
              <p:custDataLst>
                <p:tags r:id="rId6"/>
              </p:custDataLst>
            </p:nvPr>
          </p:nvSpPr>
          <p:spPr>
            <a:xfrm flipH="1">
              <a:off x="11669486" y="6314307"/>
              <a:ext cx="294712" cy="294712"/>
            </a:xfrm>
            <a:prstGeom prst="corner">
              <a:avLst>
                <a:gd name="adj1" fmla="val 17217"/>
                <a:gd name="adj2" fmla="val 1695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Bahnschrift Light"/>
                <a:ea typeface="微软雅黑 Light"/>
                <a:cs typeface="+mn-cs"/>
              </a:endParaRPr>
            </a:p>
          </p:txBody>
        </p:sp>
      </p:grpSp>
      <p:sp>
        <p:nvSpPr>
          <p:cNvPr id="33" name="PA-圆角矩形 32">
            <a:extLst>
              <a:ext uri="{FF2B5EF4-FFF2-40B4-BE49-F238E27FC236}">
                <a16:creationId xmlns="" xmlns:a16="http://schemas.microsoft.com/office/drawing/2014/main" id="{2A722DB2-F5DE-405A-A7E2-6B650A126DD1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4951142" y="4625345"/>
            <a:ext cx="2289716" cy="388489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1200" cap="none" spc="0" normalizeH="0" baseline="0" noProof="0">
                <a:ln>
                  <a:noFill/>
                </a:ln>
                <a:solidFill>
                  <a:srgbClr val="21713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微信公众号：向天歌</a:t>
            </a:r>
          </a:p>
        </p:txBody>
      </p:sp>
      <p:sp>
        <p:nvSpPr>
          <p:cNvPr id="86" name="文本框 85">
            <a:extLst>
              <a:ext uri="{FF2B5EF4-FFF2-40B4-BE49-F238E27FC236}">
                <a16:creationId xmlns="" xmlns:a16="http://schemas.microsoft.com/office/drawing/2014/main" id="{821182DD-28F8-4D8B-B03F-7ED7FEDE7947}"/>
              </a:ext>
            </a:extLst>
          </p:cNvPr>
          <p:cNvSpPr txBox="1"/>
          <p:nvPr/>
        </p:nvSpPr>
        <p:spPr>
          <a:xfrm>
            <a:off x="2005906" y="1993565"/>
            <a:ext cx="818018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6000">
                <a:solidFill>
                  <a:schemeClr val="bg1">
                    <a:alpha val="12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THANK YOU FOR WATCHING</a:t>
            </a:r>
            <a:endParaRPr lang="zh-CN" altLang="en-US" sz="6000">
              <a:solidFill>
                <a:schemeClr val="bg1">
                  <a:alpha val="12000"/>
                </a:schemeClr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A9430004-C7E4-431C-9125-61A60208DFB3}"/>
              </a:ext>
            </a:extLst>
          </p:cNvPr>
          <p:cNvSpPr txBox="1"/>
          <p:nvPr/>
        </p:nvSpPr>
        <p:spPr>
          <a:xfrm>
            <a:off x="1527569" y="2224398"/>
            <a:ext cx="913686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60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感谢您的</a:t>
            </a:r>
            <a:r>
              <a:rPr lang="zh-CN" altLang="en-US" sz="9600">
                <a:solidFill>
                  <a:srgbClr val="FACC19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观看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06712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="" xmlns:a16="http://schemas.microsoft.com/office/drawing/2014/main" id="{D9D9DFB9-D57E-46FD-B8ED-A1CB95E1E3FE}"/>
              </a:ext>
            </a:extLst>
          </p:cNvPr>
          <p:cNvSpPr/>
          <p:nvPr/>
        </p:nvSpPr>
        <p:spPr>
          <a:xfrm>
            <a:off x="0" y="0"/>
            <a:ext cx="824948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54000" dist="38100" algn="l" rotWithShape="0">
              <a:schemeClr val="tx1">
                <a:lumMod val="75000"/>
                <a:lumOff val="25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>
              <a:solidFill>
                <a:schemeClr val="lt1"/>
              </a:solidFill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="" xmlns:a16="http://schemas.microsoft.com/office/drawing/2014/main" id="{0263C066-5AAD-48A5-AA28-E1EE6ABD2C14}"/>
              </a:ext>
            </a:extLst>
          </p:cNvPr>
          <p:cNvGrpSpPr/>
          <p:nvPr/>
        </p:nvGrpSpPr>
        <p:grpSpPr>
          <a:xfrm>
            <a:off x="358552" y="6174934"/>
            <a:ext cx="86806" cy="366174"/>
            <a:chOff x="369071" y="5889184"/>
            <a:chExt cx="86806" cy="366174"/>
          </a:xfrm>
        </p:grpSpPr>
        <p:sp>
          <p:nvSpPr>
            <p:cNvPr id="5" name="椭圆 4">
              <a:extLst>
                <a:ext uri="{FF2B5EF4-FFF2-40B4-BE49-F238E27FC236}">
                  <a16:creationId xmlns="" xmlns:a16="http://schemas.microsoft.com/office/drawing/2014/main" id="{78E65BA5-07E7-477B-83B6-4702857C569E}"/>
                </a:ext>
              </a:extLst>
            </p:cNvPr>
            <p:cNvSpPr/>
            <p:nvPr/>
          </p:nvSpPr>
          <p:spPr>
            <a:xfrm flipV="1">
              <a:off x="369071" y="6168552"/>
              <a:ext cx="86806" cy="86806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>
              <a:extLst>
                <a:ext uri="{FF2B5EF4-FFF2-40B4-BE49-F238E27FC236}">
                  <a16:creationId xmlns="" xmlns:a16="http://schemas.microsoft.com/office/drawing/2014/main" id="{B17A10FA-45C0-49B1-9E34-87402F784E47}"/>
                </a:ext>
              </a:extLst>
            </p:cNvPr>
            <p:cNvSpPr/>
            <p:nvPr/>
          </p:nvSpPr>
          <p:spPr>
            <a:xfrm flipV="1">
              <a:off x="369071" y="6028868"/>
              <a:ext cx="86806" cy="86806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>
              <a:extLst>
                <a:ext uri="{FF2B5EF4-FFF2-40B4-BE49-F238E27FC236}">
                  <a16:creationId xmlns="" xmlns:a16="http://schemas.microsoft.com/office/drawing/2014/main" id="{1F8ED56E-96E8-4FEB-BCEB-BC19A32B9797}"/>
                </a:ext>
              </a:extLst>
            </p:cNvPr>
            <p:cNvSpPr/>
            <p:nvPr/>
          </p:nvSpPr>
          <p:spPr>
            <a:xfrm flipV="1">
              <a:off x="369071" y="5889184"/>
              <a:ext cx="86806" cy="86806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87ACACA2-EDE4-4901-AB4C-038EDB9DBDAD}"/>
              </a:ext>
            </a:extLst>
          </p:cNvPr>
          <p:cNvSpPr txBox="1"/>
          <p:nvPr/>
        </p:nvSpPr>
        <p:spPr>
          <a:xfrm>
            <a:off x="263456" y="323207"/>
            <a:ext cx="276999" cy="537853"/>
          </a:xfrm>
          <a:prstGeom prst="rect">
            <a:avLst/>
          </a:prstGeom>
          <a:noFill/>
        </p:spPr>
        <p:txBody>
          <a:bodyPr vert="eaVert" wrap="square" lIns="0" tIns="0" rIns="0" bIns="0" rtlCol="0">
            <a:spAutoFit/>
          </a:bodyPr>
          <a:lstStyle/>
          <a:p>
            <a:r>
              <a:rPr lang="en-US" altLang="zh-CN" b="1" spc="7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endParaRPr lang="zh-CN" altLang="en-US" b="1" spc="70" baseline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cxnSp>
        <p:nvCxnSpPr>
          <p:cNvPr id="12" name="直接连接符 11">
            <a:extLst>
              <a:ext uri="{FF2B5EF4-FFF2-40B4-BE49-F238E27FC236}">
                <a16:creationId xmlns="" xmlns:a16="http://schemas.microsoft.com/office/drawing/2014/main" id="{F1EA1EE0-BD05-42F7-B36F-F134537561D5}"/>
              </a:ext>
            </a:extLst>
          </p:cNvPr>
          <p:cNvCxnSpPr>
            <a:cxnSpLocks/>
          </p:cNvCxnSpPr>
          <p:nvPr/>
        </p:nvCxnSpPr>
        <p:spPr>
          <a:xfrm flipH="1">
            <a:off x="395794" y="1714500"/>
            <a:ext cx="13676" cy="4369062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: 圆角 12">
            <a:extLst>
              <a:ext uri="{FF2B5EF4-FFF2-40B4-BE49-F238E27FC236}">
                <a16:creationId xmlns="" xmlns:a16="http://schemas.microsoft.com/office/drawing/2014/main" id="{60FAEEE5-0912-4266-8A60-A3AF82837EAF}"/>
              </a:ext>
            </a:extLst>
          </p:cNvPr>
          <p:cNvSpPr/>
          <p:nvPr/>
        </p:nvSpPr>
        <p:spPr>
          <a:xfrm>
            <a:off x="262652" y="884731"/>
            <a:ext cx="278606" cy="795003"/>
          </a:xfrm>
          <a:prstGeom prst="roundRect">
            <a:avLst>
              <a:gd name="adj" fmla="val 10864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BB8944A3-319A-4D1F-8B92-654DFC186273}"/>
              </a:ext>
            </a:extLst>
          </p:cNvPr>
          <p:cNvSpPr txBox="1"/>
          <p:nvPr/>
        </p:nvSpPr>
        <p:spPr>
          <a:xfrm>
            <a:off x="309622" y="929018"/>
            <a:ext cx="184666" cy="725116"/>
          </a:xfrm>
          <a:prstGeom prst="rect">
            <a:avLst/>
          </a:prstGeom>
          <a:noFill/>
        </p:spPr>
        <p:txBody>
          <a:bodyPr vert="eaVert" wrap="square" lIns="0" tIns="0" rIns="0" bIns="0" rtlCol="0">
            <a:spAutoFit/>
          </a:bodyPr>
          <a:lstStyle/>
          <a:p>
            <a:pPr algn="ctr"/>
            <a:r>
              <a:rPr lang="zh-CN" altLang="en-US" sz="1200" spc="70" baseline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rPr>
              <a:t>使用手册</a:t>
            </a:r>
            <a:endParaRPr lang="zh-CN" altLang="en-US" sz="1200" spc="70" baseline="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微软雅黑 Light" panose="020B0502040204020203" pitchFamily="34" charset="-122"/>
            </a:endParaRPr>
          </a:p>
        </p:txBody>
      </p:sp>
      <p:sp>
        <p:nvSpPr>
          <p:cNvPr id="27" name="矩形: 圆角 26">
            <a:extLst>
              <a:ext uri="{FF2B5EF4-FFF2-40B4-BE49-F238E27FC236}">
                <a16:creationId xmlns="" xmlns:a16="http://schemas.microsoft.com/office/drawing/2014/main" id="{77D12698-3A87-4DC8-B2E8-DA75F92CD6BB}"/>
              </a:ext>
            </a:extLst>
          </p:cNvPr>
          <p:cNvSpPr/>
          <p:nvPr/>
        </p:nvSpPr>
        <p:spPr>
          <a:xfrm>
            <a:off x="2110987" y="1696236"/>
            <a:ext cx="1655748" cy="537935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>
            <a:extLst>
              <a:ext uri="{FF2B5EF4-FFF2-40B4-BE49-F238E27FC236}">
                <a16:creationId xmlns="" xmlns:a16="http://schemas.microsoft.com/office/drawing/2014/main" id="{C0F67643-7D9F-4BE7-8B1B-692515B53B46}"/>
              </a:ext>
            </a:extLst>
          </p:cNvPr>
          <p:cNvSpPr txBox="1"/>
          <p:nvPr/>
        </p:nvSpPr>
        <p:spPr>
          <a:xfrm>
            <a:off x="2323308" y="1780537"/>
            <a:ext cx="1231106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rPr>
              <a:t>使用字体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+mn-ea"/>
              <a:sym typeface="微软雅黑 Light" panose="020B0502040204020203" pitchFamily="34" charset="-122"/>
            </a:endParaRPr>
          </a:p>
        </p:txBody>
      </p:sp>
      <p:cxnSp>
        <p:nvCxnSpPr>
          <p:cNvPr id="29" name="直接连接符 28">
            <a:extLst>
              <a:ext uri="{FF2B5EF4-FFF2-40B4-BE49-F238E27FC236}">
                <a16:creationId xmlns="" xmlns:a16="http://schemas.microsoft.com/office/drawing/2014/main" id="{884F2453-8E6E-4A71-A0EC-152A17F80234}"/>
              </a:ext>
            </a:extLst>
          </p:cNvPr>
          <p:cNvCxnSpPr>
            <a:cxnSpLocks/>
          </p:cNvCxnSpPr>
          <p:nvPr/>
        </p:nvCxnSpPr>
        <p:spPr>
          <a:xfrm>
            <a:off x="5857780" y="1549400"/>
            <a:ext cx="0" cy="2876296"/>
          </a:xfrm>
          <a:prstGeom prst="line">
            <a:avLst/>
          </a:prstGeom>
          <a:ln cap="rnd">
            <a:solidFill>
              <a:schemeClr val="tx1">
                <a:alpha val="2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矩形: 圆角 29">
            <a:extLst>
              <a:ext uri="{FF2B5EF4-FFF2-40B4-BE49-F238E27FC236}">
                <a16:creationId xmlns="" xmlns:a16="http://schemas.microsoft.com/office/drawing/2014/main" id="{7199A3FC-DF10-4CAE-AB76-CD59269EFA61}"/>
              </a:ext>
            </a:extLst>
          </p:cNvPr>
          <p:cNvSpPr/>
          <p:nvPr/>
        </p:nvSpPr>
        <p:spPr>
          <a:xfrm>
            <a:off x="6929160" y="1696236"/>
            <a:ext cx="1655748" cy="537935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文本框 30">
            <a:extLst>
              <a:ext uri="{FF2B5EF4-FFF2-40B4-BE49-F238E27FC236}">
                <a16:creationId xmlns="" xmlns:a16="http://schemas.microsoft.com/office/drawing/2014/main" id="{E172BD34-10BA-41F1-A269-FC7EC1BC5CB0}"/>
              </a:ext>
            </a:extLst>
          </p:cNvPr>
          <p:cNvSpPr txBox="1"/>
          <p:nvPr/>
        </p:nvSpPr>
        <p:spPr>
          <a:xfrm>
            <a:off x="7141481" y="1780537"/>
            <a:ext cx="1231106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rPr>
              <a:t>配色方案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+mn-ea"/>
              <a:sym typeface="微软雅黑 Light" panose="020B0502040204020203" pitchFamily="34" charset="-122"/>
            </a:endParaRPr>
          </a:p>
        </p:txBody>
      </p:sp>
      <p:sp>
        <p:nvSpPr>
          <p:cNvPr id="34" name="矩形: 圆角 33">
            <a:extLst>
              <a:ext uri="{FF2B5EF4-FFF2-40B4-BE49-F238E27FC236}">
                <a16:creationId xmlns="" xmlns:a16="http://schemas.microsoft.com/office/drawing/2014/main" id="{61F91FBD-B1FE-49D9-A456-BAD78BD4A9C7}"/>
              </a:ext>
            </a:extLst>
          </p:cNvPr>
          <p:cNvSpPr/>
          <p:nvPr/>
        </p:nvSpPr>
        <p:spPr>
          <a:xfrm>
            <a:off x="6929160" y="2706791"/>
            <a:ext cx="1146490" cy="1146490"/>
          </a:xfrm>
          <a:prstGeom prst="roundRect">
            <a:avLst/>
          </a:prstGeom>
          <a:solidFill>
            <a:schemeClr val="accent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: 圆角 36">
            <a:extLst>
              <a:ext uri="{FF2B5EF4-FFF2-40B4-BE49-F238E27FC236}">
                <a16:creationId xmlns="" xmlns:a16="http://schemas.microsoft.com/office/drawing/2014/main" id="{8EC9353C-1908-4E7D-AB99-0FCD0DFD8B76}"/>
              </a:ext>
            </a:extLst>
          </p:cNvPr>
          <p:cNvSpPr/>
          <p:nvPr/>
        </p:nvSpPr>
        <p:spPr>
          <a:xfrm>
            <a:off x="8347898" y="2706791"/>
            <a:ext cx="1146490" cy="1146490"/>
          </a:xfrm>
          <a:prstGeom prst="roundRect">
            <a:avLst/>
          </a:prstGeom>
          <a:solidFill>
            <a:schemeClr val="accent2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958AB978-DFD6-4322-BD4F-0A033E9AC1B5}"/>
              </a:ext>
            </a:extLst>
          </p:cNvPr>
          <p:cNvSpPr txBox="1"/>
          <p:nvPr/>
        </p:nvSpPr>
        <p:spPr>
          <a:xfrm>
            <a:off x="2110987" y="5967709"/>
            <a:ext cx="2513509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zh-CN" altLang="en-US" sz="140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rPr>
              <a:t>注：相关字体获取方式请看下页</a:t>
            </a:r>
          </a:p>
        </p:txBody>
      </p:sp>
      <p:sp>
        <p:nvSpPr>
          <p:cNvPr id="16" name="图形 33">
            <a:extLst>
              <a:ext uri="{FF2B5EF4-FFF2-40B4-BE49-F238E27FC236}">
                <a16:creationId xmlns="" xmlns:a16="http://schemas.microsoft.com/office/drawing/2014/main" id="{8EB1D704-B301-4BA7-AE10-59692A139677}"/>
              </a:ext>
            </a:extLst>
          </p:cNvPr>
          <p:cNvSpPr/>
          <p:nvPr/>
        </p:nvSpPr>
        <p:spPr>
          <a:xfrm rot="5400000">
            <a:off x="4641617" y="6010217"/>
            <a:ext cx="168237" cy="131917"/>
          </a:xfrm>
          <a:custGeom>
            <a:avLst/>
            <a:gdLst>
              <a:gd name="connsiteX0" fmla="*/ 4622959 w 4676775"/>
              <a:gd name="connsiteY0" fmla="*/ 1679734 h 3667125"/>
              <a:gd name="connsiteX1" fmla="*/ 3011329 w 4676775"/>
              <a:gd name="connsiteY1" fmla="*/ 63341 h 3667125"/>
              <a:gd name="connsiteX2" fmla="*/ 2874169 w 4676775"/>
              <a:gd name="connsiteY2" fmla="*/ 7144 h 3667125"/>
              <a:gd name="connsiteX3" fmla="*/ 2736056 w 4676775"/>
              <a:gd name="connsiteY3" fmla="*/ 64294 h 3667125"/>
              <a:gd name="connsiteX4" fmla="*/ 2719864 w 4676775"/>
              <a:gd name="connsiteY4" fmla="*/ 321469 h 3667125"/>
              <a:gd name="connsiteX5" fmla="*/ 4030504 w 4676775"/>
              <a:gd name="connsiteY5" fmla="*/ 1635919 h 3667125"/>
              <a:gd name="connsiteX6" fmla="*/ 201454 w 4676775"/>
              <a:gd name="connsiteY6" fmla="*/ 1635919 h 3667125"/>
              <a:gd name="connsiteX7" fmla="*/ 7144 w 4676775"/>
              <a:gd name="connsiteY7" fmla="*/ 1831181 h 3667125"/>
              <a:gd name="connsiteX8" fmla="*/ 201454 w 4676775"/>
              <a:gd name="connsiteY8" fmla="*/ 2025491 h 3667125"/>
              <a:gd name="connsiteX9" fmla="*/ 4030504 w 4676775"/>
              <a:gd name="connsiteY9" fmla="*/ 2025491 h 3667125"/>
              <a:gd name="connsiteX10" fmla="*/ 2688431 w 4676775"/>
              <a:gd name="connsiteY10" fmla="*/ 3371374 h 3667125"/>
              <a:gd name="connsiteX11" fmla="*/ 2720816 w 4676775"/>
              <a:gd name="connsiteY11" fmla="*/ 3604736 h 3667125"/>
              <a:gd name="connsiteX12" fmla="*/ 2857976 w 4676775"/>
              <a:gd name="connsiteY12" fmla="*/ 3660934 h 3667125"/>
              <a:gd name="connsiteX13" fmla="*/ 3013234 w 4676775"/>
              <a:gd name="connsiteY13" fmla="*/ 3595211 h 3667125"/>
              <a:gd name="connsiteX14" fmla="*/ 3120866 w 4676775"/>
              <a:gd name="connsiteY14" fmla="*/ 3487579 h 3667125"/>
              <a:gd name="connsiteX15" fmla="*/ 3416141 w 4676775"/>
              <a:gd name="connsiteY15" fmla="*/ 3191351 h 3667125"/>
              <a:gd name="connsiteX16" fmla="*/ 3471386 w 4676775"/>
              <a:gd name="connsiteY16" fmla="*/ 3137059 h 3667125"/>
              <a:gd name="connsiteX17" fmla="*/ 4622006 w 4676775"/>
              <a:gd name="connsiteY17" fmla="*/ 1982629 h 3667125"/>
              <a:gd name="connsiteX18" fmla="*/ 4676299 w 4676775"/>
              <a:gd name="connsiteY18" fmla="*/ 1834991 h 3667125"/>
              <a:gd name="connsiteX19" fmla="*/ 4676299 w 4676775"/>
              <a:gd name="connsiteY19" fmla="*/ 1831181 h 3667125"/>
              <a:gd name="connsiteX20" fmla="*/ 4676299 w 4676775"/>
              <a:gd name="connsiteY20" fmla="*/ 1827371 h 3667125"/>
              <a:gd name="connsiteX21" fmla="*/ 4622959 w 4676775"/>
              <a:gd name="connsiteY21" fmla="*/ 1679734 h 3667125"/>
              <a:gd name="connsiteX22" fmla="*/ 4622959 w 4676775"/>
              <a:gd name="connsiteY22" fmla="*/ 1679734 h 3667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4676775" h="3667125">
                <a:moveTo>
                  <a:pt x="4622959" y="1679734"/>
                </a:moveTo>
                <a:lnTo>
                  <a:pt x="3011329" y="63341"/>
                </a:lnTo>
                <a:cubicBezTo>
                  <a:pt x="2975134" y="27146"/>
                  <a:pt x="2926556" y="7144"/>
                  <a:pt x="2874169" y="7144"/>
                </a:cubicBezTo>
                <a:cubicBezTo>
                  <a:pt x="2821781" y="7144"/>
                  <a:pt x="2773204" y="27146"/>
                  <a:pt x="2736056" y="64294"/>
                </a:cubicBezTo>
                <a:cubicBezTo>
                  <a:pt x="2665571" y="134779"/>
                  <a:pt x="2658904" y="244316"/>
                  <a:pt x="2719864" y="321469"/>
                </a:cubicBezTo>
                <a:lnTo>
                  <a:pt x="4030504" y="1635919"/>
                </a:lnTo>
                <a:lnTo>
                  <a:pt x="201454" y="1635919"/>
                </a:lnTo>
                <a:cubicBezTo>
                  <a:pt x="93821" y="1635919"/>
                  <a:pt x="7144" y="1723549"/>
                  <a:pt x="7144" y="1831181"/>
                </a:cubicBezTo>
                <a:cubicBezTo>
                  <a:pt x="7144" y="1938814"/>
                  <a:pt x="93821" y="2025491"/>
                  <a:pt x="201454" y="2025491"/>
                </a:cubicBezTo>
                <a:lnTo>
                  <a:pt x="4030504" y="2025491"/>
                </a:lnTo>
                <a:lnTo>
                  <a:pt x="2688431" y="3371374"/>
                </a:lnTo>
                <a:cubicBezTo>
                  <a:pt x="2648426" y="3451384"/>
                  <a:pt x="2660809" y="3544729"/>
                  <a:pt x="2720816" y="3604736"/>
                </a:cubicBezTo>
                <a:cubicBezTo>
                  <a:pt x="2757011" y="3640931"/>
                  <a:pt x="2805589" y="3660934"/>
                  <a:pt x="2857976" y="3660934"/>
                </a:cubicBezTo>
                <a:cubicBezTo>
                  <a:pt x="2916079" y="3660934"/>
                  <a:pt x="2971324" y="3638074"/>
                  <a:pt x="3013234" y="3595211"/>
                </a:cubicBezTo>
                <a:lnTo>
                  <a:pt x="3120866" y="3487579"/>
                </a:lnTo>
                <a:lnTo>
                  <a:pt x="3416141" y="3191351"/>
                </a:lnTo>
                <a:lnTo>
                  <a:pt x="3471386" y="3137059"/>
                </a:lnTo>
                <a:lnTo>
                  <a:pt x="4622006" y="1982629"/>
                </a:lnTo>
                <a:cubicBezTo>
                  <a:pt x="4660106" y="1944529"/>
                  <a:pt x="4679156" y="1892141"/>
                  <a:pt x="4676299" y="1834991"/>
                </a:cubicBezTo>
                <a:lnTo>
                  <a:pt x="4676299" y="1831181"/>
                </a:lnTo>
                <a:lnTo>
                  <a:pt x="4676299" y="1827371"/>
                </a:lnTo>
                <a:cubicBezTo>
                  <a:pt x="4680109" y="1770221"/>
                  <a:pt x="4660106" y="1717834"/>
                  <a:pt x="4622959" y="1679734"/>
                </a:cubicBezTo>
                <a:lnTo>
                  <a:pt x="4622959" y="167973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363636"/>
              </a:solidFill>
              <a:effectLst/>
              <a:uLnTx/>
              <a:uFillTx/>
            </a:endParaRPr>
          </a:p>
        </p:txBody>
      </p:sp>
      <p:sp>
        <p:nvSpPr>
          <p:cNvPr id="25" name="文本框 24" descr="e7d195523061f1c0c989bbdf341b111e769f2ee359bd8df638E53E9931A62DC22263A6E1A75FFBC630BB5D77BA969D9175F253EB94D93A1189E24A7D909BAD0376573965191318DE1FD009565C070D0758BE63ED47B2EDEA90557AF5557698B3C970B7156711F56A817E054E0F6C1C4A122430A250CE9C515ABA2065CACC41450FAD86564000734B172F27CA8E080E88">
            <a:extLst>
              <a:ext uri="{FF2B5EF4-FFF2-40B4-BE49-F238E27FC236}">
                <a16:creationId xmlns="" xmlns:a16="http://schemas.microsoft.com/office/drawing/2014/main" id="{4C51B202-A592-45C3-850A-9A18E2CA6F21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2112587" y="3842271"/>
            <a:ext cx="1628701" cy="401176"/>
          </a:xfrm>
          <a:custGeom>
            <a:avLst/>
            <a:gdLst/>
            <a:ahLst/>
            <a:cxnLst/>
            <a:rect l="l" t="t" r="r" b="b"/>
            <a:pathLst>
              <a:path w="1628701" h="401176">
                <a:moveTo>
                  <a:pt x="1397115" y="313581"/>
                </a:moveTo>
                <a:cubicBezTo>
                  <a:pt x="1409647" y="339179"/>
                  <a:pt x="1419780" y="361445"/>
                  <a:pt x="1427513" y="380377"/>
                </a:cubicBezTo>
                <a:lnTo>
                  <a:pt x="1376716" y="397176"/>
                </a:lnTo>
                <a:cubicBezTo>
                  <a:pt x="1368183" y="374244"/>
                  <a:pt x="1358984" y="352112"/>
                  <a:pt x="1349118" y="330780"/>
                </a:cubicBezTo>
                <a:close/>
                <a:moveTo>
                  <a:pt x="1491109" y="311581"/>
                </a:moveTo>
                <a:cubicBezTo>
                  <a:pt x="1504708" y="333446"/>
                  <a:pt x="1516174" y="354778"/>
                  <a:pt x="1525507" y="375577"/>
                </a:cubicBezTo>
                <a:lnTo>
                  <a:pt x="1475110" y="395576"/>
                </a:lnTo>
                <a:cubicBezTo>
                  <a:pt x="1465244" y="372644"/>
                  <a:pt x="1454578" y="350779"/>
                  <a:pt x="1443112" y="329980"/>
                </a:cubicBezTo>
                <a:close/>
                <a:moveTo>
                  <a:pt x="1045936" y="281583"/>
                </a:moveTo>
                <a:lnTo>
                  <a:pt x="1045936" y="327980"/>
                </a:lnTo>
                <a:lnTo>
                  <a:pt x="1101133" y="327980"/>
                </a:lnTo>
                <a:lnTo>
                  <a:pt x="1101133" y="281583"/>
                </a:lnTo>
                <a:close/>
                <a:moveTo>
                  <a:pt x="1045936" y="196388"/>
                </a:moveTo>
                <a:lnTo>
                  <a:pt x="1045936" y="240385"/>
                </a:lnTo>
                <a:lnTo>
                  <a:pt x="1101133" y="240385"/>
                </a:lnTo>
                <a:lnTo>
                  <a:pt x="1101133" y="196388"/>
                </a:lnTo>
                <a:close/>
                <a:moveTo>
                  <a:pt x="113993" y="171190"/>
                </a:moveTo>
                <a:lnTo>
                  <a:pt x="255584" y="171190"/>
                </a:lnTo>
                <a:lnTo>
                  <a:pt x="255584" y="210787"/>
                </a:lnTo>
                <a:lnTo>
                  <a:pt x="113993" y="210787"/>
                </a:lnTo>
                <a:close/>
                <a:moveTo>
                  <a:pt x="655560" y="131192"/>
                </a:moveTo>
                <a:lnTo>
                  <a:pt x="707157" y="131192"/>
                </a:lnTo>
                <a:cubicBezTo>
                  <a:pt x="707024" y="151724"/>
                  <a:pt x="706024" y="171123"/>
                  <a:pt x="704157" y="189389"/>
                </a:cubicBezTo>
                <a:cubicBezTo>
                  <a:pt x="727222" y="264717"/>
                  <a:pt x="763687" y="314914"/>
                  <a:pt x="813550" y="339979"/>
                </a:cubicBezTo>
                <a:cubicBezTo>
                  <a:pt x="803418" y="354645"/>
                  <a:pt x="791952" y="372511"/>
                  <a:pt x="779153" y="393576"/>
                </a:cubicBezTo>
                <a:cubicBezTo>
                  <a:pt x="737555" y="366244"/>
                  <a:pt x="706624" y="327447"/>
                  <a:pt x="686358" y="277183"/>
                </a:cubicBezTo>
                <a:cubicBezTo>
                  <a:pt x="668759" y="325447"/>
                  <a:pt x="637961" y="366244"/>
                  <a:pt x="593964" y="399576"/>
                </a:cubicBezTo>
                <a:cubicBezTo>
                  <a:pt x="578498" y="379310"/>
                  <a:pt x="565432" y="363845"/>
                  <a:pt x="554766" y="353179"/>
                </a:cubicBezTo>
                <a:cubicBezTo>
                  <a:pt x="591964" y="326647"/>
                  <a:pt x="618062" y="298049"/>
                  <a:pt x="633061" y="267384"/>
                </a:cubicBezTo>
                <a:cubicBezTo>
                  <a:pt x="648061" y="236719"/>
                  <a:pt x="655560" y="191322"/>
                  <a:pt x="655560" y="131192"/>
                </a:cubicBezTo>
                <a:close/>
                <a:moveTo>
                  <a:pt x="312981" y="117193"/>
                </a:moveTo>
                <a:lnTo>
                  <a:pt x="312181" y="119193"/>
                </a:lnTo>
                <a:cubicBezTo>
                  <a:pt x="313648" y="159990"/>
                  <a:pt x="319047" y="196121"/>
                  <a:pt x="328380" y="227586"/>
                </a:cubicBezTo>
                <a:cubicBezTo>
                  <a:pt x="338113" y="195055"/>
                  <a:pt x="343579" y="158257"/>
                  <a:pt x="344779" y="117193"/>
                </a:cubicBezTo>
                <a:close/>
                <a:moveTo>
                  <a:pt x="1045936" y="111193"/>
                </a:moveTo>
                <a:lnTo>
                  <a:pt x="1045936" y="155191"/>
                </a:lnTo>
                <a:lnTo>
                  <a:pt x="1101133" y="155191"/>
                </a:lnTo>
                <a:lnTo>
                  <a:pt x="1101133" y="111193"/>
                </a:lnTo>
                <a:close/>
                <a:moveTo>
                  <a:pt x="1458311" y="59996"/>
                </a:moveTo>
                <a:lnTo>
                  <a:pt x="1458311" y="135192"/>
                </a:lnTo>
                <a:lnTo>
                  <a:pt x="1550305" y="135192"/>
                </a:lnTo>
                <a:lnTo>
                  <a:pt x="1550305" y="59996"/>
                </a:lnTo>
                <a:lnTo>
                  <a:pt x="1506508" y="59996"/>
                </a:lnTo>
                <a:lnTo>
                  <a:pt x="1544706" y="87595"/>
                </a:lnTo>
                <a:cubicBezTo>
                  <a:pt x="1531107" y="103327"/>
                  <a:pt x="1516708" y="118926"/>
                  <a:pt x="1501508" y="134392"/>
                </a:cubicBezTo>
                <a:lnTo>
                  <a:pt x="1466311" y="106794"/>
                </a:lnTo>
                <a:cubicBezTo>
                  <a:pt x="1480443" y="91595"/>
                  <a:pt x="1493309" y="75995"/>
                  <a:pt x="1504908" y="59996"/>
                </a:cubicBezTo>
                <a:close/>
                <a:moveTo>
                  <a:pt x="1317120" y="59996"/>
                </a:moveTo>
                <a:lnTo>
                  <a:pt x="1317120" y="135192"/>
                </a:lnTo>
                <a:lnTo>
                  <a:pt x="1408714" y="135192"/>
                </a:lnTo>
                <a:lnTo>
                  <a:pt x="1408714" y="59996"/>
                </a:lnTo>
                <a:lnTo>
                  <a:pt x="1359917" y="59996"/>
                </a:lnTo>
                <a:cubicBezTo>
                  <a:pt x="1374583" y="74129"/>
                  <a:pt x="1388182" y="88795"/>
                  <a:pt x="1400715" y="103994"/>
                </a:cubicBezTo>
                <a:cubicBezTo>
                  <a:pt x="1387649" y="113060"/>
                  <a:pt x="1374849" y="122793"/>
                  <a:pt x="1362317" y="133192"/>
                </a:cubicBezTo>
                <a:cubicBezTo>
                  <a:pt x="1349518" y="114793"/>
                  <a:pt x="1336452" y="98394"/>
                  <a:pt x="1323119" y="83995"/>
                </a:cubicBezTo>
                <a:lnTo>
                  <a:pt x="1355117" y="59996"/>
                </a:lnTo>
                <a:close/>
                <a:moveTo>
                  <a:pt x="1263923" y="18399"/>
                </a:moveTo>
                <a:lnTo>
                  <a:pt x="1603502" y="18399"/>
                </a:lnTo>
                <a:lnTo>
                  <a:pt x="1603502" y="176789"/>
                </a:lnTo>
                <a:lnTo>
                  <a:pt x="1458311" y="176789"/>
                </a:lnTo>
                <a:lnTo>
                  <a:pt x="1458311" y="198388"/>
                </a:lnTo>
                <a:lnTo>
                  <a:pt x="1607102" y="198388"/>
                </a:lnTo>
                <a:lnTo>
                  <a:pt x="1607102" y="240785"/>
                </a:lnTo>
                <a:lnTo>
                  <a:pt x="1458311" y="240785"/>
                </a:lnTo>
                <a:lnTo>
                  <a:pt x="1458311" y="265584"/>
                </a:lnTo>
                <a:lnTo>
                  <a:pt x="1628701" y="265584"/>
                </a:lnTo>
                <a:lnTo>
                  <a:pt x="1628701" y="307981"/>
                </a:lnTo>
                <a:lnTo>
                  <a:pt x="1585903" y="307981"/>
                </a:lnTo>
                <a:cubicBezTo>
                  <a:pt x="1601502" y="330247"/>
                  <a:pt x="1615235" y="352245"/>
                  <a:pt x="1627101" y="373977"/>
                </a:cubicBezTo>
                <a:lnTo>
                  <a:pt x="1579904" y="398776"/>
                </a:lnTo>
                <a:cubicBezTo>
                  <a:pt x="1568171" y="376377"/>
                  <a:pt x="1554438" y="352912"/>
                  <a:pt x="1538706" y="328380"/>
                </a:cubicBezTo>
                <a:lnTo>
                  <a:pt x="1582503" y="307981"/>
                </a:lnTo>
                <a:lnTo>
                  <a:pt x="1283522" y="307981"/>
                </a:lnTo>
                <a:lnTo>
                  <a:pt x="1330319" y="328380"/>
                </a:lnTo>
                <a:cubicBezTo>
                  <a:pt x="1316453" y="355045"/>
                  <a:pt x="1302187" y="379310"/>
                  <a:pt x="1287522" y="401176"/>
                </a:cubicBezTo>
                <a:lnTo>
                  <a:pt x="1239924" y="375577"/>
                </a:lnTo>
                <a:cubicBezTo>
                  <a:pt x="1254457" y="355978"/>
                  <a:pt x="1268656" y="333446"/>
                  <a:pt x="1282522" y="307981"/>
                </a:cubicBezTo>
                <a:lnTo>
                  <a:pt x="1235925" y="307981"/>
                </a:lnTo>
                <a:lnTo>
                  <a:pt x="1235925" y="265584"/>
                </a:lnTo>
                <a:lnTo>
                  <a:pt x="1408714" y="265584"/>
                </a:lnTo>
                <a:lnTo>
                  <a:pt x="1408714" y="240785"/>
                </a:lnTo>
                <a:lnTo>
                  <a:pt x="1256723" y="240785"/>
                </a:lnTo>
                <a:lnTo>
                  <a:pt x="1256723" y="198388"/>
                </a:lnTo>
                <a:lnTo>
                  <a:pt x="1408714" y="198388"/>
                </a:lnTo>
                <a:lnTo>
                  <a:pt x="1408714" y="176789"/>
                </a:lnTo>
                <a:lnTo>
                  <a:pt x="1263923" y="176789"/>
                </a:lnTo>
                <a:close/>
                <a:moveTo>
                  <a:pt x="463972" y="2400"/>
                </a:moveTo>
                <a:lnTo>
                  <a:pt x="516369" y="6800"/>
                </a:lnTo>
                <a:lnTo>
                  <a:pt x="505169" y="51997"/>
                </a:lnTo>
                <a:lnTo>
                  <a:pt x="587564" y="51997"/>
                </a:lnTo>
                <a:lnTo>
                  <a:pt x="587564" y="99194"/>
                </a:lnTo>
                <a:lnTo>
                  <a:pt x="492970" y="99194"/>
                </a:lnTo>
                <a:cubicBezTo>
                  <a:pt x="484837" y="129059"/>
                  <a:pt x="476238" y="159324"/>
                  <a:pt x="467172" y="189988"/>
                </a:cubicBezTo>
                <a:lnTo>
                  <a:pt x="495170" y="189988"/>
                </a:lnTo>
                <a:lnTo>
                  <a:pt x="495170" y="121593"/>
                </a:lnTo>
                <a:lnTo>
                  <a:pt x="543167" y="121593"/>
                </a:lnTo>
                <a:lnTo>
                  <a:pt x="543167" y="189988"/>
                </a:lnTo>
                <a:lnTo>
                  <a:pt x="589564" y="189988"/>
                </a:lnTo>
                <a:lnTo>
                  <a:pt x="589564" y="237186"/>
                </a:lnTo>
                <a:lnTo>
                  <a:pt x="543167" y="237186"/>
                </a:lnTo>
                <a:lnTo>
                  <a:pt x="543167" y="269384"/>
                </a:lnTo>
                <a:lnTo>
                  <a:pt x="595164" y="263984"/>
                </a:lnTo>
                <a:cubicBezTo>
                  <a:pt x="593830" y="279183"/>
                  <a:pt x="592897" y="296115"/>
                  <a:pt x="592364" y="314781"/>
                </a:cubicBezTo>
                <a:lnTo>
                  <a:pt x="543167" y="319981"/>
                </a:lnTo>
                <a:lnTo>
                  <a:pt x="543167" y="397976"/>
                </a:lnTo>
                <a:lnTo>
                  <a:pt x="495170" y="397976"/>
                </a:lnTo>
                <a:lnTo>
                  <a:pt x="495170" y="324980"/>
                </a:lnTo>
                <a:lnTo>
                  <a:pt x="418375" y="333580"/>
                </a:lnTo>
                <a:lnTo>
                  <a:pt x="413975" y="280783"/>
                </a:lnTo>
                <a:cubicBezTo>
                  <a:pt x="438640" y="279050"/>
                  <a:pt x="465705" y="276850"/>
                  <a:pt x="495170" y="274183"/>
                </a:cubicBezTo>
                <a:lnTo>
                  <a:pt x="495170" y="237186"/>
                </a:lnTo>
                <a:lnTo>
                  <a:pt x="418375" y="237186"/>
                </a:lnTo>
                <a:lnTo>
                  <a:pt x="418375" y="188789"/>
                </a:lnTo>
                <a:cubicBezTo>
                  <a:pt x="427174" y="161190"/>
                  <a:pt x="435440" y="131325"/>
                  <a:pt x="443173" y="99194"/>
                </a:cubicBezTo>
                <a:lnTo>
                  <a:pt x="414775" y="99194"/>
                </a:lnTo>
                <a:lnTo>
                  <a:pt x="414775" y="51997"/>
                </a:lnTo>
                <a:lnTo>
                  <a:pt x="453972" y="51997"/>
                </a:lnTo>
                <a:cubicBezTo>
                  <a:pt x="457439" y="35998"/>
                  <a:pt x="460772" y="19466"/>
                  <a:pt x="463972" y="2400"/>
                </a:cubicBezTo>
                <a:close/>
                <a:moveTo>
                  <a:pt x="301182" y="1200"/>
                </a:moveTo>
                <a:lnTo>
                  <a:pt x="347979" y="11199"/>
                </a:lnTo>
                <a:cubicBezTo>
                  <a:pt x="343179" y="31331"/>
                  <a:pt x="337646" y="50797"/>
                  <a:pt x="331380" y="69596"/>
                </a:cubicBezTo>
                <a:lnTo>
                  <a:pt x="401976" y="69596"/>
                </a:lnTo>
                <a:lnTo>
                  <a:pt x="401976" y="117193"/>
                </a:lnTo>
                <a:lnTo>
                  <a:pt x="388376" y="117193"/>
                </a:lnTo>
                <a:cubicBezTo>
                  <a:pt x="384510" y="183056"/>
                  <a:pt x="373177" y="239652"/>
                  <a:pt x="354378" y="286983"/>
                </a:cubicBezTo>
                <a:cubicBezTo>
                  <a:pt x="367311" y="308448"/>
                  <a:pt x="383310" y="326247"/>
                  <a:pt x="402375" y="340379"/>
                </a:cubicBezTo>
                <a:cubicBezTo>
                  <a:pt x="392243" y="363578"/>
                  <a:pt x="385043" y="382377"/>
                  <a:pt x="380777" y="396776"/>
                </a:cubicBezTo>
                <a:cubicBezTo>
                  <a:pt x="360511" y="380110"/>
                  <a:pt x="343246" y="360578"/>
                  <a:pt x="328980" y="338179"/>
                </a:cubicBezTo>
                <a:cubicBezTo>
                  <a:pt x="314714" y="361378"/>
                  <a:pt x="297982" y="381577"/>
                  <a:pt x="278783" y="398776"/>
                </a:cubicBezTo>
                <a:cubicBezTo>
                  <a:pt x="273050" y="383577"/>
                  <a:pt x="266250" y="369711"/>
                  <a:pt x="258384" y="357178"/>
                </a:cubicBezTo>
                <a:cubicBezTo>
                  <a:pt x="241185" y="369044"/>
                  <a:pt x="226786" y="379710"/>
                  <a:pt x="215187" y="389176"/>
                </a:cubicBezTo>
                <a:lnTo>
                  <a:pt x="192388" y="359178"/>
                </a:lnTo>
                <a:cubicBezTo>
                  <a:pt x="198521" y="351712"/>
                  <a:pt x="201454" y="343579"/>
                  <a:pt x="201188" y="334780"/>
                </a:cubicBezTo>
                <a:lnTo>
                  <a:pt x="201188" y="275983"/>
                </a:lnTo>
                <a:lnTo>
                  <a:pt x="165590" y="275983"/>
                </a:lnTo>
                <a:cubicBezTo>
                  <a:pt x="166123" y="330647"/>
                  <a:pt x="151991" y="370644"/>
                  <a:pt x="123193" y="395976"/>
                </a:cubicBezTo>
                <a:cubicBezTo>
                  <a:pt x="115460" y="385043"/>
                  <a:pt x="105460" y="373577"/>
                  <a:pt x="93194" y="361578"/>
                </a:cubicBezTo>
                <a:cubicBezTo>
                  <a:pt x="101327" y="354112"/>
                  <a:pt x="107793" y="345179"/>
                  <a:pt x="112593" y="334780"/>
                </a:cubicBezTo>
                <a:cubicBezTo>
                  <a:pt x="117393" y="324380"/>
                  <a:pt x="120426" y="313981"/>
                  <a:pt x="121693" y="303582"/>
                </a:cubicBezTo>
                <a:cubicBezTo>
                  <a:pt x="122959" y="293182"/>
                  <a:pt x="123593" y="270650"/>
                  <a:pt x="123593" y="235986"/>
                </a:cubicBezTo>
                <a:lnTo>
                  <a:pt x="243985" y="235986"/>
                </a:lnTo>
                <a:lnTo>
                  <a:pt x="243985" y="317581"/>
                </a:lnTo>
                <a:cubicBezTo>
                  <a:pt x="249851" y="313581"/>
                  <a:pt x="259184" y="306648"/>
                  <a:pt x="271983" y="296782"/>
                </a:cubicBezTo>
                <a:cubicBezTo>
                  <a:pt x="272517" y="307981"/>
                  <a:pt x="273183" y="318114"/>
                  <a:pt x="273983" y="327180"/>
                </a:cubicBezTo>
                <a:cubicBezTo>
                  <a:pt x="285049" y="314914"/>
                  <a:pt x="294849" y="301448"/>
                  <a:pt x="303382" y="286783"/>
                </a:cubicBezTo>
                <a:cubicBezTo>
                  <a:pt x="291516" y="255718"/>
                  <a:pt x="283649" y="220653"/>
                  <a:pt x="279783" y="181589"/>
                </a:cubicBezTo>
                <a:cubicBezTo>
                  <a:pt x="276317" y="187322"/>
                  <a:pt x="272783" y="192922"/>
                  <a:pt x="269184" y="198388"/>
                </a:cubicBezTo>
                <a:cubicBezTo>
                  <a:pt x="264117" y="184256"/>
                  <a:pt x="257451" y="169456"/>
                  <a:pt x="249185" y="153991"/>
                </a:cubicBezTo>
                <a:cubicBezTo>
                  <a:pt x="250651" y="151458"/>
                  <a:pt x="252118" y="148791"/>
                  <a:pt x="253585" y="145991"/>
                </a:cubicBezTo>
                <a:lnTo>
                  <a:pt x="118593" y="145991"/>
                </a:lnTo>
                <a:cubicBezTo>
                  <a:pt x="109393" y="161190"/>
                  <a:pt x="99861" y="175923"/>
                  <a:pt x="89995" y="190188"/>
                </a:cubicBezTo>
                <a:lnTo>
                  <a:pt x="89995" y="396776"/>
                </a:lnTo>
                <a:lnTo>
                  <a:pt x="42797" y="396776"/>
                </a:lnTo>
                <a:lnTo>
                  <a:pt x="42797" y="251985"/>
                </a:lnTo>
                <a:cubicBezTo>
                  <a:pt x="34931" y="261184"/>
                  <a:pt x="26932" y="270117"/>
                  <a:pt x="18799" y="278783"/>
                </a:cubicBezTo>
                <a:cubicBezTo>
                  <a:pt x="14532" y="263851"/>
                  <a:pt x="8266" y="245452"/>
                  <a:pt x="0" y="223586"/>
                </a:cubicBezTo>
                <a:cubicBezTo>
                  <a:pt x="30665" y="189455"/>
                  <a:pt x="57730" y="152124"/>
                  <a:pt x="81195" y="111593"/>
                </a:cubicBezTo>
                <a:lnTo>
                  <a:pt x="110793" y="133392"/>
                </a:lnTo>
                <a:lnTo>
                  <a:pt x="110793" y="45197"/>
                </a:lnTo>
                <a:cubicBezTo>
                  <a:pt x="85595" y="78929"/>
                  <a:pt x="58930" y="109593"/>
                  <a:pt x="30798" y="137192"/>
                </a:cubicBezTo>
                <a:cubicBezTo>
                  <a:pt x="20932" y="121459"/>
                  <a:pt x="10933" y="106527"/>
                  <a:pt x="800" y="92394"/>
                </a:cubicBezTo>
                <a:cubicBezTo>
                  <a:pt x="29598" y="66263"/>
                  <a:pt x="55730" y="36398"/>
                  <a:pt x="79195" y="2800"/>
                </a:cubicBezTo>
                <a:lnTo>
                  <a:pt x="120393" y="31998"/>
                </a:lnTo>
                <a:cubicBezTo>
                  <a:pt x="118393" y="34798"/>
                  <a:pt x="116326" y="37598"/>
                  <a:pt x="114193" y="40398"/>
                </a:cubicBezTo>
                <a:lnTo>
                  <a:pt x="149591" y="40398"/>
                </a:lnTo>
                <a:lnTo>
                  <a:pt x="149591" y="109993"/>
                </a:lnTo>
                <a:lnTo>
                  <a:pt x="165590" y="109993"/>
                </a:lnTo>
                <a:lnTo>
                  <a:pt x="165590" y="6400"/>
                </a:lnTo>
                <a:lnTo>
                  <a:pt x="204388" y="6400"/>
                </a:lnTo>
                <a:lnTo>
                  <a:pt x="204388" y="109993"/>
                </a:lnTo>
                <a:lnTo>
                  <a:pt x="220387" y="109993"/>
                </a:lnTo>
                <a:lnTo>
                  <a:pt x="220387" y="40398"/>
                </a:lnTo>
                <a:lnTo>
                  <a:pt x="259184" y="40398"/>
                </a:lnTo>
                <a:lnTo>
                  <a:pt x="259184" y="134792"/>
                </a:lnTo>
                <a:cubicBezTo>
                  <a:pt x="275717" y="99994"/>
                  <a:pt x="289716" y="55463"/>
                  <a:pt x="301182" y="1200"/>
                </a:cubicBezTo>
                <a:close/>
                <a:moveTo>
                  <a:pt x="1127931" y="400"/>
                </a:moveTo>
                <a:cubicBezTo>
                  <a:pt x="1140464" y="17466"/>
                  <a:pt x="1152063" y="35198"/>
                  <a:pt x="1162729" y="53597"/>
                </a:cubicBezTo>
                <a:lnTo>
                  <a:pt x="1131731" y="67996"/>
                </a:lnTo>
                <a:lnTo>
                  <a:pt x="1213126" y="67996"/>
                </a:lnTo>
                <a:lnTo>
                  <a:pt x="1213126" y="111193"/>
                </a:lnTo>
                <a:lnTo>
                  <a:pt x="1149930" y="111193"/>
                </a:lnTo>
                <a:lnTo>
                  <a:pt x="1149930" y="155191"/>
                </a:lnTo>
                <a:lnTo>
                  <a:pt x="1209926" y="155191"/>
                </a:lnTo>
                <a:lnTo>
                  <a:pt x="1209926" y="196388"/>
                </a:lnTo>
                <a:lnTo>
                  <a:pt x="1149930" y="196388"/>
                </a:lnTo>
                <a:lnTo>
                  <a:pt x="1149930" y="240385"/>
                </a:lnTo>
                <a:lnTo>
                  <a:pt x="1209926" y="240385"/>
                </a:lnTo>
                <a:lnTo>
                  <a:pt x="1209926" y="281583"/>
                </a:lnTo>
                <a:lnTo>
                  <a:pt x="1149930" y="281583"/>
                </a:lnTo>
                <a:lnTo>
                  <a:pt x="1149930" y="327980"/>
                </a:lnTo>
                <a:lnTo>
                  <a:pt x="1217526" y="327980"/>
                </a:lnTo>
                <a:lnTo>
                  <a:pt x="1217526" y="370377"/>
                </a:lnTo>
                <a:lnTo>
                  <a:pt x="1045936" y="370377"/>
                </a:lnTo>
                <a:lnTo>
                  <a:pt x="1045936" y="396376"/>
                </a:lnTo>
                <a:lnTo>
                  <a:pt x="996339" y="396376"/>
                </a:lnTo>
                <a:lnTo>
                  <a:pt x="996339" y="148991"/>
                </a:lnTo>
                <a:cubicBezTo>
                  <a:pt x="993539" y="152191"/>
                  <a:pt x="990740" y="155457"/>
                  <a:pt x="987940" y="158790"/>
                </a:cubicBezTo>
                <a:cubicBezTo>
                  <a:pt x="978074" y="143058"/>
                  <a:pt x="968874" y="130259"/>
                  <a:pt x="960341" y="120393"/>
                </a:cubicBezTo>
                <a:lnTo>
                  <a:pt x="960341" y="163190"/>
                </a:lnTo>
                <a:lnTo>
                  <a:pt x="985540" y="163190"/>
                </a:lnTo>
                <a:lnTo>
                  <a:pt x="985540" y="206387"/>
                </a:lnTo>
                <a:lnTo>
                  <a:pt x="960341" y="206387"/>
                </a:lnTo>
                <a:lnTo>
                  <a:pt x="960341" y="347579"/>
                </a:lnTo>
                <a:cubicBezTo>
                  <a:pt x="960341" y="365444"/>
                  <a:pt x="954975" y="378177"/>
                  <a:pt x="944242" y="385777"/>
                </a:cubicBezTo>
                <a:cubicBezTo>
                  <a:pt x="933510" y="393376"/>
                  <a:pt x="916744" y="397176"/>
                  <a:pt x="893945" y="397176"/>
                </a:cubicBezTo>
                <a:lnTo>
                  <a:pt x="868747" y="397176"/>
                </a:lnTo>
                <a:cubicBezTo>
                  <a:pt x="865814" y="377444"/>
                  <a:pt x="862347" y="360645"/>
                  <a:pt x="858348" y="346779"/>
                </a:cubicBezTo>
                <a:cubicBezTo>
                  <a:pt x="873013" y="348379"/>
                  <a:pt x="885013" y="349179"/>
                  <a:pt x="894345" y="349179"/>
                </a:cubicBezTo>
                <a:cubicBezTo>
                  <a:pt x="906345" y="349179"/>
                  <a:pt x="912344" y="342646"/>
                  <a:pt x="912344" y="329580"/>
                </a:cubicBezTo>
                <a:lnTo>
                  <a:pt x="912344" y="243385"/>
                </a:lnTo>
                <a:cubicBezTo>
                  <a:pt x="895145" y="284316"/>
                  <a:pt x="871814" y="320514"/>
                  <a:pt x="842349" y="351979"/>
                </a:cubicBezTo>
                <a:cubicBezTo>
                  <a:pt x="839949" y="342912"/>
                  <a:pt x="833016" y="324914"/>
                  <a:pt x="821550" y="297982"/>
                </a:cubicBezTo>
                <a:cubicBezTo>
                  <a:pt x="848615" y="269850"/>
                  <a:pt x="870614" y="239319"/>
                  <a:pt x="887546" y="206387"/>
                </a:cubicBezTo>
                <a:lnTo>
                  <a:pt x="830349" y="206387"/>
                </a:lnTo>
                <a:lnTo>
                  <a:pt x="830349" y="167190"/>
                </a:lnTo>
                <a:lnTo>
                  <a:pt x="846348" y="83995"/>
                </a:lnTo>
                <a:lnTo>
                  <a:pt x="893146" y="83995"/>
                </a:lnTo>
                <a:lnTo>
                  <a:pt x="879146" y="163190"/>
                </a:lnTo>
                <a:lnTo>
                  <a:pt x="912344" y="163190"/>
                </a:lnTo>
                <a:lnTo>
                  <a:pt x="912344" y="64396"/>
                </a:lnTo>
                <a:lnTo>
                  <a:pt x="830349" y="64396"/>
                </a:lnTo>
                <a:lnTo>
                  <a:pt x="830349" y="21199"/>
                </a:lnTo>
                <a:lnTo>
                  <a:pt x="986340" y="21199"/>
                </a:lnTo>
                <a:lnTo>
                  <a:pt x="986340" y="64396"/>
                </a:lnTo>
                <a:lnTo>
                  <a:pt x="960341" y="64396"/>
                </a:lnTo>
                <a:lnTo>
                  <a:pt x="960341" y="119593"/>
                </a:lnTo>
                <a:cubicBezTo>
                  <a:pt x="990206" y="86795"/>
                  <a:pt x="1014871" y="47331"/>
                  <a:pt x="1034337" y="1200"/>
                </a:cubicBezTo>
                <a:lnTo>
                  <a:pt x="1079934" y="14399"/>
                </a:lnTo>
                <a:cubicBezTo>
                  <a:pt x="1073535" y="31598"/>
                  <a:pt x="1064935" y="49464"/>
                  <a:pt x="1054136" y="67996"/>
                </a:cubicBezTo>
                <a:lnTo>
                  <a:pt x="1113932" y="67996"/>
                </a:lnTo>
                <a:cubicBezTo>
                  <a:pt x="1104199" y="47730"/>
                  <a:pt x="1095533" y="31598"/>
                  <a:pt x="1087934" y="19599"/>
                </a:cubicBezTo>
                <a:close/>
                <a:moveTo>
                  <a:pt x="623162" y="0"/>
                </a:moveTo>
                <a:lnTo>
                  <a:pt x="676359" y="8400"/>
                </a:lnTo>
                <a:cubicBezTo>
                  <a:pt x="671826" y="25465"/>
                  <a:pt x="667226" y="41864"/>
                  <a:pt x="662560" y="57597"/>
                </a:cubicBezTo>
                <a:lnTo>
                  <a:pt x="805951" y="57597"/>
                </a:lnTo>
                <a:lnTo>
                  <a:pt x="805951" y="105594"/>
                </a:lnTo>
                <a:lnTo>
                  <a:pt x="783552" y="182789"/>
                </a:lnTo>
                <a:lnTo>
                  <a:pt x="731955" y="172390"/>
                </a:lnTo>
                <a:lnTo>
                  <a:pt x="751154" y="106794"/>
                </a:lnTo>
                <a:lnTo>
                  <a:pt x="646761" y="106794"/>
                </a:lnTo>
                <a:cubicBezTo>
                  <a:pt x="636494" y="136258"/>
                  <a:pt x="625829" y="162923"/>
                  <a:pt x="614763" y="186789"/>
                </a:cubicBezTo>
                <a:cubicBezTo>
                  <a:pt x="605696" y="179856"/>
                  <a:pt x="590231" y="170790"/>
                  <a:pt x="568365" y="159590"/>
                </a:cubicBezTo>
                <a:cubicBezTo>
                  <a:pt x="595030" y="105194"/>
                  <a:pt x="613296" y="51997"/>
                  <a:pt x="623162" y="0"/>
                </a:cubicBezTo>
                <a:close/>
              </a:path>
            </a:pathLst>
          </a:custGeom>
          <a:solidFill>
            <a:srgbClr val="404040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Tx/>
              <a:buFontTx/>
              <a:buNone/>
              <a:tabLst/>
              <a:defRPr/>
            </a:pP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40404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26" name="文本框 25" descr="e7d195523061f1c0c989bbdf341b111e769f2ee359bd8df638E53E9931A62DC22263A6E1A75FFBC630BB5D77BA969D9175F253EB94D93A1189E24A7D909BAD0376573965191318DE1FD009565C070D0758BE63ED47B2EDEA90557AF5557698B3C970B7156711F56A817E054E0F6C1C4A122430A250CE9C515ABA2065CACC41450FAD86564000734B172F27CA8E080E88">
            <a:extLst>
              <a:ext uri="{FF2B5EF4-FFF2-40B4-BE49-F238E27FC236}">
                <a16:creationId xmlns="" xmlns:a16="http://schemas.microsoft.com/office/drawing/2014/main" id="{BFE2DAB7-F633-4BB9-8021-26EBC8FC87AF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2112587" y="4404961"/>
            <a:ext cx="2638918" cy="440973"/>
          </a:xfrm>
          <a:custGeom>
            <a:avLst/>
            <a:gdLst/>
            <a:ahLst/>
            <a:cxnLst/>
            <a:rect l="l" t="t" r="r" b="b"/>
            <a:pathLst>
              <a:path w="2638918" h="440973">
                <a:moveTo>
                  <a:pt x="1375316" y="312981"/>
                </a:moveTo>
                <a:cubicBezTo>
                  <a:pt x="1384915" y="337112"/>
                  <a:pt x="1392581" y="357911"/>
                  <a:pt x="1398314" y="375377"/>
                </a:cubicBezTo>
                <a:lnTo>
                  <a:pt x="1377316" y="382176"/>
                </a:lnTo>
                <a:cubicBezTo>
                  <a:pt x="1370516" y="359778"/>
                  <a:pt x="1363316" y="338912"/>
                  <a:pt x="1355717" y="319580"/>
                </a:cubicBezTo>
                <a:close/>
                <a:moveTo>
                  <a:pt x="1470710" y="309781"/>
                </a:moveTo>
                <a:cubicBezTo>
                  <a:pt x="1483909" y="333779"/>
                  <a:pt x="1494842" y="354511"/>
                  <a:pt x="1503508" y="371977"/>
                </a:cubicBezTo>
                <a:lnTo>
                  <a:pt x="1483109" y="380576"/>
                </a:lnTo>
                <a:cubicBezTo>
                  <a:pt x="1474576" y="362044"/>
                  <a:pt x="1464177" y="341446"/>
                  <a:pt x="1451911" y="318780"/>
                </a:cubicBezTo>
                <a:close/>
                <a:moveTo>
                  <a:pt x="1288921" y="307181"/>
                </a:moveTo>
                <a:lnTo>
                  <a:pt x="1308120" y="316780"/>
                </a:lnTo>
                <a:cubicBezTo>
                  <a:pt x="1295054" y="339712"/>
                  <a:pt x="1279655" y="363578"/>
                  <a:pt x="1261923" y="388376"/>
                </a:cubicBezTo>
                <a:cubicBezTo>
                  <a:pt x="1256190" y="384243"/>
                  <a:pt x="1249790" y="380310"/>
                  <a:pt x="1242724" y="376577"/>
                </a:cubicBezTo>
                <a:cubicBezTo>
                  <a:pt x="1262989" y="349645"/>
                  <a:pt x="1278388" y="326513"/>
                  <a:pt x="1288921" y="307181"/>
                </a:cubicBezTo>
                <a:close/>
                <a:moveTo>
                  <a:pt x="1566304" y="305981"/>
                </a:moveTo>
                <a:cubicBezTo>
                  <a:pt x="1584036" y="330246"/>
                  <a:pt x="1598635" y="351312"/>
                  <a:pt x="1610101" y="369177"/>
                </a:cubicBezTo>
                <a:lnTo>
                  <a:pt x="1591103" y="380576"/>
                </a:lnTo>
                <a:cubicBezTo>
                  <a:pt x="1576837" y="357645"/>
                  <a:pt x="1562638" y="336379"/>
                  <a:pt x="1548505" y="316780"/>
                </a:cubicBezTo>
                <a:close/>
                <a:moveTo>
                  <a:pt x="1017738" y="271183"/>
                </a:moveTo>
                <a:lnTo>
                  <a:pt x="1017738" y="342179"/>
                </a:lnTo>
                <a:lnTo>
                  <a:pt x="1100133" y="342179"/>
                </a:lnTo>
                <a:lnTo>
                  <a:pt x="1100133" y="271183"/>
                </a:lnTo>
                <a:close/>
                <a:moveTo>
                  <a:pt x="118792" y="232386"/>
                </a:moveTo>
                <a:lnTo>
                  <a:pt x="221986" y="232386"/>
                </a:lnTo>
                <a:lnTo>
                  <a:pt x="221986" y="310981"/>
                </a:lnTo>
                <a:cubicBezTo>
                  <a:pt x="223053" y="310047"/>
                  <a:pt x="224653" y="308648"/>
                  <a:pt x="226786" y="306781"/>
                </a:cubicBezTo>
                <a:cubicBezTo>
                  <a:pt x="241185" y="294115"/>
                  <a:pt x="252251" y="284049"/>
                  <a:pt x="259984" y="276583"/>
                </a:cubicBezTo>
                <a:cubicBezTo>
                  <a:pt x="260784" y="280849"/>
                  <a:pt x="261850" y="286116"/>
                  <a:pt x="263184" y="292382"/>
                </a:cubicBezTo>
                <a:cubicBezTo>
                  <a:pt x="263850" y="295048"/>
                  <a:pt x="264317" y="297115"/>
                  <a:pt x="264584" y="298581"/>
                </a:cubicBezTo>
                <a:cubicBezTo>
                  <a:pt x="236185" y="322980"/>
                  <a:pt x="217053" y="340246"/>
                  <a:pt x="207187" y="350378"/>
                </a:cubicBezTo>
                <a:lnTo>
                  <a:pt x="192588" y="330980"/>
                </a:lnTo>
                <a:cubicBezTo>
                  <a:pt x="196588" y="326180"/>
                  <a:pt x="199188" y="321513"/>
                  <a:pt x="200387" y="316980"/>
                </a:cubicBezTo>
                <a:cubicBezTo>
                  <a:pt x="201721" y="312447"/>
                  <a:pt x="202387" y="305781"/>
                  <a:pt x="202387" y="296982"/>
                </a:cubicBezTo>
                <a:lnTo>
                  <a:pt x="202387" y="250784"/>
                </a:lnTo>
                <a:lnTo>
                  <a:pt x="138391" y="250784"/>
                </a:lnTo>
                <a:lnTo>
                  <a:pt x="138391" y="269983"/>
                </a:lnTo>
                <a:cubicBezTo>
                  <a:pt x="138525" y="272383"/>
                  <a:pt x="138591" y="275783"/>
                  <a:pt x="138591" y="280183"/>
                </a:cubicBezTo>
                <a:cubicBezTo>
                  <a:pt x="138591" y="320447"/>
                  <a:pt x="124725" y="351845"/>
                  <a:pt x="96994" y="374377"/>
                </a:cubicBezTo>
                <a:cubicBezTo>
                  <a:pt x="92861" y="369177"/>
                  <a:pt x="87861" y="364311"/>
                  <a:pt x="81995" y="359778"/>
                </a:cubicBezTo>
                <a:cubicBezTo>
                  <a:pt x="97860" y="345379"/>
                  <a:pt x="107860" y="332246"/>
                  <a:pt x="111993" y="320380"/>
                </a:cubicBezTo>
                <a:cubicBezTo>
                  <a:pt x="116793" y="308781"/>
                  <a:pt x="119059" y="289515"/>
                  <a:pt x="118792" y="262584"/>
                </a:cubicBezTo>
                <a:close/>
                <a:moveTo>
                  <a:pt x="1017738" y="181189"/>
                </a:moveTo>
                <a:lnTo>
                  <a:pt x="1017738" y="252384"/>
                </a:lnTo>
                <a:lnTo>
                  <a:pt x="1100133" y="252384"/>
                </a:lnTo>
                <a:lnTo>
                  <a:pt x="1100133" y="181189"/>
                </a:lnTo>
                <a:close/>
                <a:moveTo>
                  <a:pt x="112993" y="170389"/>
                </a:moveTo>
                <a:lnTo>
                  <a:pt x="236785" y="170389"/>
                </a:lnTo>
                <a:lnTo>
                  <a:pt x="236785" y="189388"/>
                </a:lnTo>
                <a:lnTo>
                  <a:pt x="112993" y="189388"/>
                </a:lnTo>
                <a:close/>
                <a:moveTo>
                  <a:pt x="2151343" y="128792"/>
                </a:moveTo>
                <a:cubicBezTo>
                  <a:pt x="2126944" y="128792"/>
                  <a:pt x="2107345" y="137925"/>
                  <a:pt x="2092546" y="156190"/>
                </a:cubicBezTo>
                <a:cubicBezTo>
                  <a:pt x="2077747" y="174456"/>
                  <a:pt x="2070348" y="198654"/>
                  <a:pt x="2070348" y="228786"/>
                </a:cubicBezTo>
                <a:cubicBezTo>
                  <a:pt x="2070348" y="259051"/>
                  <a:pt x="2077147" y="282549"/>
                  <a:pt x="2090746" y="299281"/>
                </a:cubicBezTo>
                <a:cubicBezTo>
                  <a:pt x="2104346" y="316014"/>
                  <a:pt x="2122278" y="324380"/>
                  <a:pt x="2144543" y="324380"/>
                </a:cubicBezTo>
                <a:cubicBezTo>
                  <a:pt x="2168408" y="324380"/>
                  <a:pt x="2187374" y="316680"/>
                  <a:pt x="2201440" y="301281"/>
                </a:cubicBezTo>
                <a:cubicBezTo>
                  <a:pt x="2215505" y="285882"/>
                  <a:pt x="2222538" y="267050"/>
                  <a:pt x="2222538" y="244785"/>
                </a:cubicBezTo>
                <a:lnTo>
                  <a:pt x="2222538" y="200987"/>
                </a:lnTo>
                <a:cubicBezTo>
                  <a:pt x="2222538" y="181389"/>
                  <a:pt x="2215972" y="164456"/>
                  <a:pt x="2202840" y="150191"/>
                </a:cubicBezTo>
                <a:cubicBezTo>
                  <a:pt x="2189707" y="135925"/>
                  <a:pt x="2172541" y="128792"/>
                  <a:pt x="2151343" y="128792"/>
                </a:cubicBezTo>
                <a:close/>
                <a:moveTo>
                  <a:pt x="669959" y="120592"/>
                </a:moveTo>
                <a:lnTo>
                  <a:pt x="691757" y="120592"/>
                </a:lnTo>
                <a:cubicBezTo>
                  <a:pt x="691357" y="143791"/>
                  <a:pt x="690691" y="160857"/>
                  <a:pt x="689758" y="171789"/>
                </a:cubicBezTo>
                <a:cubicBezTo>
                  <a:pt x="705223" y="262450"/>
                  <a:pt x="742088" y="325913"/>
                  <a:pt x="800351" y="362178"/>
                </a:cubicBezTo>
                <a:cubicBezTo>
                  <a:pt x="794618" y="368311"/>
                  <a:pt x="789151" y="374844"/>
                  <a:pt x="783952" y="381776"/>
                </a:cubicBezTo>
                <a:cubicBezTo>
                  <a:pt x="728488" y="339779"/>
                  <a:pt x="694357" y="284782"/>
                  <a:pt x="681558" y="216786"/>
                </a:cubicBezTo>
                <a:cubicBezTo>
                  <a:pt x="670492" y="284649"/>
                  <a:pt x="631561" y="341179"/>
                  <a:pt x="564765" y="386376"/>
                </a:cubicBezTo>
                <a:cubicBezTo>
                  <a:pt x="559966" y="379577"/>
                  <a:pt x="554766" y="373044"/>
                  <a:pt x="549166" y="366777"/>
                </a:cubicBezTo>
                <a:cubicBezTo>
                  <a:pt x="621028" y="323180"/>
                  <a:pt x="660626" y="261050"/>
                  <a:pt x="667959" y="180389"/>
                </a:cubicBezTo>
                <a:cubicBezTo>
                  <a:pt x="669292" y="164390"/>
                  <a:pt x="669959" y="144458"/>
                  <a:pt x="669959" y="120592"/>
                </a:cubicBezTo>
                <a:close/>
                <a:moveTo>
                  <a:pt x="1970298" y="115993"/>
                </a:moveTo>
                <a:lnTo>
                  <a:pt x="1990097" y="115993"/>
                </a:lnTo>
                <a:lnTo>
                  <a:pt x="1990097" y="337179"/>
                </a:lnTo>
                <a:lnTo>
                  <a:pt x="1970298" y="337179"/>
                </a:lnTo>
                <a:close/>
                <a:moveTo>
                  <a:pt x="2150943" y="110593"/>
                </a:moveTo>
                <a:cubicBezTo>
                  <a:pt x="2183474" y="110593"/>
                  <a:pt x="2207073" y="124059"/>
                  <a:pt x="2221738" y="150990"/>
                </a:cubicBezTo>
                <a:lnTo>
                  <a:pt x="2222538" y="150990"/>
                </a:lnTo>
                <a:lnTo>
                  <a:pt x="2222538" y="115993"/>
                </a:lnTo>
                <a:lnTo>
                  <a:pt x="2242537" y="115993"/>
                </a:lnTo>
                <a:lnTo>
                  <a:pt x="2242537" y="320780"/>
                </a:lnTo>
                <a:cubicBezTo>
                  <a:pt x="2242537" y="362378"/>
                  <a:pt x="2233438" y="392809"/>
                  <a:pt x="2215239" y="412075"/>
                </a:cubicBezTo>
                <a:cubicBezTo>
                  <a:pt x="2197040" y="431340"/>
                  <a:pt x="2168808" y="440973"/>
                  <a:pt x="2130544" y="440973"/>
                </a:cubicBezTo>
                <a:cubicBezTo>
                  <a:pt x="2109212" y="440973"/>
                  <a:pt x="2087280" y="435373"/>
                  <a:pt x="2064748" y="424174"/>
                </a:cubicBezTo>
                <a:lnTo>
                  <a:pt x="2064748" y="403575"/>
                </a:lnTo>
                <a:cubicBezTo>
                  <a:pt x="2088080" y="416508"/>
                  <a:pt x="2110145" y="422974"/>
                  <a:pt x="2130944" y="422974"/>
                </a:cubicBezTo>
                <a:cubicBezTo>
                  <a:pt x="2192007" y="422974"/>
                  <a:pt x="2222538" y="390709"/>
                  <a:pt x="2222538" y="326180"/>
                </a:cubicBezTo>
                <a:lnTo>
                  <a:pt x="2222538" y="297382"/>
                </a:lnTo>
                <a:lnTo>
                  <a:pt x="2221738" y="297382"/>
                </a:lnTo>
                <a:cubicBezTo>
                  <a:pt x="2204273" y="327513"/>
                  <a:pt x="2177675" y="342579"/>
                  <a:pt x="2141943" y="342579"/>
                </a:cubicBezTo>
                <a:cubicBezTo>
                  <a:pt x="2114745" y="342579"/>
                  <a:pt x="2092546" y="332713"/>
                  <a:pt x="2075347" y="312981"/>
                </a:cubicBezTo>
                <a:cubicBezTo>
                  <a:pt x="2058148" y="293249"/>
                  <a:pt x="2049549" y="265717"/>
                  <a:pt x="2049549" y="230386"/>
                </a:cubicBezTo>
                <a:cubicBezTo>
                  <a:pt x="2049549" y="195188"/>
                  <a:pt x="2058848" y="166423"/>
                  <a:pt x="2077447" y="144091"/>
                </a:cubicBezTo>
                <a:cubicBezTo>
                  <a:pt x="2096046" y="121759"/>
                  <a:pt x="2120545" y="110593"/>
                  <a:pt x="2150943" y="110593"/>
                </a:cubicBezTo>
                <a:close/>
                <a:moveTo>
                  <a:pt x="75795" y="108593"/>
                </a:moveTo>
                <a:lnTo>
                  <a:pt x="94594" y="118392"/>
                </a:lnTo>
                <a:cubicBezTo>
                  <a:pt x="87394" y="135058"/>
                  <a:pt x="78128" y="153524"/>
                  <a:pt x="66796" y="173789"/>
                </a:cubicBezTo>
                <a:lnTo>
                  <a:pt x="66796" y="387576"/>
                </a:lnTo>
                <a:lnTo>
                  <a:pt x="46997" y="387576"/>
                </a:lnTo>
                <a:lnTo>
                  <a:pt x="46997" y="205787"/>
                </a:lnTo>
                <a:cubicBezTo>
                  <a:pt x="37397" y="220586"/>
                  <a:pt x="25398" y="236252"/>
                  <a:pt x="10999" y="252784"/>
                </a:cubicBezTo>
                <a:cubicBezTo>
                  <a:pt x="7533" y="244785"/>
                  <a:pt x="3866" y="238119"/>
                  <a:pt x="0" y="232786"/>
                </a:cubicBezTo>
                <a:cubicBezTo>
                  <a:pt x="30931" y="198121"/>
                  <a:pt x="56196" y="156723"/>
                  <a:pt x="75795" y="108593"/>
                </a:cubicBezTo>
                <a:close/>
                <a:moveTo>
                  <a:pt x="295382" y="96794"/>
                </a:moveTo>
                <a:cubicBezTo>
                  <a:pt x="294715" y="98394"/>
                  <a:pt x="293715" y="100794"/>
                  <a:pt x="292382" y="103993"/>
                </a:cubicBezTo>
                <a:cubicBezTo>
                  <a:pt x="290249" y="109460"/>
                  <a:pt x="288649" y="113593"/>
                  <a:pt x="287582" y="116393"/>
                </a:cubicBezTo>
                <a:cubicBezTo>
                  <a:pt x="293848" y="177989"/>
                  <a:pt x="304048" y="225653"/>
                  <a:pt x="318180" y="259384"/>
                </a:cubicBezTo>
                <a:cubicBezTo>
                  <a:pt x="336312" y="221253"/>
                  <a:pt x="347378" y="167056"/>
                  <a:pt x="351378" y="96794"/>
                </a:cubicBezTo>
                <a:close/>
                <a:moveTo>
                  <a:pt x="1017738" y="91394"/>
                </a:moveTo>
                <a:lnTo>
                  <a:pt x="1017738" y="162390"/>
                </a:lnTo>
                <a:lnTo>
                  <a:pt x="1100133" y="162390"/>
                </a:lnTo>
                <a:lnTo>
                  <a:pt x="1100133" y="91394"/>
                </a:lnTo>
                <a:close/>
                <a:moveTo>
                  <a:pt x="1507308" y="61196"/>
                </a:moveTo>
                <a:lnTo>
                  <a:pt x="1524507" y="72595"/>
                </a:lnTo>
                <a:cubicBezTo>
                  <a:pt x="1514907" y="84995"/>
                  <a:pt x="1500708" y="102060"/>
                  <a:pt x="1481909" y="123792"/>
                </a:cubicBezTo>
                <a:lnTo>
                  <a:pt x="1464310" y="111193"/>
                </a:lnTo>
                <a:cubicBezTo>
                  <a:pt x="1478709" y="95861"/>
                  <a:pt x="1493042" y="79195"/>
                  <a:pt x="1507308" y="61196"/>
                </a:cubicBezTo>
                <a:close/>
                <a:moveTo>
                  <a:pt x="1340918" y="61196"/>
                </a:moveTo>
                <a:cubicBezTo>
                  <a:pt x="1356650" y="79195"/>
                  <a:pt x="1370316" y="95861"/>
                  <a:pt x="1381915" y="111193"/>
                </a:cubicBezTo>
                <a:lnTo>
                  <a:pt x="1363916" y="123392"/>
                </a:lnTo>
                <a:cubicBezTo>
                  <a:pt x="1351784" y="106193"/>
                  <a:pt x="1338651" y="89261"/>
                  <a:pt x="1324519" y="72595"/>
                </a:cubicBezTo>
                <a:close/>
                <a:moveTo>
                  <a:pt x="2580521" y="51797"/>
                </a:moveTo>
                <a:lnTo>
                  <a:pt x="2580521" y="115993"/>
                </a:lnTo>
                <a:lnTo>
                  <a:pt x="2638918" y="115993"/>
                </a:lnTo>
                <a:lnTo>
                  <a:pt x="2638918" y="134192"/>
                </a:lnTo>
                <a:lnTo>
                  <a:pt x="2580521" y="134192"/>
                </a:lnTo>
                <a:lnTo>
                  <a:pt x="2580521" y="280183"/>
                </a:lnTo>
                <a:cubicBezTo>
                  <a:pt x="2580521" y="295382"/>
                  <a:pt x="2582921" y="306414"/>
                  <a:pt x="2587721" y="313281"/>
                </a:cubicBezTo>
                <a:cubicBezTo>
                  <a:pt x="2592520" y="320147"/>
                  <a:pt x="2600720" y="323580"/>
                  <a:pt x="2612319" y="323580"/>
                </a:cubicBezTo>
                <a:cubicBezTo>
                  <a:pt x="2620452" y="323580"/>
                  <a:pt x="2629318" y="320913"/>
                  <a:pt x="2638918" y="315580"/>
                </a:cubicBezTo>
                <a:lnTo>
                  <a:pt x="2638918" y="334179"/>
                </a:lnTo>
                <a:cubicBezTo>
                  <a:pt x="2628518" y="339112"/>
                  <a:pt x="2618786" y="341579"/>
                  <a:pt x="2609719" y="341579"/>
                </a:cubicBezTo>
                <a:cubicBezTo>
                  <a:pt x="2577055" y="341579"/>
                  <a:pt x="2560722" y="321980"/>
                  <a:pt x="2560722" y="282782"/>
                </a:cubicBezTo>
                <a:lnTo>
                  <a:pt x="2560722" y="134192"/>
                </a:lnTo>
                <a:lnTo>
                  <a:pt x="2520925" y="134192"/>
                </a:lnTo>
                <a:lnTo>
                  <a:pt x="2520925" y="115993"/>
                </a:lnTo>
                <a:lnTo>
                  <a:pt x="2560722" y="115993"/>
                </a:lnTo>
                <a:lnTo>
                  <a:pt x="2560722" y="58596"/>
                </a:lnTo>
                <a:cubicBezTo>
                  <a:pt x="2563789" y="57396"/>
                  <a:pt x="2567055" y="56263"/>
                  <a:pt x="2570522" y="55196"/>
                </a:cubicBezTo>
                <a:cubicBezTo>
                  <a:pt x="2573988" y="54130"/>
                  <a:pt x="2577321" y="52996"/>
                  <a:pt x="2580521" y="51797"/>
                </a:cubicBezTo>
                <a:close/>
                <a:moveTo>
                  <a:pt x="1435512" y="41397"/>
                </a:moveTo>
                <a:lnTo>
                  <a:pt x="1435512" y="146391"/>
                </a:lnTo>
                <a:lnTo>
                  <a:pt x="1560504" y="146391"/>
                </a:lnTo>
                <a:lnTo>
                  <a:pt x="1560504" y="41397"/>
                </a:lnTo>
                <a:close/>
                <a:moveTo>
                  <a:pt x="1289321" y="41397"/>
                </a:moveTo>
                <a:lnTo>
                  <a:pt x="1289321" y="146391"/>
                </a:lnTo>
                <a:lnTo>
                  <a:pt x="1414313" y="146391"/>
                </a:lnTo>
                <a:lnTo>
                  <a:pt x="1414313" y="41397"/>
                </a:lnTo>
                <a:close/>
                <a:moveTo>
                  <a:pt x="1980097" y="27398"/>
                </a:moveTo>
                <a:cubicBezTo>
                  <a:pt x="1984497" y="27398"/>
                  <a:pt x="1988397" y="28831"/>
                  <a:pt x="1991797" y="31698"/>
                </a:cubicBezTo>
                <a:cubicBezTo>
                  <a:pt x="1995197" y="34564"/>
                  <a:pt x="1996896" y="38464"/>
                  <a:pt x="1996896" y="43397"/>
                </a:cubicBezTo>
                <a:cubicBezTo>
                  <a:pt x="1996896" y="48063"/>
                  <a:pt x="1995230" y="52030"/>
                  <a:pt x="1991897" y="55296"/>
                </a:cubicBezTo>
                <a:cubicBezTo>
                  <a:pt x="1988564" y="58563"/>
                  <a:pt x="1984630" y="60196"/>
                  <a:pt x="1980097" y="60196"/>
                </a:cubicBezTo>
                <a:cubicBezTo>
                  <a:pt x="1975698" y="60196"/>
                  <a:pt x="1971865" y="58629"/>
                  <a:pt x="1968598" y="55496"/>
                </a:cubicBezTo>
                <a:cubicBezTo>
                  <a:pt x="1965332" y="52363"/>
                  <a:pt x="1963698" y="48330"/>
                  <a:pt x="1963698" y="43397"/>
                </a:cubicBezTo>
                <a:cubicBezTo>
                  <a:pt x="1963698" y="38731"/>
                  <a:pt x="1965365" y="34898"/>
                  <a:pt x="1968698" y="31898"/>
                </a:cubicBezTo>
                <a:cubicBezTo>
                  <a:pt x="1972031" y="28898"/>
                  <a:pt x="1975831" y="27398"/>
                  <a:pt x="1980097" y="27398"/>
                </a:cubicBezTo>
                <a:close/>
                <a:moveTo>
                  <a:pt x="1774673" y="27398"/>
                </a:moveTo>
                <a:lnTo>
                  <a:pt x="1796071" y="27398"/>
                </a:lnTo>
                <a:lnTo>
                  <a:pt x="1796071" y="317780"/>
                </a:lnTo>
                <a:lnTo>
                  <a:pt x="1920264" y="317780"/>
                </a:lnTo>
                <a:lnTo>
                  <a:pt x="1920264" y="337179"/>
                </a:lnTo>
                <a:lnTo>
                  <a:pt x="1774673" y="337179"/>
                </a:lnTo>
                <a:close/>
                <a:moveTo>
                  <a:pt x="832749" y="26398"/>
                </a:moveTo>
                <a:lnTo>
                  <a:pt x="970740" y="26398"/>
                </a:lnTo>
                <a:lnTo>
                  <a:pt x="970740" y="45197"/>
                </a:lnTo>
                <a:lnTo>
                  <a:pt x="931743" y="45197"/>
                </a:lnTo>
                <a:lnTo>
                  <a:pt x="931743" y="167989"/>
                </a:lnTo>
                <a:lnTo>
                  <a:pt x="969141" y="167989"/>
                </a:lnTo>
                <a:lnTo>
                  <a:pt x="969141" y="186788"/>
                </a:lnTo>
                <a:lnTo>
                  <a:pt x="931743" y="186788"/>
                </a:lnTo>
                <a:lnTo>
                  <a:pt x="931743" y="342979"/>
                </a:lnTo>
                <a:cubicBezTo>
                  <a:pt x="933476" y="369644"/>
                  <a:pt x="920943" y="382843"/>
                  <a:pt x="894145" y="382576"/>
                </a:cubicBezTo>
                <a:cubicBezTo>
                  <a:pt x="889079" y="383110"/>
                  <a:pt x="878279" y="383376"/>
                  <a:pt x="861747" y="383376"/>
                </a:cubicBezTo>
                <a:cubicBezTo>
                  <a:pt x="861480" y="379377"/>
                  <a:pt x="860814" y="373977"/>
                  <a:pt x="859747" y="367177"/>
                </a:cubicBezTo>
                <a:cubicBezTo>
                  <a:pt x="859347" y="364644"/>
                  <a:pt x="859081" y="362711"/>
                  <a:pt x="858947" y="361378"/>
                </a:cubicBezTo>
                <a:cubicBezTo>
                  <a:pt x="863747" y="361644"/>
                  <a:pt x="868213" y="361844"/>
                  <a:pt x="872346" y="361978"/>
                </a:cubicBezTo>
                <a:cubicBezTo>
                  <a:pt x="874346" y="362111"/>
                  <a:pt x="876546" y="362178"/>
                  <a:pt x="878946" y="362178"/>
                </a:cubicBezTo>
                <a:cubicBezTo>
                  <a:pt x="880813" y="362178"/>
                  <a:pt x="883812" y="362178"/>
                  <a:pt x="887945" y="362178"/>
                </a:cubicBezTo>
                <a:cubicBezTo>
                  <a:pt x="904744" y="362978"/>
                  <a:pt x="912677" y="355845"/>
                  <a:pt x="911744" y="340779"/>
                </a:cubicBezTo>
                <a:lnTo>
                  <a:pt x="911744" y="219586"/>
                </a:lnTo>
                <a:cubicBezTo>
                  <a:pt x="894012" y="263050"/>
                  <a:pt x="867080" y="301448"/>
                  <a:pt x="830949" y="334779"/>
                </a:cubicBezTo>
                <a:cubicBezTo>
                  <a:pt x="826283" y="328513"/>
                  <a:pt x="821283" y="322913"/>
                  <a:pt x="815950" y="317980"/>
                </a:cubicBezTo>
                <a:cubicBezTo>
                  <a:pt x="858614" y="280516"/>
                  <a:pt x="889879" y="236785"/>
                  <a:pt x="909744" y="186788"/>
                </a:cubicBezTo>
                <a:lnTo>
                  <a:pt x="831349" y="186788"/>
                </a:lnTo>
                <a:lnTo>
                  <a:pt x="831349" y="165990"/>
                </a:lnTo>
                <a:lnTo>
                  <a:pt x="846948" y="82795"/>
                </a:lnTo>
                <a:lnTo>
                  <a:pt x="866747" y="84795"/>
                </a:lnTo>
                <a:lnTo>
                  <a:pt x="851148" y="167989"/>
                </a:lnTo>
                <a:lnTo>
                  <a:pt x="911744" y="167989"/>
                </a:lnTo>
                <a:lnTo>
                  <a:pt x="911744" y="45197"/>
                </a:lnTo>
                <a:lnTo>
                  <a:pt x="832749" y="45197"/>
                </a:lnTo>
                <a:close/>
                <a:moveTo>
                  <a:pt x="1268522" y="22598"/>
                </a:moveTo>
                <a:lnTo>
                  <a:pt x="1581303" y="22598"/>
                </a:lnTo>
                <a:lnTo>
                  <a:pt x="1581303" y="165190"/>
                </a:lnTo>
                <a:lnTo>
                  <a:pt x="1435512" y="165190"/>
                </a:lnTo>
                <a:lnTo>
                  <a:pt x="1435512" y="209787"/>
                </a:lnTo>
                <a:lnTo>
                  <a:pt x="1589503" y="209787"/>
                </a:lnTo>
                <a:lnTo>
                  <a:pt x="1589503" y="228186"/>
                </a:lnTo>
                <a:lnTo>
                  <a:pt x="1435512" y="228186"/>
                </a:lnTo>
                <a:lnTo>
                  <a:pt x="1435512" y="275383"/>
                </a:lnTo>
                <a:lnTo>
                  <a:pt x="1617501" y="275383"/>
                </a:lnTo>
                <a:lnTo>
                  <a:pt x="1617501" y="294182"/>
                </a:lnTo>
                <a:lnTo>
                  <a:pt x="1233124" y="294182"/>
                </a:lnTo>
                <a:lnTo>
                  <a:pt x="1233124" y="275383"/>
                </a:lnTo>
                <a:lnTo>
                  <a:pt x="1414313" y="275383"/>
                </a:lnTo>
                <a:lnTo>
                  <a:pt x="1414313" y="228186"/>
                </a:lnTo>
                <a:lnTo>
                  <a:pt x="1264323" y="228186"/>
                </a:lnTo>
                <a:lnTo>
                  <a:pt x="1264323" y="209787"/>
                </a:lnTo>
                <a:lnTo>
                  <a:pt x="1414313" y="209787"/>
                </a:lnTo>
                <a:lnTo>
                  <a:pt x="1414313" y="165190"/>
                </a:lnTo>
                <a:lnTo>
                  <a:pt x="1268522" y="165190"/>
                </a:lnTo>
                <a:close/>
                <a:moveTo>
                  <a:pt x="2313198" y="9799"/>
                </a:moveTo>
                <a:lnTo>
                  <a:pt x="2332997" y="9799"/>
                </a:lnTo>
                <a:lnTo>
                  <a:pt x="2332997" y="155790"/>
                </a:lnTo>
                <a:lnTo>
                  <a:pt x="2333997" y="155790"/>
                </a:lnTo>
                <a:cubicBezTo>
                  <a:pt x="2351329" y="125659"/>
                  <a:pt x="2376661" y="110593"/>
                  <a:pt x="2409992" y="110593"/>
                </a:cubicBezTo>
                <a:cubicBezTo>
                  <a:pt x="2433857" y="110593"/>
                  <a:pt x="2452056" y="118292"/>
                  <a:pt x="2464589" y="133692"/>
                </a:cubicBezTo>
                <a:cubicBezTo>
                  <a:pt x="2477121" y="149091"/>
                  <a:pt x="2483388" y="171189"/>
                  <a:pt x="2483388" y="199988"/>
                </a:cubicBezTo>
                <a:lnTo>
                  <a:pt x="2483388" y="337179"/>
                </a:lnTo>
                <a:lnTo>
                  <a:pt x="2463589" y="337179"/>
                </a:lnTo>
                <a:lnTo>
                  <a:pt x="2463589" y="204587"/>
                </a:lnTo>
                <a:cubicBezTo>
                  <a:pt x="2463589" y="178322"/>
                  <a:pt x="2458822" y="159123"/>
                  <a:pt x="2449290" y="146991"/>
                </a:cubicBezTo>
                <a:cubicBezTo>
                  <a:pt x="2439757" y="134858"/>
                  <a:pt x="2424924" y="128792"/>
                  <a:pt x="2404792" y="128792"/>
                </a:cubicBezTo>
                <a:cubicBezTo>
                  <a:pt x="2385727" y="128792"/>
                  <a:pt x="2368995" y="136191"/>
                  <a:pt x="2354595" y="150990"/>
                </a:cubicBezTo>
                <a:cubicBezTo>
                  <a:pt x="2340196" y="165790"/>
                  <a:pt x="2332997" y="187055"/>
                  <a:pt x="2332997" y="214787"/>
                </a:cubicBezTo>
                <a:lnTo>
                  <a:pt x="2332997" y="337179"/>
                </a:lnTo>
                <a:lnTo>
                  <a:pt x="2313198" y="337179"/>
                </a:lnTo>
                <a:close/>
                <a:moveTo>
                  <a:pt x="167189" y="7799"/>
                </a:moveTo>
                <a:lnTo>
                  <a:pt x="186388" y="7799"/>
                </a:lnTo>
                <a:lnTo>
                  <a:pt x="186388" y="110593"/>
                </a:lnTo>
                <a:lnTo>
                  <a:pt x="226586" y="110593"/>
                </a:lnTo>
                <a:lnTo>
                  <a:pt x="226586" y="37797"/>
                </a:lnTo>
                <a:lnTo>
                  <a:pt x="245785" y="37797"/>
                </a:lnTo>
                <a:lnTo>
                  <a:pt x="245785" y="128792"/>
                </a:lnTo>
                <a:lnTo>
                  <a:pt x="107793" y="128792"/>
                </a:lnTo>
                <a:lnTo>
                  <a:pt x="107793" y="38197"/>
                </a:lnTo>
                <a:lnTo>
                  <a:pt x="126992" y="38197"/>
                </a:lnTo>
                <a:lnTo>
                  <a:pt x="126992" y="110593"/>
                </a:lnTo>
                <a:lnTo>
                  <a:pt x="167189" y="110593"/>
                </a:lnTo>
                <a:close/>
                <a:moveTo>
                  <a:pt x="1097733" y="3000"/>
                </a:moveTo>
                <a:cubicBezTo>
                  <a:pt x="1108665" y="18732"/>
                  <a:pt x="1120665" y="37531"/>
                  <a:pt x="1133730" y="59396"/>
                </a:cubicBezTo>
                <a:lnTo>
                  <a:pt x="1114132" y="70195"/>
                </a:lnTo>
                <a:cubicBezTo>
                  <a:pt x="1100399" y="45530"/>
                  <a:pt x="1089200" y="26131"/>
                  <a:pt x="1080534" y="11999"/>
                </a:cubicBezTo>
                <a:close/>
                <a:moveTo>
                  <a:pt x="302181" y="2200"/>
                </a:moveTo>
                <a:lnTo>
                  <a:pt x="323180" y="5799"/>
                </a:lnTo>
                <a:cubicBezTo>
                  <a:pt x="316647" y="31531"/>
                  <a:pt x="309514" y="55730"/>
                  <a:pt x="301781" y="78395"/>
                </a:cubicBezTo>
                <a:lnTo>
                  <a:pt x="392776" y="78395"/>
                </a:lnTo>
                <a:lnTo>
                  <a:pt x="392776" y="96794"/>
                </a:lnTo>
                <a:lnTo>
                  <a:pt x="370977" y="96794"/>
                </a:lnTo>
                <a:cubicBezTo>
                  <a:pt x="365511" y="177989"/>
                  <a:pt x="351312" y="239852"/>
                  <a:pt x="328380" y="282382"/>
                </a:cubicBezTo>
                <a:cubicBezTo>
                  <a:pt x="341979" y="309181"/>
                  <a:pt x="363177" y="336979"/>
                  <a:pt x="391976" y="365777"/>
                </a:cubicBezTo>
                <a:cubicBezTo>
                  <a:pt x="387309" y="370577"/>
                  <a:pt x="382376" y="376177"/>
                  <a:pt x="377177" y="382576"/>
                </a:cubicBezTo>
                <a:cubicBezTo>
                  <a:pt x="351178" y="355111"/>
                  <a:pt x="331113" y="328513"/>
                  <a:pt x="316980" y="302781"/>
                </a:cubicBezTo>
                <a:cubicBezTo>
                  <a:pt x="301515" y="328380"/>
                  <a:pt x="278716" y="355711"/>
                  <a:pt x="248584" y="384776"/>
                </a:cubicBezTo>
                <a:cubicBezTo>
                  <a:pt x="244585" y="380377"/>
                  <a:pt x="239385" y="375310"/>
                  <a:pt x="232985" y="369577"/>
                </a:cubicBezTo>
                <a:cubicBezTo>
                  <a:pt x="266583" y="338512"/>
                  <a:pt x="291182" y="309314"/>
                  <a:pt x="306781" y="281983"/>
                </a:cubicBezTo>
                <a:cubicBezTo>
                  <a:pt x="290515" y="246518"/>
                  <a:pt x="279449" y="201587"/>
                  <a:pt x="273583" y="147191"/>
                </a:cubicBezTo>
                <a:cubicBezTo>
                  <a:pt x="273183" y="147857"/>
                  <a:pt x="272650" y="148857"/>
                  <a:pt x="271983" y="150191"/>
                </a:cubicBezTo>
                <a:cubicBezTo>
                  <a:pt x="264783" y="164723"/>
                  <a:pt x="258917" y="175722"/>
                  <a:pt x="254384" y="183189"/>
                </a:cubicBezTo>
                <a:cubicBezTo>
                  <a:pt x="249718" y="176389"/>
                  <a:pt x="245051" y="170656"/>
                  <a:pt x="240385" y="165990"/>
                </a:cubicBezTo>
                <a:cubicBezTo>
                  <a:pt x="267717" y="120792"/>
                  <a:pt x="288315" y="66196"/>
                  <a:pt x="302181" y="2200"/>
                </a:cubicBezTo>
                <a:close/>
                <a:moveTo>
                  <a:pt x="77795" y="2200"/>
                </a:moveTo>
                <a:lnTo>
                  <a:pt x="96194" y="13199"/>
                </a:lnTo>
                <a:cubicBezTo>
                  <a:pt x="75795" y="55330"/>
                  <a:pt x="49597" y="92194"/>
                  <a:pt x="17599" y="123792"/>
                </a:cubicBezTo>
                <a:cubicBezTo>
                  <a:pt x="14132" y="117793"/>
                  <a:pt x="10066" y="111660"/>
                  <a:pt x="5399" y="105393"/>
                </a:cubicBezTo>
                <a:cubicBezTo>
                  <a:pt x="35797" y="75928"/>
                  <a:pt x="59929" y="41530"/>
                  <a:pt x="77795" y="2200"/>
                </a:cubicBezTo>
                <a:close/>
                <a:moveTo>
                  <a:pt x="639761" y="1800"/>
                </a:moveTo>
                <a:lnTo>
                  <a:pt x="661959" y="6999"/>
                </a:lnTo>
                <a:cubicBezTo>
                  <a:pt x="654626" y="29531"/>
                  <a:pt x="647360" y="49063"/>
                  <a:pt x="640161" y="65596"/>
                </a:cubicBezTo>
                <a:lnTo>
                  <a:pt x="793751" y="65596"/>
                </a:lnTo>
                <a:lnTo>
                  <a:pt x="793751" y="87794"/>
                </a:lnTo>
                <a:lnTo>
                  <a:pt x="756553" y="168789"/>
                </a:lnTo>
                <a:cubicBezTo>
                  <a:pt x="750287" y="165590"/>
                  <a:pt x="743421" y="162723"/>
                  <a:pt x="735955" y="160190"/>
                </a:cubicBezTo>
                <a:lnTo>
                  <a:pt x="772353" y="85195"/>
                </a:lnTo>
                <a:lnTo>
                  <a:pt x="631961" y="85195"/>
                </a:lnTo>
                <a:cubicBezTo>
                  <a:pt x="619295" y="113193"/>
                  <a:pt x="604163" y="141591"/>
                  <a:pt x="586564" y="170389"/>
                </a:cubicBezTo>
                <a:cubicBezTo>
                  <a:pt x="580431" y="165990"/>
                  <a:pt x="573698" y="161790"/>
                  <a:pt x="566365" y="157790"/>
                </a:cubicBezTo>
                <a:cubicBezTo>
                  <a:pt x="597963" y="112193"/>
                  <a:pt x="622428" y="60196"/>
                  <a:pt x="639761" y="1800"/>
                </a:cubicBezTo>
                <a:close/>
                <a:moveTo>
                  <a:pt x="1034137" y="0"/>
                </a:moveTo>
                <a:lnTo>
                  <a:pt x="1054735" y="6599"/>
                </a:lnTo>
                <a:cubicBezTo>
                  <a:pt x="1043669" y="31398"/>
                  <a:pt x="1032603" y="53396"/>
                  <a:pt x="1021537" y="72595"/>
                </a:cubicBezTo>
                <a:lnTo>
                  <a:pt x="1202526" y="72595"/>
                </a:lnTo>
                <a:lnTo>
                  <a:pt x="1202526" y="91394"/>
                </a:lnTo>
                <a:lnTo>
                  <a:pt x="1120531" y="91394"/>
                </a:lnTo>
                <a:lnTo>
                  <a:pt x="1120531" y="162390"/>
                </a:lnTo>
                <a:lnTo>
                  <a:pt x="1197127" y="162390"/>
                </a:lnTo>
                <a:lnTo>
                  <a:pt x="1197127" y="181189"/>
                </a:lnTo>
                <a:lnTo>
                  <a:pt x="1120531" y="181189"/>
                </a:lnTo>
                <a:lnTo>
                  <a:pt x="1120531" y="252384"/>
                </a:lnTo>
                <a:lnTo>
                  <a:pt x="1197127" y="252384"/>
                </a:lnTo>
                <a:lnTo>
                  <a:pt x="1197127" y="271183"/>
                </a:lnTo>
                <a:lnTo>
                  <a:pt x="1120531" y="271183"/>
                </a:lnTo>
                <a:lnTo>
                  <a:pt x="1120531" y="342179"/>
                </a:lnTo>
                <a:lnTo>
                  <a:pt x="1203326" y="342179"/>
                </a:lnTo>
                <a:lnTo>
                  <a:pt x="1203326" y="360978"/>
                </a:lnTo>
                <a:lnTo>
                  <a:pt x="1017738" y="360978"/>
                </a:lnTo>
                <a:lnTo>
                  <a:pt x="1017738" y="386376"/>
                </a:lnTo>
                <a:lnTo>
                  <a:pt x="997339" y="386376"/>
                </a:lnTo>
                <a:lnTo>
                  <a:pt x="997339" y="110593"/>
                </a:lnTo>
                <a:cubicBezTo>
                  <a:pt x="988139" y="124059"/>
                  <a:pt x="977740" y="137458"/>
                  <a:pt x="966141" y="150791"/>
                </a:cubicBezTo>
                <a:cubicBezTo>
                  <a:pt x="962941" y="146791"/>
                  <a:pt x="958341" y="141991"/>
                  <a:pt x="952342" y="136391"/>
                </a:cubicBezTo>
                <a:cubicBezTo>
                  <a:pt x="951675" y="135858"/>
                  <a:pt x="951208" y="135458"/>
                  <a:pt x="950942" y="135191"/>
                </a:cubicBezTo>
                <a:cubicBezTo>
                  <a:pt x="986139" y="98127"/>
                  <a:pt x="1013871" y="53063"/>
                  <a:pt x="1034137" y="0"/>
                </a:cubicBezTo>
                <a:close/>
                <a:moveTo>
                  <a:pt x="486970" y="0"/>
                </a:moveTo>
                <a:lnTo>
                  <a:pt x="508769" y="4199"/>
                </a:lnTo>
                <a:cubicBezTo>
                  <a:pt x="507969" y="6466"/>
                  <a:pt x="506835" y="9999"/>
                  <a:pt x="505369" y="14799"/>
                </a:cubicBezTo>
                <a:cubicBezTo>
                  <a:pt x="498969" y="34931"/>
                  <a:pt x="493770" y="50797"/>
                  <a:pt x="489770" y="62396"/>
                </a:cubicBezTo>
                <a:lnTo>
                  <a:pt x="576165" y="62396"/>
                </a:lnTo>
                <a:lnTo>
                  <a:pt x="576165" y="81595"/>
                </a:lnTo>
                <a:lnTo>
                  <a:pt x="483770" y="81595"/>
                </a:lnTo>
                <a:cubicBezTo>
                  <a:pt x="469638" y="121726"/>
                  <a:pt x="456372" y="157790"/>
                  <a:pt x="443973" y="189788"/>
                </a:cubicBezTo>
                <a:lnTo>
                  <a:pt x="501369" y="189788"/>
                </a:lnTo>
                <a:lnTo>
                  <a:pt x="501369" y="108993"/>
                </a:lnTo>
                <a:lnTo>
                  <a:pt x="522568" y="108993"/>
                </a:lnTo>
                <a:lnTo>
                  <a:pt x="522568" y="189788"/>
                </a:lnTo>
                <a:lnTo>
                  <a:pt x="576165" y="189788"/>
                </a:lnTo>
                <a:lnTo>
                  <a:pt x="576165" y="208587"/>
                </a:lnTo>
                <a:lnTo>
                  <a:pt x="522568" y="208587"/>
                </a:lnTo>
                <a:lnTo>
                  <a:pt x="522568" y="276983"/>
                </a:lnTo>
                <a:cubicBezTo>
                  <a:pt x="542167" y="274850"/>
                  <a:pt x="563365" y="272250"/>
                  <a:pt x="586164" y="269183"/>
                </a:cubicBezTo>
                <a:cubicBezTo>
                  <a:pt x="585631" y="276916"/>
                  <a:pt x="585364" y="283716"/>
                  <a:pt x="585364" y="289582"/>
                </a:cubicBezTo>
                <a:cubicBezTo>
                  <a:pt x="569365" y="291315"/>
                  <a:pt x="548433" y="293648"/>
                  <a:pt x="522568" y="296582"/>
                </a:cubicBezTo>
                <a:lnTo>
                  <a:pt x="522568" y="387176"/>
                </a:lnTo>
                <a:lnTo>
                  <a:pt x="501369" y="387176"/>
                </a:lnTo>
                <a:lnTo>
                  <a:pt x="501369" y="299181"/>
                </a:lnTo>
                <a:cubicBezTo>
                  <a:pt x="472304" y="302381"/>
                  <a:pt x="443773" y="305914"/>
                  <a:pt x="415774" y="309781"/>
                </a:cubicBezTo>
                <a:lnTo>
                  <a:pt x="412774" y="287982"/>
                </a:lnTo>
                <a:cubicBezTo>
                  <a:pt x="442373" y="285582"/>
                  <a:pt x="471904" y="282716"/>
                  <a:pt x="501369" y="279383"/>
                </a:cubicBezTo>
                <a:lnTo>
                  <a:pt x="501369" y="208587"/>
                </a:lnTo>
                <a:lnTo>
                  <a:pt x="423174" y="208587"/>
                </a:lnTo>
                <a:lnTo>
                  <a:pt x="423174" y="187588"/>
                </a:lnTo>
                <a:cubicBezTo>
                  <a:pt x="437440" y="152524"/>
                  <a:pt x="450372" y="117193"/>
                  <a:pt x="461971" y="81595"/>
                </a:cubicBezTo>
                <a:lnTo>
                  <a:pt x="418974" y="81595"/>
                </a:lnTo>
                <a:lnTo>
                  <a:pt x="418974" y="62396"/>
                </a:lnTo>
                <a:lnTo>
                  <a:pt x="468171" y="62396"/>
                </a:lnTo>
                <a:cubicBezTo>
                  <a:pt x="473237" y="47197"/>
                  <a:pt x="479504" y="26398"/>
                  <a:pt x="486970" y="0"/>
                </a:cubicBezTo>
                <a:close/>
              </a:path>
            </a:pathLst>
          </a:custGeom>
          <a:solidFill>
            <a:srgbClr val="404040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Tx/>
              <a:buFontTx/>
              <a:buNone/>
              <a:tabLst/>
              <a:defRPr/>
            </a:pP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rgbClr val="404040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ea"/>
              <a:sym typeface="微软雅黑 Light" panose="020B0502040204020203" pitchFamily="34" charset="-122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="" xmlns:a16="http://schemas.microsoft.com/office/drawing/2014/main" id="{161DE039-1668-47B4-A578-FBE1F6D6C3B8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2112587" y="3352487"/>
            <a:ext cx="2069592" cy="328270"/>
          </a:xfrm>
          <a:custGeom>
            <a:avLst/>
            <a:gdLst/>
            <a:ahLst/>
            <a:cxnLst/>
            <a:rect l="l" t="t" r="r" b="b"/>
            <a:pathLst>
              <a:path w="2069592" h="328270">
                <a:moveTo>
                  <a:pt x="1956664" y="271120"/>
                </a:moveTo>
                <a:lnTo>
                  <a:pt x="2029359" y="271120"/>
                </a:lnTo>
                <a:lnTo>
                  <a:pt x="2040789" y="327356"/>
                </a:lnTo>
                <a:lnTo>
                  <a:pt x="1966265" y="327356"/>
                </a:lnTo>
                <a:close/>
                <a:moveTo>
                  <a:pt x="1867053" y="271120"/>
                </a:moveTo>
                <a:lnTo>
                  <a:pt x="1937919" y="271120"/>
                </a:lnTo>
                <a:lnTo>
                  <a:pt x="1947063" y="327356"/>
                </a:lnTo>
                <a:lnTo>
                  <a:pt x="1873911" y="327356"/>
                </a:lnTo>
                <a:close/>
                <a:moveTo>
                  <a:pt x="1777442" y="271120"/>
                </a:moveTo>
                <a:lnTo>
                  <a:pt x="1848765" y="271120"/>
                </a:lnTo>
                <a:lnTo>
                  <a:pt x="1853794" y="327356"/>
                </a:lnTo>
                <a:lnTo>
                  <a:pt x="1780642" y="327356"/>
                </a:lnTo>
                <a:close/>
                <a:moveTo>
                  <a:pt x="1695603" y="271120"/>
                </a:moveTo>
                <a:lnTo>
                  <a:pt x="1769212" y="271120"/>
                </a:lnTo>
                <a:lnTo>
                  <a:pt x="1736751" y="327813"/>
                </a:lnTo>
                <a:lnTo>
                  <a:pt x="1661313" y="327813"/>
                </a:lnTo>
                <a:close/>
                <a:moveTo>
                  <a:pt x="1153211" y="172822"/>
                </a:moveTo>
                <a:lnTo>
                  <a:pt x="1204418" y="172822"/>
                </a:lnTo>
                <a:lnTo>
                  <a:pt x="1201217" y="319583"/>
                </a:lnTo>
                <a:lnTo>
                  <a:pt x="1152754" y="319583"/>
                </a:lnTo>
                <a:close/>
                <a:moveTo>
                  <a:pt x="1014680" y="172822"/>
                </a:moveTo>
                <a:lnTo>
                  <a:pt x="1063143" y="172822"/>
                </a:lnTo>
                <a:lnTo>
                  <a:pt x="1025652" y="319583"/>
                </a:lnTo>
                <a:lnTo>
                  <a:pt x="977189" y="319583"/>
                </a:lnTo>
                <a:close/>
                <a:moveTo>
                  <a:pt x="1269645" y="155448"/>
                </a:moveTo>
                <a:lnTo>
                  <a:pt x="1443381" y="155448"/>
                </a:lnTo>
                <a:lnTo>
                  <a:pt x="1436980" y="198882"/>
                </a:lnTo>
                <a:lnTo>
                  <a:pt x="1411834" y="198882"/>
                </a:lnTo>
                <a:lnTo>
                  <a:pt x="1409548" y="216713"/>
                </a:lnTo>
                <a:lnTo>
                  <a:pt x="1443838" y="216713"/>
                </a:lnTo>
                <a:lnTo>
                  <a:pt x="1437894" y="259690"/>
                </a:lnTo>
                <a:lnTo>
                  <a:pt x="1403604" y="259690"/>
                </a:lnTo>
                <a:lnTo>
                  <a:pt x="1400861" y="277064"/>
                </a:lnTo>
                <a:lnTo>
                  <a:pt x="1625804" y="277064"/>
                </a:lnTo>
                <a:lnTo>
                  <a:pt x="1619860" y="320498"/>
                </a:lnTo>
                <a:lnTo>
                  <a:pt x="1333196" y="320498"/>
                </a:lnTo>
                <a:lnTo>
                  <a:pt x="1311250" y="291694"/>
                </a:lnTo>
                <a:lnTo>
                  <a:pt x="1303020" y="320040"/>
                </a:lnTo>
                <a:lnTo>
                  <a:pt x="1237641" y="320040"/>
                </a:lnTo>
                <a:lnTo>
                  <a:pt x="1266902" y="222657"/>
                </a:lnTo>
                <a:lnTo>
                  <a:pt x="1258215" y="208026"/>
                </a:lnTo>
                <a:lnTo>
                  <a:pt x="1335939" y="208026"/>
                </a:lnTo>
                <a:lnTo>
                  <a:pt x="1328624" y="233630"/>
                </a:lnTo>
                <a:lnTo>
                  <a:pt x="1329538" y="233630"/>
                </a:lnTo>
                <a:lnTo>
                  <a:pt x="1340054" y="247803"/>
                </a:lnTo>
                <a:lnTo>
                  <a:pt x="1346912" y="198882"/>
                </a:lnTo>
                <a:lnTo>
                  <a:pt x="1263244" y="198882"/>
                </a:lnTo>
                <a:close/>
                <a:moveTo>
                  <a:pt x="550774" y="142190"/>
                </a:moveTo>
                <a:lnTo>
                  <a:pt x="782117" y="142190"/>
                </a:lnTo>
                <a:lnTo>
                  <a:pt x="770687" y="224943"/>
                </a:lnTo>
                <a:lnTo>
                  <a:pt x="701650" y="267462"/>
                </a:lnTo>
                <a:lnTo>
                  <a:pt x="772059" y="328270"/>
                </a:lnTo>
                <a:lnTo>
                  <a:pt x="672389" y="328270"/>
                </a:lnTo>
                <a:lnTo>
                  <a:pt x="643128" y="303581"/>
                </a:lnTo>
                <a:lnTo>
                  <a:pt x="602438" y="328270"/>
                </a:lnTo>
                <a:lnTo>
                  <a:pt x="503225" y="328270"/>
                </a:lnTo>
                <a:lnTo>
                  <a:pt x="598780" y="265634"/>
                </a:lnTo>
                <a:lnTo>
                  <a:pt x="540258" y="215799"/>
                </a:lnTo>
                <a:lnTo>
                  <a:pt x="543459" y="193853"/>
                </a:lnTo>
                <a:lnTo>
                  <a:pt x="617525" y="193853"/>
                </a:lnTo>
                <a:lnTo>
                  <a:pt x="656387" y="228143"/>
                </a:lnTo>
                <a:lnTo>
                  <a:pt x="702564" y="197968"/>
                </a:lnTo>
                <a:lnTo>
                  <a:pt x="704393" y="184709"/>
                </a:lnTo>
                <a:lnTo>
                  <a:pt x="544830" y="184709"/>
                </a:lnTo>
                <a:close/>
                <a:moveTo>
                  <a:pt x="249174" y="133046"/>
                </a:moveTo>
                <a:lnTo>
                  <a:pt x="328270" y="133046"/>
                </a:lnTo>
                <a:lnTo>
                  <a:pt x="306782" y="284379"/>
                </a:lnTo>
                <a:lnTo>
                  <a:pt x="340614" y="284379"/>
                </a:lnTo>
                <a:lnTo>
                  <a:pt x="360274" y="267005"/>
                </a:lnTo>
                <a:lnTo>
                  <a:pt x="352044" y="326898"/>
                </a:lnTo>
                <a:lnTo>
                  <a:pt x="221742" y="326898"/>
                </a:lnTo>
                <a:close/>
                <a:moveTo>
                  <a:pt x="1517447" y="120701"/>
                </a:moveTo>
                <a:lnTo>
                  <a:pt x="1578255" y="120701"/>
                </a:lnTo>
                <a:lnTo>
                  <a:pt x="1567282" y="198882"/>
                </a:lnTo>
                <a:lnTo>
                  <a:pt x="1618489" y="268377"/>
                </a:lnTo>
                <a:lnTo>
                  <a:pt x="1548994" y="268377"/>
                </a:lnTo>
                <a:lnTo>
                  <a:pt x="1529334" y="236373"/>
                </a:lnTo>
                <a:lnTo>
                  <a:pt x="1496873" y="268377"/>
                </a:lnTo>
                <a:lnTo>
                  <a:pt x="1436066" y="268377"/>
                </a:lnTo>
                <a:lnTo>
                  <a:pt x="1506474" y="198882"/>
                </a:lnTo>
                <a:close/>
                <a:moveTo>
                  <a:pt x="969874" y="106528"/>
                </a:moveTo>
                <a:lnTo>
                  <a:pt x="1000049" y="106528"/>
                </a:lnTo>
                <a:lnTo>
                  <a:pt x="983133" y="285750"/>
                </a:lnTo>
                <a:lnTo>
                  <a:pt x="952500" y="285750"/>
                </a:lnTo>
                <a:close/>
                <a:moveTo>
                  <a:pt x="861060" y="106528"/>
                </a:moveTo>
                <a:lnTo>
                  <a:pt x="891693" y="106528"/>
                </a:lnTo>
                <a:lnTo>
                  <a:pt x="854660" y="311811"/>
                </a:lnTo>
                <a:lnTo>
                  <a:pt x="824027" y="311811"/>
                </a:lnTo>
                <a:close/>
                <a:moveTo>
                  <a:pt x="1015137" y="101499"/>
                </a:moveTo>
                <a:lnTo>
                  <a:pt x="1230478" y="101499"/>
                </a:lnTo>
                <a:lnTo>
                  <a:pt x="1224077" y="146762"/>
                </a:lnTo>
                <a:lnTo>
                  <a:pt x="1145439" y="146762"/>
                </a:lnTo>
                <a:lnTo>
                  <a:pt x="1123950" y="300838"/>
                </a:lnTo>
                <a:cubicBezTo>
                  <a:pt x="1122731" y="308763"/>
                  <a:pt x="1119150" y="315316"/>
                  <a:pt x="1113206" y="320498"/>
                </a:cubicBezTo>
                <a:cubicBezTo>
                  <a:pt x="1107263" y="325679"/>
                  <a:pt x="1100481" y="328270"/>
                  <a:pt x="1092861" y="328270"/>
                </a:cubicBezTo>
                <a:lnTo>
                  <a:pt x="1027481" y="328270"/>
                </a:lnTo>
                <a:lnTo>
                  <a:pt x="1056285" y="299466"/>
                </a:lnTo>
                <a:lnTo>
                  <a:pt x="1077773" y="146762"/>
                </a:lnTo>
                <a:lnTo>
                  <a:pt x="1008736" y="146762"/>
                </a:lnTo>
                <a:close/>
                <a:moveTo>
                  <a:pt x="1360628" y="90069"/>
                </a:moveTo>
                <a:lnTo>
                  <a:pt x="1358342" y="107442"/>
                </a:lnTo>
                <a:lnTo>
                  <a:pt x="1384859" y="107442"/>
                </a:lnTo>
                <a:lnTo>
                  <a:pt x="1387145" y="90069"/>
                </a:lnTo>
                <a:close/>
                <a:moveTo>
                  <a:pt x="423672" y="85954"/>
                </a:moveTo>
                <a:lnTo>
                  <a:pt x="527000" y="85954"/>
                </a:lnTo>
                <a:lnTo>
                  <a:pt x="503225" y="256947"/>
                </a:lnTo>
                <a:lnTo>
                  <a:pt x="537058" y="247803"/>
                </a:lnTo>
                <a:lnTo>
                  <a:pt x="530657" y="293066"/>
                </a:lnTo>
                <a:lnTo>
                  <a:pt x="417729" y="320040"/>
                </a:lnTo>
                <a:lnTo>
                  <a:pt x="444704" y="129388"/>
                </a:lnTo>
                <a:lnTo>
                  <a:pt x="417729" y="129388"/>
                </a:lnTo>
                <a:close/>
                <a:moveTo>
                  <a:pt x="1985467" y="75896"/>
                </a:moveTo>
                <a:lnTo>
                  <a:pt x="1974038" y="96012"/>
                </a:lnTo>
                <a:lnTo>
                  <a:pt x="1924660" y="96012"/>
                </a:lnTo>
                <a:lnTo>
                  <a:pt x="1922831" y="107442"/>
                </a:lnTo>
                <a:lnTo>
                  <a:pt x="1981353" y="107442"/>
                </a:lnTo>
                <a:close/>
                <a:moveTo>
                  <a:pt x="1789329" y="61722"/>
                </a:moveTo>
                <a:lnTo>
                  <a:pt x="1783385" y="107442"/>
                </a:lnTo>
                <a:lnTo>
                  <a:pt x="1849222" y="107442"/>
                </a:lnTo>
                <a:lnTo>
                  <a:pt x="1851051" y="96012"/>
                </a:lnTo>
                <a:lnTo>
                  <a:pt x="1798016" y="96012"/>
                </a:lnTo>
                <a:close/>
                <a:moveTo>
                  <a:pt x="1931518" y="46635"/>
                </a:moveTo>
                <a:lnTo>
                  <a:pt x="1925574" y="88697"/>
                </a:lnTo>
                <a:lnTo>
                  <a:pt x="1944777" y="55322"/>
                </a:lnTo>
                <a:lnTo>
                  <a:pt x="1988211" y="55322"/>
                </a:lnTo>
                <a:lnTo>
                  <a:pt x="1989582" y="46635"/>
                </a:lnTo>
                <a:close/>
                <a:moveTo>
                  <a:pt x="1791615" y="46635"/>
                </a:moveTo>
                <a:lnTo>
                  <a:pt x="1790243" y="55322"/>
                </a:lnTo>
                <a:lnTo>
                  <a:pt x="1844650" y="55322"/>
                </a:lnTo>
                <a:lnTo>
                  <a:pt x="1852422" y="85954"/>
                </a:lnTo>
                <a:lnTo>
                  <a:pt x="1857909" y="46635"/>
                </a:lnTo>
                <a:close/>
                <a:moveTo>
                  <a:pt x="1367486" y="42520"/>
                </a:moveTo>
                <a:lnTo>
                  <a:pt x="1364743" y="59894"/>
                </a:lnTo>
                <a:lnTo>
                  <a:pt x="1391260" y="59894"/>
                </a:lnTo>
                <a:lnTo>
                  <a:pt x="1394003" y="42520"/>
                </a:lnTo>
                <a:close/>
                <a:moveTo>
                  <a:pt x="1039826" y="8687"/>
                </a:moveTo>
                <a:lnTo>
                  <a:pt x="1227735" y="8687"/>
                </a:lnTo>
                <a:lnTo>
                  <a:pt x="1221334" y="54407"/>
                </a:lnTo>
                <a:lnTo>
                  <a:pt x="1033425" y="54407"/>
                </a:lnTo>
                <a:close/>
                <a:moveTo>
                  <a:pt x="301752" y="8687"/>
                </a:moveTo>
                <a:lnTo>
                  <a:pt x="367132" y="8687"/>
                </a:lnTo>
                <a:lnTo>
                  <a:pt x="373076" y="59894"/>
                </a:lnTo>
                <a:lnTo>
                  <a:pt x="308153" y="59894"/>
                </a:lnTo>
                <a:close/>
                <a:moveTo>
                  <a:pt x="1705661" y="8230"/>
                </a:moveTo>
                <a:lnTo>
                  <a:pt x="2069592" y="8230"/>
                </a:lnTo>
                <a:lnTo>
                  <a:pt x="2050390" y="146304"/>
                </a:lnTo>
                <a:lnTo>
                  <a:pt x="1926032" y="146304"/>
                </a:lnTo>
                <a:lnTo>
                  <a:pt x="1923746" y="161392"/>
                </a:lnTo>
                <a:lnTo>
                  <a:pt x="2038960" y="161392"/>
                </a:lnTo>
                <a:lnTo>
                  <a:pt x="2033016" y="203912"/>
                </a:lnTo>
                <a:lnTo>
                  <a:pt x="1917802" y="203912"/>
                </a:lnTo>
                <a:lnTo>
                  <a:pt x="1915516" y="219456"/>
                </a:lnTo>
                <a:lnTo>
                  <a:pt x="2057248" y="219456"/>
                </a:lnTo>
                <a:lnTo>
                  <a:pt x="2051304" y="261976"/>
                </a:lnTo>
                <a:lnTo>
                  <a:pt x="1670000" y="261976"/>
                </a:lnTo>
                <a:lnTo>
                  <a:pt x="1675943" y="219456"/>
                </a:lnTo>
                <a:lnTo>
                  <a:pt x="1824533" y="219456"/>
                </a:lnTo>
                <a:lnTo>
                  <a:pt x="1826819" y="203912"/>
                </a:lnTo>
                <a:lnTo>
                  <a:pt x="1703832" y="203912"/>
                </a:lnTo>
                <a:lnTo>
                  <a:pt x="1709776" y="161392"/>
                </a:lnTo>
                <a:lnTo>
                  <a:pt x="1832763" y="161392"/>
                </a:lnTo>
                <a:lnTo>
                  <a:pt x="1835049" y="146304"/>
                </a:lnTo>
                <a:lnTo>
                  <a:pt x="1702918" y="146304"/>
                </a:lnTo>
                <a:lnTo>
                  <a:pt x="1719377" y="26975"/>
                </a:lnTo>
                <a:close/>
                <a:moveTo>
                  <a:pt x="1472642" y="7773"/>
                </a:moveTo>
                <a:lnTo>
                  <a:pt x="1655064" y="7773"/>
                </a:lnTo>
                <a:lnTo>
                  <a:pt x="1649121" y="51207"/>
                </a:lnTo>
                <a:lnTo>
                  <a:pt x="1598829" y="51207"/>
                </a:lnTo>
                <a:lnTo>
                  <a:pt x="1590142" y="73152"/>
                </a:lnTo>
                <a:lnTo>
                  <a:pt x="1640891" y="73152"/>
                </a:lnTo>
                <a:lnTo>
                  <a:pt x="1622146" y="207569"/>
                </a:lnTo>
                <a:lnTo>
                  <a:pt x="1583741" y="207569"/>
                </a:lnTo>
                <a:lnTo>
                  <a:pt x="1575969" y="198882"/>
                </a:lnTo>
                <a:lnTo>
                  <a:pt x="1588770" y="107900"/>
                </a:lnTo>
                <a:lnTo>
                  <a:pt x="1510589" y="107900"/>
                </a:lnTo>
                <a:lnTo>
                  <a:pt x="1497788" y="198882"/>
                </a:lnTo>
                <a:lnTo>
                  <a:pt x="1488186" y="207569"/>
                </a:lnTo>
                <a:lnTo>
                  <a:pt x="1449324" y="207569"/>
                </a:lnTo>
                <a:lnTo>
                  <a:pt x="1468070" y="73152"/>
                </a:lnTo>
                <a:lnTo>
                  <a:pt x="1511961" y="73152"/>
                </a:lnTo>
                <a:lnTo>
                  <a:pt x="1520648" y="51207"/>
                </a:lnTo>
                <a:lnTo>
                  <a:pt x="1466698" y="51207"/>
                </a:lnTo>
                <a:close/>
                <a:moveTo>
                  <a:pt x="1290219" y="7773"/>
                </a:moveTo>
                <a:lnTo>
                  <a:pt x="1463955" y="7773"/>
                </a:lnTo>
                <a:lnTo>
                  <a:pt x="1445210" y="142647"/>
                </a:lnTo>
                <a:lnTo>
                  <a:pt x="1288847" y="142647"/>
                </a:lnTo>
                <a:lnTo>
                  <a:pt x="1305306" y="25146"/>
                </a:lnTo>
                <a:close/>
                <a:moveTo>
                  <a:pt x="561747" y="7773"/>
                </a:moveTo>
                <a:lnTo>
                  <a:pt x="786232" y="7773"/>
                </a:lnTo>
                <a:lnTo>
                  <a:pt x="775716" y="84582"/>
                </a:lnTo>
                <a:lnTo>
                  <a:pt x="783946" y="84582"/>
                </a:lnTo>
                <a:lnTo>
                  <a:pt x="799034" y="67209"/>
                </a:lnTo>
                <a:lnTo>
                  <a:pt x="790347" y="130302"/>
                </a:lnTo>
                <a:lnTo>
                  <a:pt x="697992" y="130302"/>
                </a:lnTo>
                <a:lnTo>
                  <a:pt x="708965" y="50750"/>
                </a:lnTo>
                <a:lnTo>
                  <a:pt x="646329" y="50750"/>
                </a:lnTo>
                <a:lnTo>
                  <a:pt x="629412" y="130302"/>
                </a:lnTo>
                <a:lnTo>
                  <a:pt x="553517" y="130302"/>
                </a:lnTo>
                <a:lnTo>
                  <a:pt x="575920" y="24232"/>
                </a:lnTo>
                <a:close/>
                <a:moveTo>
                  <a:pt x="446990" y="7773"/>
                </a:moveTo>
                <a:lnTo>
                  <a:pt x="516941" y="7773"/>
                </a:lnTo>
                <a:lnTo>
                  <a:pt x="530200" y="68580"/>
                </a:lnTo>
                <a:lnTo>
                  <a:pt x="460248" y="68580"/>
                </a:lnTo>
                <a:close/>
                <a:moveTo>
                  <a:pt x="184709" y="458"/>
                </a:moveTo>
                <a:lnTo>
                  <a:pt x="279350" y="458"/>
                </a:lnTo>
                <a:lnTo>
                  <a:pt x="256032" y="74981"/>
                </a:lnTo>
                <a:lnTo>
                  <a:pt x="378562" y="74981"/>
                </a:lnTo>
                <a:lnTo>
                  <a:pt x="372618" y="119787"/>
                </a:lnTo>
                <a:lnTo>
                  <a:pt x="242316" y="119787"/>
                </a:lnTo>
                <a:lnTo>
                  <a:pt x="178766" y="326898"/>
                </a:lnTo>
                <a:lnTo>
                  <a:pt x="93269" y="326898"/>
                </a:lnTo>
                <a:lnTo>
                  <a:pt x="163678" y="119787"/>
                </a:lnTo>
                <a:lnTo>
                  <a:pt x="130760" y="119787"/>
                </a:lnTo>
                <a:lnTo>
                  <a:pt x="136703" y="74981"/>
                </a:lnTo>
                <a:lnTo>
                  <a:pt x="178766" y="74981"/>
                </a:lnTo>
                <a:lnTo>
                  <a:pt x="198425" y="17374"/>
                </a:lnTo>
                <a:close/>
                <a:moveTo>
                  <a:pt x="899922" y="0"/>
                </a:moveTo>
                <a:lnTo>
                  <a:pt x="979932" y="0"/>
                </a:lnTo>
                <a:lnTo>
                  <a:pt x="972160" y="54864"/>
                </a:lnTo>
                <a:lnTo>
                  <a:pt x="1017880" y="54864"/>
                </a:lnTo>
                <a:lnTo>
                  <a:pt x="1011479" y="98298"/>
                </a:lnTo>
                <a:lnTo>
                  <a:pt x="965759" y="98298"/>
                </a:lnTo>
                <a:lnTo>
                  <a:pt x="933298" y="328270"/>
                </a:lnTo>
                <a:lnTo>
                  <a:pt x="866547" y="328270"/>
                </a:lnTo>
                <a:lnTo>
                  <a:pt x="899008" y="98298"/>
                </a:lnTo>
                <a:lnTo>
                  <a:pt x="852374" y="98298"/>
                </a:lnTo>
                <a:lnTo>
                  <a:pt x="858774" y="54864"/>
                </a:lnTo>
                <a:lnTo>
                  <a:pt x="904952" y="54864"/>
                </a:lnTo>
                <a:lnTo>
                  <a:pt x="910895" y="13259"/>
                </a:lnTo>
                <a:close/>
                <a:moveTo>
                  <a:pt x="129388" y="0"/>
                </a:moveTo>
                <a:lnTo>
                  <a:pt x="121616" y="55322"/>
                </a:lnTo>
                <a:lnTo>
                  <a:pt x="83668" y="327813"/>
                </a:lnTo>
                <a:lnTo>
                  <a:pt x="0" y="327813"/>
                </a:lnTo>
                <a:lnTo>
                  <a:pt x="35662" y="70409"/>
                </a:lnTo>
                <a:lnTo>
                  <a:pt x="7773" y="74981"/>
                </a:lnTo>
                <a:lnTo>
                  <a:pt x="15545" y="1966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3600"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="" xmlns:a16="http://schemas.microsoft.com/office/drawing/2014/main" id="{56A5662E-5C98-405A-A81B-524B1C555EC7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2112587" y="2787351"/>
            <a:ext cx="1301650" cy="403622"/>
          </a:xfrm>
          <a:custGeom>
            <a:avLst/>
            <a:gdLst/>
            <a:ahLst/>
            <a:cxnLst/>
            <a:rect l="l" t="t" r="r" b="b"/>
            <a:pathLst>
              <a:path w="1301650" h="403622">
                <a:moveTo>
                  <a:pt x="830386" y="220563"/>
                </a:moveTo>
                <a:cubicBezTo>
                  <a:pt x="815950" y="231130"/>
                  <a:pt x="807578" y="239985"/>
                  <a:pt x="805271" y="247129"/>
                </a:cubicBezTo>
                <a:cubicBezTo>
                  <a:pt x="802964" y="254273"/>
                  <a:pt x="801811" y="264542"/>
                  <a:pt x="801811" y="277937"/>
                </a:cubicBezTo>
                <a:cubicBezTo>
                  <a:pt x="801811" y="293266"/>
                  <a:pt x="802816" y="303163"/>
                  <a:pt x="804825" y="307628"/>
                </a:cubicBezTo>
                <a:cubicBezTo>
                  <a:pt x="806834" y="312093"/>
                  <a:pt x="810815" y="314325"/>
                  <a:pt x="816768" y="314325"/>
                </a:cubicBezTo>
                <a:cubicBezTo>
                  <a:pt x="822424" y="314325"/>
                  <a:pt x="826107" y="312576"/>
                  <a:pt x="827819" y="309079"/>
                </a:cubicBezTo>
                <a:cubicBezTo>
                  <a:pt x="829530" y="305581"/>
                  <a:pt x="830386" y="296391"/>
                  <a:pt x="830386" y="281509"/>
                </a:cubicBezTo>
                <a:close/>
                <a:moveTo>
                  <a:pt x="587350" y="112291"/>
                </a:moveTo>
                <a:cubicBezTo>
                  <a:pt x="581397" y="112291"/>
                  <a:pt x="577564" y="114523"/>
                  <a:pt x="575853" y="118988"/>
                </a:cubicBezTo>
                <a:cubicBezTo>
                  <a:pt x="574141" y="123453"/>
                  <a:pt x="573285" y="134243"/>
                  <a:pt x="573285" y="151358"/>
                </a:cubicBezTo>
                <a:lnTo>
                  <a:pt x="573285" y="274142"/>
                </a:lnTo>
                <a:cubicBezTo>
                  <a:pt x="573285" y="292001"/>
                  <a:pt x="574178" y="303163"/>
                  <a:pt x="575964" y="307628"/>
                </a:cubicBezTo>
                <a:cubicBezTo>
                  <a:pt x="577750" y="312093"/>
                  <a:pt x="581620" y="314325"/>
                  <a:pt x="587573" y="314325"/>
                </a:cubicBezTo>
                <a:cubicBezTo>
                  <a:pt x="593377" y="314325"/>
                  <a:pt x="596986" y="312279"/>
                  <a:pt x="598400" y="308186"/>
                </a:cubicBezTo>
                <a:cubicBezTo>
                  <a:pt x="599814" y="304093"/>
                  <a:pt x="600521" y="294159"/>
                  <a:pt x="600521" y="278383"/>
                </a:cubicBezTo>
                <a:lnTo>
                  <a:pt x="600521" y="151358"/>
                </a:lnTo>
                <a:cubicBezTo>
                  <a:pt x="600521" y="133052"/>
                  <a:pt x="599851" y="121965"/>
                  <a:pt x="598512" y="118095"/>
                </a:cubicBezTo>
                <a:cubicBezTo>
                  <a:pt x="597172" y="114226"/>
                  <a:pt x="593452" y="112291"/>
                  <a:pt x="587350" y="112291"/>
                </a:cubicBezTo>
                <a:close/>
                <a:moveTo>
                  <a:pt x="1047377" y="59829"/>
                </a:moveTo>
                <a:cubicBezTo>
                  <a:pt x="1070892" y="59829"/>
                  <a:pt x="1090984" y="64815"/>
                  <a:pt x="1107653" y="74786"/>
                </a:cubicBezTo>
                <a:cubicBezTo>
                  <a:pt x="1124322" y="84758"/>
                  <a:pt x="1135409" y="97334"/>
                  <a:pt x="1140916" y="112514"/>
                </a:cubicBezTo>
                <a:cubicBezTo>
                  <a:pt x="1146423" y="127695"/>
                  <a:pt x="1149176" y="149200"/>
                  <a:pt x="1149176" y="177031"/>
                </a:cubicBezTo>
                <a:lnTo>
                  <a:pt x="1064121" y="177031"/>
                </a:lnTo>
                <a:lnTo>
                  <a:pt x="1064121" y="142875"/>
                </a:lnTo>
                <a:cubicBezTo>
                  <a:pt x="1064121" y="130969"/>
                  <a:pt x="1063153" y="122895"/>
                  <a:pt x="1061218" y="118653"/>
                </a:cubicBezTo>
                <a:cubicBezTo>
                  <a:pt x="1059284" y="114412"/>
                  <a:pt x="1055712" y="112291"/>
                  <a:pt x="1050503" y="112291"/>
                </a:cubicBezTo>
                <a:cubicBezTo>
                  <a:pt x="1045294" y="112291"/>
                  <a:pt x="1041796" y="114151"/>
                  <a:pt x="1040010" y="117872"/>
                </a:cubicBezTo>
                <a:cubicBezTo>
                  <a:pt x="1038225" y="121593"/>
                  <a:pt x="1037332" y="129927"/>
                  <a:pt x="1037332" y="142875"/>
                </a:cubicBezTo>
                <a:lnTo>
                  <a:pt x="1037332" y="282625"/>
                </a:lnTo>
                <a:cubicBezTo>
                  <a:pt x="1037332" y="293192"/>
                  <a:pt x="1038671" y="301117"/>
                  <a:pt x="1041350" y="306400"/>
                </a:cubicBezTo>
                <a:cubicBezTo>
                  <a:pt x="1044029" y="311683"/>
                  <a:pt x="1047973" y="314325"/>
                  <a:pt x="1053182" y="314325"/>
                </a:cubicBezTo>
                <a:cubicBezTo>
                  <a:pt x="1059284" y="314325"/>
                  <a:pt x="1063414" y="311572"/>
                  <a:pt x="1065572" y="306065"/>
                </a:cubicBezTo>
                <a:cubicBezTo>
                  <a:pt x="1067730" y="300559"/>
                  <a:pt x="1068809" y="290141"/>
                  <a:pt x="1068809" y="274811"/>
                </a:cubicBezTo>
                <a:lnTo>
                  <a:pt x="1068809" y="239539"/>
                </a:lnTo>
                <a:lnTo>
                  <a:pt x="1149176" y="239539"/>
                </a:lnTo>
                <a:cubicBezTo>
                  <a:pt x="1149027" y="263203"/>
                  <a:pt x="1148171" y="280950"/>
                  <a:pt x="1146609" y="292782"/>
                </a:cubicBezTo>
                <a:cubicBezTo>
                  <a:pt x="1145046" y="304614"/>
                  <a:pt x="1140060" y="316744"/>
                  <a:pt x="1131651" y="329171"/>
                </a:cubicBezTo>
                <a:cubicBezTo>
                  <a:pt x="1123243" y="341598"/>
                  <a:pt x="1112267" y="350974"/>
                  <a:pt x="1098723" y="357299"/>
                </a:cubicBezTo>
                <a:cubicBezTo>
                  <a:pt x="1085180" y="363624"/>
                  <a:pt x="1068437" y="366787"/>
                  <a:pt x="1048494" y="366787"/>
                </a:cubicBezTo>
                <a:cubicBezTo>
                  <a:pt x="1023044" y="366787"/>
                  <a:pt x="1002878" y="362434"/>
                  <a:pt x="987995" y="353727"/>
                </a:cubicBezTo>
                <a:cubicBezTo>
                  <a:pt x="973112" y="345021"/>
                  <a:pt x="962583" y="332817"/>
                  <a:pt x="956406" y="317116"/>
                </a:cubicBezTo>
                <a:cubicBezTo>
                  <a:pt x="950230" y="301414"/>
                  <a:pt x="947142" y="279127"/>
                  <a:pt x="947142" y="250255"/>
                </a:cubicBezTo>
                <a:lnTo>
                  <a:pt x="947142" y="166092"/>
                </a:lnTo>
                <a:cubicBezTo>
                  <a:pt x="947142" y="140940"/>
                  <a:pt x="949672" y="121965"/>
                  <a:pt x="954732" y="109166"/>
                </a:cubicBezTo>
                <a:cubicBezTo>
                  <a:pt x="959792" y="96366"/>
                  <a:pt x="970582" y="84944"/>
                  <a:pt x="987102" y="74898"/>
                </a:cubicBezTo>
                <a:cubicBezTo>
                  <a:pt x="1003622" y="64852"/>
                  <a:pt x="1023714" y="59829"/>
                  <a:pt x="1047377" y="59829"/>
                </a:cubicBezTo>
                <a:close/>
                <a:moveTo>
                  <a:pt x="819001" y="59829"/>
                </a:moveTo>
                <a:cubicBezTo>
                  <a:pt x="849510" y="59829"/>
                  <a:pt x="872504" y="65224"/>
                  <a:pt x="887982" y="76014"/>
                </a:cubicBezTo>
                <a:cubicBezTo>
                  <a:pt x="903461" y="86804"/>
                  <a:pt x="912762" y="100050"/>
                  <a:pt x="915888" y="115751"/>
                </a:cubicBezTo>
                <a:cubicBezTo>
                  <a:pt x="919013" y="131453"/>
                  <a:pt x="920576" y="163785"/>
                  <a:pt x="920576" y="212750"/>
                </a:cubicBezTo>
                <a:lnTo>
                  <a:pt x="920576" y="361429"/>
                </a:lnTo>
                <a:lnTo>
                  <a:pt x="832842" y="361429"/>
                </a:lnTo>
                <a:lnTo>
                  <a:pt x="832842" y="335031"/>
                </a:lnTo>
                <a:cubicBezTo>
                  <a:pt x="827335" y="345616"/>
                  <a:pt x="820228" y="353555"/>
                  <a:pt x="811522" y="358848"/>
                </a:cubicBezTo>
                <a:cubicBezTo>
                  <a:pt x="802816" y="364141"/>
                  <a:pt x="792435" y="366787"/>
                  <a:pt x="780380" y="366787"/>
                </a:cubicBezTo>
                <a:cubicBezTo>
                  <a:pt x="764604" y="366787"/>
                  <a:pt x="750130" y="362359"/>
                  <a:pt x="736959" y="353504"/>
                </a:cubicBezTo>
                <a:cubicBezTo>
                  <a:pt x="723788" y="344649"/>
                  <a:pt x="717202" y="325264"/>
                  <a:pt x="717202" y="295350"/>
                </a:cubicBezTo>
                <a:lnTo>
                  <a:pt x="717202" y="271016"/>
                </a:lnTo>
                <a:cubicBezTo>
                  <a:pt x="717202" y="248841"/>
                  <a:pt x="720700" y="233735"/>
                  <a:pt x="727695" y="225698"/>
                </a:cubicBezTo>
                <a:cubicBezTo>
                  <a:pt x="734690" y="217661"/>
                  <a:pt x="752028" y="208285"/>
                  <a:pt x="779710" y="197569"/>
                </a:cubicBezTo>
                <a:cubicBezTo>
                  <a:pt x="809327" y="185961"/>
                  <a:pt x="825177" y="178147"/>
                  <a:pt x="827261" y="174129"/>
                </a:cubicBezTo>
                <a:cubicBezTo>
                  <a:pt x="829344" y="170111"/>
                  <a:pt x="830386" y="161925"/>
                  <a:pt x="830386" y="149572"/>
                </a:cubicBezTo>
                <a:cubicBezTo>
                  <a:pt x="830386" y="134094"/>
                  <a:pt x="829233" y="124011"/>
                  <a:pt x="826926" y="119323"/>
                </a:cubicBezTo>
                <a:cubicBezTo>
                  <a:pt x="824619" y="114635"/>
                  <a:pt x="820787" y="112291"/>
                  <a:pt x="815429" y="112291"/>
                </a:cubicBezTo>
                <a:cubicBezTo>
                  <a:pt x="809327" y="112291"/>
                  <a:pt x="805532" y="114263"/>
                  <a:pt x="804043" y="118207"/>
                </a:cubicBezTo>
                <a:cubicBezTo>
                  <a:pt x="802555" y="122151"/>
                  <a:pt x="801811" y="132383"/>
                  <a:pt x="801811" y="148903"/>
                </a:cubicBezTo>
                <a:lnTo>
                  <a:pt x="801811" y="179933"/>
                </a:lnTo>
                <a:lnTo>
                  <a:pt x="717202" y="179933"/>
                </a:lnTo>
                <a:lnTo>
                  <a:pt x="717202" y="160065"/>
                </a:lnTo>
                <a:cubicBezTo>
                  <a:pt x="717202" y="137145"/>
                  <a:pt x="719844" y="119472"/>
                  <a:pt x="725127" y="107045"/>
                </a:cubicBezTo>
                <a:cubicBezTo>
                  <a:pt x="730411" y="94618"/>
                  <a:pt x="741015" y="83642"/>
                  <a:pt x="756939" y="74117"/>
                </a:cubicBezTo>
                <a:cubicBezTo>
                  <a:pt x="772864" y="64592"/>
                  <a:pt x="793551" y="59829"/>
                  <a:pt x="819001" y="59829"/>
                </a:cubicBezTo>
                <a:close/>
                <a:moveTo>
                  <a:pt x="631552" y="59829"/>
                </a:moveTo>
                <a:cubicBezTo>
                  <a:pt x="645541" y="59829"/>
                  <a:pt x="657634" y="63587"/>
                  <a:pt x="667828" y="71103"/>
                </a:cubicBezTo>
                <a:cubicBezTo>
                  <a:pt x="678023" y="78619"/>
                  <a:pt x="684386" y="87288"/>
                  <a:pt x="686916" y="97110"/>
                </a:cubicBezTo>
                <a:cubicBezTo>
                  <a:pt x="689446" y="106933"/>
                  <a:pt x="690711" y="123602"/>
                  <a:pt x="690711" y="147117"/>
                </a:cubicBezTo>
                <a:lnTo>
                  <a:pt x="690711" y="271909"/>
                </a:lnTo>
                <a:cubicBezTo>
                  <a:pt x="690711" y="298847"/>
                  <a:pt x="689111" y="318009"/>
                  <a:pt x="685911" y="329394"/>
                </a:cubicBezTo>
                <a:cubicBezTo>
                  <a:pt x="682711" y="340779"/>
                  <a:pt x="676163" y="349858"/>
                  <a:pt x="666266" y="356630"/>
                </a:cubicBezTo>
                <a:cubicBezTo>
                  <a:pt x="656369" y="363401"/>
                  <a:pt x="644425" y="366787"/>
                  <a:pt x="630435" y="366787"/>
                </a:cubicBezTo>
                <a:cubicBezTo>
                  <a:pt x="619273" y="366787"/>
                  <a:pt x="608930" y="364178"/>
                  <a:pt x="599405" y="358960"/>
                </a:cubicBezTo>
                <a:cubicBezTo>
                  <a:pt x="589880" y="353741"/>
                  <a:pt x="581173" y="345988"/>
                  <a:pt x="573285" y="335701"/>
                </a:cubicBezTo>
                <a:lnTo>
                  <a:pt x="573285" y="403622"/>
                </a:lnTo>
                <a:lnTo>
                  <a:pt x="483096" y="403622"/>
                </a:lnTo>
                <a:lnTo>
                  <a:pt x="483096" y="65187"/>
                </a:lnTo>
                <a:lnTo>
                  <a:pt x="574848" y="65187"/>
                </a:lnTo>
                <a:lnTo>
                  <a:pt x="573285" y="91362"/>
                </a:lnTo>
                <a:cubicBezTo>
                  <a:pt x="581322" y="80777"/>
                  <a:pt x="590177" y="72875"/>
                  <a:pt x="599851" y="67656"/>
                </a:cubicBezTo>
                <a:cubicBezTo>
                  <a:pt x="609525" y="62438"/>
                  <a:pt x="620092" y="59829"/>
                  <a:pt x="631552" y="59829"/>
                </a:cubicBezTo>
                <a:close/>
                <a:moveTo>
                  <a:pt x="276225" y="59829"/>
                </a:moveTo>
                <a:cubicBezTo>
                  <a:pt x="300335" y="59829"/>
                  <a:pt x="319310" y="71010"/>
                  <a:pt x="333151" y="93371"/>
                </a:cubicBezTo>
                <a:cubicBezTo>
                  <a:pt x="340741" y="82190"/>
                  <a:pt x="349299" y="73805"/>
                  <a:pt x="358824" y="68215"/>
                </a:cubicBezTo>
                <a:cubicBezTo>
                  <a:pt x="368349" y="62624"/>
                  <a:pt x="378916" y="59829"/>
                  <a:pt x="390524" y="59829"/>
                </a:cubicBezTo>
                <a:cubicBezTo>
                  <a:pt x="405854" y="59829"/>
                  <a:pt x="418541" y="63550"/>
                  <a:pt x="428587" y="70991"/>
                </a:cubicBezTo>
                <a:cubicBezTo>
                  <a:pt x="438633" y="78433"/>
                  <a:pt x="445070" y="87548"/>
                  <a:pt x="447898" y="98338"/>
                </a:cubicBezTo>
                <a:cubicBezTo>
                  <a:pt x="450725" y="109128"/>
                  <a:pt x="452139" y="126653"/>
                  <a:pt x="452139" y="150912"/>
                </a:cubicBezTo>
                <a:lnTo>
                  <a:pt x="452139" y="361429"/>
                </a:lnTo>
                <a:lnTo>
                  <a:pt x="364628" y="361429"/>
                </a:lnTo>
                <a:lnTo>
                  <a:pt x="364628" y="168325"/>
                </a:lnTo>
                <a:cubicBezTo>
                  <a:pt x="364628" y="143024"/>
                  <a:pt x="363773" y="127360"/>
                  <a:pt x="362061" y="121332"/>
                </a:cubicBezTo>
                <a:cubicBezTo>
                  <a:pt x="360350" y="115305"/>
                  <a:pt x="356368" y="112291"/>
                  <a:pt x="350118" y="112291"/>
                </a:cubicBezTo>
                <a:cubicBezTo>
                  <a:pt x="343718" y="112291"/>
                  <a:pt x="339588" y="115268"/>
                  <a:pt x="337728" y="121221"/>
                </a:cubicBezTo>
                <a:cubicBezTo>
                  <a:pt x="335867" y="127174"/>
                  <a:pt x="334937" y="142875"/>
                  <a:pt x="334937" y="168325"/>
                </a:cubicBezTo>
                <a:lnTo>
                  <a:pt x="334937" y="361429"/>
                </a:lnTo>
                <a:lnTo>
                  <a:pt x="247426" y="361429"/>
                </a:lnTo>
                <a:lnTo>
                  <a:pt x="247426" y="173236"/>
                </a:lnTo>
                <a:cubicBezTo>
                  <a:pt x="247426" y="144215"/>
                  <a:pt x="246719" y="126802"/>
                  <a:pt x="245305" y="120997"/>
                </a:cubicBezTo>
                <a:cubicBezTo>
                  <a:pt x="243892" y="115193"/>
                  <a:pt x="239985" y="112291"/>
                  <a:pt x="233585" y="112291"/>
                </a:cubicBezTo>
                <a:cubicBezTo>
                  <a:pt x="229567" y="112291"/>
                  <a:pt x="226144" y="113816"/>
                  <a:pt x="223316" y="116867"/>
                </a:cubicBezTo>
                <a:cubicBezTo>
                  <a:pt x="220488" y="119918"/>
                  <a:pt x="218926" y="123639"/>
                  <a:pt x="218628" y="128030"/>
                </a:cubicBezTo>
                <a:cubicBezTo>
                  <a:pt x="218330" y="132420"/>
                  <a:pt x="218182" y="141759"/>
                  <a:pt x="218182" y="156046"/>
                </a:cubicBezTo>
                <a:lnTo>
                  <a:pt x="218182" y="361429"/>
                </a:lnTo>
                <a:lnTo>
                  <a:pt x="130671" y="361429"/>
                </a:lnTo>
                <a:lnTo>
                  <a:pt x="130671" y="65187"/>
                </a:lnTo>
                <a:lnTo>
                  <a:pt x="219744" y="65187"/>
                </a:lnTo>
                <a:lnTo>
                  <a:pt x="218182" y="93371"/>
                </a:lnTo>
                <a:cubicBezTo>
                  <a:pt x="225176" y="82190"/>
                  <a:pt x="233511" y="73805"/>
                  <a:pt x="243185" y="68215"/>
                </a:cubicBezTo>
                <a:cubicBezTo>
                  <a:pt x="252858" y="62624"/>
                  <a:pt x="263872" y="59829"/>
                  <a:pt x="276225" y="59829"/>
                </a:cubicBezTo>
                <a:close/>
                <a:moveTo>
                  <a:pt x="1183109" y="25673"/>
                </a:moveTo>
                <a:lnTo>
                  <a:pt x="1273522" y="25673"/>
                </a:lnTo>
                <a:lnTo>
                  <a:pt x="1273522" y="72331"/>
                </a:lnTo>
                <a:lnTo>
                  <a:pt x="1297855" y="72331"/>
                </a:lnTo>
                <a:lnTo>
                  <a:pt x="1297855" y="119211"/>
                </a:lnTo>
                <a:lnTo>
                  <a:pt x="1273522" y="119211"/>
                </a:lnTo>
                <a:lnTo>
                  <a:pt x="1273522" y="277713"/>
                </a:lnTo>
                <a:cubicBezTo>
                  <a:pt x="1273522" y="297210"/>
                  <a:pt x="1274526" y="308074"/>
                  <a:pt x="1276536" y="310307"/>
                </a:cubicBezTo>
                <a:cubicBezTo>
                  <a:pt x="1278545" y="312539"/>
                  <a:pt x="1286916" y="313655"/>
                  <a:pt x="1301650" y="313655"/>
                </a:cubicBezTo>
                <a:lnTo>
                  <a:pt x="1301650" y="361429"/>
                </a:lnTo>
                <a:lnTo>
                  <a:pt x="1265262" y="361429"/>
                </a:lnTo>
                <a:cubicBezTo>
                  <a:pt x="1244724" y="361429"/>
                  <a:pt x="1230064" y="360573"/>
                  <a:pt x="1221283" y="358862"/>
                </a:cubicBezTo>
                <a:cubicBezTo>
                  <a:pt x="1212502" y="357150"/>
                  <a:pt x="1204763" y="353206"/>
                  <a:pt x="1198066" y="347030"/>
                </a:cubicBezTo>
                <a:cubicBezTo>
                  <a:pt x="1191369" y="340854"/>
                  <a:pt x="1187202" y="333784"/>
                  <a:pt x="1185564" y="325822"/>
                </a:cubicBezTo>
                <a:cubicBezTo>
                  <a:pt x="1183927" y="317860"/>
                  <a:pt x="1183109" y="299145"/>
                  <a:pt x="1183109" y="269677"/>
                </a:cubicBezTo>
                <a:lnTo>
                  <a:pt x="1183109" y="119211"/>
                </a:lnTo>
                <a:lnTo>
                  <a:pt x="1163687" y="119211"/>
                </a:lnTo>
                <a:lnTo>
                  <a:pt x="1163687" y="72331"/>
                </a:lnTo>
                <a:lnTo>
                  <a:pt x="1183109" y="72331"/>
                </a:lnTo>
                <a:close/>
                <a:moveTo>
                  <a:pt x="0" y="0"/>
                </a:moveTo>
                <a:lnTo>
                  <a:pt x="93984" y="0"/>
                </a:lnTo>
                <a:lnTo>
                  <a:pt x="93984" y="361429"/>
                </a:lnTo>
                <a:lnTo>
                  <a:pt x="0" y="36142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3600">
              <a:latin typeface="Impact" panose="020B0806030902050204" pitchFamily="34" charset="0"/>
              <a:ea typeface="思源宋体 CN" panose="02020400000000000000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19272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C74BCBCF-6FC1-44D6-B09F-2F952CA7BE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FilmGrain grainSize="1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0575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426586" y="3244334"/>
            <a:ext cx="5194371" cy="14773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hlinkClick r:id="rId2"/>
              </a:rPr>
              <a:t>向天歌演</a:t>
            </a:r>
            <a:r>
              <a:rPr lang="zh-CN" altLang="en-US" dirty="0" smtClean="0">
                <a:hlinkClick r:id="rId2"/>
              </a:rPr>
              <a:t>示</a:t>
            </a:r>
            <a:r>
              <a:rPr lang="zh-CN" altLang="en-US" dirty="0" smtClean="0"/>
              <a:t>   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3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718447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9" name="组合 318">
            <a:extLst>
              <a:ext uri="{FF2B5EF4-FFF2-40B4-BE49-F238E27FC236}">
                <a16:creationId xmlns="" xmlns:a16="http://schemas.microsoft.com/office/drawing/2014/main" id="{55EF6753-328E-4C70-B5AF-AA44687F9893}"/>
              </a:ext>
            </a:extLst>
          </p:cNvPr>
          <p:cNvGrpSpPr/>
          <p:nvPr/>
        </p:nvGrpSpPr>
        <p:grpSpPr>
          <a:xfrm>
            <a:off x="4898611" y="666667"/>
            <a:ext cx="274168" cy="185868"/>
            <a:chOff x="4898611" y="653984"/>
            <a:chExt cx="274168" cy="185868"/>
          </a:xfrm>
        </p:grpSpPr>
        <p:cxnSp>
          <p:nvCxnSpPr>
            <p:cNvPr id="13" name="直接连接符 12">
              <a:extLst>
                <a:ext uri="{FF2B5EF4-FFF2-40B4-BE49-F238E27FC236}">
                  <a16:creationId xmlns="" xmlns:a16="http://schemas.microsoft.com/office/drawing/2014/main" id="{9DB207FD-4701-42FE-8AF3-98AE6505FA1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021373" y="685825"/>
              <a:ext cx="41070" cy="154027"/>
            </a:xfrm>
            <a:prstGeom prst="line">
              <a:avLst/>
            </a:prstGeom>
            <a:ln w="79375" cap="rnd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>
              <a:extLst>
                <a:ext uri="{FF2B5EF4-FFF2-40B4-BE49-F238E27FC236}">
                  <a16:creationId xmlns="" xmlns:a16="http://schemas.microsoft.com/office/drawing/2014/main" id="{7A705990-355F-4A90-B8C7-34E990A33B7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137541" y="653984"/>
              <a:ext cx="35238" cy="132150"/>
            </a:xfrm>
            <a:prstGeom prst="line">
              <a:avLst/>
            </a:prstGeom>
            <a:ln w="60325" cap="rnd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>
              <a:extLst>
                <a:ext uri="{FF2B5EF4-FFF2-40B4-BE49-F238E27FC236}">
                  <a16:creationId xmlns="" xmlns:a16="http://schemas.microsoft.com/office/drawing/2014/main" id="{F71CC8EC-52EF-4DFC-90DA-37FDD84FFB6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898611" y="718152"/>
              <a:ext cx="16236" cy="60891"/>
            </a:xfrm>
            <a:prstGeom prst="line">
              <a:avLst/>
            </a:prstGeom>
            <a:ln w="34925" cap="rnd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20" name="组合 319">
            <a:extLst>
              <a:ext uri="{FF2B5EF4-FFF2-40B4-BE49-F238E27FC236}">
                <a16:creationId xmlns="" xmlns:a16="http://schemas.microsoft.com/office/drawing/2014/main" id="{4B26C2F7-A99B-4BFD-A494-95C1394D4CF1}"/>
              </a:ext>
            </a:extLst>
          </p:cNvPr>
          <p:cNvGrpSpPr/>
          <p:nvPr/>
        </p:nvGrpSpPr>
        <p:grpSpPr>
          <a:xfrm>
            <a:off x="7072498" y="666667"/>
            <a:ext cx="274168" cy="185868"/>
            <a:chOff x="7072498" y="643443"/>
            <a:chExt cx="274168" cy="185868"/>
          </a:xfrm>
        </p:grpSpPr>
        <p:cxnSp>
          <p:nvCxnSpPr>
            <p:cNvPr id="20" name="直接连接符 19">
              <a:extLst>
                <a:ext uri="{FF2B5EF4-FFF2-40B4-BE49-F238E27FC236}">
                  <a16:creationId xmlns="" xmlns:a16="http://schemas.microsoft.com/office/drawing/2014/main" id="{7725EB49-A16F-468A-A0C8-5682CB77067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195260" y="675284"/>
              <a:ext cx="41070" cy="154027"/>
            </a:xfrm>
            <a:prstGeom prst="line">
              <a:avLst/>
            </a:prstGeom>
            <a:ln w="79375" cap="rnd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>
              <a:extLst>
                <a:ext uri="{FF2B5EF4-FFF2-40B4-BE49-F238E27FC236}">
                  <a16:creationId xmlns="" xmlns:a16="http://schemas.microsoft.com/office/drawing/2014/main" id="{A0F2D31A-E5CC-44DD-ABB9-B9A1B3448FA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311428" y="643443"/>
              <a:ext cx="35238" cy="132150"/>
            </a:xfrm>
            <a:prstGeom prst="line">
              <a:avLst/>
            </a:prstGeom>
            <a:ln w="60325" cap="rnd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>
              <a:extLst>
                <a:ext uri="{FF2B5EF4-FFF2-40B4-BE49-F238E27FC236}">
                  <a16:creationId xmlns="" xmlns:a16="http://schemas.microsoft.com/office/drawing/2014/main" id="{2DA436C4-91F5-4560-8679-FE99B4DF45F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072498" y="707611"/>
              <a:ext cx="16236" cy="60891"/>
            </a:xfrm>
            <a:prstGeom prst="line">
              <a:avLst/>
            </a:prstGeom>
            <a:ln w="34925" cap="rnd">
              <a:solidFill>
                <a:srgbClr val="F8CF0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文本框 24">
            <a:extLst>
              <a:ext uri="{FF2B5EF4-FFF2-40B4-BE49-F238E27FC236}">
                <a16:creationId xmlns="" xmlns:a16="http://schemas.microsoft.com/office/drawing/2014/main" id="{656E4693-F161-4626-ADDF-EC1956ADE5CF}"/>
              </a:ext>
            </a:extLst>
          </p:cNvPr>
          <p:cNvSpPr txBox="1"/>
          <p:nvPr/>
        </p:nvSpPr>
        <p:spPr>
          <a:xfrm>
            <a:off x="5365672" y="243594"/>
            <a:ext cx="1460656" cy="103201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>
              <a:lnSpc>
                <a:spcPct val="120000"/>
              </a:lnSpc>
              <a:spcAft>
                <a:spcPts val="1200"/>
              </a:spcAft>
            </a:pPr>
            <a:r>
              <a:rPr lang="zh-CN" altLang="en-US" sz="540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微软雅黑" panose="020B0503020204020204" pitchFamily="34" charset="-122"/>
              </a:rPr>
              <a:t>目录</a:t>
            </a:r>
            <a:endParaRPr lang="zh-CN" altLang="en-US" sz="5400" dirty="0">
              <a:solidFill>
                <a:srgbClr val="FFFFFF"/>
              </a:solidFill>
              <a:latin typeface="优设标题黑" panose="00000500000000000000" pitchFamily="2" charset="-122"/>
              <a:ea typeface="优设标题黑" panose="00000500000000000000" pitchFamily="2" charset="-122"/>
              <a:sym typeface="微软雅黑" panose="020B0503020204020204" pitchFamily="34" charset="-122"/>
            </a:endParaRPr>
          </a:p>
        </p:txBody>
      </p:sp>
      <p:sp>
        <p:nvSpPr>
          <p:cNvPr id="35" name="矩形: 圆角 34">
            <a:extLst>
              <a:ext uri="{FF2B5EF4-FFF2-40B4-BE49-F238E27FC236}">
                <a16:creationId xmlns="" xmlns:a16="http://schemas.microsoft.com/office/drawing/2014/main" id="{2A540F54-B8A8-411A-AE9B-52BB3AB4B44B}"/>
              </a:ext>
            </a:extLst>
          </p:cNvPr>
          <p:cNvSpPr/>
          <p:nvPr/>
        </p:nvSpPr>
        <p:spPr>
          <a:xfrm>
            <a:off x="1740439" y="1772959"/>
            <a:ext cx="1900972" cy="1977229"/>
          </a:xfrm>
          <a:prstGeom prst="roundRect">
            <a:avLst>
              <a:gd name="adj" fmla="val 7365"/>
            </a:avLst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文本框 46">
            <a:extLst>
              <a:ext uri="{FF2B5EF4-FFF2-40B4-BE49-F238E27FC236}">
                <a16:creationId xmlns="" xmlns:a16="http://schemas.microsoft.com/office/drawing/2014/main" id="{FBAFE5CD-A6EF-409C-8C40-7C92DAE1F4F9}"/>
              </a:ext>
            </a:extLst>
          </p:cNvPr>
          <p:cNvSpPr txBox="1"/>
          <p:nvPr/>
        </p:nvSpPr>
        <p:spPr>
          <a:xfrm>
            <a:off x="1897711" y="2826857"/>
            <a:ext cx="15864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课程介绍</a:t>
            </a:r>
          </a:p>
        </p:txBody>
      </p:sp>
      <p:sp>
        <p:nvSpPr>
          <p:cNvPr id="56" name="文本框 55">
            <a:extLst>
              <a:ext uri="{FF2B5EF4-FFF2-40B4-BE49-F238E27FC236}">
                <a16:creationId xmlns="" xmlns:a16="http://schemas.microsoft.com/office/drawing/2014/main" id="{2CDBB6ED-BF6F-43A0-B54C-A7090BE942A6}"/>
              </a:ext>
            </a:extLst>
          </p:cNvPr>
          <p:cNvSpPr txBox="1"/>
          <p:nvPr/>
        </p:nvSpPr>
        <p:spPr>
          <a:xfrm>
            <a:off x="1954818" y="3095953"/>
            <a:ext cx="158642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0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Course Introduction</a:t>
            </a:r>
            <a:endParaRPr lang="zh-CN" altLang="en-US" sz="800" b="1">
              <a:solidFill>
                <a:schemeClr val="tx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60" name="图形 58">
            <a:extLst>
              <a:ext uri="{FF2B5EF4-FFF2-40B4-BE49-F238E27FC236}">
                <a16:creationId xmlns="" xmlns:a16="http://schemas.microsoft.com/office/drawing/2014/main" id="{EFE74FB5-33CB-4BFF-A99A-585276A857BD}"/>
              </a:ext>
            </a:extLst>
          </p:cNvPr>
          <p:cNvGrpSpPr/>
          <p:nvPr/>
        </p:nvGrpSpPr>
        <p:grpSpPr>
          <a:xfrm>
            <a:off x="2478439" y="2231083"/>
            <a:ext cx="520940" cy="520940"/>
            <a:chOff x="0" y="0"/>
            <a:chExt cx="1905000" cy="1905000"/>
          </a:xfrm>
        </p:grpSpPr>
        <p:sp>
          <p:nvSpPr>
            <p:cNvPr id="61" name="任意多边形: 形状 60">
              <a:extLst>
                <a:ext uri="{FF2B5EF4-FFF2-40B4-BE49-F238E27FC236}">
                  <a16:creationId xmlns="" xmlns:a16="http://schemas.microsoft.com/office/drawing/2014/main" id="{5A20FD2B-2C1C-4536-86DC-2C4E67F2A6D8}"/>
                </a:ext>
              </a:extLst>
            </p:cNvPr>
            <p:cNvSpPr/>
            <p:nvPr/>
          </p:nvSpPr>
          <p:spPr>
            <a:xfrm>
              <a:off x="545269" y="346955"/>
              <a:ext cx="1123466" cy="1368102"/>
            </a:xfrm>
            <a:custGeom>
              <a:avLst/>
              <a:gdLst>
                <a:gd name="connsiteX0" fmla="*/ 134317 w 1123466"/>
                <a:gd name="connsiteY0" fmla="*/ 1368103 h 1368102"/>
                <a:gd name="connsiteX1" fmla="*/ 0 w 1123466"/>
                <a:gd name="connsiteY1" fmla="*/ 1233785 h 1368102"/>
                <a:gd name="connsiteX2" fmla="*/ 0 w 1123466"/>
                <a:gd name="connsiteY2" fmla="*/ 134317 h 1368102"/>
                <a:gd name="connsiteX3" fmla="*/ 134317 w 1123466"/>
                <a:gd name="connsiteY3" fmla="*/ 0 h 1368102"/>
                <a:gd name="connsiteX4" fmla="*/ 989149 w 1123466"/>
                <a:gd name="connsiteY4" fmla="*/ 0 h 1368102"/>
                <a:gd name="connsiteX5" fmla="*/ 1123466 w 1123466"/>
                <a:gd name="connsiteY5" fmla="*/ 134317 h 1368102"/>
                <a:gd name="connsiteX6" fmla="*/ 1123466 w 1123466"/>
                <a:gd name="connsiteY6" fmla="*/ 1232855 h 1368102"/>
                <a:gd name="connsiteX7" fmla="*/ 989149 w 1123466"/>
                <a:gd name="connsiteY7" fmla="*/ 1367172 h 1368102"/>
                <a:gd name="connsiteX8" fmla="*/ 134317 w 1123466"/>
                <a:gd name="connsiteY8" fmla="*/ 1367172 h 1368102"/>
                <a:gd name="connsiteX9" fmla="*/ 134317 w 1123466"/>
                <a:gd name="connsiteY9" fmla="*/ 1368103 h 13681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23466" h="1368102">
                  <a:moveTo>
                    <a:pt x="134317" y="1368103"/>
                  </a:moveTo>
                  <a:cubicBezTo>
                    <a:pt x="60461" y="1368103"/>
                    <a:pt x="0" y="1307641"/>
                    <a:pt x="0" y="1233785"/>
                  </a:cubicBezTo>
                  <a:lnTo>
                    <a:pt x="0" y="134317"/>
                  </a:lnTo>
                  <a:cubicBezTo>
                    <a:pt x="0" y="60461"/>
                    <a:pt x="60461" y="0"/>
                    <a:pt x="134317" y="0"/>
                  </a:cubicBezTo>
                  <a:lnTo>
                    <a:pt x="989149" y="0"/>
                  </a:lnTo>
                  <a:cubicBezTo>
                    <a:pt x="1063005" y="0"/>
                    <a:pt x="1123466" y="60461"/>
                    <a:pt x="1123466" y="134317"/>
                  </a:cubicBezTo>
                  <a:lnTo>
                    <a:pt x="1123466" y="1232855"/>
                  </a:lnTo>
                  <a:cubicBezTo>
                    <a:pt x="1123466" y="1306711"/>
                    <a:pt x="1063005" y="1367172"/>
                    <a:pt x="989149" y="1367172"/>
                  </a:cubicBezTo>
                  <a:lnTo>
                    <a:pt x="134317" y="1367172"/>
                  </a:lnTo>
                  <a:lnTo>
                    <a:pt x="134317" y="1368103"/>
                  </a:lnTo>
                  <a:close/>
                </a:path>
              </a:pathLst>
            </a:custGeom>
            <a:solidFill>
              <a:srgbClr val="FFBA40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="" xmlns:a16="http://schemas.microsoft.com/office/drawing/2014/main" id="{50FFAB93-4968-47DE-A91B-CEDEF7C1DDCC}"/>
                </a:ext>
              </a:extLst>
            </p:cNvPr>
            <p:cNvSpPr/>
            <p:nvPr/>
          </p:nvSpPr>
          <p:spPr>
            <a:xfrm>
              <a:off x="503411" y="305097"/>
              <a:ext cx="1207187" cy="1450888"/>
            </a:xfrm>
            <a:custGeom>
              <a:avLst/>
              <a:gdLst>
                <a:gd name="connsiteX0" fmla="*/ 1031007 w 1207187"/>
                <a:gd name="connsiteY0" fmla="*/ 83716 h 1450888"/>
                <a:gd name="connsiteX1" fmla="*/ 1124397 w 1207187"/>
                <a:gd name="connsiteY1" fmla="*/ 177105 h 1450888"/>
                <a:gd name="connsiteX2" fmla="*/ 1124397 w 1207187"/>
                <a:gd name="connsiteY2" fmla="*/ 1275643 h 1450888"/>
                <a:gd name="connsiteX3" fmla="*/ 1031007 w 1207187"/>
                <a:gd name="connsiteY3" fmla="*/ 1369033 h 1450888"/>
                <a:gd name="connsiteX4" fmla="*/ 176175 w 1207187"/>
                <a:gd name="connsiteY4" fmla="*/ 1369033 h 1450888"/>
                <a:gd name="connsiteX5" fmla="*/ 82786 w 1207187"/>
                <a:gd name="connsiteY5" fmla="*/ 1275643 h 1450888"/>
                <a:gd name="connsiteX6" fmla="*/ 82786 w 1207187"/>
                <a:gd name="connsiteY6" fmla="*/ 176175 h 1450888"/>
                <a:gd name="connsiteX7" fmla="*/ 176175 w 1207187"/>
                <a:gd name="connsiteY7" fmla="*/ 82786 h 1450888"/>
                <a:gd name="connsiteX8" fmla="*/ 1031007 w 1207187"/>
                <a:gd name="connsiteY8" fmla="*/ 82786 h 1450888"/>
                <a:gd name="connsiteX9" fmla="*/ 1031007 w 1207187"/>
                <a:gd name="connsiteY9" fmla="*/ 0 h 1450888"/>
                <a:gd name="connsiteX10" fmla="*/ 176175 w 1207187"/>
                <a:gd name="connsiteY10" fmla="*/ 0 h 1450888"/>
                <a:gd name="connsiteX11" fmla="*/ 0 w 1207187"/>
                <a:gd name="connsiteY11" fmla="*/ 176175 h 1450888"/>
                <a:gd name="connsiteX12" fmla="*/ 0 w 1207187"/>
                <a:gd name="connsiteY12" fmla="*/ 1274713 h 1450888"/>
                <a:gd name="connsiteX13" fmla="*/ 176175 w 1207187"/>
                <a:gd name="connsiteY13" fmla="*/ 1450888 h 1450888"/>
                <a:gd name="connsiteX14" fmla="*/ 1031007 w 1207187"/>
                <a:gd name="connsiteY14" fmla="*/ 1450888 h 1450888"/>
                <a:gd name="connsiteX15" fmla="*/ 1207182 w 1207187"/>
                <a:gd name="connsiteY15" fmla="*/ 1274713 h 1450888"/>
                <a:gd name="connsiteX16" fmla="*/ 1207182 w 1207187"/>
                <a:gd name="connsiteY16" fmla="*/ 176175 h 1450888"/>
                <a:gd name="connsiteX17" fmla="*/ 1031007 w 1207187"/>
                <a:gd name="connsiteY17" fmla="*/ 0 h 1450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207187" h="1450888">
                  <a:moveTo>
                    <a:pt x="1031007" y="83716"/>
                  </a:moveTo>
                  <a:cubicBezTo>
                    <a:pt x="1081794" y="83716"/>
                    <a:pt x="1124397" y="125574"/>
                    <a:pt x="1124397" y="177105"/>
                  </a:cubicBezTo>
                  <a:lnTo>
                    <a:pt x="1124397" y="1275643"/>
                  </a:lnTo>
                  <a:cubicBezTo>
                    <a:pt x="1124397" y="1326431"/>
                    <a:pt x="1082539" y="1369033"/>
                    <a:pt x="1031007" y="1369033"/>
                  </a:cubicBezTo>
                  <a:lnTo>
                    <a:pt x="176175" y="1369033"/>
                  </a:lnTo>
                  <a:cubicBezTo>
                    <a:pt x="125388" y="1369033"/>
                    <a:pt x="82786" y="1327175"/>
                    <a:pt x="82786" y="1275643"/>
                  </a:cubicBezTo>
                  <a:lnTo>
                    <a:pt x="82786" y="176175"/>
                  </a:lnTo>
                  <a:cubicBezTo>
                    <a:pt x="82786" y="125388"/>
                    <a:pt x="124644" y="82786"/>
                    <a:pt x="176175" y="82786"/>
                  </a:cubicBezTo>
                  <a:lnTo>
                    <a:pt x="1031007" y="82786"/>
                  </a:lnTo>
                  <a:moveTo>
                    <a:pt x="1031007" y="0"/>
                  </a:moveTo>
                  <a:lnTo>
                    <a:pt x="176175" y="0"/>
                  </a:lnTo>
                  <a:cubicBezTo>
                    <a:pt x="79251" y="0"/>
                    <a:pt x="0" y="79251"/>
                    <a:pt x="0" y="176175"/>
                  </a:cubicBezTo>
                  <a:lnTo>
                    <a:pt x="0" y="1274713"/>
                  </a:lnTo>
                  <a:cubicBezTo>
                    <a:pt x="0" y="1371637"/>
                    <a:pt x="79251" y="1450888"/>
                    <a:pt x="176175" y="1450888"/>
                  </a:cubicBezTo>
                  <a:lnTo>
                    <a:pt x="1031007" y="1450888"/>
                  </a:lnTo>
                  <a:cubicBezTo>
                    <a:pt x="1127931" y="1450888"/>
                    <a:pt x="1207182" y="1371637"/>
                    <a:pt x="1207182" y="1274713"/>
                  </a:cubicBezTo>
                  <a:lnTo>
                    <a:pt x="1207182" y="176175"/>
                  </a:lnTo>
                  <a:cubicBezTo>
                    <a:pt x="1207926" y="79251"/>
                    <a:pt x="1128861" y="0"/>
                    <a:pt x="1031007" y="0"/>
                  </a:cubicBezTo>
                  <a:close/>
                </a:path>
              </a:pathLst>
            </a:custGeom>
            <a:solidFill>
              <a:srgbClr val="333333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="" xmlns:a16="http://schemas.microsoft.com/office/drawing/2014/main" id="{F85FD5C3-041D-4925-A18C-F4629A2079FF}"/>
                </a:ext>
              </a:extLst>
            </p:cNvPr>
            <p:cNvSpPr/>
            <p:nvPr/>
          </p:nvSpPr>
          <p:spPr>
            <a:xfrm>
              <a:off x="545269" y="193104"/>
              <a:ext cx="1123466" cy="1367916"/>
            </a:xfrm>
            <a:custGeom>
              <a:avLst/>
              <a:gdLst>
                <a:gd name="connsiteX0" fmla="*/ 134317 w 1123466"/>
                <a:gd name="connsiteY0" fmla="*/ 1367917 h 1367916"/>
                <a:gd name="connsiteX1" fmla="*/ 0 w 1123466"/>
                <a:gd name="connsiteY1" fmla="*/ 1233599 h 1367916"/>
                <a:gd name="connsiteX2" fmla="*/ 0 w 1123466"/>
                <a:gd name="connsiteY2" fmla="*/ 134317 h 1367916"/>
                <a:gd name="connsiteX3" fmla="*/ 134317 w 1123466"/>
                <a:gd name="connsiteY3" fmla="*/ 0 h 1367916"/>
                <a:gd name="connsiteX4" fmla="*/ 989149 w 1123466"/>
                <a:gd name="connsiteY4" fmla="*/ 0 h 1367916"/>
                <a:gd name="connsiteX5" fmla="*/ 1123466 w 1123466"/>
                <a:gd name="connsiteY5" fmla="*/ 134317 h 1367916"/>
                <a:gd name="connsiteX6" fmla="*/ 1123466 w 1123466"/>
                <a:gd name="connsiteY6" fmla="*/ 1232855 h 1367916"/>
                <a:gd name="connsiteX7" fmla="*/ 989149 w 1123466"/>
                <a:gd name="connsiteY7" fmla="*/ 1367172 h 1367916"/>
                <a:gd name="connsiteX8" fmla="*/ 134317 w 1123466"/>
                <a:gd name="connsiteY8" fmla="*/ 1367172 h 1367916"/>
                <a:gd name="connsiteX9" fmla="*/ 134317 w 1123466"/>
                <a:gd name="connsiteY9" fmla="*/ 1367917 h 13679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23466" h="1367916">
                  <a:moveTo>
                    <a:pt x="134317" y="1367917"/>
                  </a:moveTo>
                  <a:cubicBezTo>
                    <a:pt x="60461" y="1367917"/>
                    <a:pt x="0" y="1307455"/>
                    <a:pt x="0" y="1233599"/>
                  </a:cubicBezTo>
                  <a:lnTo>
                    <a:pt x="0" y="134317"/>
                  </a:lnTo>
                  <a:cubicBezTo>
                    <a:pt x="0" y="60461"/>
                    <a:pt x="60461" y="0"/>
                    <a:pt x="134317" y="0"/>
                  </a:cubicBezTo>
                  <a:lnTo>
                    <a:pt x="989149" y="0"/>
                  </a:lnTo>
                  <a:cubicBezTo>
                    <a:pt x="1063005" y="0"/>
                    <a:pt x="1123466" y="60461"/>
                    <a:pt x="1123466" y="134317"/>
                  </a:cubicBezTo>
                  <a:lnTo>
                    <a:pt x="1123466" y="1232855"/>
                  </a:lnTo>
                  <a:cubicBezTo>
                    <a:pt x="1123466" y="1306711"/>
                    <a:pt x="1063005" y="1367172"/>
                    <a:pt x="989149" y="1367172"/>
                  </a:cubicBezTo>
                  <a:lnTo>
                    <a:pt x="134317" y="1367172"/>
                  </a:lnTo>
                  <a:lnTo>
                    <a:pt x="134317" y="1367917"/>
                  </a:lnTo>
                  <a:close/>
                </a:path>
              </a:pathLst>
            </a:custGeom>
            <a:solidFill>
              <a:srgbClr val="FFBA40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="" xmlns:a16="http://schemas.microsoft.com/office/drawing/2014/main" id="{DF42D682-D307-45F5-8F8C-5F5452B12F3F}"/>
                </a:ext>
              </a:extLst>
            </p:cNvPr>
            <p:cNvSpPr/>
            <p:nvPr/>
          </p:nvSpPr>
          <p:spPr>
            <a:xfrm>
              <a:off x="503411" y="151246"/>
              <a:ext cx="1207187" cy="1450888"/>
            </a:xfrm>
            <a:custGeom>
              <a:avLst/>
              <a:gdLst>
                <a:gd name="connsiteX0" fmla="*/ 1031007 w 1207187"/>
                <a:gd name="connsiteY0" fmla="*/ 83716 h 1450888"/>
                <a:gd name="connsiteX1" fmla="*/ 1124397 w 1207187"/>
                <a:gd name="connsiteY1" fmla="*/ 177105 h 1450888"/>
                <a:gd name="connsiteX2" fmla="*/ 1124397 w 1207187"/>
                <a:gd name="connsiteY2" fmla="*/ 1275643 h 1450888"/>
                <a:gd name="connsiteX3" fmla="*/ 1031007 w 1207187"/>
                <a:gd name="connsiteY3" fmla="*/ 1369033 h 1450888"/>
                <a:gd name="connsiteX4" fmla="*/ 176175 w 1207187"/>
                <a:gd name="connsiteY4" fmla="*/ 1369033 h 1450888"/>
                <a:gd name="connsiteX5" fmla="*/ 82786 w 1207187"/>
                <a:gd name="connsiteY5" fmla="*/ 1275643 h 1450888"/>
                <a:gd name="connsiteX6" fmla="*/ 82786 w 1207187"/>
                <a:gd name="connsiteY6" fmla="*/ 176175 h 1450888"/>
                <a:gd name="connsiteX7" fmla="*/ 176175 w 1207187"/>
                <a:gd name="connsiteY7" fmla="*/ 82786 h 1450888"/>
                <a:gd name="connsiteX8" fmla="*/ 1031007 w 1207187"/>
                <a:gd name="connsiteY8" fmla="*/ 82786 h 1450888"/>
                <a:gd name="connsiteX9" fmla="*/ 1031007 w 1207187"/>
                <a:gd name="connsiteY9" fmla="*/ 0 h 1450888"/>
                <a:gd name="connsiteX10" fmla="*/ 176175 w 1207187"/>
                <a:gd name="connsiteY10" fmla="*/ 0 h 1450888"/>
                <a:gd name="connsiteX11" fmla="*/ 0 w 1207187"/>
                <a:gd name="connsiteY11" fmla="*/ 176175 h 1450888"/>
                <a:gd name="connsiteX12" fmla="*/ 0 w 1207187"/>
                <a:gd name="connsiteY12" fmla="*/ 1274713 h 1450888"/>
                <a:gd name="connsiteX13" fmla="*/ 176175 w 1207187"/>
                <a:gd name="connsiteY13" fmla="*/ 1450888 h 1450888"/>
                <a:gd name="connsiteX14" fmla="*/ 1031007 w 1207187"/>
                <a:gd name="connsiteY14" fmla="*/ 1450888 h 1450888"/>
                <a:gd name="connsiteX15" fmla="*/ 1207182 w 1207187"/>
                <a:gd name="connsiteY15" fmla="*/ 1274713 h 1450888"/>
                <a:gd name="connsiteX16" fmla="*/ 1207182 w 1207187"/>
                <a:gd name="connsiteY16" fmla="*/ 176175 h 1450888"/>
                <a:gd name="connsiteX17" fmla="*/ 1031007 w 1207187"/>
                <a:gd name="connsiteY17" fmla="*/ 0 h 1450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207187" h="1450888">
                  <a:moveTo>
                    <a:pt x="1031007" y="83716"/>
                  </a:moveTo>
                  <a:cubicBezTo>
                    <a:pt x="1081794" y="83716"/>
                    <a:pt x="1124397" y="125574"/>
                    <a:pt x="1124397" y="177105"/>
                  </a:cubicBezTo>
                  <a:lnTo>
                    <a:pt x="1124397" y="1275643"/>
                  </a:lnTo>
                  <a:cubicBezTo>
                    <a:pt x="1124397" y="1326431"/>
                    <a:pt x="1082539" y="1369033"/>
                    <a:pt x="1031007" y="1369033"/>
                  </a:cubicBezTo>
                  <a:lnTo>
                    <a:pt x="176175" y="1369033"/>
                  </a:lnTo>
                  <a:cubicBezTo>
                    <a:pt x="125388" y="1369033"/>
                    <a:pt x="82786" y="1327175"/>
                    <a:pt x="82786" y="1275643"/>
                  </a:cubicBezTo>
                  <a:lnTo>
                    <a:pt x="82786" y="176175"/>
                  </a:lnTo>
                  <a:cubicBezTo>
                    <a:pt x="82786" y="125388"/>
                    <a:pt x="124644" y="82786"/>
                    <a:pt x="176175" y="82786"/>
                  </a:cubicBezTo>
                  <a:lnTo>
                    <a:pt x="1031007" y="82786"/>
                  </a:lnTo>
                  <a:moveTo>
                    <a:pt x="1031007" y="0"/>
                  </a:moveTo>
                  <a:lnTo>
                    <a:pt x="176175" y="0"/>
                  </a:lnTo>
                  <a:cubicBezTo>
                    <a:pt x="79251" y="0"/>
                    <a:pt x="0" y="79251"/>
                    <a:pt x="0" y="176175"/>
                  </a:cubicBezTo>
                  <a:lnTo>
                    <a:pt x="0" y="1274713"/>
                  </a:lnTo>
                  <a:cubicBezTo>
                    <a:pt x="0" y="1371637"/>
                    <a:pt x="79251" y="1450888"/>
                    <a:pt x="176175" y="1450888"/>
                  </a:cubicBezTo>
                  <a:lnTo>
                    <a:pt x="1031007" y="1450888"/>
                  </a:lnTo>
                  <a:cubicBezTo>
                    <a:pt x="1127931" y="1450888"/>
                    <a:pt x="1207182" y="1371637"/>
                    <a:pt x="1207182" y="1274713"/>
                  </a:cubicBezTo>
                  <a:lnTo>
                    <a:pt x="1207182" y="176175"/>
                  </a:lnTo>
                  <a:cubicBezTo>
                    <a:pt x="1207926" y="79251"/>
                    <a:pt x="1128861" y="0"/>
                    <a:pt x="1031007" y="0"/>
                  </a:cubicBezTo>
                  <a:close/>
                </a:path>
              </a:pathLst>
            </a:custGeom>
            <a:solidFill>
              <a:srgbClr val="333333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="" xmlns:a16="http://schemas.microsoft.com/office/drawing/2014/main" id="{62307803-F2E5-44C9-BA8E-4C371A4F30E4}"/>
                </a:ext>
              </a:extLst>
            </p:cNvPr>
            <p:cNvSpPr/>
            <p:nvPr/>
          </p:nvSpPr>
          <p:spPr>
            <a:xfrm>
              <a:off x="761441" y="193104"/>
              <a:ext cx="330956" cy="426020"/>
            </a:xfrm>
            <a:custGeom>
              <a:avLst/>
              <a:gdLst>
                <a:gd name="connsiteX0" fmla="*/ 289099 w 330956"/>
                <a:gd name="connsiteY0" fmla="*/ 426020 h 426020"/>
                <a:gd name="connsiteX1" fmla="*/ 262496 w 330956"/>
                <a:gd name="connsiteY1" fmla="*/ 416161 h 426020"/>
                <a:gd name="connsiteX2" fmla="*/ 165385 w 330956"/>
                <a:gd name="connsiteY2" fmla="*/ 335235 h 426020"/>
                <a:gd name="connsiteX3" fmla="*/ 68461 w 330956"/>
                <a:gd name="connsiteY3" fmla="*/ 416161 h 426020"/>
                <a:gd name="connsiteX4" fmla="*/ 41858 w 330956"/>
                <a:gd name="connsiteY4" fmla="*/ 426020 h 426020"/>
                <a:gd name="connsiteX5" fmla="*/ 23999 w 330956"/>
                <a:gd name="connsiteY5" fmla="*/ 422486 h 426020"/>
                <a:gd name="connsiteX6" fmla="*/ 0 w 330956"/>
                <a:gd name="connsiteY6" fmla="*/ 385093 h 426020"/>
                <a:gd name="connsiteX7" fmla="*/ 0 w 330956"/>
                <a:gd name="connsiteY7" fmla="*/ 41858 h 426020"/>
                <a:gd name="connsiteX8" fmla="*/ 41858 w 330956"/>
                <a:gd name="connsiteY8" fmla="*/ 0 h 426020"/>
                <a:gd name="connsiteX9" fmla="*/ 289099 w 330956"/>
                <a:gd name="connsiteY9" fmla="*/ 0 h 426020"/>
                <a:gd name="connsiteX10" fmla="*/ 330957 w 330956"/>
                <a:gd name="connsiteY10" fmla="*/ 41858 h 426020"/>
                <a:gd name="connsiteX11" fmla="*/ 330957 w 330956"/>
                <a:gd name="connsiteY11" fmla="*/ 384349 h 426020"/>
                <a:gd name="connsiteX12" fmla="*/ 306958 w 330956"/>
                <a:gd name="connsiteY12" fmla="*/ 421742 h 426020"/>
                <a:gd name="connsiteX13" fmla="*/ 289099 w 330956"/>
                <a:gd name="connsiteY13" fmla="*/ 426020 h 426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30956" h="426020">
                  <a:moveTo>
                    <a:pt x="289099" y="426020"/>
                  </a:moveTo>
                  <a:cubicBezTo>
                    <a:pt x="279239" y="426020"/>
                    <a:pt x="270495" y="422486"/>
                    <a:pt x="262496" y="416161"/>
                  </a:cubicBezTo>
                  <a:lnTo>
                    <a:pt x="165385" y="335235"/>
                  </a:lnTo>
                  <a:lnTo>
                    <a:pt x="68461" y="416161"/>
                  </a:lnTo>
                  <a:cubicBezTo>
                    <a:pt x="60461" y="422300"/>
                    <a:pt x="51532" y="426020"/>
                    <a:pt x="41858" y="426020"/>
                  </a:cubicBezTo>
                  <a:cubicBezTo>
                    <a:pt x="35719" y="426020"/>
                    <a:pt x="29394" y="425090"/>
                    <a:pt x="23999" y="422486"/>
                  </a:cubicBezTo>
                  <a:cubicBezTo>
                    <a:pt x="9860" y="415417"/>
                    <a:pt x="0" y="401092"/>
                    <a:pt x="0" y="385093"/>
                  </a:cubicBezTo>
                  <a:lnTo>
                    <a:pt x="0" y="41858"/>
                  </a:lnTo>
                  <a:cubicBezTo>
                    <a:pt x="0" y="18790"/>
                    <a:pt x="18604" y="0"/>
                    <a:pt x="41858" y="0"/>
                  </a:cubicBezTo>
                  <a:lnTo>
                    <a:pt x="289099" y="0"/>
                  </a:lnTo>
                  <a:cubicBezTo>
                    <a:pt x="312167" y="0"/>
                    <a:pt x="330957" y="18604"/>
                    <a:pt x="330957" y="41858"/>
                  </a:cubicBezTo>
                  <a:lnTo>
                    <a:pt x="330957" y="384349"/>
                  </a:lnTo>
                  <a:cubicBezTo>
                    <a:pt x="330957" y="400348"/>
                    <a:pt x="321097" y="415417"/>
                    <a:pt x="306958" y="421742"/>
                  </a:cubicBezTo>
                  <a:cubicBezTo>
                    <a:pt x="301563" y="424346"/>
                    <a:pt x="295238" y="426020"/>
                    <a:pt x="289099" y="426020"/>
                  </a:cubicBezTo>
                  <a:close/>
                </a:path>
              </a:pathLst>
            </a:custGeom>
            <a:solidFill>
              <a:srgbClr val="27C18F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="" xmlns:a16="http://schemas.microsoft.com/office/drawing/2014/main" id="{51AD3BCA-3618-4473-B75C-4BCA137225BE}"/>
                </a:ext>
              </a:extLst>
            </p:cNvPr>
            <p:cNvSpPr/>
            <p:nvPr/>
          </p:nvSpPr>
          <p:spPr>
            <a:xfrm>
              <a:off x="183988" y="151246"/>
              <a:ext cx="1113792" cy="1349312"/>
            </a:xfrm>
            <a:custGeom>
              <a:avLst/>
              <a:gdLst>
                <a:gd name="connsiteX0" fmla="*/ 866552 w 1113792"/>
                <a:gd name="connsiteY0" fmla="*/ 83716 h 1349312"/>
                <a:gd name="connsiteX1" fmla="*/ 866552 w 1113792"/>
                <a:gd name="connsiteY1" fmla="*/ 426207 h 1349312"/>
                <a:gd name="connsiteX2" fmla="*/ 742838 w 1113792"/>
                <a:gd name="connsiteY2" fmla="*/ 322957 h 1349312"/>
                <a:gd name="connsiteX3" fmla="*/ 619125 w 1113792"/>
                <a:gd name="connsiteY3" fmla="*/ 426207 h 1349312"/>
                <a:gd name="connsiteX4" fmla="*/ 619125 w 1113792"/>
                <a:gd name="connsiteY4" fmla="*/ 83716 h 1349312"/>
                <a:gd name="connsiteX5" fmla="*/ 866552 w 1113792"/>
                <a:gd name="connsiteY5" fmla="*/ 83716 h 1349312"/>
                <a:gd name="connsiteX6" fmla="*/ 866552 w 1113792"/>
                <a:gd name="connsiteY6" fmla="*/ 0 h 1349312"/>
                <a:gd name="connsiteX7" fmla="*/ 619125 w 1113792"/>
                <a:gd name="connsiteY7" fmla="*/ 0 h 1349312"/>
                <a:gd name="connsiteX8" fmla="*/ 535595 w 1113792"/>
                <a:gd name="connsiteY8" fmla="*/ 83530 h 1349312"/>
                <a:gd name="connsiteX9" fmla="*/ 535595 w 1113792"/>
                <a:gd name="connsiteY9" fmla="*/ 426020 h 1349312"/>
                <a:gd name="connsiteX10" fmla="*/ 583592 w 1113792"/>
                <a:gd name="connsiteY10" fmla="*/ 501551 h 1349312"/>
                <a:gd name="connsiteX11" fmla="*/ 619125 w 1113792"/>
                <a:gd name="connsiteY11" fmla="*/ 509550 h 1349312"/>
                <a:gd name="connsiteX12" fmla="*/ 672517 w 1113792"/>
                <a:gd name="connsiteY12" fmla="*/ 490017 h 1349312"/>
                <a:gd name="connsiteX13" fmla="*/ 742838 w 1113792"/>
                <a:gd name="connsiteY13" fmla="*/ 431230 h 1349312"/>
                <a:gd name="connsiteX14" fmla="*/ 813160 w 1113792"/>
                <a:gd name="connsiteY14" fmla="*/ 490017 h 1349312"/>
                <a:gd name="connsiteX15" fmla="*/ 866552 w 1113792"/>
                <a:gd name="connsiteY15" fmla="*/ 509550 h 1349312"/>
                <a:gd name="connsiteX16" fmla="*/ 902084 w 1113792"/>
                <a:gd name="connsiteY16" fmla="*/ 501551 h 1349312"/>
                <a:gd name="connsiteX17" fmla="*/ 950082 w 1113792"/>
                <a:gd name="connsiteY17" fmla="*/ 426020 h 1349312"/>
                <a:gd name="connsiteX18" fmla="*/ 950082 w 1113792"/>
                <a:gd name="connsiteY18" fmla="*/ 83716 h 1349312"/>
                <a:gd name="connsiteX19" fmla="*/ 866552 w 1113792"/>
                <a:gd name="connsiteY19" fmla="*/ 0 h 1349312"/>
                <a:gd name="connsiteX20" fmla="*/ 1071935 w 1113792"/>
                <a:gd name="connsiteY20" fmla="*/ 1349313 h 1349312"/>
                <a:gd name="connsiteX21" fmla="*/ 1030077 w 1113792"/>
                <a:gd name="connsiteY21" fmla="*/ 1307455 h 1349312"/>
                <a:gd name="connsiteX22" fmla="*/ 1030077 w 1113792"/>
                <a:gd name="connsiteY22" fmla="*/ 753442 h 1349312"/>
                <a:gd name="connsiteX23" fmla="*/ 967011 w 1113792"/>
                <a:gd name="connsiteY23" fmla="*/ 690376 h 1349312"/>
                <a:gd name="connsiteX24" fmla="*/ 903945 w 1113792"/>
                <a:gd name="connsiteY24" fmla="*/ 753442 h 1349312"/>
                <a:gd name="connsiteX25" fmla="*/ 862087 w 1113792"/>
                <a:gd name="connsiteY25" fmla="*/ 795300 h 1349312"/>
                <a:gd name="connsiteX26" fmla="*/ 820229 w 1113792"/>
                <a:gd name="connsiteY26" fmla="*/ 753442 h 1349312"/>
                <a:gd name="connsiteX27" fmla="*/ 967011 w 1113792"/>
                <a:gd name="connsiteY27" fmla="*/ 606661 h 1349312"/>
                <a:gd name="connsiteX28" fmla="*/ 1113792 w 1113792"/>
                <a:gd name="connsiteY28" fmla="*/ 753442 h 1349312"/>
                <a:gd name="connsiteX29" fmla="*/ 1113792 w 1113792"/>
                <a:gd name="connsiteY29" fmla="*/ 1307641 h 1349312"/>
                <a:gd name="connsiteX30" fmla="*/ 1071935 w 1113792"/>
                <a:gd name="connsiteY30" fmla="*/ 1349313 h 1349312"/>
                <a:gd name="connsiteX31" fmla="*/ 41858 w 1113792"/>
                <a:gd name="connsiteY31" fmla="*/ 1349313 h 1349312"/>
                <a:gd name="connsiteX32" fmla="*/ 0 w 1113792"/>
                <a:gd name="connsiteY32" fmla="*/ 1307455 h 1349312"/>
                <a:gd name="connsiteX33" fmla="*/ 0 w 1113792"/>
                <a:gd name="connsiteY33" fmla="*/ 753442 h 1349312"/>
                <a:gd name="connsiteX34" fmla="*/ 146782 w 1113792"/>
                <a:gd name="connsiteY34" fmla="*/ 606661 h 1349312"/>
                <a:gd name="connsiteX35" fmla="*/ 293564 w 1113792"/>
                <a:gd name="connsiteY35" fmla="*/ 753442 h 1349312"/>
                <a:gd name="connsiteX36" fmla="*/ 251706 w 1113792"/>
                <a:gd name="connsiteY36" fmla="*/ 795300 h 1349312"/>
                <a:gd name="connsiteX37" fmla="*/ 209848 w 1113792"/>
                <a:gd name="connsiteY37" fmla="*/ 753442 h 1349312"/>
                <a:gd name="connsiteX38" fmla="*/ 146782 w 1113792"/>
                <a:gd name="connsiteY38" fmla="*/ 690376 h 1349312"/>
                <a:gd name="connsiteX39" fmla="*/ 83716 w 1113792"/>
                <a:gd name="connsiteY39" fmla="*/ 753442 h 1349312"/>
                <a:gd name="connsiteX40" fmla="*/ 83716 w 1113792"/>
                <a:gd name="connsiteY40" fmla="*/ 1307641 h 1349312"/>
                <a:gd name="connsiteX41" fmla="*/ 41858 w 1113792"/>
                <a:gd name="connsiteY41" fmla="*/ 1349313 h 1349312"/>
                <a:gd name="connsiteX42" fmla="*/ 674377 w 1113792"/>
                <a:gd name="connsiteY42" fmla="*/ 1331640 h 1349312"/>
                <a:gd name="connsiteX43" fmla="*/ 632520 w 1113792"/>
                <a:gd name="connsiteY43" fmla="*/ 1289782 h 1349312"/>
                <a:gd name="connsiteX44" fmla="*/ 556989 w 1113792"/>
                <a:gd name="connsiteY44" fmla="*/ 1214252 h 1349312"/>
                <a:gd name="connsiteX45" fmla="*/ 481459 w 1113792"/>
                <a:gd name="connsiteY45" fmla="*/ 1289782 h 1349312"/>
                <a:gd name="connsiteX46" fmla="*/ 439601 w 1113792"/>
                <a:gd name="connsiteY46" fmla="*/ 1331640 h 1349312"/>
                <a:gd name="connsiteX47" fmla="*/ 397743 w 1113792"/>
                <a:gd name="connsiteY47" fmla="*/ 1289782 h 1349312"/>
                <a:gd name="connsiteX48" fmla="*/ 556989 w 1113792"/>
                <a:gd name="connsiteY48" fmla="*/ 1130536 h 1349312"/>
                <a:gd name="connsiteX49" fmla="*/ 716235 w 1113792"/>
                <a:gd name="connsiteY49" fmla="*/ 1289782 h 1349312"/>
                <a:gd name="connsiteX50" fmla="*/ 674377 w 1113792"/>
                <a:gd name="connsiteY50" fmla="*/ 1331640 h 13493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1113792" h="1349312">
                  <a:moveTo>
                    <a:pt x="866552" y="83716"/>
                  </a:moveTo>
                  <a:lnTo>
                    <a:pt x="866552" y="426207"/>
                  </a:lnTo>
                  <a:lnTo>
                    <a:pt x="742838" y="322957"/>
                  </a:lnTo>
                  <a:lnTo>
                    <a:pt x="619125" y="426207"/>
                  </a:lnTo>
                  <a:lnTo>
                    <a:pt x="619125" y="83716"/>
                  </a:lnTo>
                  <a:lnTo>
                    <a:pt x="866552" y="83716"/>
                  </a:lnTo>
                  <a:moveTo>
                    <a:pt x="866552" y="0"/>
                  </a:moveTo>
                  <a:lnTo>
                    <a:pt x="619125" y="0"/>
                  </a:lnTo>
                  <a:cubicBezTo>
                    <a:pt x="572802" y="0"/>
                    <a:pt x="535595" y="37393"/>
                    <a:pt x="535595" y="83530"/>
                  </a:cubicBezTo>
                  <a:lnTo>
                    <a:pt x="535595" y="426020"/>
                  </a:lnTo>
                  <a:cubicBezTo>
                    <a:pt x="535595" y="458019"/>
                    <a:pt x="554199" y="487412"/>
                    <a:pt x="583592" y="501551"/>
                  </a:cubicBezTo>
                  <a:cubicBezTo>
                    <a:pt x="595126" y="506946"/>
                    <a:pt x="606661" y="509550"/>
                    <a:pt x="619125" y="509550"/>
                  </a:cubicBezTo>
                  <a:cubicBezTo>
                    <a:pt x="638659" y="509550"/>
                    <a:pt x="657448" y="503411"/>
                    <a:pt x="672517" y="490017"/>
                  </a:cubicBezTo>
                  <a:lnTo>
                    <a:pt x="742838" y="431230"/>
                  </a:lnTo>
                  <a:lnTo>
                    <a:pt x="813160" y="490017"/>
                  </a:lnTo>
                  <a:cubicBezTo>
                    <a:pt x="828228" y="502481"/>
                    <a:pt x="847762" y="509550"/>
                    <a:pt x="866552" y="509550"/>
                  </a:cubicBezTo>
                  <a:cubicBezTo>
                    <a:pt x="878086" y="509550"/>
                    <a:pt x="890550" y="506946"/>
                    <a:pt x="902084" y="501551"/>
                  </a:cubicBezTo>
                  <a:cubicBezTo>
                    <a:pt x="931478" y="488156"/>
                    <a:pt x="950082" y="458019"/>
                    <a:pt x="950082" y="426020"/>
                  </a:cubicBezTo>
                  <a:lnTo>
                    <a:pt x="950082" y="83716"/>
                  </a:lnTo>
                  <a:cubicBezTo>
                    <a:pt x="950082" y="37393"/>
                    <a:pt x="912689" y="0"/>
                    <a:pt x="866552" y="0"/>
                  </a:cubicBezTo>
                  <a:close/>
                  <a:moveTo>
                    <a:pt x="1071935" y="1349313"/>
                  </a:moveTo>
                  <a:cubicBezTo>
                    <a:pt x="1048866" y="1349313"/>
                    <a:pt x="1030077" y="1330709"/>
                    <a:pt x="1030077" y="1307455"/>
                  </a:cubicBezTo>
                  <a:lnTo>
                    <a:pt x="1030077" y="753442"/>
                  </a:lnTo>
                  <a:cubicBezTo>
                    <a:pt x="1030077" y="718840"/>
                    <a:pt x="1001613" y="690376"/>
                    <a:pt x="967011" y="690376"/>
                  </a:cubicBezTo>
                  <a:cubicBezTo>
                    <a:pt x="932408" y="690376"/>
                    <a:pt x="903945" y="718840"/>
                    <a:pt x="903945" y="753442"/>
                  </a:cubicBezTo>
                  <a:cubicBezTo>
                    <a:pt x="903945" y="776511"/>
                    <a:pt x="885341" y="795300"/>
                    <a:pt x="862087" y="795300"/>
                  </a:cubicBezTo>
                  <a:cubicBezTo>
                    <a:pt x="838833" y="795300"/>
                    <a:pt x="820229" y="776697"/>
                    <a:pt x="820229" y="753442"/>
                  </a:cubicBezTo>
                  <a:cubicBezTo>
                    <a:pt x="820229" y="672517"/>
                    <a:pt x="886086" y="606661"/>
                    <a:pt x="967011" y="606661"/>
                  </a:cubicBezTo>
                  <a:cubicBezTo>
                    <a:pt x="1047936" y="606661"/>
                    <a:pt x="1113792" y="672517"/>
                    <a:pt x="1113792" y="753442"/>
                  </a:cubicBezTo>
                  <a:lnTo>
                    <a:pt x="1113792" y="1307641"/>
                  </a:lnTo>
                  <a:cubicBezTo>
                    <a:pt x="1113792" y="1330709"/>
                    <a:pt x="1095003" y="1349313"/>
                    <a:pt x="1071935" y="1349313"/>
                  </a:cubicBezTo>
                  <a:close/>
                  <a:moveTo>
                    <a:pt x="41858" y="1349313"/>
                  </a:moveTo>
                  <a:cubicBezTo>
                    <a:pt x="18790" y="1349313"/>
                    <a:pt x="0" y="1330709"/>
                    <a:pt x="0" y="1307455"/>
                  </a:cubicBezTo>
                  <a:lnTo>
                    <a:pt x="0" y="753442"/>
                  </a:lnTo>
                  <a:cubicBezTo>
                    <a:pt x="0" y="672517"/>
                    <a:pt x="65856" y="606661"/>
                    <a:pt x="146782" y="606661"/>
                  </a:cubicBezTo>
                  <a:cubicBezTo>
                    <a:pt x="227707" y="606661"/>
                    <a:pt x="293564" y="672517"/>
                    <a:pt x="293564" y="753442"/>
                  </a:cubicBezTo>
                  <a:cubicBezTo>
                    <a:pt x="293564" y="776511"/>
                    <a:pt x="274960" y="795300"/>
                    <a:pt x="251706" y="795300"/>
                  </a:cubicBezTo>
                  <a:cubicBezTo>
                    <a:pt x="228451" y="795300"/>
                    <a:pt x="209848" y="776697"/>
                    <a:pt x="209848" y="753442"/>
                  </a:cubicBezTo>
                  <a:cubicBezTo>
                    <a:pt x="209848" y="718840"/>
                    <a:pt x="181384" y="690376"/>
                    <a:pt x="146782" y="690376"/>
                  </a:cubicBezTo>
                  <a:cubicBezTo>
                    <a:pt x="112179" y="690376"/>
                    <a:pt x="83716" y="718840"/>
                    <a:pt x="83716" y="753442"/>
                  </a:cubicBezTo>
                  <a:lnTo>
                    <a:pt x="83716" y="1307641"/>
                  </a:lnTo>
                  <a:cubicBezTo>
                    <a:pt x="83716" y="1330709"/>
                    <a:pt x="65112" y="1349313"/>
                    <a:pt x="41858" y="1349313"/>
                  </a:cubicBezTo>
                  <a:close/>
                  <a:moveTo>
                    <a:pt x="674377" y="1331640"/>
                  </a:moveTo>
                  <a:cubicBezTo>
                    <a:pt x="651309" y="1331640"/>
                    <a:pt x="632520" y="1313036"/>
                    <a:pt x="632520" y="1289782"/>
                  </a:cubicBezTo>
                  <a:cubicBezTo>
                    <a:pt x="632520" y="1247924"/>
                    <a:pt x="598661" y="1214252"/>
                    <a:pt x="556989" y="1214252"/>
                  </a:cubicBezTo>
                  <a:cubicBezTo>
                    <a:pt x="515131" y="1214252"/>
                    <a:pt x="481459" y="1248110"/>
                    <a:pt x="481459" y="1289782"/>
                  </a:cubicBezTo>
                  <a:cubicBezTo>
                    <a:pt x="481459" y="1312850"/>
                    <a:pt x="462856" y="1331640"/>
                    <a:pt x="439601" y="1331640"/>
                  </a:cubicBezTo>
                  <a:cubicBezTo>
                    <a:pt x="416533" y="1331640"/>
                    <a:pt x="397743" y="1313036"/>
                    <a:pt x="397743" y="1289782"/>
                  </a:cubicBezTo>
                  <a:cubicBezTo>
                    <a:pt x="397743" y="1201787"/>
                    <a:pt x="468809" y="1130536"/>
                    <a:pt x="556989" y="1130536"/>
                  </a:cubicBezTo>
                  <a:cubicBezTo>
                    <a:pt x="645170" y="1130536"/>
                    <a:pt x="716235" y="1201601"/>
                    <a:pt x="716235" y="1289782"/>
                  </a:cubicBezTo>
                  <a:cubicBezTo>
                    <a:pt x="716235" y="1312850"/>
                    <a:pt x="697446" y="1331640"/>
                    <a:pt x="674377" y="1331640"/>
                  </a:cubicBezTo>
                  <a:close/>
                </a:path>
              </a:pathLst>
            </a:custGeom>
            <a:solidFill>
              <a:srgbClr val="333333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="" xmlns:a16="http://schemas.microsoft.com/office/drawing/2014/main" id="{3C6277FB-429B-4B44-8A4B-40BCB6EC252E}"/>
                </a:ext>
              </a:extLst>
            </p:cNvPr>
            <p:cNvSpPr/>
            <p:nvPr/>
          </p:nvSpPr>
          <p:spPr>
            <a:xfrm>
              <a:off x="184174" y="1243645"/>
              <a:ext cx="471413" cy="471413"/>
            </a:xfrm>
            <a:custGeom>
              <a:avLst/>
              <a:gdLst>
                <a:gd name="connsiteX0" fmla="*/ 235707 w 471413"/>
                <a:gd name="connsiteY0" fmla="*/ 471413 h 471413"/>
                <a:gd name="connsiteX1" fmla="*/ 0 w 471413"/>
                <a:gd name="connsiteY1" fmla="*/ 235707 h 471413"/>
                <a:gd name="connsiteX2" fmla="*/ 235707 w 471413"/>
                <a:gd name="connsiteY2" fmla="*/ 0 h 471413"/>
                <a:gd name="connsiteX3" fmla="*/ 471413 w 471413"/>
                <a:gd name="connsiteY3" fmla="*/ 235707 h 471413"/>
                <a:gd name="connsiteX4" fmla="*/ 235707 w 471413"/>
                <a:gd name="connsiteY4" fmla="*/ 471413 h 471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1413" h="471413">
                  <a:moveTo>
                    <a:pt x="235707" y="471413"/>
                  </a:moveTo>
                  <a:cubicBezTo>
                    <a:pt x="105854" y="471413"/>
                    <a:pt x="0" y="365559"/>
                    <a:pt x="0" y="235707"/>
                  </a:cubicBezTo>
                  <a:cubicBezTo>
                    <a:pt x="0" y="105854"/>
                    <a:pt x="105854" y="0"/>
                    <a:pt x="235707" y="0"/>
                  </a:cubicBezTo>
                  <a:cubicBezTo>
                    <a:pt x="365559" y="0"/>
                    <a:pt x="471413" y="105854"/>
                    <a:pt x="471413" y="235707"/>
                  </a:cubicBezTo>
                  <a:cubicBezTo>
                    <a:pt x="471413" y="365559"/>
                    <a:pt x="365559" y="471413"/>
                    <a:pt x="235707" y="471413"/>
                  </a:cubicBezTo>
                  <a:close/>
                </a:path>
              </a:pathLst>
            </a:custGeom>
            <a:solidFill>
              <a:srgbClr val="27C18F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="" xmlns:a16="http://schemas.microsoft.com/office/drawing/2014/main" id="{69EF5A94-7D60-4D5C-98CE-732C4BF58527}"/>
                </a:ext>
              </a:extLst>
            </p:cNvPr>
            <p:cNvSpPr/>
            <p:nvPr/>
          </p:nvSpPr>
          <p:spPr>
            <a:xfrm>
              <a:off x="142316" y="1202717"/>
              <a:ext cx="555128" cy="555128"/>
            </a:xfrm>
            <a:custGeom>
              <a:avLst/>
              <a:gdLst>
                <a:gd name="connsiteX0" fmla="*/ 277564 w 555128"/>
                <a:gd name="connsiteY0" fmla="*/ 82600 h 555128"/>
                <a:gd name="connsiteX1" fmla="*/ 471413 w 555128"/>
                <a:gd name="connsiteY1" fmla="*/ 276448 h 555128"/>
                <a:gd name="connsiteX2" fmla="*/ 277564 w 555128"/>
                <a:gd name="connsiteY2" fmla="*/ 470297 h 555128"/>
                <a:gd name="connsiteX3" fmla="*/ 83530 w 555128"/>
                <a:gd name="connsiteY3" fmla="*/ 276634 h 555128"/>
                <a:gd name="connsiteX4" fmla="*/ 277564 w 555128"/>
                <a:gd name="connsiteY4" fmla="*/ 82600 h 555128"/>
                <a:gd name="connsiteX5" fmla="*/ 277564 w 555128"/>
                <a:gd name="connsiteY5" fmla="*/ 0 h 555128"/>
                <a:gd name="connsiteX6" fmla="*/ 0 w 555128"/>
                <a:gd name="connsiteY6" fmla="*/ 277564 h 555128"/>
                <a:gd name="connsiteX7" fmla="*/ 277564 w 555128"/>
                <a:gd name="connsiteY7" fmla="*/ 555129 h 555128"/>
                <a:gd name="connsiteX8" fmla="*/ 555129 w 555128"/>
                <a:gd name="connsiteY8" fmla="*/ 277564 h 555128"/>
                <a:gd name="connsiteX9" fmla="*/ 277564 w 555128"/>
                <a:gd name="connsiteY9" fmla="*/ 0 h 555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55128" h="555128">
                  <a:moveTo>
                    <a:pt x="277564" y="82600"/>
                  </a:moveTo>
                  <a:cubicBezTo>
                    <a:pt x="384349" y="82600"/>
                    <a:pt x="471413" y="168920"/>
                    <a:pt x="471413" y="276448"/>
                  </a:cubicBezTo>
                  <a:cubicBezTo>
                    <a:pt x="471413" y="383232"/>
                    <a:pt x="385093" y="470297"/>
                    <a:pt x="277564" y="470297"/>
                  </a:cubicBezTo>
                  <a:cubicBezTo>
                    <a:pt x="170036" y="470297"/>
                    <a:pt x="83530" y="384163"/>
                    <a:pt x="83530" y="276634"/>
                  </a:cubicBezTo>
                  <a:cubicBezTo>
                    <a:pt x="83530" y="169850"/>
                    <a:pt x="170780" y="82600"/>
                    <a:pt x="277564" y="82600"/>
                  </a:cubicBezTo>
                  <a:moveTo>
                    <a:pt x="277564" y="0"/>
                  </a:moveTo>
                  <a:cubicBezTo>
                    <a:pt x="124644" y="0"/>
                    <a:pt x="0" y="124458"/>
                    <a:pt x="0" y="277564"/>
                  </a:cubicBezTo>
                  <a:cubicBezTo>
                    <a:pt x="0" y="430671"/>
                    <a:pt x="124458" y="555129"/>
                    <a:pt x="277564" y="555129"/>
                  </a:cubicBezTo>
                  <a:cubicBezTo>
                    <a:pt x="430671" y="555129"/>
                    <a:pt x="555129" y="430671"/>
                    <a:pt x="555129" y="277564"/>
                  </a:cubicBezTo>
                  <a:cubicBezTo>
                    <a:pt x="555129" y="124458"/>
                    <a:pt x="430485" y="0"/>
                    <a:pt x="277564" y="0"/>
                  </a:cubicBezTo>
                  <a:close/>
                </a:path>
              </a:pathLst>
            </a:custGeom>
            <a:solidFill>
              <a:srgbClr val="333333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="" xmlns:a16="http://schemas.microsoft.com/office/drawing/2014/main" id="{08EA7A2D-449C-41CE-BECD-EB5C2101DFF6}"/>
                </a:ext>
              </a:extLst>
            </p:cNvPr>
            <p:cNvSpPr/>
            <p:nvPr/>
          </p:nvSpPr>
          <p:spPr>
            <a:xfrm>
              <a:off x="826368" y="1243645"/>
              <a:ext cx="471413" cy="471413"/>
            </a:xfrm>
            <a:custGeom>
              <a:avLst/>
              <a:gdLst>
                <a:gd name="connsiteX0" fmla="*/ 235707 w 471413"/>
                <a:gd name="connsiteY0" fmla="*/ 471413 h 471413"/>
                <a:gd name="connsiteX1" fmla="*/ 0 w 471413"/>
                <a:gd name="connsiteY1" fmla="*/ 235707 h 471413"/>
                <a:gd name="connsiteX2" fmla="*/ 235707 w 471413"/>
                <a:gd name="connsiteY2" fmla="*/ 0 h 471413"/>
                <a:gd name="connsiteX3" fmla="*/ 471413 w 471413"/>
                <a:gd name="connsiteY3" fmla="*/ 235707 h 471413"/>
                <a:gd name="connsiteX4" fmla="*/ 235707 w 471413"/>
                <a:gd name="connsiteY4" fmla="*/ 471413 h 471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1413" h="471413">
                  <a:moveTo>
                    <a:pt x="235707" y="471413"/>
                  </a:moveTo>
                  <a:cubicBezTo>
                    <a:pt x="105854" y="471413"/>
                    <a:pt x="0" y="365559"/>
                    <a:pt x="0" y="235707"/>
                  </a:cubicBezTo>
                  <a:cubicBezTo>
                    <a:pt x="0" y="105854"/>
                    <a:pt x="105854" y="0"/>
                    <a:pt x="235707" y="0"/>
                  </a:cubicBezTo>
                  <a:cubicBezTo>
                    <a:pt x="365559" y="0"/>
                    <a:pt x="471413" y="105854"/>
                    <a:pt x="471413" y="235707"/>
                  </a:cubicBezTo>
                  <a:cubicBezTo>
                    <a:pt x="471413" y="365559"/>
                    <a:pt x="365559" y="471413"/>
                    <a:pt x="235707" y="471413"/>
                  </a:cubicBezTo>
                  <a:close/>
                </a:path>
              </a:pathLst>
            </a:custGeom>
            <a:solidFill>
              <a:srgbClr val="27C18F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="" xmlns:a16="http://schemas.microsoft.com/office/drawing/2014/main" id="{AFA68241-4285-4891-A281-2C900399BF9E}"/>
                </a:ext>
              </a:extLst>
            </p:cNvPr>
            <p:cNvSpPr/>
            <p:nvPr/>
          </p:nvSpPr>
          <p:spPr>
            <a:xfrm>
              <a:off x="784510" y="1202717"/>
              <a:ext cx="555128" cy="555128"/>
            </a:xfrm>
            <a:custGeom>
              <a:avLst/>
              <a:gdLst>
                <a:gd name="connsiteX0" fmla="*/ 277564 w 555128"/>
                <a:gd name="connsiteY0" fmla="*/ 82600 h 555128"/>
                <a:gd name="connsiteX1" fmla="*/ 471413 w 555128"/>
                <a:gd name="connsiteY1" fmla="*/ 276448 h 555128"/>
                <a:gd name="connsiteX2" fmla="*/ 277564 w 555128"/>
                <a:gd name="connsiteY2" fmla="*/ 470297 h 555128"/>
                <a:gd name="connsiteX3" fmla="*/ 83716 w 555128"/>
                <a:gd name="connsiteY3" fmla="*/ 276448 h 555128"/>
                <a:gd name="connsiteX4" fmla="*/ 277564 w 555128"/>
                <a:gd name="connsiteY4" fmla="*/ 82600 h 555128"/>
                <a:gd name="connsiteX5" fmla="*/ 277564 w 555128"/>
                <a:gd name="connsiteY5" fmla="*/ 0 h 555128"/>
                <a:gd name="connsiteX6" fmla="*/ 0 w 555128"/>
                <a:gd name="connsiteY6" fmla="*/ 277564 h 555128"/>
                <a:gd name="connsiteX7" fmla="*/ 277564 w 555128"/>
                <a:gd name="connsiteY7" fmla="*/ 555129 h 555128"/>
                <a:gd name="connsiteX8" fmla="*/ 555129 w 555128"/>
                <a:gd name="connsiteY8" fmla="*/ 277564 h 555128"/>
                <a:gd name="connsiteX9" fmla="*/ 277564 w 555128"/>
                <a:gd name="connsiteY9" fmla="*/ 0 h 555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55128" h="555128">
                  <a:moveTo>
                    <a:pt x="277564" y="82600"/>
                  </a:moveTo>
                  <a:cubicBezTo>
                    <a:pt x="384349" y="82600"/>
                    <a:pt x="471413" y="168920"/>
                    <a:pt x="471413" y="276448"/>
                  </a:cubicBezTo>
                  <a:cubicBezTo>
                    <a:pt x="471413" y="383232"/>
                    <a:pt x="385093" y="470297"/>
                    <a:pt x="277564" y="470297"/>
                  </a:cubicBezTo>
                  <a:cubicBezTo>
                    <a:pt x="169850" y="470297"/>
                    <a:pt x="83716" y="383977"/>
                    <a:pt x="83716" y="276448"/>
                  </a:cubicBezTo>
                  <a:cubicBezTo>
                    <a:pt x="84460" y="169850"/>
                    <a:pt x="170780" y="82600"/>
                    <a:pt x="277564" y="82600"/>
                  </a:cubicBezTo>
                  <a:moveTo>
                    <a:pt x="277564" y="0"/>
                  </a:moveTo>
                  <a:cubicBezTo>
                    <a:pt x="124644" y="0"/>
                    <a:pt x="0" y="124458"/>
                    <a:pt x="0" y="277564"/>
                  </a:cubicBezTo>
                  <a:cubicBezTo>
                    <a:pt x="0" y="430671"/>
                    <a:pt x="124458" y="555129"/>
                    <a:pt x="277564" y="555129"/>
                  </a:cubicBezTo>
                  <a:cubicBezTo>
                    <a:pt x="430671" y="555129"/>
                    <a:pt x="555129" y="430671"/>
                    <a:pt x="555129" y="277564"/>
                  </a:cubicBezTo>
                  <a:cubicBezTo>
                    <a:pt x="555129" y="124458"/>
                    <a:pt x="430485" y="0"/>
                    <a:pt x="277564" y="0"/>
                  </a:cubicBezTo>
                  <a:close/>
                </a:path>
              </a:pathLst>
            </a:custGeom>
            <a:solidFill>
              <a:srgbClr val="333333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74" name="任意多边形: 形状 73">
            <a:extLst>
              <a:ext uri="{FF2B5EF4-FFF2-40B4-BE49-F238E27FC236}">
                <a16:creationId xmlns="" xmlns:a16="http://schemas.microsoft.com/office/drawing/2014/main" id="{02D58FF5-C5ED-4B65-8018-72035FFD5901}"/>
              </a:ext>
            </a:extLst>
          </p:cNvPr>
          <p:cNvSpPr/>
          <p:nvPr/>
        </p:nvSpPr>
        <p:spPr>
          <a:xfrm>
            <a:off x="1740439" y="1772959"/>
            <a:ext cx="346084" cy="371021"/>
          </a:xfrm>
          <a:custGeom>
            <a:avLst/>
            <a:gdLst>
              <a:gd name="connsiteX0" fmla="*/ 140007 w 346084"/>
              <a:gd name="connsiteY0" fmla="*/ 0 h 371021"/>
              <a:gd name="connsiteX1" fmla="*/ 325497 w 346084"/>
              <a:gd name="connsiteY1" fmla="*/ 0 h 371021"/>
              <a:gd name="connsiteX2" fmla="*/ 340635 w 346084"/>
              <a:gd name="connsiteY2" fmla="*/ 48766 h 371021"/>
              <a:gd name="connsiteX3" fmla="*/ 346084 w 346084"/>
              <a:gd name="connsiteY3" fmla="*/ 102818 h 371021"/>
              <a:gd name="connsiteX4" fmla="*/ 77881 w 346084"/>
              <a:gd name="connsiteY4" fmla="*/ 371021 h 371021"/>
              <a:gd name="connsiteX5" fmla="*/ 23829 w 346084"/>
              <a:gd name="connsiteY5" fmla="*/ 365572 h 371021"/>
              <a:gd name="connsiteX6" fmla="*/ 0 w 346084"/>
              <a:gd name="connsiteY6" fmla="*/ 358175 h 371021"/>
              <a:gd name="connsiteX7" fmla="*/ 0 w 346084"/>
              <a:gd name="connsiteY7" fmla="*/ 140007 h 371021"/>
              <a:gd name="connsiteX8" fmla="*/ 140007 w 346084"/>
              <a:gd name="connsiteY8" fmla="*/ 0 h 3710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46084" h="371021">
                <a:moveTo>
                  <a:pt x="140007" y="0"/>
                </a:moveTo>
                <a:lnTo>
                  <a:pt x="325497" y="0"/>
                </a:lnTo>
                <a:lnTo>
                  <a:pt x="340635" y="48766"/>
                </a:lnTo>
                <a:cubicBezTo>
                  <a:pt x="344208" y="66225"/>
                  <a:pt x="346084" y="84303"/>
                  <a:pt x="346084" y="102818"/>
                </a:cubicBezTo>
                <a:cubicBezTo>
                  <a:pt x="346084" y="250942"/>
                  <a:pt x="226005" y="371021"/>
                  <a:pt x="77881" y="371021"/>
                </a:cubicBezTo>
                <a:cubicBezTo>
                  <a:pt x="59366" y="371021"/>
                  <a:pt x="41288" y="369145"/>
                  <a:pt x="23829" y="365572"/>
                </a:cubicBezTo>
                <a:lnTo>
                  <a:pt x="0" y="358175"/>
                </a:lnTo>
                <a:lnTo>
                  <a:pt x="0" y="140007"/>
                </a:lnTo>
                <a:cubicBezTo>
                  <a:pt x="0" y="62683"/>
                  <a:pt x="62683" y="0"/>
                  <a:pt x="140007" y="0"/>
                </a:cubicBezTo>
                <a:close/>
              </a:path>
            </a:pathLst>
          </a:custGeom>
          <a:solidFill>
            <a:schemeClr val="accent2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文本框 74">
            <a:extLst>
              <a:ext uri="{FF2B5EF4-FFF2-40B4-BE49-F238E27FC236}">
                <a16:creationId xmlns="" xmlns:a16="http://schemas.microsoft.com/office/drawing/2014/main" id="{0CF1AFFA-2FB7-41AC-A170-498340D201D9}"/>
              </a:ext>
            </a:extLst>
          </p:cNvPr>
          <p:cNvSpPr txBox="1"/>
          <p:nvPr/>
        </p:nvSpPr>
        <p:spPr>
          <a:xfrm>
            <a:off x="1713218" y="1823294"/>
            <a:ext cx="368986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5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105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9" name="矩形: 圆角 78">
            <a:extLst>
              <a:ext uri="{FF2B5EF4-FFF2-40B4-BE49-F238E27FC236}">
                <a16:creationId xmlns="" xmlns:a16="http://schemas.microsoft.com/office/drawing/2014/main" id="{F9CD3EC9-23EE-4DA1-B4CC-2905851AE03B}"/>
              </a:ext>
            </a:extLst>
          </p:cNvPr>
          <p:cNvSpPr/>
          <p:nvPr/>
        </p:nvSpPr>
        <p:spPr>
          <a:xfrm>
            <a:off x="3992342" y="1772959"/>
            <a:ext cx="1900972" cy="1977229"/>
          </a:xfrm>
          <a:prstGeom prst="roundRect">
            <a:avLst>
              <a:gd name="adj" fmla="val 7365"/>
            </a:avLst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文本框 79">
            <a:extLst>
              <a:ext uri="{FF2B5EF4-FFF2-40B4-BE49-F238E27FC236}">
                <a16:creationId xmlns="" xmlns:a16="http://schemas.microsoft.com/office/drawing/2014/main" id="{6D883F1C-0540-4EA0-A86C-0FDD92B5975A}"/>
              </a:ext>
            </a:extLst>
          </p:cNvPr>
          <p:cNvSpPr txBox="1"/>
          <p:nvPr/>
        </p:nvSpPr>
        <p:spPr>
          <a:xfrm>
            <a:off x="4149614" y="2826857"/>
            <a:ext cx="15864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时间安排</a:t>
            </a:r>
          </a:p>
        </p:txBody>
      </p:sp>
      <p:sp>
        <p:nvSpPr>
          <p:cNvPr id="81" name="文本框 80">
            <a:extLst>
              <a:ext uri="{FF2B5EF4-FFF2-40B4-BE49-F238E27FC236}">
                <a16:creationId xmlns="" xmlns:a16="http://schemas.microsoft.com/office/drawing/2014/main" id="{410FED13-FE79-4237-9D3B-4939747B2ED5}"/>
              </a:ext>
            </a:extLst>
          </p:cNvPr>
          <p:cNvSpPr txBox="1"/>
          <p:nvPr/>
        </p:nvSpPr>
        <p:spPr>
          <a:xfrm>
            <a:off x="4149614" y="3119350"/>
            <a:ext cx="158642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0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Schedule</a:t>
            </a:r>
            <a:endParaRPr lang="zh-CN" altLang="en-US" sz="800" b="1">
              <a:solidFill>
                <a:schemeClr val="tx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84" name="任意多边形: 形状 83">
            <a:extLst>
              <a:ext uri="{FF2B5EF4-FFF2-40B4-BE49-F238E27FC236}">
                <a16:creationId xmlns="" xmlns:a16="http://schemas.microsoft.com/office/drawing/2014/main" id="{506D29BB-927A-40D3-8DB7-B41528873E96}"/>
              </a:ext>
            </a:extLst>
          </p:cNvPr>
          <p:cNvSpPr/>
          <p:nvPr/>
        </p:nvSpPr>
        <p:spPr>
          <a:xfrm>
            <a:off x="3992342" y="1772959"/>
            <a:ext cx="346084" cy="371021"/>
          </a:xfrm>
          <a:custGeom>
            <a:avLst/>
            <a:gdLst>
              <a:gd name="connsiteX0" fmla="*/ 140007 w 346084"/>
              <a:gd name="connsiteY0" fmla="*/ 0 h 371021"/>
              <a:gd name="connsiteX1" fmla="*/ 325497 w 346084"/>
              <a:gd name="connsiteY1" fmla="*/ 0 h 371021"/>
              <a:gd name="connsiteX2" fmla="*/ 340635 w 346084"/>
              <a:gd name="connsiteY2" fmla="*/ 48766 h 371021"/>
              <a:gd name="connsiteX3" fmla="*/ 346084 w 346084"/>
              <a:gd name="connsiteY3" fmla="*/ 102818 h 371021"/>
              <a:gd name="connsiteX4" fmla="*/ 77881 w 346084"/>
              <a:gd name="connsiteY4" fmla="*/ 371021 h 371021"/>
              <a:gd name="connsiteX5" fmla="*/ 23829 w 346084"/>
              <a:gd name="connsiteY5" fmla="*/ 365572 h 371021"/>
              <a:gd name="connsiteX6" fmla="*/ 0 w 346084"/>
              <a:gd name="connsiteY6" fmla="*/ 358175 h 371021"/>
              <a:gd name="connsiteX7" fmla="*/ 0 w 346084"/>
              <a:gd name="connsiteY7" fmla="*/ 140007 h 371021"/>
              <a:gd name="connsiteX8" fmla="*/ 140007 w 346084"/>
              <a:gd name="connsiteY8" fmla="*/ 0 h 3710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46084" h="371021">
                <a:moveTo>
                  <a:pt x="140007" y="0"/>
                </a:moveTo>
                <a:lnTo>
                  <a:pt x="325497" y="0"/>
                </a:lnTo>
                <a:lnTo>
                  <a:pt x="340635" y="48766"/>
                </a:lnTo>
                <a:cubicBezTo>
                  <a:pt x="344208" y="66225"/>
                  <a:pt x="346084" y="84303"/>
                  <a:pt x="346084" y="102818"/>
                </a:cubicBezTo>
                <a:cubicBezTo>
                  <a:pt x="346084" y="250942"/>
                  <a:pt x="226005" y="371021"/>
                  <a:pt x="77881" y="371021"/>
                </a:cubicBezTo>
                <a:cubicBezTo>
                  <a:pt x="59366" y="371021"/>
                  <a:pt x="41288" y="369145"/>
                  <a:pt x="23829" y="365572"/>
                </a:cubicBezTo>
                <a:lnTo>
                  <a:pt x="0" y="358175"/>
                </a:lnTo>
                <a:lnTo>
                  <a:pt x="0" y="140007"/>
                </a:lnTo>
                <a:cubicBezTo>
                  <a:pt x="0" y="62683"/>
                  <a:pt x="62683" y="0"/>
                  <a:pt x="140007" y="0"/>
                </a:cubicBezTo>
                <a:close/>
              </a:path>
            </a:pathLst>
          </a:custGeom>
          <a:solidFill>
            <a:schemeClr val="accent2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" name="文本框 84">
            <a:extLst>
              <a:ext uri="{FF2B5EF4-FFF2-40B4-BE49-F238E27FC236}">
                <a16:creationId xmlns="" xmlns:a16="http://schemas.microsoft.com/office/drawing/2014/main" id="{BD403A77-085A-44CC-A029-99721A60B9DE}"/>
              </a:ext>
            </a:extLst>
          </p:cNvPr>
          <p:cNvSpPr txBox="1"/>
          <p:nvPr/>
        </p:nvSpPr>
        <p:spPr>
          <a:xfrm>
            <a:off x="3965121" y="1823294"/>
            <a:ext cx="368986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5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105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7" name="矩形: 圆角 96">
            <a:extLst>
              <a:ext uri="{FF2B5EF4-FFF2-40B4-BE49-F238E27FC236}">
                <a16:creationId xmlns="" xmlns:a16="http://schemas.microsoft.com/office/drawing/2014/main" id="{90656437-49A3-4A2A-A17E-D373CF7138BA}"/>
              </a:ext>
            </a:extLst>
          </p:cNvPr>
          <p:cNvSpPr/>
          <p:nvPr/>
        </p:nvSpPr>
        <p:spPr>
          <a:xfrm>
            <a:off x="6271466" y="1772959"/>
            <a:ext cx="1900972" cy="1977229"/>
          </a:xfrm>
          <a:prstGeom prst="roundRect">
            <a:avLst>
              <a:gd name="adj" fmla="val 7365"/>
            </a:avLst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" name="文本框 97">
            <a:extLst>
              <a:ext uri="{FF2B5EF4-FFF2-40B4-BE49-F238E27FC236}">
                <a16:creationId xmlns="" xmlns:a16="http://schemas.microsoft.com/office/drawing/2014/main" id="{E10942A2-0DBA-4AFD-A5BC-AA37D71E1FEB}"/>
              </a:ext>
            </a:extLst>
          </p:cNvPr>
          <p:cNvSpPr txBox="1"/>
          <p:nvPr/>
        </p:nvSpPr>
        <p:spPr>
          <a:xfrm>
            <a:off x="6428738" y="2826857"/>
            <a:ext cx="15864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导师简介</a:t>
            </a:r>
          </a:p>
        </p:txBody>
      </p:sp>
      <p:sp>
        <p:nvSpPr>
          <p:cNvPr id="99" name="文本框 98">
            <a:extLst>
              <a:ext uri="{FF2B5EF4-FFF2-40B4-BE49-F238E27FC236}">
                <a16:creationId xmlns="" xmlns:a16="http://schemas.microsoft.com/office/drawing/2014/main" id="{3034FE03-78E7-40AE-B279-88A8D86F7C99}"/>
              </a:ext>
            </a:extLst>
          </p:cNvPr>
          <p:cNvSpPr txBox="1"/>
          <p:nvPr/>
        </p:nvSpPr>
        <p:spPr>
          <a:xfrm>
            <a:off x="6428738" y="3119350"/>
            <a:ext cx="158642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0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Faculty Profile</a:t>
            </a:r>
            <a:endParaRPr lang="zh-CN" altLang="en-US" sz="800" b="1">
              <a:solidFill>
                <a:schemeClr val="tx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02" name="任意多边形: 形状 101">
            <a:extLst>
              <a:ext uri="{FF2B5EF4-FFF2-40B4-BE49-F238E27FC236}">
                <a16:creationId xmlns="" xmlns:a16="http://schemas.microsoft.com/office/drawing/2014/main" id="{76DE9223-FEC0-48D7-BD82-0686777A9ECF}"/>
              </a:ext>
            </a:extLst>
          </p:cNvPr>
          <p:cNvSpPr/>
          <p:nvPr/>
        </p:nvSpPr>
        <p:spPr>
          <a:xfrm>
            <a:off x="6271466" y="1772959"/>
            <a:ext cx="346084" cy="371021"/>
          </a:xfrm>
          <a:custGeom>
            <a:avLst/>
            <a:gdLst>
              <a:gd name="connsiteX0" fmla="*/ 140007 w 346084"/>
              <a:gd name="connsiteY0" fmla="*/ 0 h 371021"/>
              <a:gd name="connsiteX1" fmla="*/ 325497 w 346084"/>
              <a:gd name="connsiteY1" fmla="*/ 0 h 371021"/>
              <a:gd name="connsiteX2" fmla="*/ 340635 w 346084"/>
              <a:gd name="connsiteY2" fmla="*/ 48766 h 371021"/>
              <a:gd name="connsiteX3" fmla="*/ 346084 w 346084"/>
              <a:gd name="connsiteY3" fmla="*/ 102818 h 371021"/>
              <a:gd name="connsiteX4" fmla="*/ 77881 w 346084"/>
              <a:gd name="connsiteY4" fmla="*/ 371021 h 371021"/>
              <a:gd name="connsiteX5" fmla="*/ 23829 w 346084"/>
              <a:gd name="connsiteY5" fmla="*/ 365572 h 371021"/>
              <a:gd name="connsiteX6" fmla="*/ 0 w 346084"/>
              <a:gd name="connsiteY6" fmla="*/ 358175 h 371021"/>
              <a:gd name="connsiteX7" fmla="*/ 0 w 346084"/>
              <a:gd name="connsiteY7" fmla="*/ 140007 h 371021"/>
              <a:gd name="connsiteX8" fmla="*/ 140007 w 346084"/>
              <a:gd name="connsiteY8" fmla="*/ 0 h 3710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46084" h="371021">
                <a:moveTo>
                  <a:pt x="140007" y="0"/>
                </a:moveTo>
                <a:lnTo>
                  <a:pt x="325497" y="0"/>
                </a:lnTo>
                <a:lnTo>
                  <a:pt x="340635" y="48766"/>
                </a:lnTo>
                <a:cubicBezTo>
                  <a:pt x="344208" y="66225"/>
                  <a:pt x="346084" y="84303"/>
                  <a:pt x="346084" y="102818"/>
                </a:cubicBezTo>
                <a:cubicBezTo>
                  <a:pt x="346084" y="250942"/>
                  <a:pt x="226005" y="371021"/>
                  <a:pt x="77881" y="371021"/>
                </a:cubicBezTo>
                <a:cubicBezTo>
                  <a:pt x="59366" y="371021"/>
                  <a:pt x="41288" y="369145"/>
                  <a:pt x="23829" y="365572"/>
                </a:cubicBezTo>
                <a:lnTo>
                  <a:pt x="0" y="358175"/>
                </a:lnTo>
                <a:lnTo>
                  <a:pt x="0" y="140007"/>
                </a:lnTo>
                <a:cubicBezTo>
                  <a:pt x="0" y="62683"/>
                  <a:pt x="62683" y="0"/>
                  <a:pt x="140007" y="0"/>
                </a:cubicBezTo>
                <a:close/>
              </a:path>
            </a:pathLst>
          </a:custGeom>
          <a:solidFill>
            <a:schemeClr val="accent2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" name="文本框 102">
            <a:extLst>
              <a:ext uri="{FF2B5EF4-FFF2-40B4-BE49-F238E27FC236}">
                <a16:creationId xmlns="" xmlns:a16="http://schemas.microsoft.com/office/drawing/2014/main" id="{405D8C12-EA6F-4E56-BE96-73054DA88D2B}"/>
              </a:ext>
            </a:extLst>
          </p:cNvPr>
          <p:cNvSpPr txBox="1"/>
          <p:nvPr/>
        </p:nvSpPr>
        <p:spPr>
          <a:xfrm>
            <a:off x="6244245" y="1823294"/>
            <a:ext cx="368986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5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105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5" name="矩形: 圆角 114">
            <a:extLst>
              <a:ext uri="{FF2B5EF4-FFF2-40B4-BE49-F238E27FC236}">
                <a16:creationId xmlns="" xmlns:a16="http://schemas.microsoft.com/office/drawing/2014/main" id="{A0B07BC9-7290-47BB-BD7F-29C705A5AFC2}"/>
              </a:ext>
            </a:extLst>
          </p:cNvPr>
          <p:cNvSpPr/>
          <p:nvPr/>
        </p:nvSpPr>
        <p:spPr>
          <a:xfrm>
            <a:off x="1740439" y="4052662"/>
            <a:ext cx="1900972" cy="1977229"/>
          </a:xfrm>
          <a:prstGeom prst="roundRect">
            <a:avLst>
              <a:gd name="adj" fmla="val 7365"/>
            </a:avLst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6" name="文本框 115">
            <a:extLst>
              <a:ext uri="{FF2B5EF4-FFF2-40B4-BE49-F238E27FC236}">
                <a16:creationId xmlns="" xmlns:a16="http://schemas.microsoft.com/office/drawing/2014/main" id="{5FFF3B11-B75A-4687-91DF-0454F73209F4}"/>
              </a:ext>
            </a:extLst>
          </p:cNvPr>
          <p:cNvSpPr txBox="1"/>
          <p:nvPr/>
        </p:nvSpPr>
        <p:spPr>
          <a:xfrm>
            <a:off x="1897711" y="5106560"/>
            <a:ext cx="15864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随堂作业</a:t>
            </a:r>
          </a:p>
        </p:txBody>
      </p:sp>
      <p:sp>
        <p:nvSpPr>
          <p:cNvPr id="117" name="文本框 116">
            <a:extLst>
              <a:ext uri="{FF2B5EF4-FFF2-40B4-BE49-F238E27FC236}">
                <a16:creationId xmlns="" xmlns:a16="http://schemas.microsoft.com/office/drawing/2014/main" id="{D150C1E3-0599-426F-804D-FDE58DA91215}"/>
              </a:ext>
            </a:extLst>
          </p:cNvPr>
          <p:cNvSpPr txBox="1"/>
          <p:nvPr/>
        </p:nvSpPr>
        <p:spPr>
          <a:xfrm>
            <a:off x="1897711" y="5399053"/>
            <a:ext cx="158642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0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Homework</a:t>
            </a:r>
            <a:endParaRPr lang="zh-CN" altLang="en-US" sz="800" b="1">
              <a:solidFill>
                <a:schemeClr val="tx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20" name="任意多边形: 形状 119">
            <a:extLst>
              <a:ext uri="{FF2B5EF4-FFF2-40B4-BE49-F238E27FC236}">
                <a16:creationId xmlns="" xmlns:a16="http://schemas.microsoft.com/office/drawing/2014/main" id="{D1951128-EBD0-4112-88DE-B884BB94730E}"/>
              </a:ext>
            </a:extLst>
          </p:cNvPr>
          <p:cNvSpPr/>
          <p:nvPr/>
        </p:nvSpPr>
        <p:spPr>
          <a:xfrm>
            <a:off x="1740439" y="4052662"/>
            <a:ext cx="346084" cy="371021"/>
          </a:xfrm>
          <a:custGeom>
            <a:avLst/>
            <a:gdLst>
              <a:gd name="connsiteX0" fmla="*/ 140007 w 346084"/>
              <a:gd name="connsiteY0" fmla="*/ 0 h 371021"/>
              <a:gd name="connsiteX1" fmla="*/ 325497 w 346084"/>
              <a:gd name="connsiteY1" fmla="*/ 0 h 371021"/>
              <a:gd name="connsiteX2" fmla="*/ 340635 w 346084"/>
              <a:gd name="connsiteY2" fmla="*/ 48766 h 371021"/>
              <a:gd name="connsiteX3" fmla="*/ 346084 w 346084"/>
              <a:gd name="connsiteY3" fmla="*/ 102818 h 371021"/>
              <a:gd name="connsiteX4" fmla="*/ 77881 w 346084"/>
              <a:gd name="connsiteY4" fmla="*/ 371021 h 371021"/>
              <a:gd name="connsiteX5" fmla="*/ 23829 w 346084"/>
              <a:gd name="connsiteY5" fmla="*/ 365572 h 371021"/>
              <a:gd name="connsiteX6" fmla="*/ 0 w 346084"/>
              <a:gd name="connsiteY6" fmla="*/ 358175 h 371021"/>
              <a:gd name="connsiteX7" fmla="*/ 0 w 346084"/>
              <a:gd name="connsiteY7" fmla="*/ 140007 h 371021"/>
              <a:gd name="connsiteX8" fmla="*/ 140007 w 346084"/>
              <a:gd name="connsiteY8" fmla="*/ 0 h 3710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46084" h="371021">
                <a:moveTo>
                  <a:pt x="140007" y="0"/>
                </a:moveTo>
                <a:lnTo>
                  <a:pt x="325497" y="0"/>
                </a:lnTo>
                <a:lnTo>
                  <a:pt x="340635" y="48766"/>
                </a:lnTo>
                <a:cubicBezTo>
                  <a:pt x="344208" y="66225"/>
                  <a:pt x="346084" y="84303"/>
                  <a:pt x="346084" y="102818"/>
                </a:cubicBezTo>
                <a:cubicBezTo>
                  <a:pt x="346084" y="250942"/>
                  <a:pt x="226005" y="371021"/>
                  <a:pt x="77881" y="371021"/>
                </a:cubicBezTo>
                <a:cubicBezTo>
                  <a:pt x="59366" y="371021"/>
                  <a:pt x="41288" y="369145"/>
                  <a:pt x="23829" y="365572"/>
                </a:cubicBezTo>
                <a:lnTo>
                  <a:pt x="0" y="358175"/>
                </a:lnTo>
                <a:lnTo>
                  <a:pt x="0" y="140007"/>
                </a:lnTo>
                <a:cubicBezTo>
                  <a:pt x="0" y="62683"/>
                  <a:pt x="62683" y="0"/>
                  <a:pt x="140007" y="0"/>
                </a:cubicBezTo>
                <a:close/>
              </a:path>
            </a:pathLst>
          </a:custGeom>
          <a:solidFill>
            <a:schemeClr val="accent2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1" name="文本框 120">
            <a:extLst>
              <a:ext uri="{FF2B5EF4-FFF2-40B4-BE49-F238E27FC236}">
                <a16:creationId xmlns="" xmlns:a16="http://schemas.microsoft.com/office/drawing/2014/main" id="{97E040DE-8192-42BC-9BBE-71E55905BE73}"/>
              </a:ext>
            </a:extLst>
          </p:cNvPr>
          <p:cNvSpPr txBox="1"/>
          <p:nvPr/>
        </p:nvSpPr>
        <p:spPr>
          <a:xfrm>
            <a:off x="1713218" y="4102997"/>
            <a:ext cx="368986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5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05</a:t>
            </a:r>
            <a:endParaRPr lang="zh-CN" altLang="en-US" sz="105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3" name="矩形: 圆角 132">
            <a:extLst>
              <a:ext uri="{FF2B5EF4-FFF2-40B4-BE49-F238E27FC236}">
                <a16:creationId xmlns="" xmlns:a16="http://schemas.microsoft.com/office/drawing/2014/main" id="{EAF484EC-45A6-4064-BBA5-0F5F16C60B46}"/>
              </a:ext>
            </a:extLst>
          </p:cNvPr>
          <p:cNvSpPr/>
          <p:nvPr/>
        </p:nvSpPr>
        <p:spPr>
          <a:xfrm>
            <a:off x="3992342" y="4052662"/>
            <a:ext cx="1900972" cy="1977229"/>
          </a:xfrm>
          <a:prstGeom prst="roundRect">
            <a:avLst>
              <a:gd name="adj" fmla="val 7365"/>
            </a:avLst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4" name="文本框 133">
            <a:extLst>
              <a:ext uri="{FF2B5EF4-FFF2-40B4-BE49-F238E27FC236}">
                <a16:creationId xmlns="" xmlns:a16="http://schemas.microsoft.com/office/drawing/2014/main" id="{55B3EBD6-6237-4CF7-8516-456E5FF9D1F9}"/>
              </a:ext>
            </a:extLst>
          </p:cNvPr>
          <p:cNvSpPr txBox="1"/>
          <p:nvPr/>
        </p:nvSpPr>
        <p:spPr>
          <a:xfrm>
            <a:off x="4149614" y="5106560"/>
            <a:ext cx="15864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案例解读</a:t>
            </a:r>
          </a:p>
        </p:txBody>
      </p:sp>
      <p:sp>
        <p:nvSpPr>
          <p:cNvPr id="135" name="文本框 134">
            <a:extLst>
              <a:ext uri="{FF2B5EF4-FFF2-40B4-BE49-F238E27FC236}">
                <a16:creationId xmlns="" xmlns:a16="http://schemas.microsoft.com/office/drawing/2014/main" id="{7E0005B3-2F1A-496D-8AF7-FD8F6D7C4ACB}"/>
              </a:ext>
            </a:extLst>
          </p:cNvPr>
          <p:cNvSpPr txBox="1"/>
          <p:nvPr/>
        </p:nvSpPr>
        <p:spPr>
          <a:xfrm>
            <a:off x="4149614" y="5399053"/>
            <a:ext cx="158642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0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Case Interpretation</a:t>
            </a:r>
            <a:endParaRPr lang="zh-CN" altLang="en-US" sz="800" b="1">
              <a:solidFill>
                <a:schemeClr val="tx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38" name="任意多边形: 形状 137">
            <a:extLst>
              <a:ext uri="{FF2B5EF4-FFF2-40B4-BE49-F238E27FC236}">
                <a16:creationId xmlns="" xmlns:a16="http://schemas.microsoft.com/office/drawing/2014/main" id="{7D30375D-F605-46C7-8924-DA67782185C3}"/>
              </a:ext>
            </a:extLst>
          </p:cNvPr>
          <p:cNvSpPr/>
          <p:nvPr/>
        </p:nvSpPr>
        <p:spPr>
          <a:xfrm>
            <a:off x="3992342" y="4052662"/>
            <a:ext cx="346084" cy="371021"/>
          </a:xfrm>
          <a:custGeom>
            <a:avLst/>
            <a:gdLst>
              <a:gd name="connsiteX0" fmla="*/ 140007 w 346084"/>
              <a:gd name="connsiteY0" fmla="*/ 0 h 371021"/>
              <a:gd name="connsiteX1" fmla="*/ 325497 w 346084"/>
              <a:gd name="connsiteY1" fmla="*/ 0 h 371021"/>
              <a:gd name="connsiteX2" fmla="*/ 340635 w 346084"/>
              <a:gd name="connsiteY2" fmla="*/ 48766 h 371021"/>
              <a:gd name="connsiteX3" fmla="*/ 346084 w 346084"/>
              <a:gd name="connsiteY3" fmla="*/ 102818 h 371021"/>
              <a:gd name="connsiteX4" fmla="*/ 77881 w 346084"/>
              <a:gd name="connsiteY4" fmla="*/ 371021 h 371021"/>
              <a:gd name="connsiteX5" fmla="*/ 23829 w 346084"/>
              <a:gd name="connsiteY5" fmla="*/ 365572 h 371021"/>
              <a:gd name="connsiteX6" fmla="*/ 0 w 346084"/>
              <a:gd name="connsiteY6" fmla="*/ 358175 h 371021"/>
              <a:gd name="connsiteX7" fmla="*/ 0 w 346084"/>
              <a:gd name="connsiteY7" fmla="*/ 140007 h 371021"/>
              <a:gd name="connsiteX8" fmla="*/ 140007 w 346084"/>
              <a:gd name="connsiteY8" fmla="*/ 0 h 3710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46084" h="371021">
                <a:moveTo>
                  <a:pt x="140007" y="0"/>
                </a:moveTo>
                <a:lnTo>
                  <a:pt x="325497" y="0"/>
                </a:lnTo>
                <a:lnTo>
                  <a:pt x="340635" y="48766"/>
                </a:lnTo>
                <a:cubicBezTo>
                  <a:pt x="344208" y="66225"/>
                  <a:pt x="346084" y="84303"/>
                  <a:pt x="346084" y="102818"/>
                </a:cubicBezTo>
                <a:cubicBezTo>
                  <a:pt x="346084" y="250942"/>
                  <a:pt x="226005" y="371021"/>
                  <a:pt x="77881" y="371021"/>
                </a:cubicBezTo>
                <a:cubicBezTo>
                  <a:pt x="59366" y="371021"/>
                  <a:pt x="41288" y="369145"/>
                  <a:pt x="23829" y="365572"/>
                </a:cubicBezTo>
                <a:lnTo>
                  <a:pt x="0" y="358175"/>
                </a:lnTo>
                <a:lnTo>
                  <a:pt x="0" y="140007"/>
                </a:lnTo>
                <a:cubicBezTo>
                  <a:pt x="0" y="62683"/>
                  <a:pt x="62683" y="0"/>
                  <a:pt x="140007" y="0"/>
                </a:cubicBezTo>
                <a:close/>
              </a:path>
            </a:pathLst>
          </a:custGeom>
          <a:solidFill>
            <a:schemeClr val="accent2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9" name="文本框 138">
            <a:extLst>
              <a:ext uri="{FF2B5EF4-FFF2-40B4-BE49-F238E27FC236}">
                <a16:creationId xmlns="" xmlns:a16="http://schemas.microsoft.com/office/drawing/2014/main" id="{0D02BEDD-36E3-4DD8-9658-28350DCE16A4}"/>
              </a:ext>
            </a:extLst>
          </p:cNvPr>
          <p:cNvSpPr txBox="1"/>
          <p:nvPr/>
        </p:nvSpPr>
        <p:spPr>
          <a:xfrm>
            <a:off x="3965121" y="4102997"/>
            <a:ext cx="368986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5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06</a:t>
            </a:r>
            <a:endParaRPr lang="zh-CN" altLang="en-US" sz="105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1" name="矩形: 圆角 150">
            <a:extLst>
              <a:ext uri="{FF2B5EF4-FFF2-40B4-BE49-F238E27FC236}">
                <a16:creationId xmlns="" xmlns:a16="http://schemas.microsoft.com/office/drawing/2014/main" id="{CE84297D-A9FF-440C-9F1E-4FD9E70795A7}"/>
              </a:ext>
            </a:extLst>
          </p:cNvPr>
          <p:cNvSpPr/>
          <p:nvPr/>
        </p:nvSpPr>
        <p:spPr>
          <a:xfrm>
            <a:off x="6271466" y="4052662"/>
            <a:ext cx="1900972" cy="1977229"/>
          </a:xfrm>
          <a:prstGeom prst="roundRect">
            <a:avLst>
              <a:gd name="adj" fmla="val 7365"/>
            </a:avLst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2" name="文本框 151">
            <a:extLst>
              <a:ext uri="{FF2B5EF4-FFF2-40B4-BE49-F238E27FC236}">
                <a16:creationId xmlns="" xmlns:a16="http://schemas.microsoft.com/office/drawing/2014/main" id="{2924174E-86AD-4C70-8BE4-4F572F618B69}"/>
              </a:ext>
            </a:extLst>
          </p:cNvPr>
          <p:cNvSpPr txBox="1"/>
          <p:nvPr/>
        </p:nvSpPr>
        <p:spPr>
          <a:xfrm>
            <a:off x="6428738" y="5106560"/>
            <a:ext cx="15864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互动环节</a:t>
            </a:r>
          </a:p>
        </p:txBody>
      </p:sp>
      <p:sp>
        <p:nvSpPr>
          <p:cNvPr id="153" name="文本框 152">
            <a:extLst>
              <a:ext uri="{FF2B5EF4-FFF2-40B4-BE49-F238E27FC236}">
                <a16:creationId xmlns="" xmlns:a16="http://schemas.microsoft.com/office/drawing/2014/main" id="{D3E1C312-8ACE-43EF-BB66-B45669D91BC9}"/>
              </a:ext>
            </a:extLst>
          </p:cNvPr>
          <p:cNvSpPr txBox="1"/>
          <p:nvPr/>
        </p:nvSpPr>
        <p:spPr>
          <a:xfrm>
            <a:off x="6428738" y="5399053"/>
            <a:ext cx="158642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0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Interactive Session</a:t>
            </a:r>
            <a:endParaRPr lang="zh-CN" altLang="en-US" sz="800" b="1">
              <a:solidFill>
                <a:schemeClr val="tx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56" name="任意多边形: 形状 155">
            <a:extLst>
              <a:ext uri="{FF2B5EF4-FFF2-40B4-BE49-F238E27FC236}">
                <a16:creationId xmlns="" xmlns:a16="http://schemas.microsoft.com/office/drawing/2014/main" id="{6CAFC1AB-6E73-49C7-9281-8C0744E8AD3E}"/>
              </a:ext>
            </a:extLst>
          </p:cNvPr>
          <p:cNvSpPr/>
          <p:nvPr/>
        </p:nvSpPr>
        <p:spPr>
          <a:xfrm>
            <a:off x="6271466" y="4052662"/>
            <a:ext cx="346084" cy="371021"/>
          </a:xfrm>
          <a:custGeom>
            <a:avLst/>
            <a:gdLst>
              <a:gd name="connsiteX0" fmla="*/ 140007 w 346084"/>
              <a:gd name="connsiteY0" fmla="*/ 0 h 371021"/>
              <a:gd name="connsiteX1" fmla="*/ 325497 w 346084"/>
              <a:gd name="connsiteY1" fmla="*/ 0 h 371021"/>
              <a:gd name="connsiteX2" fmla="*/ 340635 w 346084"/>
              <a:gd name="connsiteY2" fmla="*/ 48766 h 371021"/>
              <a:gd name="connsiteX3" fmla="*/ 346084 w 346084"/>
              <a:gd name="connsiteY3" fmla="*/ 102818 h 371021"/>
              <a:gd name="connsiteX4" fmla="*/ 77881 w 346084"/>
              <a:gd name="connsiteY4" fmla="*/ 371021 h 371021"/>
              <a:gd name="connsiteX5" fmla="*/ 23829 w 346084"/>
              <a:gd name="connsiteY5" fmla="*/ 365572 h 371021"/>
              <a:gd name="connsiteX6" fmla="*/ 0 w 346084"/>
              <a:gd name="connsiteY6" fmla="*/ 358175 h 371021"/>
              <a:gd name="connsiteX7" fmla="*/ 0 w 346084"/>
              <a:gd name="connsiteY7" fmla="*/ 140007 h 371021"/>
              <a:gd name="connsiteX8" fmla="*/ 140007 w 346084"/>
              <a:gd name="connsiteY8" fmla="*/ 0 h 3710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46084" h="371021">
                <a:moveTo>
                  <a:pt x="140007" y="0"/>
                </a:moveTo>
                <a:lnTo>
                  <a:pt x="325497" y="0"/>
                </a:lnTo>
                <a:lnTo>
                  <a:pt x="340635" y="48766"/>
                </a:lnTo>
                <a:cubicBezTo>
                  <a:pt x="344208" y="66225"/>
                  <a:pt x="346084" y="84303"/>
                  <a:pt x="346084" y="102818"/>
                </a:cubicBezTo>
                <a:cubicBezTo>
                  <a:pt x="346084" y="250942"/>
                  <a:pt x="226005" y="371021"/>
                  <a:pt x="77881" y="371021"/>
                </a:cubicBezTo>
                <a:cubicBezTo>
                  <a:pt x="59366" y="371021"/>
                  <a:pt x="41288" y="369145"/>
                  <a:pt x="23829" y="365572"/>
                </a:cubicBezTo>
                <a:lnTo>
                  <a:pt x="0" y="358175"/>
                </a:lnTo>
                <a:lnTo>
                  <a:pt x="0" y="140007"/>
                </a:lnTo>
                <a:cubicBezTo>
                  <a:pt x="0" y="62683"/>
                  <a:pt x="62683" y="0"/>
                  <a:pt x="140007" y="0"/>
                </a:cubicBezTo>
                <a:close/>
              </a:path>
            </a:pathLst>
          </a:custGeom>
          <a:solidFill>
            <a:schemeClr val="accent2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7" name="文本框 156">
            <a:extLst>
              <a:ext uri="{FF2B5EF4-FFF2-40B4-BE49-F238E27FC236}">
                <a16:creationId xmlns="" xmlns:a16="http://schemas.microsoft.com/office/drawing/2014/main" id="{EB6BBACD-5EE7-4AB9-ADA7-0B46F868E795}"/>
              </a:ext>
            </a:extLst>
          </p:cNvPr>
          <p:cNvSpPr txBox="1"/>
          <p:nvPr/>
        </p:nvSpPr>
        <p:spPr>
          <a:xfrm>
            <a:off x="6244245" y="4102997"/>
            <a:ext cx="368986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5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07</a:t>
            </a:r>
            <a:endParaRPr lang="zh-CN" altLang="en-US" sz="105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9" name="矩形: 圆角 168">
            <a:extLst>
              <a:ext uri="{FF2B5EF4-FFF2-40B4-BE49-F238E27FC236}">
                <a16:creationId xmlns="" xmlns:a16="http://schemas.microsoft.com/office/drawing/2014/main" id="{47880006-3079-47EE-8AC5-4190E97B0B13}"/>
              </a:ext>
            </a:extLst>
          </p:cNvPr>
          <p:cNvSpPr/>
          <p:nvPr/>
        </p:nvSpPr>
        <p:spPr>
          <a:xfrm>
            <a:off x="8577811" y="1772959"/>
            <a:ext cx="1900972" cy="1977229"/>
          </a:xfrm>
          <a:prstGeom prst="roundRect">
            <a:avLst>
              <a:gd name="adj" fmla="val 7365"/>
            </a:avLst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0" name="文本框 169">
            <a:extLst>
              <a:ext uri="{FF2B5EF4-FFF2-40B4-BE49-F238E27FC236}">
                <a16:creationId xmlns="" xmlns:a16="http://schemas.microsoft.com/office/drawing/2014/main" id="{B094F6F5-3B49-4C28-827B-E135DBDC1F09}"/>
              </a:ext>
            </a:extLst>
          </p:cNvPr>
          <p:cNvSpPr txBox="1"/>
          <p:nvPr/>
        </p:nvSpPr>
        <p:spPr>
          <a:xfrm>
            <a:off x="8735083" y="2826857"/>
            <a:ext cx="15864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听课方式</a:t>
            </a:r>
          </a:p>
        </p:txBody>
      </p:sp>
      <p:sp>
        <p:nvSpPr>
          <p:cNvPr id="171" name="文本框 170">
            <a:extLst>
              <a:ext uri="{FF2B5EF4-FFF2-40B4-BE49-F238E27FC236}">
                <a16:creationId xmlns="" xmlns:a16="http://schemas.microsoft.com/office/drawing/2014/main" id="{47500A27-34C1-4636-B38E-ED90D663AD59}"/>
              </a:ext>
            </a:extLst>
          </p:cNvPr>
          <p:cNvSpPr txBox="1"/>
          <p:nvPr/>
        </p:nvSpPr>
        <p:spPr>
          <a:xfrm>
            <a:off x="8735083" y="3119350"/>
            <a:ext cx="158642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0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Way Of Listening</a:t>
            </a:r>
            <a:endParaRPr lang="zh-CN" altLang="en-US" sz="800" b="1">
              <a:solidFill>
                <a:schemeClr val="tx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74" name="任意多边形: 形状 173">
            <a:extLst>
              <a:ext uri="{FF2B5EF4-FFF2-40B4-BE49-F238E27FC236}">
                <a16:creationId xmlns="" xmlns:a16="http://schemas.microsoft.com/office/drawing/2014/main" id="{4B3CA59E-8C79-41B5-B3FE-A70EA3564029}"/>
              </a:ext>
            </a:extLst>
          </p:cNvPr>
          <p:cNvSpPr/>
          <p:nvPr/>
        </p:nvSpPr>
        <p:spPr>
          <a:xfrm>
            <a:off x="8577811" y="1772959"/>
            <a:ext cx="346084" cy="371021"/>
          </a:xfrm>
          <a:custGeom>
            <a:avLst/>
            <a:gdLst>
              <a:gd name="connsiteX0" fmla="*/ 140007 w 346084"/>
              <a:gd name="connsiteY0" fmla="*/ 0 h 371021"/>
              <a:gd name="connsiteX1" fmla="*/ 325497 w 346084"/>
              <a:gd name="connsiteY1" fmla="*/ 0 h 371021"/>
              <a:gd name="connsiteX2" fmla="*/ 340635 w 346084"/>
              <a:gd name="connsiteY2" fmla="*/ 48766 h 371021"/>
              <a:gd name="connsiteX3" fmla="*/ 346084 w 346084"/>
              <a:gd name="connsiteY3" fmla="*/ 102818 h 371021"/>
              <a:gd name="connsiteX4" fmla="*/ 77881 w 346084"/>
              <a:gd name="connsiteY4" fmla="*/ 371021 h 371021"/>
              <a:gd name="connsiteX5" fmla="*/ 23829 w 346084"/>
              <a:gd name="connsiteY5" fmla="*/ 365572 h 371021"/>
              <a:gd name="connsiteX6" fmla="*/ 0 w 346084"/>
              <a:gd name="connsiteY6" fmla="*/ 358175 h 371021"/>
              <a:gd name="connsiteX7" fmla="*/ 0 w 346084"/>
              <a:gd name="connsiteY7" fmla="*/ 140007 h 371021"/>
              <a:gd name="connsiteX8" fmla="*/ 140007 w 346084"/>
              <a:gd name="connsiteY8" fmla="*/ 0 h 3710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46084" h="371021">
                <a:moveTo>
                  <a:pt x="140007" y="0"/>
                </a:moveTo>
                <a:lnTo>
                  <a:pt x="325497" y="0"/>
                </a:lnTo>
                <a:lnTo>
                  <a:pt x="340635" y="48766"/>
                </a:lnTo>
                <a:cubicBezTo>
                  <a:pt x="344208" y="66225"/>
                  <a:pt x="346084" y="84303"/>
                  <a:pt x="346084" y="102818"/>
                </a:cubicBezTo>
                <a:cubicBezTo>
                  <a:pt x="346084" y="250942"/>
                  <a:pt x="226005" y="371021"/>
                  <a:pt x="77881" y="371021"/>
                </a:cubicBezTo>
                <a:cubicBezTo>
                  <a:pt x="59366" y="371021"/>
                  <a:pt x="41288" y="369145"/>
                  <a:pt x="23829" y="365572"/>
                </a:cubicBezTo>
                <a:lnTo>
                  <a:pt x="0" y="358175"/>
                </a:lnTo>
                <a:lnTo>
                  <a:pt x="0" y="140007"/>
                </a:lnTo>
                <a:cubicBezTo>
                  <a:pt x="0" y="62683"/>
                  <a:pt x="62683" y="0"/>
                  <a:pt x="140007" y="0"/>
                </a:cubicBezTo>
                <a:close/>
              </a:path>
            </a:pathLst>
          </a:custGeom>
          <a:solidFill>
            <a:schemeClr val="accent2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5" name="文本框 174">
            <a:extLst>
              <a:ext uri="{FF2B5EF4-FFF2-40B4-BE49-F238E27FC236}">
                <a16:creationId xmlns="" xmlns:a16="http://schemas.microsoft.com/office/drawing/2014/main" id="{3FF9C411-6C1A-4E04-8417-24B70F319B9E}"/>
              </a:ext>
            </a:extLst>
          </p:cNvPr>
          <p:cNvSpPr txBox="1"/>
          <p:nvPr/>
        </p:nvSpPr>
        <p:spPr>
          <a:xfrm>
            <a:off x="8550590" y="1823294"/>
            <a:ext cx="368986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5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sz="105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7" name="矩形: 圆角 186">
            <a:extLst>
              <a:ext uri="{FF2B5EF4-FFF2-40B4-BE49-F238E27FC236}">
                <a16:creationId xmlns="" xmlns:a16="http://schemas.microsoft.com/office/drawing/2014/main" id="{AF05598D-9BC4-403D-BC82-D54B0B169F15}"/>
              </a:ext>
            </a:extLst>
          </p:cNvPr>
          <p:cNvSpPr/>
          <p:nvPr/>
        </p:nvSpPr>
        <p:spPr>
          <a:xfrm>
            <a:off x="8577811" y="4052662"/>
            <a:ext cx="1900972" cy="1977229"/>
          </a:xfrm>
          <a:prstGeom prst="roundRect">
            <a:avLst>
              <a:gd name="adj" fmla="val 7365"/>
            </a:avLst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8" name="文本框 187">
            <a:extLst>
              <a:ext uri="{FF2B5EF4-FFF2-40B4-BE49-F238E27FC236}">
                <a16:creationId xmlns="" xmlns:a16="http://schemas.microsoft.com/office/drawing/2014/main" id="{E3508057-BB86-483B-9BCF-97841328DECB}"/>
              </a:ext>
            </a:extLst>
          </p:cNvPr>
          <p:cNvSpPr txBox="1"/>
          <p:nvPr/>
        </p:nvSpPr>
        <p:spPr>
          <a:xfrm>
            <a:off x="8735084" y="5106560"/>
            <a:ext cx="15864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配套资料</a:t>
            </a:r>
          </a:p>
        </p:txBody>
      </p:sp>
      <p:sp>
        <p:nvSpPr>
          <p:cNvPr id="189" name="文本框 188">
            <a:extLst>
              <a:ext uri="{FF2B5EF4-FFF2-40B4-BE49-F238E27FC236}">
                <a16:creationId xmlns="" xmlns:a16="http://schemas.microsoft.com/office/drawing/2014/main" id="{AB70D10F-574D-434F-875E-1FF6581BBC2C}"/>
              </a:ext>
            </a:extLst>
          </p:cNvPr>
          <p:cNvSpPr txBox="1"/>
          <p:nvPr/>
        </p:nvSpPr>
        <p:spPr>
          <a:xfrm>
            <a:off x="8577812" y="5399053"/>
            <a:ext cx="190097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0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Supporting Information</a:t>
            </a:r>
            <a:endParaRPr lang="zh-CN" altLang="en-US" sz="800" b="1">
              <a:solidFill>
                <a:schemeClr val="tx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190" name="图形 58">
            <a:extLst>
              <a:ext uri="{FF2B5EF4-FFF2-40B4-BE49-F238E27FC236}">
                <a16:creationId xmlns="" xmlns:a16="http://schemas.microsoft.com/office/drawing/2014/main" id="{5A132EA3-3BFE-4C82-8E42-C8613E8903FE}"/>
              </a:ext>
            </a:extLst>
          </p:cNvPr>
          <p:cNvGrpSpPr/>
          <p:nvPr/>
        </p:nvGrpSpPr>
        <p:grpSpPr>
          <a:xfrm>
            <a:off x="9201594" y="4442588"/>
            <a:ext cx="653408" cy="653408"/>
            <a:chOff x="0" y="0"/>
            <a:chExt cx="1905000" cy="1905000"/>
          </a:xfrm>
        </p:grpSpPr>
        <p:sp>
          <p:nvSpPr>
            <p:cNvPr id="194" name="任意多边形: 形状 193">
              <a:extLst>
                <a:ext uri="{FF2B5EF4-FFF2-40B4-BE49-F238E27FC236}">
                  <a16:creationId xmlns="" xmlns:a16="http://schemas.microsoft.com/office/drawing/2014/main" id="{7FC3C522-C28D-4144-800C-D8E2B4C5BECC}"/>
                </a:ext>
              </a:extLst>
            </p:cNvPr>
            <p:cNvSpPr/>
            <p:nvPr/>
          </p:nvSpPr>
          <p:spPr>
            <a:xfrm>
              <a:off x="545269" y="346955"/>
              <a:ext cx="1123466" cy="1368102"/>
            </a:xfrm>
            <a:custGeom>
              <a:avLst/>
              <a:gdLst>
                <a:gd name="connsiteX0" fmla="*/ 134317 w 1123466"/>
                <a:gd name="connsiteY0" fmla="*/ 1368103 h 1368102"/>
                <a:gd name="connsiteX1" fmla="*/ 0 w 1123466"/>
                <a:gd name="connsiteY1" fmla="*/ 1233785 h 1368102"/>
                <a:gd name="connsiteX2" fmla="*/ 0 w 1123466"/>
                <a:gd name="connsiteY2" fmla="*/ 134317 h 1368102"/>
                <a:gd name="connsiteX3" fmla="*/ 134317 w 1123466"/>
                <a:gd name="connsiteY3" fmla="*/ 0 h 1368102"/>
                <a:gd name="connsiteX4" fmla="*/ 989149 w 1123466"/>
                <a:gd name="connsiteY4" fmla="*/ 0 h 1368102"/>
                <a:gd name="connsiteX5" fmla="*/ 1123466 w 1123466"/>
                <a:gd name="connsiteY5" fmla="*/ 134317 h 1368102"/>
                <a:gd name="connsiteX6" fmla="*/ 1123466 w 1123466"/>
                <a:gd name="connsiteY6" fmla="*/ 1232855 h 1368102"/>
                <a:gd name="connsiteX7" fmla="*/ 989149 w 1123466"/>
                <a:gd name="connsiteY7" fmla="*/ 1367172 h 1368102"/>
                <a:gd name="connsiteX8" fmla="*/ 134317 w 1123466"/>
                <a:gd name="connsiteY8" fmla="*/ 1367172 h 1368102"/>
                <a:gd name="connsiteX9" fmla="*/ 134317 w 1123466"/>
                <a:gd name="connsiteY9" fmla="*/ 1368103 h 13681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23466" h="1368102">
                  <a:moveTo>
                    <a:pt x="134317" y="1368103"/>
                  </a:moveTo>
                  <a:cubicBezTo>
                    <a:pt x="60461" y="1368103"/>
                    <a:pt x="0" y="1307641"/>
                    <a:pt x="0" y="1233785"/>
                  </a:cubicBezTo>
                  <a:lnTo>
                    <a:pt x="0" y="134317"/>
                  </a:lnTo>
                  <a:cubicBezTo>
                    <a:pt x="0" y="60461"/>
                    <a:pt x="60461" y="0"/>
                    <a:pt x="134317" y="0"/>
                  </a:cubicBezTo>
                  <a:lnTo>
                    <a:pt x="989149" y="0"/>
                  </a:lnTo>
                  <a:cubicBezTo>
                    <a:pt x="1063005" y="0"/>
                    <a:pt x="1123466" y="60461"/>
                    <a:pt x="1123466" y="134317"/>
                  </a:cubicBezTo>
                  <a:lnTo>
                    <a:pt x="1123466" y="1232855"/>
                  </a:lnTo>
                  <a:cubicBezTo>
                    <a:pt x="1123466" y="1306711"/>
                    <a:pt x="1063005" y="1367172"/>
                    <a:pt x="989149" y="1367172"/>
                  </a:cubicBezTo>
                  <a:lnTo>
                    <a:pt x="134317" y="1367172"/>
                  </a:lnTo>
                  <a:lnTo>
                    <a:pt x="134317" y="1368103"/>
                  </a:lnTo>
                  <a:close/>
                </a:path>
              </a:pathLst>
            </a:custGeom>
            <a:solidFill>
              <a:srgbClr val="FFBA40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5" name="任意多边形: 形状 194">
              <a:extLst>
                <a:ext uri="{FF2B5EF4-FFF2-40B4-BE49-F238E27FC236}">
                  <a16:creationId xmlns="" xmlns:a16="http://schemas.microsoft.com/office/drawing/2014/main" id="{A90FE5B5-31C2-42D2-9DE4-AE95AAFE2963}"/>
                </a:ext>
              </a:extLst>
            </p:cNvPr>
            <p:cNvSpPr/>
            <p:nvPr/>
          </p:nvSpPr>
          <p:spPr>
            <a:xfrm>
              <a:off x="503411" y="305097"/>
              <a:ext cx="1207187" cy="1450888"/>
            </a:xfrm>
            <a:custGeom>
              <a:avLst/>
              <a:gdLst>
                <a:gd name="connsiteX0" fmla="*/ 1031007 w 1207187"/>
                <a:gd name="connsiteY0" fmla="*/ 83716 h 1450888"/>
                <a:gd name="connsiteX1" fmla="*/ 1124397 w 1207187"/>
                <a:gd name="connsiteY1" fmla="*/ 177105 h 1450888"/>
                <a:gd name="connsiteX2" fmla="*/ 1124397 w 1207187"/>
                <a:gd name="connsiteY2" fmla="*/ 1275643 h 1450888"/>
                <a:gd name="connsiteX3" fmla="*/ 1031007 w 1207187"/>
                <a:gd name="connsiteY3" fmla="*/ 1369033 h 1450888"/>
                <a:gd name="connsiteX4" fmla="*/ 176175 w 1207187"/>
                <a:gd name="connsiteY4" fmla="*/ 1369033 h 1450888"/>
                <a:gd name="connsiteX5" fmla="*/ 82786 w 1207187"/>
                <a:gd name="connsiteY5" fmla="*/ 1275643 h 1450888"/>
                <a:gd name="connsiteX6" fmla="*/ 82786 w 1207187"/>
                <a:gd name="connsiteY6" fmla="*/ 176175 h 1450888"/>
                <a:gd name="connsiteX7" fmla="*/ 176175 w 1207187"/>
                <a:gd name="connsiteY7" fmla="*/ 82786 h 1450888"/>
                <a:gd name="connsiteX8" fmla="*/ 1031007 w 1207187"/>
                <a:gd name="connsiteY8" fmla="*/ 82786 h 1450888"/>
                <a:gd name="connsiteX9" fmla="*/ 1031007 w 1207187"/>
                <a:gd name="connsiteY9" fmla="*/ 0 h 1450888"/>
                <a:gd name="connsiteX10" fmla="*/ 176175 w 1207187"/>
                <a:gd name="connsiteY10" fmla="*/ 0 h 1450888"/>
                <a:gd name="connsiteX11" fmla="*/ 0 w 1207187"/>
                <a:gd name="connsiteY11" fmla="*/ 176175 h 1450888"/>
                <a:gd name="connsiteX12" fmla="*/ 0 w 1207187"/>
                <a:gd name="connsiteY12" fmla="*/ 1274713 h 1450888"/>
                <a:gd name="connsiteX13" fmla="*/ 176175 w 1207187"/>
                <a:gd name="connsiteY13" fmla="*/ 1450888 h 1450888"/>
                <a:gd name="connsiteX14" fmla="*/ 1031007 w 1207187"/>
                <a:gd name="connsiteY14" fmla="*/ 1450888 h 1450888"/>
                <a:gd name="connsiteX15" fmla="*/ 1207182 w 1207187"/>
                <a:gd name="connsiteY15" fmla="*/ 1274713 h 1450888"/>
                <a:gd name="connsiteX16" fmla="*/ 1207182 w 1207187"/>
                <a:gd name="connsiteY16" fmla="*/ 176175 h 1450888"/>
                <a:gd name="connsiteX17" fmla="*/ 1031007 w 1207187"/>
                <a:gd name="connsiteY17" fmla="*/ 0 h 1450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207187" h="1450888">
                  <a:moveTo>
                    <a:pt x="1031007" y="83716"/>
                  </a:moveTo>
                  <a:cubicBezTo>
                    <a:pt x="1081794" y="83716"/>
                    <a:pt x="1124397" y="125574"/>
                    <a:pt x="1124397" y="177105"/>
                  </a:cubicBezTo>
                  <a:lnTo>
                    <a:pt x="1124397" y="1275643"/>
                  </a:lnTo>
                  <a:cubicBezTo>
                    <a:pt x="1124397" y="1326431"/>
                    <a:pt x="1082539" y="1369033"/>
                    <a:pt x="1031007" y="1369033"/>
                  </a:cubicBezTo>
                  <a:lnTo>
                    <a:pt x="176175" y="1369033"/>
                  </a:lnTo>
                  <a:cubicBezTo>
                    <a:pt x="125388" y="1369033"/>
                    <a:pt x="82786" y="1327175"/>
                    <a:pt x="82786" y="1275643"/>
                  </a:cubicBezTo>
                  <a:lnTo>
                    <a:pt x="82786" y="176175"/>
                  </a:lnTo>
                  <a:cubicBezTo>
                    <a:pt x="82786" y="125388"/>
                    <a:pt x="124644" y="82786"/>
                    <a:pt x="176175" y="82786"/>
                  </a:cubicBezTo>
                  <a:lnTo>
                    <a:pt x="1031007" y="82786"/>
                  </a:lnTo>
                  <a:moveTo>
                    <a:pt x="1031007" y="0"/>
                  </a:moveTo>
                  <a:lnTo>
                    <a:pt x="176175" y="0"/>
                  </a:lnTo>
                  <a:cubicBezTo>
                    <a:pt x="79251" y="0"/>
                    <a:pt x="0" y="79251"/>
                    <a:pt x="0" y="176175"/>
                  </a:cubicBezTo>
                  <a:lnTo>
                    <a:pt x="0" y="1274713"/>
                  </a:lnTo>
                  <a:cubicBezTo>
                    <a:pt x="0" y="1371637"/>
                    <a:pt x="79251" y="1450888"/>
                    <a:pt x="176175" y="1450888"/>
                  </a:cubicBezTo>
                  <a:lnTo>
                    <a:pt x="1031007" y="1450888"/>
                  </a:lnTo>
                  <a:cubicBezTo>
                    <a:pt x="1127931" y="1450888"/>
                    <a:pt x="1207182" y="1371637"/>
                    <a:pt x="1207182" y="1274713"/>
                  </a:cubicBezTo>
                  <a:lnTo>
                    <a:pt x="1207182" y="176175"/>
                  </a:lnTo>
                  <a:cubicBezTo>
                    <a:pt x="1207926" y="79251"/>
                    <a:pt x="1128861" y="0"/>
                    <a:pt x="1031007" y="0"/>
                  </a:cubicBezTo>
                  <a:close/>
                </a:path>
              </a:pathLst>
            </a:custGeom>
            <a:solidFill>
              <a:srgbClr val="333333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6" name="任意多边形: 形状 195">
              <a:extLst>
                <a:ext uri="{FF2B5EF4-FFF2-40B4-BE49-F238E27FC236}">
                  <a16:creationId xmlns="" xmlns:a16="http://schemas.microsoft.com/office/drawing/2014/main" id="{E147BABE-64C6-4516-B9CD-716DF318A4E6}"/>
                </a:ext>
              </a:extLst>
            </p:cNvPr>
            <p:cNvSpPr/>
            <p:nvPr/>
          </p:nvSpPr>
          <p:spPr>
            <a:xfrm>
              <a:off x="545269" y="193104"/>
              <a:ext cx="1123466" cy="1367916"/>
            </a:xfrm>
            <a:custGeom>
              <a:avLst/>
              <a:gdLst>
                <a:gd name="connsiteX0" fmla="*/ 134317 w 1123466"/>
                <a:gd name="connsiteY0" fmla="*/ 1367917 h 1367916"/>
                <a:gd name="connsiteX1" fmla="*/ 0 w 1123466"/>
                <a:gd name="connsiteY1" fmla="*/ 1233599 h 1367916"/>
                <a:gd name="connsiteX2" fmla="*/ 0 w 1123466"/>
                <a:gd name="connsiteY2" fmla="*/ 134317 h 1367916"/>
                <a:gd name="connsiteX3" fmla="*/ 134317 w 1123466"/>
                <a:gd name="connsiteY3" fmla="*/ 0 h 1367916"/>
                <a:gd name="connsiteX4" fmla="*/ 989149 w 1123466"/>
                <a:gd name="connsiteY4" fmla="*/ 0 h 1367916"/>
                <a:gd name="connsiteX5" fmla="*/ 1123466 w 1123466"/>
                <a:gd name="connsiteY5" fmla="*/ 134317 h 1367916"/>
                <a:gd name="connsiteX6" fmla="*/ 1123466 w 1123466"/>
                <a:gd name="connsiteY6" fmla="*/ 1232855 h 1367916"/>
                <a:gd name="connsiteX7" fmla="*/ 989149 w 1123466"/>
                <a:gd name="connsiteY7" fmla="*/ 1367172 h 1367916"/>
                <a:gd name="connsiteX8" fmla="*/ 134317 w 1123466"/>
                <a:gd name="connsiteY8" fmla="*/ 1367172 h 1367916"/>
                <a:gd name="connsiteX9" fmla="*/ 134317 w 1123466"/>
                <a:gd name="connsiteY9" fmla="*/ 1367917 h 13679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23466" h="1367916">
                  <a:moveTo>
                    <a:pt x="134317" y="1367917"/>
                  </a:moveTo>
                  <a:cubicBezTo>
                    <a:pt x="60461" y="1367917"/>
                    <a:pt x="0" y="1307455"/>
                    <a:pt x="0" y="1233599"/>
                  </a:cubicBezTo>
                  <a:lnTo>
                    <a:pt x="0" y="134317"/>
                  </a:lnTo>
                  <a:cubicBezTo>
                    <a:pt x="0" y="60461"/>
                    <a:pt x="60461" y="0"/>
                    <a:pt x="134317" y="0"/>
                  </a:cubicBezTo>
                  <a:lnTo>
                    <a:pt x="989149" y="0"/>
                  </a:lnTo>
                  <a:cubicBezTo>
                    <a:pt x="1063005" y="0"/>
                    <a:pt x="1123466" y="60461"/>
                    <a:pt x="1123466" y="134317"/>
                  </a:cubicBezTo>
                  <a:lnTo>
                    <a:pt x="1123466" y="1232855"/>
                  </a:lnTo>
                  <a:cubicBezTo>
                    <a:pt x="1123466" y="1306711"/>
                    <a:pt x="1063005" y="1367172"/>
                    <a:pt x="989149" y="1367172"/>
                  </a:cubicBezTo>
                  <a:lnTo>
                    <a:pt x="134317" y="1367172"/>
                  </a:lnTo>
                  <a:lnTo>
                    <a:pt x="134317" y="1367917"/>
                  </a:lnTo>
                  <a:close/>
                </a:path>
              </a:pathLst>
            </a:custGeom>
            <a:solidFill>
              <a:srgbClr val="FFBA40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7" name="任意多边形: 形状 196">
              <a:extLst>
                <a:ext uri="{FF2B5EF4-FFF2-40B4-BE49-F238E27FC236}">
                  <a16:creationId xmlns="" xmlns:a16="http://schemas.microsoft.com/office/drawing/2014/main" id="{BD40BCB8-A520-48B4-ABBA-39F72E55746F}"/>
                </a:ext>
              </a:extLst>
            </p:cNvPr>
            <p:cNvSpPr/>
            <p:nvPr/>
          </p:nvSpPr>
          <p:spPr>
            <a:xfrm>
              <a:off x="503411" y="151246"/>
              <a:ext cx="1207187" cy="1450888"/>
            </a:xfrm>
            <a:custGeom>
              <a:avLst/>
              <a:gdLst>
                <a:gd name="connsiteX0" fmla="*/ 1031007 w 1207187"/>
                <a:gd name="connsiteY0" fmla="*/ 83716 h 1450888"/>
                <a:gd name="connsiteX1" fmla="*/ 1124397 w 1207187"/>
                <a:gd name="connsiteY1" fmla="*/ 177105 h 1450888"/>
                <a:gd name="connsiteX2" fmla="*/ 1124397 w 1207187"/>
                <a:gd name="connsiteY2" fmla="*/ 1275643 h 1450888"/>
                <a:gd name="connsiteX3" fmla="*/ 1031007 w 1207187"/>
                <a:gd name="connsiteY3" fmla="*/ 1369033 h 1450888"/>
                <a:gd name="connsiteX4" fmla="*/ 176175 w 1207187"/>
                <a:gd name="connsiteY4" fmla="*/ 1369033 h 1450888"/>
                <a:gd name="connsiteX5" fmla="*/ 82786 w 1207187"/>
                <a:gd name="connsiteY5" fmla="*/ 1275643 h 1450888"/>
                <a:gd name="connsiteX6" fmla="*/ 82786 w 1207187"/>
                <a:gd name="connsiteY6" fmla="*/ 176175 h 1450888"/>
                <a:gd name="connsiteX7" fmla="*/ 176175 w 1207187"/>
                <a:gd name="connsiteY7" fmla="*/ 82786 h 1450888"/>
                <a:gd name="connsiteX8" fmla="*/ 1031007 w 1207187"/>
                <a:gd name="connsiteY8" fmla="*/ 82786 h 1450888"/>
                <a:gd name="connsiteX9" fmla="*/ 1031007 w 1207187"/>
                <a:gd name="connsiteY9" fmla="*/ 0 h 1450888"/>
                <a:gd name="connsiteX10" fmla="*/ 176175 w 1207187"/>
                <a:gd name="connsiteY10" fmla="*/ 0 h 1450888"/>
                <a:gd name="connsiteX11" fmla="*/ 0 w 1207187"/>
                <a:gd name="connsiteY11" fmla="*/ 176175 h 1450888"/>
                <a:gd name="connsiteX12" fmla="*/ 0 w 1207187"/>
                <a:gd name="connsiteY12" fmla="*/ 1274713 h 1450888"/>
                <a:gd name="connsiteX13" fmla="*/ 176175 w 1207187"/>
                <a:gd name="connsiteY13" fmla="*/ 1450888 h 1450888"/>
                <a:gd name="connsiteX14" fmla="*/ 1031007 w 1207187"/>
                <a:gd name="connsiteY14" fmla="*/ 1450888 h 1450888"/>
                <a:gd name="connsiteX15" fmla="*/ 1207182 w 1207187"/>
                <a:gd name="connsiteY15" fmla="*/ 1274713 h 1450888"/>
                <a:gd name="connsiteX16" fmla="*/ 1207182 w 1207187"/>
                <a:gd name="connsiteY16" fmla="*/ 176175 h 1450888"/>
                <a:gd name="connsiteX17" fmla="*/ 1031007 w 1207187"/>
                <a:gd name="connsiteY17" fmla="*/ 0 h 1450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207187" h="1450888">
                  <a:moveTo>
                    <a:pt x="1031007" y="83716"/>
                  </a:moveTo>
                  <a:cubicBezTo>
                    <a:pt x="1081794" y="83716"/>
                    <a:pt x="1124397" y="125574"/>
                    <a:pt x="1124397" y="177105"/>
                  </a:cubicBezTo>
                  <a:lnTo>
                    <a:pt x="1124397" y="1275643"/>
                  </a:lnTo>
                  <a:cubicBezTo>
                    <a:pt x="1124397" y="1326431"/>
                    <a:pt x="1082539" y="1369033"/>
                    <a:pt x="1031007" y="1369033"/>
                  </a:cubicBezTo>
                  <a:lnTo>
                    <a:pt x="176175" y="1369033"/>
                  </a:lnTo>
                  <a:cubicBezTo>
                    <a:pt x="125388" y="1369033"/>
                    <a:pt x="82786" y="1327175"/>
                    <a:pt x="82786" y="1275643"/>
                  </a:cubicBezTo>
                  <a:lnTo>
                    <a:pt x="82786" y="176175"/>
                  </a:lnTo>
                  <a:cubicBezTo>
                    <a:pt x="82786" y="125388"/>
                    <a:pt x="124644" y="82786"/>
                    <a:pt x="176175" y="82786"/>
                  </a:cubicBezTo>
                  <a:lnTo>
                    <a:pt x="1031007" y="82786"/>
                  </a:lnTo>
                  <a:moveTo>
                    <a:pt x="1031007" y="0"/>
                  </a:moveTo>
                  <a:lnTo>
                    <a:pt x="176175" y="0"/>
                  </a:lnTo>
                  <a:cubicBezTo>
                    <a:pt x="79251" y="0"/>
                    <a:pt x="0" y="79251"/>
                    <a:pt x="0" y="176175"/>
                  </a:cubicBezTo>
                  <a:lnTo>
                    <a:pt x="0" y="1274713"/>
                  </a:lnTo>
                  <a:cubicBezTo>
                    <a:pt x="0" y="1371637"/>
                    <a:pt x="79251" y="1450888"/>
                    <a:pt x="176175" y="1450888"/>
                  </a:cubicBezTo>
                  <a:lnTo>
                    <a:pt x="1031007" y="1450888"/>
                  </a:lnTo>
                  <a:cubicBezTo>
                    <a:pt x="1127931" y="1450888"/>
                    <a:pt x="1207182" y="1371637"/>
                    <a:pt x="1207182" y="1274713"/>
                  </a:cubicBezTo>
                  <a:lnTo>
                    <a:pt x="1207182" y="176175"/>
                  </a:lnTo>
                  <a:cubicBezTo>
                    <a:pt x="1207926" y="79251"/>
                    <a:pt x="1128861" y="0"/>
                    <a:pt x="1031007" y="0"/>
                  </a:cubicBezTo>
                  <a:close/>
                </a:path>
              </a:pathLst>
            </a:custGeom>
            <a:solidFill>
              <a:srgbClr val="333333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8" name="任意多边形: 形状 197">
              <a:extLst>
                <a:ext uri="{FF2B5EF4-FFF2-40B4-BE49-F238E27FC236}">
                  <a16:creationId xmlns="" xmlns:a16="http://schemas.microsoft.com/office/drawing/2014/main" id="{2B301241-6414-44D5-B28E-126D670CB408}"/>
                </a:ext>
              </a:extLst>
            </p:cNvPr>
            <p:cNvSpPr/>
            <p:nvPr/>
          </p:nvSpPr>
          <p:spPr>
            <a:xfrm>
              <a:off x="761441" y="193104"/>
              <a:ext cx="330956" cy="426020"/>
            </a:xfrm>
            <a:custGeom>
              <a:avLst/>
              <a:gdLst>
                <a:gd name="connsiteX0" fmla="*/ 289099 w 330956"/>
                <a:gd name="connsiteY0" fmla="*/ 426020 h 426020"/>
                <a:gd name="connsiteX1" fmla="*/ 262496 w 330956"/>
                <a:gd name="connsiteY1" fmla="*/ 416161 h 426020"/>
                <a:gd name="connsiteX2" fmla="*/ 165385 w 330956"/>
                <a:gd name="connsiteY2" fmla="*/ 335235 h 426020"/>
                <a:gd name="connsiteX3" fmla="*/ 68461 w 330956"/>
                <a:gd name="connsiteY3" fmla="*/ 416161 h 426020"/>
                <a:gd name="connsiteX4" fmla="*/ 41858 w 330956"/>
                <a:gd name="connsiteY4" fmla="*/ 426020 h 426020"/>
                <a:gd name="connsiteX5" fmla="*/ 23999 w 330956"/>
                <a:gd name="connsiteY5" fmla="*/ 422486 h 426020"/>
                <a:gd name="connsiteX6" fmla="*/ 0 w 330956"/>
                <a:gd name="connsiteY6" fmla="*/ 385093 h 426020"/>
                <a:gd name="connsiteX7" fmla="*/ 0 w 330956"/>
                <a:gd name="connsiteY7" fmla="*/ 41858 h 426020"/>
                <a:gd name="connsiteX8" fmla="*/ 41858 w 330956"/>
                <a:gd name="connsiteY8" fmla="*/ 0 h 426020"/>
                <a:gd name="connsiteX9" fmla="*/ 289099 w 330956"/>
                <a:gd name="connsiteY9" fmla="*/ 0 h 426020"/>
                <a:gd name="connsiteX10" fmla="*/ 330957 w 330956"/>
                <a:gd name="connsiteY10" fmla="*/ 41858 h 426020"/>
                <a:gd name="connsiteX11" fmla="*/ 330957 w 330956"/>
                <a:gd name="connsiteY11" fmla="*/ 384349 h 426020"/>
                <a:gd name="connsiteX12" fmla="*/ 306958 w 330956"/>
                <a:gd name="connsiteY12" fmla="*/ 421742 h 426020"/>
                <a:gd name="connsiteX13" fmla="*/ 289099 w 330956"/>
                <a:gd name="connsiteY13" fmla="*/ 426020 h 426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30956" h="426020">
                  <a:moveTo>
                    <a:pt x="289099" y="426020"/>
                  </a:moveTo>
                  <a:cubicBezTo>
                    <a:pt x="279239" y="426020"/>
                    <a:pt x="270495" y="422486"/>
                    <a:pt x="262496" y="416161"/>
                  </a:cubicBezTo>
                  <a:lnTo>
                    <a:pt x="165385" y="335235"/>
                  </a:lnTo>
                  <a:lnTo>
                    <a:pt x="68461" y="416161"/>
                  </a:lnTo>
                  <a:cubicBezTo>
                    <a:pt x="60461" y="422300"/>
                    <a:pt x="51532" y="426020"/>
                    <a:pt x="41858" y="426020"/>
                  </a:cubicBezTo>
                  <a:cubicBezTo>
                    <a:pt x="35719" y="426020"/>
                    <a:pt x="29394" y="425090"/>
                    <a:pt x="23999" y="422486"/>
                  </a:cubicBezTo>
                  <a:cubicBezTo>
                    <a:pt x="9860" y="415417"/>
                    <a:pt x="0" y="401092"/>
                    <a:pt x="0" y="385093"/>
                  </a:cubicBezTo>
                  <a:lnTo>
                    <a:pt x="0" y="41858"/>
                  </a:lnTo>
                  <a:cubicBezTo>
                    <a:pt x="0" y="18790"/>
                    <a:pt x="18604" y="0"/>
                    <a:pt x="41858" y="0"/>
                  </a:cubicBezTo>
                  <a:lnTo>
                    <a:pt x="289099" y="0"/>
                  </a:lnTo>
                  <a:cubicBezTo>
                    <a:pt x="312167" y="0"/>
                    <a:pt x="330957" y="18604"/>
                    <a:pt x="330957" y="41858"/>
                  </a:cubicBezTo>
                  <a:lnTo>
                    <a:pt x="330957" y="384349"/>
                  </a:lnTo>
                  <a:cubicBezTo>
                    <a:pt x="330957" y="400348"/>
                    <a:pt x="321097" y="415417"/>
                    <a:pt x="306958" y="421742"/>
                  </a:cubicBezTo>
                  <a:cubicBezTo>
                    <a:pt x="301563" y="424346"/>
                    <a:pt x="295238" y="426020"/>
                    <a:pt x="289099" y="426020"/>
                  </a:cubicBezTo>
                  <a:close/>
                </a:path>
              </a:pathLst>
            </a:custGeom>
            <a:solidFill>
              <a:srgbClr val="27C18F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9" name="任意多边形: 形状 198">
              <a:extLst>
                <a:ext uri="{FF2B5EF4-FFF2-40B4-BE49-F238E27FC236}">
                  <a16:creationId xmlns="" xmlns:a16="http://schemas.microsoft.com/office/drawing/2014/main" id="{3595136D-EADB-4FCF-ACA4-0037E96BA159}"/>
                </a:ext>
              </a:extLst>
            </p:cNvPr>
            <p:cNvSpPr/>
            <p:nvPr/>
          </p:nvSpPr>
          <p:spPr>
            <a:xfrm>
              <a:off x="183988" y="151246"/>
              <a:ext cx="1113792" cy="1349312"/>
            </a:xfrm>
            <a:custGeom>
              <a:avLst/>
              <a:gdLst>
                <a:gd name="connsiteX0" fmla="*/ 866552 w 1113792"/>
                <a:gd name="connsiteY0" fmla="*/ 83716 h 1349312"/>
                <a:gd name="connsiteX1" fmla="*/ 866552 w 1113792"/>
                <a:gd name="connsiteY1" fmla="*/ 426207 h 1349312"/>
                <a:gd name="connsiteX2" fmla="*/ 742838 w 1113792"/>
                <a:gd name="connsiteY2" fmla="*/ 322957 h 1349312"/>
                <a:gd name="connsiteX3" fmla="*/ 619125 w 1113792"/>
                <a:gd name="connsiteY3" fmla="*/ 426207 h 1349312"/>
                <a:gd name="connsiteX4" fmla="*/ 619125 w 1113792"/>
                <a:gd name="connsiteY4" fmla="*/ 83716 h 1349312"/>
                <a:gd name="connsiteX5" fmla="*/ 866552 w 1113792"/>
                <a:gd name="connsiteY5" fmla="*/ 83716 h 1349312"/>
                <a:gd name="connsiteX6" fmla="*/ 866552 w 1113792"/>
                <a:gd name="connsiteY6" fmla="*/ 0 h 1349312"/>
                <a:gd name="connsiteX7" fmla="*/ 619125 w 1113792"/>
                <a:gd name="connsiteY7" fmla="*/ 0 h 1349312"/>
                <a:gd name="connsiteX8" fmla="*/ 535595 w 1113792"/>
                <a:gd name="connsiteY8" fmla="*/ 83530 h 1349312"/>
                <a:gd name="connsiteX9" fmla="*/ 535595 w 1113792"/>
                <a:gd name="connsiteY9" fmla="*/ 426020 h 1349312"/>
                <a:gd name="connsiteX10" fmla="*/ 583592 w 1113792"/>
                <a:gd name="connsiteY10" fmla="*/ 501551 h 1349312"/>
                <a:gd name="connsiteX11" fmla="*/ 619125 w 1113792"/>
                <a:gd name="connsiteY11" fmla="*/ 509550 h 1349312"/>
                <a:gd name="connsiteX12" fmla="*/ 672517 w 1113792"/>
                <a:gd name="connsiteY12" fmla="*/ 490017 h 1349312"/>
                <a:gd name="connsiteX13" fmla="*/ 742838 w 1113792"/>
                <a:gd name="connsiteY13" fmla="*/ 431230 h 1349312"/>
                <a:gd name="connsiteX14" fmla="*/ 813160 w 1113792"/>
                <a:gd name="connsiteY14" fmla="*/ 490017 h 1349312"/>
                <a:gd name="connsiteX15" fmla="*/ 866552 w 1113792"/>
                <a:gd name="connsiteY15" fmla="*/ 509550 h 1349312"/>
                <a:gd name="connsiteX16" fmla="*/ 902084 w 1113792"/>
                <a:gd name="connsiteY16" fmla="*/ 501551 h 1349312"/>
                <a:gd name="connsiteX17" fmla="*/ 950082 w 1113792"/>
                <a:gd name="connsiteY17" fmla="*/ 426020 h 1349312"/>
                <a:gd name="connsiteX18" fmla="*/ 950082 w 1113792"/>
                <a:gd name="connsiteY18" fmla="*/ 83716 h 1349312"/>
                <a:gd name="connsiteX19" fmla="*/ 866552 w 1113792"/>
                <a:gd name="connsiteY19" fmla="*/ 0 h 1349312"/>
                <a:gd name="connsiteX20" fmla="*/ 1071935 w 1113792"/>
                <a:gd name="connsiteY20" fmla="*/ 1349313 h 1349312"/>
                <a:gd name="connsiteX21" fmla="*/ 1030077 w 1113792"/>
                <a:gd name="connsiteY21" fmla="*/ 1307455 h 1349312"/>
                <a:gd name="connsiteX22" fmla="*/ 1030077 w 1113792"/>
                <a:gd name="connsiteY22" fmla="*/ 753442 h 1349312"/>
                <a:gd name="connsiteX23" fmla="*/ 967011 w 1113792"/>
                <a:gd name="connsiteY23" fmla="*/ 690376 h 1349312"/>
                <a:gd name="connsiteX24" fmla="*/ 903945 w 1113792"/>
                <a:gd name="connsiteY24" fmla="*/ 753442 h 1349312"/>
                <a:gd name="connsiteX25" fmla="*/ 862087 w 1113792"/>
                <a:gd name="connsiteY25" fmla="*/ 795300 h 1349312"/>
                <a:gd name="connsiteX26" fmla="*/ 820229 w 1113792"/>
                <a:gd name="connsiteY26" fmla="*/ 753442 h 1349312"/>
                <a:gd name="connsiteX27" fmla="*/ 967011 w 1113792"/>
                <a:gd name="connsiteY27" fmla="*/ 606661 h 1349312"/>
                <a:gd name="connsiteX28" fmla="*/ 1113792 w 1113792"/>
                <a:gd name="connsiteY28" fmla="*/ 753442 h 1349312"/>
                <a:gd name="connsiteX29" fmla="*/ 1113792 w 1113792"/>
                <a:gd name="connsiteY29" fmla="*/ 1307641 h 1349312"/>
                <a:gd name="connsiteX30" fmla="*/ 1071935 w 1113792"/>
                <a:gd name="connsiteY30" fmla="*/ 1349313 h 1349312"/>
                <a:gd name="connsiteX31" fmla="*/ 41858 w 1113792"/>
                <a:gd name="connsiteY31" fmla="*/ 1349313 h 1349312"/>
                <a:gd name="connsiteX32" fmla="*/ 0 w 1113792"/>
                <a:gd name="connsiteY32" fmla="*/ 1307455 h 1349312"/>
                <a:gd name="connsiteX33" fmla="*/ 0 w 1113792"/>
                <a:gd name="connsiteY33" fmla="*/ 753442 h 1349312"/>
                <a:gd name="connsiteX34" fmla="*/ 146782 w 1113792"/>
                <a:gd name="connsiteY34" fmla="*/ 606661 h 1349312"/>
                <a:gd name="connsiteX35" fmla="*/ 293564 w 1113792"/>
                <a:gd name="connsiteY35" fmla="*/ 753442 h 1349312"/>
                <a:gd name="connsiteX36" fmla="*/ 251706 w 1113792"/>
                <a:gd name="connsiteY36" fmla="*/ 795300 h 1349312"/>
                <a:gd name="connsiteX37" fmla="*/ 209848 w 1113792"/>
                <a:gd name="connsiteY37" fmla="*/ 753442 h 1349312"/>
                <a:gd name="connsiteX38" fmla="*/ 146782 w 1113792"/>
                <a:gd name="connsiteY38" fmla="*/ 690376 h 1349312"/>
                <a:gd name="connsiteX39" fmla="*/ 83716 w 1113792"/>
                <a:gd name="connsiteY39" fmla="*/ 753442 h 1349312"/>
                <a:gd name="connsiteX40" fmla="*/ 83716 w 1113792"/>
                <a:gd name="connsiteY40" fmla="*/ 1307641 h 1349312"/>
                <a:gd name="connsiteX41" fmla="*/ 41858 w 1113792"/>
                <a:gd name="connsiteY41" fmla="*/ 1349313 h 1349312"/>
                <a:gd name="connsiteX42" fmla="*/ 674377 w 1113792"/>
                <a:gd name="connsiteY42" fmla="*/ 1331640 h 1349312"/>
                <a:gd name="connsiteX43" fmla="*/ 632520 w 1113792"/>
                <a:gd name="connsiteY43" fmla="*/ 1289782 h 1349312"/>
                <a:gd name="connsiteX44" fmla="*/ 556989 w 1113792"/>
                <a:gd name="connsiteY44" fmla="*/ 1214252 h 1349312"/>
                <a:gd name="connsiteX45" fmla="*/ 481459 w 1113792"/>
                <a:gd name="connsiteY45" fmla="*/ 1289782 h 1349312"/>
                <a:gd name="connsiteX46" fmla="*/ 439601 w 1113792"/>
                <a:gd name="connsiteY46" fmla="*/ 1331640 h 1349312"/>
                <a:gd name="connsiteX47" fmla="*/ 397743 w 1113792"/>
                <a:gd name="connsiteY47" fmla="*/ 1289782 h 1349312"/>
                <a:gd name="connsiteX48" fmla="*/ 556989 w 1113792"/>
                <a:gd name="connsiteY48" fmla="*/ 1130536 h 1349312"/>
                <a:gd name="connsiteX49" fmla="*/ 716235 w 1113792"/>
                <a:gd name="connsiteY49" fmla="*/ 1289782 h 1349312"/>
                <a:gd name="connsiteX50" fmla="*/ 674377 w 1113792"/>
                <a:gd name="connsiteY50" fmla="*/ 1331640 h 13493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1113792" h="1349312">
                  <a:moveTo>
                    <a:pt x="866552" y="83716"/>
                  </a:moveTo>
                  <a:lnTo>
                    <a:pt x="866552" y="426207"/>
                  </a:lnTo>
                  <a:lnTo>
                    <a:pt x="742838" y="322957"/>
                  </a:lnTo>
                  <a:lnTo>
                    <a:pt x="619125" y="426207"/>
                  </a:lnTo>
                  <a:lnTo>
                    <a:pt x="619125" y="83716"/>
                  </a:lnTo>
                  <a:lnTo>
                    <a:pt x="866552" y="83716"/>
                  </a:lnTo>
                  <a:moveTo>
                    <a:pt x="866552" y="0"/>
                  </a:moveTo>
                  <a:lnTo>
                    <a:pt x="619125" y="0"/>
                  </a:lnTo>
                  <a:cubicBezTo>
                    <a:pt x="572802" y="0"/>
                    <a:pt x="535595" y="37393"/>
                    <a:pt x="535595" y="83530"/>
                  </a:cubicBezTo>
                  <a:lnTo>
                    <a:pt x="535595" y="426020"/>
                  </a:lnTo>
                  <a:cubicBezTo>
                    <a:pt x="535595" y="458019"/>
                    <a:pt x="554199" y="487412"/>
                    <a:pt x="583592" y="501551"/>
                  </a:cubicBezTo>
                  <a:cubicBezTo>
                    <a:pt x="595126" y="506946"/>
                    <a:pt x="606661" y="509550"/>
                    <a:pt x="619125" y="509550"/>
                  </a:cubicBezTo>
                  <a:cubicBezTo>
                    <a:pt x="638659" y="509550"/>
                    <a:pt x="657448" y="503411"/>
                    <a:pt x="672517" y="490017"/>
                  </a:cubicBezTo>
                  <a:lnTo>
                    <a:pt x="742838" y="431230"/>
                  </a:lnTo>
                  <a:lnTo>
                    <a:pt x="813160" y="490017"/>
                  </a:lnTo>
                  <a:cubicBezTo>
                    <a:pt x="828228" y="502481"/>
                    <a:pt x="847762" y="509550"/>
                    <a:pt x="866552" y="509550"/>
                  </a:cubicBezTo>
                  <a:cubicBezTo>
                    <a:pt x="878086" y="509550"/>
                    <a:pt x="890550" y="506946"/>
                    <a:pt x="902084" y="501551"/>
                  </a:cubicBezTo>
                  <a:cubicBezTo>
                    <a:pt x="931478" y="488156"/>
                    <a:pt x="950082" y="458019"/>
                    <a:pt x="950082" y="426020"/>
                  </a:cubicBezTo>
                  <a:lnTo>
                    <a:pt x="950082" y="83716"/>
                  </a:lnTo>
                  <a:cubicBezTo>
                    <a:pt x="950082" y="37393"/>
                    <a:pt x="912689" y="0"/>
                    <a:pt x="866552" y="0"/>
                  </a:cubicBezTo>
                  <a:close/>
                  <a:moveTo>
                    <a:pt x="1071935" y="1349313"/>
                  </a:moveTo>
                  <a:cubicBezTo>
                    <a:pt x="1048866" y="1349313"/>
                    <a:pt x="1030077" y="1330709"/>
                    <a:pt x="1030077" y="1307455"/>
                  </a:cubicBezTo>
                  <a:lnTo>
                    <a:pt x="1030077" y="753442"/>
                  </a:lnTo>
                  <a:cubicBezTo>
                    <a:pt x="1030077" y="718840"/>
                    <a:pt x="1001613" y="690376"/>
                    <a:pt x="967011" y="690376"/>
                  </a:cubicBezTo>
                  <a:cubicBezTo>
                    <a:pt x="932408" y="690376"/>
                    <a:pt x="903945" y="718840"/>
                    <a:pt x="903945" y="753442"/>
                  </a:cubicBezTo>
                  <a:cubicBezTo>
                    <a:pt x="903945" y="776511"/>
                    <a:pt x="885341" y="795300"/>
                    <a:pt x="862087" y="795300"/>
                  </a:cubicBezTo>
                  <a:cubicBezTo>
                    <a:pt x="838833" y="795300"/>
                    <a:pt x="820229" y="776697"/>
                    <a:pt x="820229" y="753442"/>
                  </a:cubicBezTo>
                  <a:cubicBezTo>
                    <a:pt x="820229" y="672517"/>
                    <a:pt x="886086" y="606661"/>
                    <a:pt x="967011" y="606661"/>
                  </a:cubicBezTo>
                  <a:cubicBezTo>
                    <a:pt x="1047936" y="606661"/>
                    <a:pt x="1113792" y="672517"/>
                    <a:pt x="1113792" y="753442"/>
                  </a:cubicBezTo>
                  <a:lnTo>
                    <a:pt x="1113792" y="1307641"/>
                  </a:lnTo>
                  <a:cubicBezTo>
                    <a:pt x="1113792" y="1330709"/>
                    <a:pt x="1095003" y="1349313"/>
                    <a:pt x="1071935" y="1349313"/>
                  </a:cubicBezTo>
                  <a:close/>
                  <a:moveTo>
                    <a:pt x="41858" y="1349313"/>
                  </a:moveTo>
                  <a:cubicBezTo>
                    <a:pt x="18790" y="1349313"/>
                    <a:pt x="0" y="1330709"/>
                    <a:pt x="0" y="1307455"/>
                  </a:cubicBezTo>
                  <a:lnTo>
                    <a:pt x="0" y="753442"/>
                  </a:lnTo>
                  <a:cubicBezTo>
                    <a:pt x="0" y="672517"/>
                    <a:pt x="65856" y="606661"/>
                    <a:pt x="146782" y="606661"/>
                  </a:cubicBezTo>
                  <a:cubicBezTo>
                    <a:pt x="227707" y="606661"/>
                    <a:pt x="293564" y="672517"/>
                    <a:pt x="293564" y="753442"/>
                  </a:cubicBezTo>
                  <a:cubicBezTo>
                    <a:pt x="293564" y="776511"/>
                    <a:pt x="274960" y="795300"/>
                    <a:pt x="251706" y="795300"/>
                  </a:cubicBezTo>
                  <a:cubicBezTo>
                    <a:pt x="228451" y="795300"/>
                    <a:pt x="209848" y="776697"/>
                    <a:pt x="209848" y="753442"/>
                  </a:cubicBezTo>
                  <a:cubicBezTo>
                    <a:pt x="209848" y="718840"/>
                    <a:pt x="181384" y="690376"/>
                    <a:pt x="146782" y="690376"/>
                  </a:cubicBezTo>
                  <a:cubicBezTo>
                    <a:pt x="112179" y="690376"/>
                    <a:pt x="83716" y="718840"/>
                    <a:pt x="83716" y="753442"/>
                  </a:cubicBezTo>
                  <a:lnTo>
                    <a:pt x="83716" y="1307641"/>
                  </a:lnTo>
                  <a:cubicBezTo>
                    <a:pt x="83716" y="1330709"/>
                    <a:pt x="65112" y="1349313"/>
                    <a:pt x="41858" y="1349313"/>
                  </a:cubicBezTo>
                  <a:close/>
                  <a:moveTo>
                    <a:pt x="674377" y="1331640"/>
                  </a:moveTo>
                  <a:cubicBezTo>
                    <a:pt x="651309" y="1331640"/>
                    <a:pt x="632520" y="1313036"/>
                    <a:pt x="632520" y="1289782"/>
                  </a:cubicBezTo>
                  <a:cubicBezTo>
                    <a:pt x="632520" y="1247924"/>
                    <a:pt x="598661" y="1214252"/>
                    <a:pt x="556989" y="1214252"/>
                  </a:cubicBezTo>
                  <a:cubicBezTo>
                    <a:pt x="515131" y="1214252"/>
                    <a:pt x="481459" y="1248110"/>
                    <a:pt x="481459" y="1289782"/>
                  </a:cubicBezTo>
                  <a:cubicBezTo>
                    <a:pt x="481459" y="1312850"/>
                    <a:pt x="462856" y="1331640"/>
                    <a:pt x="439601" y="1331640"/>
                  </a:cubicBezTo>
                  <a:cubicBezTo>
                    <a:pt x="416533" y="1331640"/>
                    <a:pt x="397743" y="1313036"/>
                    <a:pt x="397743" y="1289782"/>
                  </a:cubicBezTo>
                  <a:cubicBezTo>
                    <a:pt x="397743" y="1201787"/>
                    <a:pt x="468809" y="1130536"/>
                    <a:pt x="556989" y="1130536"/>
                  </a:cubicBezTo>
                  <a:cubicBezTo>
                    <a:pt x="645170" y="1130536"/>
                    <a:pt x="716235" y="1201601"/>
                    <a:pt x="716235" y="1289782"/>
                  </a:cubicBezTo>
                  <a:cubicBezTo>
                    <a:pt x="716235" y="1312850"/>
                    <a:pt x="697446" y="1331640"/>
                    <a:pt x="674377" y="1331640"/>
                  </a:cubicBezTo>
                  <a:close/>
                </a:path>
              </a:pathLst>
            </a:custGeom>
            <a:solidFill>
              <a:srgbClr val="333333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0" name="任意多边形: 形状 199">
              <a:extLst>
                <a:ext uri="{FF2B5EF4-FFF2-40B4-BE49-F238E27FC236}">
                  <a16:creationId xmlns="" xmlns:a16="http://schemas.microsoft.com/office/drawing/2014/main" id="{B17720A3-B244-471C-BE50-CAAB53E70C27}"/>
                </a:ext>
              </a:extLst>
            </p:cNvPr>
            <p:cNvSpPr/>
            <p:nvPr/>
          </p:nvSpPr>
          <p:spPr>
            <a:xfrm>
              <a:off x="184174" y="1243645"/>
              <a:ext cx="471413" cy="471413"/>
            </a:xfrm>
            <a:custGeom>
              <a:avLst/>
              <a:gdLst>
                <a:gd name="connsiteX0" fmla="*/ 235707 w 471413"/>
                <a:gd name="connsiteY0" fmla="*/ 471413 h 471413"/>
                <a:gd name="connsiteX1" fmla="*/ 0 w 471413"/>
                <a:gd name="connsiteY1" fmla="*/ 235707 h 471413"/>
                <a:gd name="connsiteX2" fmla="*/ 235707 w 471413"/>
                <a:gd name="connsiteY2" fmla="*/ 0 h 471413"/>
                <a:gd name="connsiteX3" fmla="*/ 471413 w 471413"/>
                <a:gd name="connsiteY3" fmla="*/ 235707 h 471413"/>
                <a:gd name="connsiteX4" fmla="*/ 235707 w 471413"/>
                <a:gd name="connsiteY4" fmla="*/ 471413 h 471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1413" h="471413">
                  <a:moveTo>
                    <a:pt x="235707" y="471413"/>
                  </a:moveTo>
                  <a:cubicBezTo>
                    <a:pt x="105854" y="471413"/>
                    <a:pt x="0" y="365559"/>
                    <a:pt x="0" y="235707"/>
                  </a:cubicBezTo>
                  <a:cubicBezTo>
                    <a:pt x="0" y="105854"/>
                    <a:pt x="105854" y="0"/>
                    <a:pt x="235707" y="0"/>
                  </a:cubicBezTo>
                  <a:cubicBezTo>
                    <a:pt x="365559" y="0"/>
                    <a:pt x="471413" y="105854"/>
                    <a:pt x="471413" y="235707"/>
                  </a:cubicBezTo>
                  <a:cubicBezTo>
                    <a:pt x="471413" y="365559"/>
                    <a:pt x="365559" y="471413"/>
                    <a:pt x="235707" y="471413"/>
                  </a:cubicBezTo>
                  <a:close/>
                </a:path>
              </a:pathLst>
            </a:custGeom>
            <a:solidFill>
              <a:srgbClr val="27C18F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1" name="任意多边形: 形状 200">
              <a:extLst>
                <a:ext uri="{FF2B5EF4-FFF2-40B4-BE49-F238E27FC236}">
                  <a16:creationId xmlns="" xmlns:a16="http://schemas.microsoft.com/office/drawing/2014/main" id="{29C8A0A4-5905-4416-B5A1-15C264156E44}"/>
                </a:ext>
              </a:extLst>
            </p:cNvPr>
            <p:cNvSpPr/>
            <p:nvPr/>
          </p:nvSpPr>
          <p:spPr>
            <a:xfrm>
              <a:off x="142316" y="1202717"/>
              <a:ext cx="555128" cy="555128"/>
            </a:xfrm>
            <a:custGeom>
              <a:avLst/>
              <a:gdLst>
                <a:gd name="connsiteX0" fmla="*/ 277564 w 555128"/>
                <a:gd name="connsiteY0" fmla="*/ 82600 h 555128"/>
                <a:gd name="connsiteX1" fmla="*/ 471413 w 555128"/>
                <a:gd name="connsiteY1" fmla="*/ 276448 h 555128"/>
                <a:gd name="connsiteX2" fmla="*/ 277564 w 555128"/>
                <a:gd name="connsiteY2" fmla="*/ 470297 h 555128"/>
                <a:gd name="connsiteX3" fmla="*/ 83530 w 555128"/>
                <a:gd name="connsiteY3" fmla="*/ 276634 h 555128"/>
                <a:gd name="connsiteX4" fmla="*/ 277564 w 555128"/>
                <a:gd name="connsiteY4" fmla="*/ 82600 h 555128"/>
                <a:gd name="connsiteX5" fmla="*/ 277564 w 555128"/>
                <a:gd name="connsiteY5" fmla="*/ 0 h 555128"/>
                <a:gd name="connsiteX6" fmla="*/ 0 w 555128"/>
                <a:gd name="connsiteY6" fmla="*/ 277564 h 555128"/>
                <a:gd name="connsiteX7" fmla="*/ 277564 w 555128"/>
                <a:gd name="connsiteY7" fmla="*/ 555129 h 555128"/>
                <a:gd name="connsiteX8" fmla="*/ 555129 w 555128"/>
                <a:gd name="connsiteY8" fmla="*/ 277564 h 555128"/>
                <a:gd name="connsiteX9" fmla="*/ 277564 w 555128"/>
                <a:gd name="connsiteY9" fmla="*/ 0 h 555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55128" h="555128">
                  <a:moveTo>
                    <a:pt x="277564" y="82600"/>
                  </a:moveTo>
                  <a:cubicBezTo>
                    <a:pt x="384349" y="82600"/>
                    <a:pt x="471413" y="168920"/>
                    <a:pt x="471413" y="276448"/>
                  </a:cubicBezTo>
                  <a:cubicBezTo>
                    <a:pt x="471413" y="383232"/>
                    <a:pt x="385093" y="470297"/>
                    <a:pt x="277564" y="470297"/>
                  </a:cubicBezTo>
                  <a:cubicBezTo>
                    <a:pt x="170036" y="470297"/>
                    <a:pt x="83530" y="384163"/>
                    <a:pt x="83530" y="276634"/>
                  </a:cubicBezTo>
                  <a:cubicBezTo>
                    <a:pt x="83530" y="169850"/>
                    <a:pt x="170780" y="82600"/>
                    <a:pt x="277564" y="82600"/>
                  </a:cubicBezTo>
                  <a:moveTo>
                    <a:pt x="277564" y="0"/>
                  </a:moveTo>
                  <a:cubicBezTo>
                    <a:pt x="124644" y="0"/>
                    <a:pt x="0" y="124458"/>
                    <a:pt x="0" y="277564"/>
                  </a:cubicBezTo>
                  <a:cubicBezTo>
                    <a:pt x="0" y="430671"/>
                    <a:pt x="124458" y="555129"/>
                    <a:pt x="277564" y="555129"/>
                  </a:cubicBezTo>
                  <a:cubicBezTo>
                    <a:pt x="430671" y="555129"/>
                    <a:pt x="555129" y="430671"/>
                    <a:pt x="555129" y="277564"/>
                  </a:cubicBezTo>
                  <a:cubicBezTo>
                    <a:pt x="555129" y="124458"/>
                    <a:pt x="430485" y="0"/>
                    <a:pt x="277564" y="0"/>
                  </a:cubicBezTo>
                  <a:close/>
                </a:path>
              </a:pathLst>
            </a:custGeom>
            <a:solidFill>
              <a:srgbClr val="333333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2" name="任意多边形: 形状 201">
              <a:extLst>
                <a:ext uri="{FF2B5EF4-FFF2-40B4-BE49-F238E27FC236}">
                  <a16:creationId xmlns="" xmlns:a16="http://schemas.microsoft.com/office/drawing/2014/main" id="{FD2E71A1-A2EB-4AF2-9803-76F73F006838}"/>
                </a:ext>
              </a:extLst>
            </p:cNvPr>
            <p:cNvSpPr/>
            <p:nvPr/>
          </p:nvSpPr>
          <p:spPr>
            <a:xfrm>
              <a:off x="826368" y="1243645"/>
              <a:ext cx="471413" cy="471413"/>
            </a:xfrm>
            <a:custGeom>
              <a:avLst/>
              <a:gdLst>
                <a:gd name="connsiteX0" fmla="*/ 235707 w 471413"/>
                <a:gd name="connsiteY0" fmla="*/ 471413 h 471413"/>
                <a:gd name="connsiteX1" fmla="*/ 0 w 471413"/>
                <a:gd name="connsiteY1" fmla="*/ 235707 h 471413"/>
                <a:gd name="connsiteX2" fmla="*/ 235707 w 471413"/>
                <a:gd name="connsiteY2" fmla="*/ 0 h 471413"/>
                <a:gd name="connsiteX3" fmla="*/ 471413 w 471413"/>
                <a:gd name="connsiteY3" fmla="*/ 235707 h 471413"/>
                <a:gd name="connsiteX4" fmla="*/ 235707 w 471413"/>
                <a:gd name="connsiteY4" fmla="*/ 471413 h 471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1413" h="471413">
                  <a:moveTo>
                    <a:pt x="235707" y="471413"/>
                  </a:moveTo>
                  <a:cubicBezTo>
                    <a:pt x="105854" y="471413"/>
                    <a:pt x="0" y="365559"/>
                    <a:pt x="0" y="235707"/>
                  </a:cubicBezTo>
                  <a:cubicBezTo>
                    <a:pt x="0" y="105854"/>
                    <a:pt x="105854" y="0"/>
                    <a:pt x="235707" y="0"/>
                  </a:cubicBezTo>
                  <a:cubicBezTo>
                    <a:pt x="365559" y="0"/>
                    <a:pt x="471413" y="105854"/>
                    <a:pt x="471413" y="235707"/>
                  </a:cubicBezTo>
                  <a:cubicBezTo>
                    <a:pt x="471413" y="365559"/>
                    <a:pt x="365559" y="471413"/>
                    <a:pt x="235707" y="471413"/>
                  </a:cubicBezTo>
                  <a:close/>
                </a:path>
              </a:pathLst>
            </a:custGeom>
            <a:solidFill>
              <a:srgbClr val="27C18F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3" name="任意多边形: 形状 202">
              <a:extLst>
                <a:ext uri="{FF2B5EF4-FFF2-40B4-BE49-F238E27FC236}">
                  <a16:creationId xmlns="" xmlns:a16="http://schemas.microsoft.com/office/drawing/2014/main" id="{7D95E4BF-287E-415F-AE2F-D41C8486E2A2}"/>
                </a:ext>
              </a:extLst>
            </p:cNvPr>
            <p:cNvSpPr/>
            <p:nvPr/>
          </p:nvSpPr>
          <p:spPr>
            <a:xfrm>
              <a:off x="784510" y="1202717"/>
              <a:ext cx="555128" cy="555128"/>
            </a:xfrm>
            <a:custGeom>
              <a:avLst/>
              <a:gdLst>
                <a:gd name="connsiteX0" fmla="*/ 277564 w 555128"/>
                <a:gd name="connsiteY0" fmla="*/ 82600 h 555128"/>
                <a:gd name="connsiteX1" fmla="*/ 471413 w 555128"/>
                <a:gd name="connsiteY1" fmla="*/ 276448 h 555128"/>
                <a:gd name="connsiteX2" fmla="*/ 277564 w 555128"/>
                <a:gd name="connsiteY2" fmla="*/ 470297 h 555128"/>
                <a:gd name="connsiteX3" fmla="*/ 83716 w 555128"/>
                <a:gd name="connsiteY3" fmla="*/ 276448 h 555128"/>
                <a:gd name="connsiteX4" fmla="*/ 277564 w 555128"/>
                <a:gd name="connsiteY4" fmla="*/ 82600 h 555128"/>
                <a:gd name="connsiteX5" fmla="*/ 277564 w 555128"/>
                <a:gd name="connsiteY5" fmla="*/ 0 h 555128"/>
                <a:gd name="connsiteX6" fmla="*/ 0 w 555128"/>
                <a:gd name="connsiteY6" fmla="*/ 277564 h 555128"/>
                <a:gd name="connsiteX7" fmla="*/ 277564 w 555128"/>
                <a:gd name="connsiteY7" fmla="*/ 555129 h 555128"/>
                <a:gd name="connsiteX8" fmla="*/ 555129 w 555128"/>
                <a:gd name="connsiteY8" fmla="*/ 277564 h 555128"/>
                <a:gd name="connsiteX9" fmla="*/ 277564 w 555128"/>
                <a:gd name="connsiteY9" fmla="*/ 0 h 555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55128" h="555128">
                  <a:moveTo>
                    <a:pt x="277564" y="82600"/>
                  </a:moveTo>
                  <a:cubicBezTo>
                    <a:pt x="384349" y="82600"/>
                    <a:pt x="471413" y="168920"/>
                    <a:pt x="471413" y="276448"/>
                  </a:cubicBezTo>
                  <a:cubicBezTo>
                    <a:pt x="471413" y="383232"/>
                    <a:pt x="385093" y="470297"/>
                    <a:pt x="277564" y="470297"/>
                  </a:cubicBezTo>
                  <a:cubicBezTo>
                    <a:pt x="169850" y="470297"/>
                    <a:pt x="83716" y="383977"/>
                    <a:pt x="83716" y="276448"/>
                  </a:cubicBezTo>
                  <a:cubicBezTo>
                    <a:pt x="84460" y="169850"/>
                    <a:pt x="170780" y="82600"/>
                    <a:pt x="277564" y="82600"/>
                  </a:cubicBezTo>
                  <a:moveTo>
                    <a:pt x="277564" y="0"/>
                  </a:moveTo>
                  <a:cubicBezTo>
                    <a:pt x="124644" y="0"/>
                    <a:pt x="0" y="124458"/>
                    <a:pt x="0" y="277564"/>
                  </a:cubicBezTo>
                  <a:cubicBezTo>
                    <a:pt x="0" y="430671"/>
                    <a:pt x="124458" y="555129"/>
                    <a:pt x="277564" y="555129"/>
                  </a:cubicBezTo>
                  <a:cubicBezTo>
                    <a:pt x="430671" y="555129"/>
                    <a:pt x="555129" y="430671"/>
                    <a:pt x="555129" y="277564"/>
                  </a:cubicBezTo>
                  <a:cubicBezTo>
                    <a:pt x="555129" y="124458"/>
                    <a:pt x="430485" y="0"/>
                    <a:pt x="277564" y="0"/>
                  </a:cubicBezTo>
                  <a:close/>
                </a:path>
              </a:pathLst>
            </a:custGeom>
            <a:solidFill>
              <a:srgbClr val="333333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92" name="任意多边形: 形状 191">
            <a:extLst>
              <a:ext uri="{FF2B5EF4-FFF2-40B4-BE49-F238E27FC236}">
                <a16:creationId xmlns="" xmlns:a16="http://schemas.microsoft.com/office/drawing/2014/main" id="{F1FA7BE5-877F-446F-B356-C8397886330B}"/>
              </a:ext>
            </a:extLst>
          </p:cNvPr>
          <p:cNvSpPr/>
          <p:nvPr/>
        </p:nvSpPr>
        <p:spPr>
          <a:xfrm>
            <a:off x="8577811" y="4052662"/>
            <a:ext cx="346084" cy="371021"/>
          </a:xfrm>
          <a:custGeom>
            <a:avLst/>
            <a:gdLst>
              <a:gd name="connsiteX0" fmla="*/ 140007 w 346084"/>
              <a:gd name="connsiteY0" fmla="*/ 0 h 371021"/>
              <a:gd name="connsiteX1" fmla="*/ 325497 w 346084"/>
              <a:gd name="connsiteY1" fmla="*/ 0 h 371021"/>
              <a:gd name="connsiteX2" fmla="*/ 340635 w 346084"/>
              <a:gd name="connsiteY2" fmla="*/ 48766 h 371021"/>
              <a:gd name="connsiteX3" fmla="*/ 346084 w 346084"/>
              <a:gd name="connsiteY3" fmla="*/ 102818 h 371021"/>
              <a:gd name="connsiteX4" fmla="*/ 77881 w 346084"/>
              <a:gd name="connsiteY4" fmla="*/ 371021 h 371021"/>
              <a:gd name="connsiteX5" fmla="*/ 23829 w 346084"/>
              <a:gd name="connsiteY5" fmla="*/ 365572 h 371021"/>
              <a:gd name="connsiteX6" fmla="*/ 0 w 346084"/>
              <a:gd name="connsiteY6" fmla="*/ 358175 h 371021"/>
              <a:gd name="connsiteX7" fmla="*/ 0 w 346084"/>
              <a:gd name="connsiteY7" fmla="*/ 140007 h 371021"/>
              <a:gd name="connsiteX8" fmla="*/ 140007 w 346084"/>
              <a:gd name="connsiteY8" fmla="*/ 0 h 3710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46084" h="371021">
                <a:moveTo>
                  <a:pt x="140007" y="0"/>
                </a:moveTo>
                <a:lnTo>
                  <a:pt x="325497" y="0"/>
                </a:lnTo>
                <a:lnTo>
                  <a:pt x="340635" y="48766"/>
                </a:lnTo>
                <a:cubicBezTo>
                  <a:pt x="344208" y="66225"/>
                  <a:pt x="346084" y="84303"/>
                  <a:pt x="346084" y="102818"/>
                </a:cubicBezTo>
                <a:cubicBezTo>
                  <a:pt x="346084" y="250942"/>
                  <a:pt x="226005" y="371021"/>
                  <a:pt x="77881" y="371021"/>
                </a:cubicBezTo>
                <a:cubicBezTo>
                  <a:pt x="59366" y="371021"/>
                  <a:pt x="41288" y="369145"/>
                  <a:pt x="23829" y="365572"/>
                </a:cubicBezTo>
                <a:lnTo>
                  <a:pt x="0" y="358175"/>
                </a:lnTo>
                <a:lnTo>
                  <a:pt x="0" y="140007"/>
                </a:lnTo>
                <a:cubicBezTo>
                  <a:pt x="0" y="62683"/>
                  <a:pt x="62683" y="0"/>
                  <a:pt x="140007" y="0"/>
                </a:cubicBezTo>
                <a:close/>
              </a:path>
            </a:pathLst>
          </a:custGeom>
          <a:solidFill>
            <a:schemeClr val="accent2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3" name="文本框 192">
            <a:extLst>
              <a:ext uri="{FF2B5EF4-FFF2-40B4-BE49-F238E27FC236}">
                <a16:creationId xmlns="" xmlns:a16="http://schemas.microsoft.com/office/drawing/2014/main" id="{D6172BE1-3EA8-43DA-B9DE-EC672E9321EF}"/>
              </a:ext>
            </a:extLst>
          </p:cNvPr>
          <p:cNvSpPr txBox="1"/>
          <p:nvPr/>
        </p:nvSpPr>
        <p:spPr>
          <a:xfrm>
            <a:off x="8550590" y="4102997"/>
            <a:ext cx="368986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5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08</a:t>
            </a:r>
            <a:endParaRPr lang="zh-CN" altLang="en-US" sz="105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07" name="图形 205">
            <a:extLst>
              <a:ext uri="{FF2B5EF4-FFF2-40B4-BE49-F238E27FC236}">
                <a16:creationId xmlns="" xmlns:a16="http://schemas.microsoft.com/office/drawing/2014/main" id="{8A051495-F984-40E9-99CD-43C6A5A49B16}"/>
              </a:ext>
            </a:extLst>
          </p:cNvPr>
          <p:cNvGrpSpPr>
            <a:grpSpLocks/>
          </p:cNvGrpSpPr>
          <p:nvPr/>
        </p:nvGrpSpPr>
        <p:grpSpPr>
          <a:xfrm>
            <a:off x="4695991" y="2244716"/>
            <a:ext cx="493674" cy="493674"/>
            <a:chOff x="4616124" y="1661660"/>
            <a:chExt cx="653408" cy="653408"/>
          </a:xfrm>
        </p:grpSpPr>
        <p:sp>
          <p:nvSpPr>
            <p:cNvPr id="208" name="任意多边形: 形状 207">
              <a:extLst>
                <a:ext uri="{FF2B5EF4-FFF2-40B4-BE49-F238E27FC236}">
                  <a16:creationId xmlns="" xmlns:a16="http://schemas.microsoft.com/office/drawing/2014/main" id="{B51D09C6-3288-462E-BD29-D2F013A34E59}"/>
                </a:ext>
              </a:extLst>
            </p:cNvPr>
            <p:cNvSpPr/>
            <p:nvPr/>
          </p:nvSpPr>
          <p:spPr>
            <a:xfrm>
              <a:off x="4707754" y="2046047"/>
              <a:ext cx="477230" cy="223077"/>
            </a:xfrm>
            <a:custGeom>
              <a:avLst/>
              <a:gdLst>
                <a:gd name="connsiteX0" fmla="*/ 15250 w 477230"/>
                <a:gd name="connsiteY0" fmla="*/ 223078 h 223077"/>
                <a:gd name="connsiteX1" fmla="*/ 0 w 477230"/>
                <a:gd name="connsiteY1" fmla="*/ 207827 h 223077"/>
                <a:gd name="connsiteX2" fmla="*/ 15250 w 477230"/>
                <a:gd name="connsiteY2" fmla="*/ 192577 h 223077"/>
                <a:gd name="connsiteX3" fmla="*/ 71020 w 477230"/>
                <a:gd name="connsiteY3" fmla="*/ 136807 h 223077"/>
                <a:gd name="connsiteX4" fmla="*/ 71020 w 477230"/>
                <a:gd name="connsiteY4" fmla="*/ 15250 h 223077"/>
                <a:gd name="connsiteX5" fmla="*/ 86270 w 477230"/>
                <a:gd name="connsiteY5" fmla="*/ 0 h 223077"/>
                <a:gd name="connsiteX6" fmla="*/ 101521 w 477230"/>
                <a:gd name="connsiteY6" fmla="*/ 15250 h 223077"/>
                <a:gd name="connsiteX7" fmla="*/ 101521 w 477230"/>
                <a:gd name="connsiteY7" fmla="*/ 136807 h 223077"/>
                <a:gd name="connsiteX8" fmla="*/ 15250 w 477230"/>
                <a:gd name="connsiteY8" fmla="*/ 223078 h 223077"/>
                <a:gd name="connsiteX9" fmla="*/ 461980 w 477230"/>
                <a:gd name="connsiteY9" fmla="*/ 223078 h 223077"/>
                <a:gd name="connsiteX10" fmla="*/ 375710 w 477230"/>
                <a:gd name="connsiteY10" fmla="*/ 136807 h 223077"/>
                <a:gd name="connsiteX11" fmla="*/ 375710 w 477230"/>
                <a:gd name="connsiteY11" fmla="*/ 15250 h 223077"/>
                <a:gd name="connsiteX12" fmla="*/ 390960 w 477230"/>
                <a:gd name="connsiteY12" fmla="*/ 0 h 223077"/>
                <a:gd name="connsiteX13" fmla="*/ 406211 w 477230"/>
                <a:gd name="connsiteY13" fmla="*/ 15250 h 223077"/>
                <a:gd name="connsiteX14" fmla="*/ 406211 w 477230"/>
                <a:gd name="connsiteY14" fmla="*/ 136807 h 223077"/>
                <a:gd name="connsiteX15" fmla="*/ 461980 w 477230"/>
                <a:gd name="connsiteY15" fmla="*/ 192577 h 223077"/>
                <a:gd name="connsiteX16" fmla="*/ 477230 w 477230"/>
                <a:gd name="connsiteY16" fmla="*/ 207827 h 223077"/>
                <a:gd name="connsiteX17" fmla="*/ 461980 w 477230"/>
                <a:gd name="connsiteY17" fmla="*/ 223078 h 2230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77230" h="223077">
                  <a:moveTo>
                    <a:pt x="15250" y="223078"/>
                  </a:moveTo>
                  <a:cubicBezTo>
                    <a:pt x="6828" y="223078"/>
                    <a:pt x="0" y="216250"/>
                    <a:pt x="0" y="207827"/>
                  </a:cubicBezTo>
                  <a:cubicBezTo>
                    <a:pt x="0" y="199404"/>
                    <a:pt x="6828" y="192577"/>
                    <a:pt x="15250" y="192577"/>
                  </a:cubicBezTo>
                  <a:cubicBezTo>
                    <a:pt x="46070" y="192577"/>
                    <a:pt x="71020" y="167627"/>
                    <a:pt x="71020" y="136807"/>
                  </a:cubicBezTo>
                  <a:lnTo>
                    <a:pt x="71020" y="15250"/>
                  </a:lnTo>
                  <a:cubicBezTo>
                    <a:pt x="71020" y="6828"/>
                    <a:pt x="77847" y="0"/>
                    <a:pt x="86270" y="0"/>
                  </a:cubicBezTo>
                  <a:cubicBezTo>
                    <a:pt x="94693" y="0"/>
                    <a:pt x="101521" y="6828"/>
                    <a:pt x="101521" y="15250"/>
                  </a:cubicBezTo>
                  <a:lnTo>
                    <a:pt x="101521" y="136807"/>
                  </a:lnTo>
                  <a:cubicBezTo>
                    <a:pt x="101457" y="184473"/>
                    <a:pt x="62533" y="223078"/>
                    <a:pt x="15250" y="223078"/>
                  </a:cubicBezTo>
                  <a:close/>
                  <a:moveTo>
                    <a:pt x="461980" y="223078"/>
                  </a:moveTo>
                  <a:cubicBezTo>
                    <a:pt x="414314" y="223078"/>
                    <a:pt x="375710" y="184473"/>
                    <a:pt x="375710" y="136807"/>
                  </a:cubicBezTo>
                  <a:lnTo>
                    <a:pt x="375710" y="15250"/>
                  </a:lnTo>
                  <a:cubicBezTo>
                    <a:pt x="375710" y="6828"/>
                    <a:pt x="382537" y="0"/>
                    <a:pt x="390960" y="0"/>
                  </a:cubicBezTo>
                  <a:cubicBezTo>
                    <a:pt x="399383" y="0"/>
                    <a:pt x="406211" y="6828"/>
                    <a:pt x="406211" y="15250"/>
                  </a:cubicBezTo>
                  <a:lnTo>
                    <a:pt x="406211" y="136807"/>
                  </a:lnTo>
                  <a:cubicBezTo>
                    <a:pt x="406211" y="167627"/>
                    <a:pt x="431160" y="192577"/>
                    <a:pt x="461980" y="192577"/>
                  </a:cubicBezTo>
                  <a:cubicBezTo>
                    <a:pt x="470403" y="192577"/>
                    <a:pt x="477230" y="199404"/>
                    <a:pt x="477230" y="207827"/>
                  </a:cubicBezTo>
                  <a:cubicBezTo>
                    <a:pt x="477230" y="216250"/>
                    <a:pt x="470403" y="223078"/>
                    <a:pt x="461980" y="223078"/>
                  </a:cubicBezTo>
                  <a:close/>
                </a:path>
              </a:pathLst>
            </a:custGeom>
            <a:solidFill>
              <a:srgbClr val="333333"/>
            </a:solidFill>
            <a:ln w="6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9" name="任意多边形: 形状 208">
              <a:extLst>
                <a:ext uri="{FF2B5EF4-FFF2-40B4-BE49-F238E27FC236}">
                  <a16:creationId xmlns="" xmlns:a16="http://schemas.microsoft.com/office/drawing/2014/main" id="{DA39701B-8C78-469E-BBAC-12EBD19172C8}"/>
                </a:ext>
              </a:extLst>
            </p:cNvPr>
            <p:cNvSpPr/>
            <p:nvPr/>
          </p:nvSpPr>
          <p:spPr>
            <a:xfrm>
              <a:off x="4701883" y="1717620"/>
              <a:ext cx="150781" cy="150462"/>
            </a:xfrm>
            <a:custGeom>
              <a:avLst/>
              <a:gdLst>
                <a:gd name="connsiteX0" fmla="*/ 75231 w 150781"/>
                <a:gd name="connsiteY0" fmla="*/ 150463 h 150462"/>
                <a:gd name="connsiteX1" fmla="*/ 0 w 150781"/>
                <a:gd name="connsiteY1" fmla="*/ 75231 h 150462"/>
                <a:gd name="connsiteX2" fmla="*/ 75231 w 150781"/>
                <a:gd name="connsiteY2" fmla="*/ 0 h 150462"/>
                <a:gd name="connsiteX3" fmla="*/ 150782 w 150781"/>
                <a:gd name="connsiteY3" fmla="*/ 75231 h 150462"/>
                <a:gd name="connsiteX4" fmla="*/ 75231 w 150781"/>
                <a:gd name="connsiteY4" fmla="*/ 150463 h 1504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0781" h="150462">
                  <a:moveTo>
                    <a:pt x="75231" y="150463"/>
                  </a:moveTo>
                  <a:cubicBezTo>
                    <a:pt x="33755" y="150463"/>
                    <a:pt x="0" y="116771"/>
                    <a:pt x="0" y="75231"/>
                  </a:cubicBezTo>
                  <a:cubicBezTo>
                    <a:pt x="0" y="33691"/>
                    <a:pt x="34074" y="0"/>
                    <a:pt x="75231" y="0"/>
                  </a:cubicBezTo>
                  <a:cubicBezTo>
                    <a:pt x="116388" y="0"/>
                    <a:pt x="150782" y="33691"/>
                    <a:pt x="150782" y="75231"/>
                  </a:cubicBezTo>
                  <a:cubicBezTo>
                    <a:pt x="150782" y="116771"/>
                    <a:pt x="116707" y="150463"/>
                    <a:pt x="75231" y="150463"/>
                  </a:cubicBezTo>
                  <a:close/>
                </a:path>
              </a:pathLst>
            </a:custGeom>
            <a:solidFill>
              <a:srgbClr val="27C18F"/>
            </a:solidFill>
            <a:ln w="6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0" name="任意多边形: 形状 209">
              <a:extLst>
                <a:ext uri="{FF2B5EF4-FFF2-40B4-BE49-F238E27FC236}">
                  <a16:creationId xmlns="" xmlns:a16="http://schemas.microsoft.com/office/drawing/2014/main" id="{78EB88EF-AAEB-415A-9CC1-B42D646B71BE}"/>
                </a:ext>
              </a:extLst>
            </p:cNvPr>
            <p:cNvSpPr/>
            <p:nvPr/>
          </p:nvSpPr>
          <p:spPr>
            <a:xfrm>
              <a:off x="4686633" y="1702434"/>
              <a:ext cx="180963" cy="180963"/>
            </a:xfrm>
            <a:custGeom>
              <a:avLst/>
              <a:gdLst>
                <a:gd name="connsiteX0" fmla="*/ 90482 w 180963"/>
                <a:gd name="connsiteY0" fmla="*/ 30437 h 180963"/>
                <a:gd name="connsiteX1" fmla="*/ 150463 w 180963"/>
                <a:gd name="connsiteY1" fmla="*/ 90418 h 180963"/>
                <a:gd name="connsiteX2" fmla="*/ 90482 w 180963"/>
                <a:gd name="connsiteY2" fmla="*/ 150399 h 180963"/>
                <a:gd name="connsiteX3" fmla="*/ 30501 w 180963"/>
                <a:gd name="connsiteY3" fmla="*/ 90418 h 180963"/>
                <a:gd name="connsiteX4" fmla="*/ 90482 w 180963"/>
                <a:gd name="connsiteY4" fmla="*/ 30437 h 180963"/>
                <a:gd name="connsiteX5" fmla="*/ 90482 w 180963"/>
                <a:gd name="connsiteY5" fmla="*/ 0 h 180963"/>
                <a:gd name="connsiteX6" fmla="*/ 0 w 180963"/>
                <a:gd name="connsiteY6" fmla="*/ 90482 h 180963"/>
                <a:gd name="connsiteX7" fmla="*/ 90482 w 180963"/>
                <a:gd name="connsiteY7" fmla="*/ 180963 h 180963"/>
                <a:gd name="connsiteX8" fmla="*/ 180963 w 180963"/>
                <a:gd name="connsiteY8" fmla="*/ 90482 h 180963"/>
                <a:gd name="connsiteX9" fmla="*/ 90482 w 180963"/>
                <a:gd name="connsiteY9" fmla="*/ 0 h 1809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0963" h="180963">
                  <a:moveTo>
                    <a:pt x="90482" y="30437"/>
                  </a:moveTo>
                  <a:cubicBezTo>
                    <a:pt x="123535" y="30437"/>
                    <a:pt x="150463" y="57365"/>
                    <a:pt x="150463" y="90418"/>
                  </a:cubicBezTo>
                  <a:cubicBezTo>
                    <a:pt x="150463" y="123471"/>
                    <a:pt x="123535" y="150399"/>
                    <a:pt x="90482" y="150399"/>
                  </a:cubicBezTo>
                  <a:cubicBezTo>
                    <a:pt x="57428" y="150399"/>
                    <a:pt x="30501" y="123471"/>
                    <a:pt x="30501" y="90418"/>
                  </a:cubicBezTo>
                  <a:cubicBezTo>
                    <a:pt x="30501" y="57365"/>
                    <a:pt x="57428" y="30437"/>
                    <a:pt x="90482" y="30437"/>
                  </a:cubicBezTo>
                  <a:moveTo>
                    <a:pt x="90482" y="0"/>
                  </a:moveTo>
                  <a:cubicBezTo>
                    <a:pt x="40583" y="0"/>
                    <a:pt x="0" y="40519"/>
                    <a:pt x="0" y="90482"/>
                  </a:cubicBezTo>
                  <a:cubicBezTo>
                    <a:pt x="0" y="140444"/>
                    <a:pt x="40838" y="180963"/>
                    <a:pt x="90482" y="180963"/>
                  </a:cubicBezTo>
                  <a:cubicBezTo>
                    <a:pt x="140381" y="180963"/>
                    <a:pt x="180963" y="140444"/>
                    <a:pt x="180963" y="90482"/>
                  </a:cubicBezTo>
                  <a:cubicBezTo>
                    <a:pt x="180963" y="40519"/>
                    <a:pt x="140381" y="0"/>
                    <a:pt x="90482" y="0"/>
                  </a:cubicBezTo>
                  <a:close/>
                </a:path>
              </a:pathLst>
            </a:custGeom>
            <a:solidFill>
              <a:srgbClr val="333333"/>
            </a:solidFill>
            <a:ln w="6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1" name="任意多边形: 形状 210">
              <a:extLst>
                <a:ext uri="{FF2B5EF4-FFF2-40B4-BE49-F238E27FC236}">
                  <a16:creationId xmlns="" xmlns:a16="http://schemas.microsoft.com/office/drawing/2014/main" id="{53BD3B9A-301C-46E5-8AD7-E7E81D66A149}"/>
                </a:ext>
              </a:extLst>
            </p:cNvPr>
            <p:cNvSpPr/>
            <p:nvPr/>
          </p:nvSpPr>
          <p:spPr>
            <a:xfrm>
              <a:off x="5033883" y="1717620"/>
              <a:ext cx="150462" cy="150462"/>
            </a:xfrm>
            <a:custGeom>
              <a:avLst/>
              <a:gdLst>
                <a:gd name="connsiteX0" fmla="*/ 75231 w 150462"/>
                <a:gd name="connsiteY0" fmla="*/ 150463 h 150462"/>
                <a:gd name="connsiteX1" fmla="*/ 0 w 150462"/>
                <a:gd name="connsiteY1" fmla="*/ 75231 h 150462"/>
                <a:gd name="connsiteX2" fmla="*/ 75231 w 150462"/>
                <a:gd name="connsiteY2" fmla="*/ 0 h 150462"/>
                <a:gd name="connsiteX3" fmla="*/ 150463 w 150462"/>
                <a:gd name="connsiteY3" fmla="*/ 75231 h 150462"/>
                <a:gd name="connsiteX4" fmla="*/ 75231 w 150462"/>
                <a:gd name="connsiteY4" fmla="*/ 150463 h 1504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0462" h="150462">
                  <a:moveTo>
                    <a:pt x="75231" y="150463"/>
                  </a:moveTo>
                  <a:cubicBezTo>
                    <a:pt x="33755" y="150463"/>
                    <a:pt x="0" y="116771"/>
                    <a:pt x="0" y="75231"/>
                  </a:cubicBezTo>
                  <a:cubicBezTo>
                    <a:pt x="0" y="33691"/>
                    <a:pt x="33755" y="0"/>
                    <a:pt x="75231" y="0"/>
                  </a:cubicBezTo>
                  <a:cubicBezTo>
                    <a:pt x="116707" y="0"/>
                    <a:pt x="150463" y="33691"/>
                    <a:pt x="150463" y="75231"/>
                  </a:cubicBezTo>
                  <a:cubicBezTo>
                    <a:pt x="150463" y="116771"/>
                    <a:pt x="116707" y="150463"/>
                    <a:pt x="75231" y="150463"/>
                  </a:cubicBezTo>
                  <a:close/>
                </a:path>
              </a:pathLst>
            </a:custGeom>
            <a:solidFill>
              <a:srgbClr val="27C18F"/>
            </a:solidFill>
            <a:ln w="6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2" name="任意多边形: 形状 211">
              <a:extLst>
                <a:ext uri="{FF2B5EF4-FFF2-40B4-BE49-F238E27FC236}">
                  <a16:creationId xmlns="" xmlns:a16="http://schemas.microsoft.com/office/drawing/2014/main" id="{4F9B8FEF-B2BA-4F1F-B7F3-1F1C6C9BD80C}"/>
                </a:ext>
              </a:extLst>
            </p:cNvPr>
            <p:cNvSpPr/>
            <p:nvPr/>
          </p:nvSpPr>
          <p:spPr>
            <a:xfrm>
              <a:off x="5018633" y="1702434"/>
              <a:ext cx="180963" cy="180963"/>
            </a:xfrm>
            <a:custGeom>
              <a:avLst/>
              <a:gdLst>
                <a:gd name="connsiteX0" fmla="*/ 90482 w 180963"/>
                <a:gd name="connsiteY0" fmla="*/ 30437 h 180963"/>
                <a:gd name="connsiteX1" fmla="*/ 150463 w 180963"/>
                <a:gd name="connsiteY1" fmla="*/ 90418 h 180963"/>
                <a:gd name="connsiteX2" fmla="*/ 90482 w 180963"/>
                <a:gd name="connsiteY2" fmla="*/ 150399 h 180963"/>
                <a:gd name="connsiteX3" fmla="*/ 30501 w 180963"/>
                <a:gd name="connsiteY3" fmla="*/ 90418 h 180963"/>
                <a:gd name="connsiteX4" fmla="*/ 90482 w 180963"/>
                <a:gd name="connsiteY4" fmla="*/ 30437 h 180963"/>
                <a:gd name="connsiteX5" fmla="*/ 90482 w 180963"/>
                <a:gd name="connsiteY5" fmla="*/ 0 h 180963"/>
                <a:gd name="connsiteX6" fmla="*/ 0 w 180963"/>
                <a:gd name="connsiteY6" fmla="*/ 90482 h 180963"/>
                <a:gd name="connsiteX7" fmla="*/ 90482 w 180963"/>
                <a:gd name="connsiteY7" fmla="*/ 180963 h 180963"/>
                <a:gd name="connsiteX8" fmla="*/ 180963 w 180963"/>
                <a:gd name="connsiteY8" fmla="*/ 90482 h 180963"/>
                <a:gd name="connsiteX9" fmla="*/ 90482 w 180963"/>
                <a:gd name="connsiteY9" fmla="*/ 0 h 1809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0963" h="180963">
                  <a:moveTo>
                    <a:pt x="90482" y="30437"/>
                  </a:moveTo>
                  <a:cubicBezTo>
                    <a:pt x="123535" y="30437"/>
                    <a:pt x="150463" y="57365"/>
                    <a:pt x="150463" y="90418"/>
                  </a:cubicBezTo>
                  <a:cubicBezTo>
                    <a:pt x="150463" y="123471"/>
                    <a:pt x="123535" y="150399"/>
                    <a:pt x="90482" y="150399"/>
                  </a:cubicBezTo>
                  <a:cubicBezTo>
                    <a:pt x="57428" y="150399"/>
                    <a:pt x="30501" y="123471"/>
                    <a:pt x="30501" y="90418"/>
                  </a:cubicBezTo>
                  <a:cubicBezTo>
                    <a:pt x="30182" y="57365"/>
                    <a:pt x="57109" y="30437"/>
                    <a:pt x="90482" y="30437"/>
                  </a:cubicBezTo>
                  <a:moveTo>
                    <a:pt x="90482" y="0"/>
                  </a:moveTo>
                  <a:cubicBezTo>
                    <a:pt x="40583" y="0"/>
                    <a:pt x="0" y="40519"/>
                    <a:pt x="0" y="90482"/>
                  </a:cubicBezTo>
                  <a:cubicBezTo>
                    <a:pt x="0" y="140444"/>
                    <a:pt x="40519" y="180963"/>
                    <a:pt x="90482" y="180963"/>
                  </a:cubicBezTo>
                  <a:cubicBezTo>
                    <a:pt x="140444" y="180963"/>
                    <a:pt x="180963" y="140444"/>
                    <a:pt x="180963" y="90482"/>
                  </a:cubicBezTo>
                  <a:cubicBezTo>
                    <a:pt x="180963" y="40519"/>
                    <a:pt x="140062" y="0"/>
                    <a:pt x="90482" y="0"/>
                  </a:cubicBezTo>
                  <a:close/>
                </a:path>
              </a:pathLst>
            </a:custGeom>
            <a:solidFill>
              <a:srgbClr val="333333"/>
            </a:solidFill>
            <a:ln w="6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3" name="任意多边形: 形状 212">
              <a:extLst>
                <a:ext uri="{FF2B5EF4-FFF2-40B4-BE49-F238E27FC236}">
                  <a16:creationId xmlns="" xmlns:a16="http://schemas.microsoft.com/office/drawing/2014/main" id="{E16148F6-DB07-4F85-8285-E9D016C838C8}"/>
                </a:ext>
              </a:extLst>
            </p:cNvPr>
            <p:cNvSpPr/>
            <p:nvPr/>
          </p:nvSpPr>
          <p:spPr>
            <a:xfrm>
              <a:off x="4699331" y="1732552"/>
              <a:ext cx="489545" cy="489545"/>
            </a:xfrm>
            <a:custGeom>
              <a:avLst/>
              <a:gdLst>
                <a:gd name="connsiteX0" fmla="*/ 0 w 489545"/>
                <a:gd name="connsiteY0" fmla="*/ 244773 h 489545"/>
                <a:gd name="connsiteX1" fmla="*/ 244773 w 489545"/>
                <a:gd name="connsiteY1" fmla="*/ 489546 h 489545"/>
                <a:gd name="connsiteX2" fmla="*/ 489546 w 489545"/>
                <a:gd name="connsiteY2" fmla="*/ 244773 h 489545"/>
                <a:gd name="connsiteX3" fmla="*/ 244773 w 489545"/>
                <a:gd name="connsiteY3" fmla="*/ 0 h 489545"/>
                <a:gd name="connsiteX4" fmla="*/ 0 w 489545"/>
                <a:gd name="connsiteY4" fmla="*/ 244773 h 489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9545" h="489545">
                  <a:moveTo>
                    <a:pt x="0" y="244773"/>
                  </a:moveTo>
                  <a:cubicBezTo>
                    <a:pt x="0" y="379985"/>
                    <a:pt x="109561" y="489546"/>
                    <a:pt x="244773" y="489546"/>
                  </a:cubicBezTo>
                  <a:cubicBezTo>
                    <a:pt x="379985" y="489546"/>
                    <a:pt x="489546" y="379985"/>
                    <a:pt x="489546" y="244773"/>
                  </a:cubicBezTo>
                  <a:cubicBezTo>
                    <a:pt x="489546" y="109561"/>
                    <a:pt x="379921" y="0"/>
                    <a:pt x="244773" y="0"/>
                  </a:cubicBezTo>
                  <a:cubicBezTo>
                    <a:pt x="109625" y="0"/>
                    <a:pt x="0" y="109625"/>
                    <a:pt x="0" y="244773"/>
                  </a:cubicBezTo>
                  <a:close/>
                </a:path>
              </a:pathLst>
            </a:custGeom>
            <a:solidFill>
              <a:srgbClr val="FFBA40"/>
            </a:solidFill>
            <a:ln w="6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4" name="任意多边形: 形状 213">
              <a:extLst>
                <a:ext uri="{FF2B5EF4-FFF2-40B4-BE49-F238E27FC236}">
                  <a16:creationId xmlns="" xmlns:a16="http://schemas.microsoft.com/office/drawing/2014/main" id="{06219218-F2BF-4C01-8427-DE13D4D79BFC}"/>
                </a:ext>
              </a:extLst>
            </p:cNvPr>
            <p:cNvSpPr/>
            <p:nvPr/>
          </p:nvSpPr>
          <p:spPr>
            <a:xfrm>
              <a:off x="4684080" y="1717301"/>
              <a:ext cx="520046" cy="520046"/>
            </a:xfrm>
            <a:custGeom>
              <a:avLst/>
              <a:gdLst>
                <a:gd name="connsiteX0" fmla="*/ 260023 w 520046"/>
                <a:gd name="connsiteY0" fmla="*/ 520046 h 520046"/>
                <a:gd name="connsiteX1" fmla="*/ 0 w 520046"/>
                <a:gd name="connsiteY1" fmla="*/ 260023 h 520046"/>
                <a:gd name="connsiteX2" fmla="*/ 260023 w 520046"/>
                <a:gd name="connsiteY2" fmla="*/ 0 h 520046"/>
                <a:gd name="connsiteX3" fmla="*/ 520046 w 520046"/>
                <a:gd name="connsiteY3" fmla="*/ 260023 h 520046"/>
                <a:gd name="connsiteX4" fmla="*/ 260023 w 520046"/>
                <a:gd name="connsiteY4" fmla="*/ 520046 h 520046"/>
                <a:gd name="connsiteX5" fmla="*/ 260023 w 520046"/>
                <a:gd name="connsiteY5" fmla="*/ 30501 h 520046"/>
                <a:gd name="connsiteX6" fmla="*/ 30501 w 520046"/>
                <a:gd name="connsiteY6" fmla="*/ 260023 h 520046"/>
                <a:gd name="connsiteX7" fmla="*/ 260023 w 520046"/>
                <a:gd name="connsiteY7" fmla="*/ 489609 h 520046"/>
                <a:gd name="connsiteX8" fmla="*/ 489546 w 520046"/>
                <a:gd name="connsiteY8" fmla="*/ 260087 h 520046"/>
                <a:gd name="connsiteX9" fmla="*/ 260023 w 520046"/>
                <a:gd name="connsiteY9" fmla="*/ 30501 h 5200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20046" h="520046">
                  <a:moveTo>
                    <a:pt x="260023" y="520046"/>
                  </a:moveTo>
                  <a:cubicBezTo>
                    <a:pt x="116707" y="520046"/>
                    <a:pt x="0" y="403339"/>
                    <a:pt x="0" y="260023"/>
                  </a:cubicBezTo>
                  <a:cubicBezTo>
                    <a:pt x="0" y="116707"/>
                    <a:pt x="116707" y="0"/>
                    <a:pt x="260023" y="0"/>
                  </a:cubicBezTo>
                  <a:cubicBezTo>
                    <a:pt x="403339" y="0"/>
                    <a:pt x="520046" y="116707"/>
                    <a:pt x="520046" y="260023"/>
                  </a:cubicBezTo>
                  <a:cubicBezTo>
                    <a:pt x="520046" y="403339"/>
                    <a:pt x="403275" y="520046"/>
                    <a:pt x="260023" y="520046"/>
                  </a:cubicBezTo>
                  <a:close/>
                  <a:moveTo>
                    <a:pt x="260023" y="30501"/>
                  </a:moveTo>
                  <a:cubicBezTo>
                    <a:pt x="133553" y="30501"/>
                    <a:pt x="30501" y="133617"/>
                    <a:pt x="30501" y="260023"/>
                  </a:cubicBezTo>
                  <a:cubicBezTo>
                    <a:pt x="30501" y="386430"/>
                    <a:pt x="133553" y="489609"/>
                    <a:pt x="260023" y="489609"/>
                  </a:cubicBezTo>
                  <a:cubicBezTo>
                    <a:pt x="386493" y="489609"/>
                    <a:pt x="489546" y="386493"/>
                    <a:pt x="489546" y="260087"/>
                  </a:cubicBezTo>
                  <a:cubicBezTo>
                    <a:pt x="489546" y="133681"/>
                    <a:pt x="386430" y="30501"/>
                    <a:pt x="260023" y="30501"/>
                  </a:cubicBezTo>
                  <a:close/>
                </a:path>
              </a:pathLst>
            </a:custGeom>
            <a:solidFill>
              <a:srgbClr val="333333"/>
            </a:solidFill>
            <a:ln w="6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5" name="任意多边形: 形状 214">
              <a:extLst>
                <a:ext uri="{FF2B5EF4-FFF2-40B4-BE49-F238E27FC236}">
                  <a16:creationId xmlns="" xmlns:a16="http://schemas.microsoft.com/office/drawing/2014/main" id="{00947E1F-3DC2-4234-BED6-8EC017D25DAE}"/>
                </a:ext>
              </a:extLst>
            </p:cNvPr>
            <p:cNvSpPr/>
            <p:nvPr/>
          </p:nvSpPr>
          <p:spPr>
            <a:xfrm>
              <a:off x="4774562" y="1808102"/>
              <a:ext cx="339083" cy="339146"/>
            </a:xfrm>
            <a:custGeom>
              <a:avLst/>
              <a:gdLst>
                <a:gd name="connsiteX0" fmla="*/ 169542 w 339083"/>
                <a:gd name="connsiteY0" fmla="*/ 339147 h 339146"/>
                <a:gd name="connsiteX1" fmla="*/ 0 w 339083"/>
                <a:gd name="connsiteY1" fmla="*/ 169605 h 339146"/>
                <a:gd name="connsiteX2" fmla="*/ 169542 w 339083"/>
                <a:gd name="connsiteY2" fmla="*/ 0 h 339146"/>
                <a:gd name="connsiteX3" fmla="*/ 339083 w 339083"/>
                <a:gd name="connsiteY3" fmla="*/ 169542 h 339146"/>
                <a:gd name="connsiteX4" fmla="*/ 169542 w 339083"/>
                <a:gd name="connsiteY4" fmla="*/ 339147 h 339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9083" h="339146">
                  <a:moveTo>
                    <a:pt x="169542" y="339147"/>
                  </a:moveTo>
                  <a:cubicBezTo>
                    <a:pt x="75869" y="339147"/>
                    <a:pt x="0" y="262958"/>
                    <a:pt x="0" y="169605"/>
                  </a:cubicBezTo>
                  <a:cubicBezTo>
                    <a:pt x="0" y="76252"/>
                    <a:pt x="76125" y="0"/>
                    <a:pt x="169542" y="0"/>
                  </a:cubicBezTo>
                  <a:cubicBezTo>
                    <a:pt x="262958" y="0"/>
                    <a:pt x="339083" y="76188"/>
                    <a:pt x="339083" y="169542"/>
                  </a:cubicBezTo>
                  <a:cubicBezTo>
                    <a:pt x="339083" y="262895"/>
                    <a:pt x="263214" y="339147"/>
                    <a:pt x="169542" y="339147"/>
                  </a:cubicBezTo>
                  <a:close/>
                </a:path>
              </a:pathLst>
            </a:custGeom>
            <a:solidFill>
              <a:srgbClr val="27C18F"/>
            </a:solidFill>
            <a:ln w="6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6" name="任意多边形: 形状 215">
              <a:extLst>
                <a:ext uri="{FF2B5EF4-FFF2-40B4-BE49-F238E27FC236}">
                  <a16:creationId xmlns="" xmlns:a16="http://schemas.microsoft.com/office/drawing/2014/main" id="{B6C9D56F-3D72-434A-8DBA-811EAB958E31}"/>
                </a:ext>
              </a:extLst>
            </p:cNvPr>
            <p:cNvSpPr/>
            <p:nvPr/>
          </p:nvSpPr>
          <p:spPr>
            <a:xfrm>
              <a:off x="4759312" y="1792533"/>
              <a:ext cx="369583" cy="369583"/>
            </a:xfrm>
            <a:custGeom>
              <a:avLst/>
              <a:gdLst>
                <a:gd name="connsiteX0" fmla="*/ 184792 w 369583"/>
                <a:gd name="connsiteY0" fmla="*/ 30501 h 369583"/>
                <a:gd name="connsiteX1" fmla="*/ 339466 w 369583"/>
                <a:gd name="connsiteY1" fmla="*/ 185175 h 369583"/>
                <a:gd name="connsiteX2" fmla="*/ 184792 w 369583"/>
                <a:gd name="connsiteY2" fmla="*/ 339785 h 369583"/>
                <a:gd name="connsiteX3" fmla="*/ 30118 w 369583"/>
                <a:gd name="connsiteY3" fmla="*/ 185111 h 369583"/>
                <a:gd name="connsiteX4" fmla="*/ 184792 w 369583"/>
                <a:gd name="connsiteY4" fmla="*/ 30501 h 369583"/>
                <a:gd name="connsiteX5" fmla="*/ 184792 w 369583"/>
                <a:gd name="connsiteY5" fmla="*/ 0 h 369583"/>
                <a:gd name="connsiteX6" fmla="*/ 0 w 369583"/>
                <a:gd name="connsiteY6" fmla="*/ 184792 h 369583"/>
                <a:gd name="connsiteX7" fmla="*/ 184792 w 369583"/>
                <a:gd name="connsiteY7" fmla="*/ 369584 h 369583"/>
                <a:gd name="connsiteX8" fmla="*/ 369584 w 369583"/>
                <a:gd name="connsiteY8" fmla="*/ 184792 h 369583"/>
                <a:gd name="connsiteX9" fmla="*/ 184792 w 369583"/>
                <a:gd name="connsiteY9" fmla="*/ 0 h 3695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69583" h="369583">
                  <a:moveTo>
                    <a:pt x="184792" y="30501"/>
                  </a:moveTo>
                  <a:cubicBezTo>
                    <a:pt x="270041" y="30501"/>
                    <a:pt x="339466" y="99543"/>
                    <a:pt x="339466" y="185175"/>
                  </a:cubicBezTo>
                  <a:cubicBezTo>
                    <a:pt x="339466" y="270807"/>
                    <a:pt x="270360" y="339785"/>
                    <a:pt x="184792" y="339785"/>
                  </a:cubicBezTo>
                  <a:cubicBezTo>
                    <a:pt x="99224" y="339785"/>
                    <a:pt x="30118" y="270743"/>
                    <a:pt x="30118" y="185111"/>
                  </a:cubicBezTo>
                  <a:cubicBezTo>
                    <a:pt x="30118" y="99479"/>
                    <a:pt x="99479" y="30501"/>
                    <a:pt x="184792" y="30501"/>
                  </a:cubicBezTo>
                  <a:moveTo>
                    <a:pt x="184792" y="0"/>
                  </a:moveTo>
                  <a:cubicBezTo>
                    <a:pt x="83016" y="0"/>
                    <a:pt x="0" y="83016"/>
                    <a:pt x="0" y="184792"/>
                  </a:cubicBezTo>
                  <a:cubicBezTo>
                    <a:pt x="0" y="286568"/>
                    <a:pt x="82952" y="369584"/>
                    <a:pt x="184792" y="369584"/>
                  </a:cubicBezTo>
                  <a:cubicBezTo>
                    <a:pt x="286632" y="369584"/>
                    <a:pt x="369584" y="286568"/>
                    <a:pt x="369584" y="184792"/>
                  </a:cubicBezTo>
                  <a:cubicBezTo>
                    <a:pt x="369584" y="83016"/>
                    <a:pt x="286887" y="0"/>
                    <a:pt x="184792" y="0"/>
                  </a:cubicBezTo>
                  <a:close/>
                </a:path>
              </a:pathLst>
            </a:custGeom>
            <a:solidFill>
              <a:srgbClr val="333333"/>
            </a:solidFill>
            <a:ln w="6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7" name="任意多边形: 形状 216">
              <a:extLst>
                <a:ext uri="{FF2B5EF4-FFF2-40B4-BE49-F238E27FC236}">
                  <a16:creationId xmlns="" xmlns:a16="http://schemas.microsoft.com/office/drawing/2014/main" id="{D4ADA2C0-D1D5-458C-8A0E-BDA621020446}"/>
                </a:ext>
              </a:extLst>
            </p:cNvPr>
            <p:cNvSpPr/>
            <p:nvPr/>
          </p:nvSpPr>
          <p:spPr>
            <a:xfrm>
              <a:off x="4761162" y="1792533"/>
              <a:ext cx="365819" cy="365691"/>
            </a:xfrm>
            <a:custGeom>
              <a:avLst/>
              <a:gdLst>
                <a:gd name="connsiteX0" fmla="*/ 211145 w 365819"/>
                <a:gd name="connsiteY0" fmla="*/ 228246 h 365691"/>
                <a:gd name="connsiteX1" fmla="*/ 200425 w 365819"/>
                <a:gd name="connsiteY1" fmla="*/ 223716 h 365691"/>
                <a:gd name="connsiteX2" fmla="*/ 172222 w 365819"/>
                <a:gd name="connsiteY2" fmla="*/ 195512 h 365691"/>
                <a:gd name="connsiteX3" fmla="*/ 167691 w 365819"/>
                <a:gd name="connsiteY3" fmla="*/ 184792 h 365691"/>
                <a:gd name="connsiteX4" fmla="*/ 167691 w 365819"/>
                <a:gd name="connsiteY4" fmla="*/ 94055 h 365691"/>
                <a:gd name="connsiteX5" fmla="*/ 182941 w 365819"/>
                <a:gd name="connsiteY5" fmla="*/ 78805 h 365691"/>
                <a:gd name="connsiteX6" fmla="*/ 198192 w 365819"/>
                <a:gd name="connsiteY6" fmla="*/ 94055 h 365691"/>
                <a:gd name="connsiteX7" fmla="*/ 198192 w 365819"/>
                <a:gd name="connsiteY7" fmla="*/ 178347 h 365691"/>
                <a:gd name="connsiteX8" fmla="*/ 221865 w 365819"/>
                <a:gd name="connsiteY8" fmla="*/ 202020 h 365691"/>
                <a:gd name="connsiteX9" fmla="*/ 221865 w 365819"/>
                <a:gd name="connsiteY9" fmla="*/ 223397 h 365691"/>
                <a:gd name="connsiteX10" fmla="*/ 211145 w 365819"/>
                <a:gd name="connsiteY10" fmla="*/ 228246 h 365691"/>
                <a:gd name="connsiteX11" fmla="*/ 182941 w 365819"/>
                <a:gd name="connsiteY11" fmla="*/ 52515 h 365691"/>
                <a:gd name="connsiteX12" fmla="*/ 167691 w 365819"/>
                <a:gd name="connsiteY12" fmla="*/ 37265 h 365691"/>
                <a:gd name="connsiteX13" fmla="*/ 167691 w 365819"/>
                <a:gd name="connsiteY13" fmla="*/ 15250 h 365691"/>
                <a:gd name="connsiteX14" fmla="*/ 182941 w 365819"/>
                <a:gd name="connsiteY14" fmla="*/ 0 h 365691"/>
                <a:gd name="connsiteX15" fmla="*/ 198192 w 365819"/>
                <a:gd name="connsiteY15" fmla="*/ 15250 h 365691"/>
                <a:gd name="connsiteX16" fmla="*/ 198192 w 365819"/>
                <a:gd name="connsiteY16" fmla="*/ 37328 h 365691"/>
                <a:gd name="connsiteX17" fmla="*/ 182941 w 365819"/>
                <a:gd name="connsiteY17" fmla="*/ 52515 h 365691"/>
                <a:gd name="connsiteX18" fmla="*/ 182941 w 365819"/>
                <a:gd name="connsiteY18" fmla="*/ 365692 h 365691"/>
                <a:gd name="connsiteX19" fmla="*/ 167691 w 365819"/>
                <a:gd name="connsiteY19" fmla="*/ 350441 h 365691"/>
                <a:gd name="connsiteX20" fmla="*/ 167691 w 365819"/>
                <a:gd name="connsiteY20" fmla="*/ 328363 h 365691"/>
                <a:gd name="connsiteX21" fmla="*/ 182941 w 365819"/>
                <a:gd name="connsiteY21" fmla="*/ 313113 h 365691"/>
                <a:gd name="connsiteX22" fmla="*/ 198192 w 365819"/>
                <a:gd name="connsiteY22" fmla="*/ 328363 h 365691"/>
                <a:gd name="connsiteX23" fmla="*/ 198192 w 365819"/>
                <a:gd name="connsiteY23" fmla="*/ 350441 h 365691"/>
                <a:gd name="connsiteX24" fmla="*/ 182941 w 365819"/>
                <a:gd name="connsiteY24" fmla="*/ 365692 h 365691"/>
                <a:gd name="connsiteX25" fmla="*/ 37328 w 365819"/>
                <a:gd name="connsiteY25" fmla="*/ 198128 h 365691"/>
                <a:gd name="connsiteX26" fmla="*/ 15250 w 365819"/>
                <a:gd name="connsiteY26" fmla="*/ 198128 h 365691"/>
                <a:gd name="connsiteX27" fmla="*/ 0 w 365819"/>
                <a:gd name="connsiteY27" fmla="*/ 182878 h 365691"/>
                <a:gd name="connsiteX28" fmla="*/ 15250 w 365819"/>
                <a:gd name="connsiteY28" fmla="*/ 167627 h 365691"/>
                <a:gd name="connsiteX29" fmla="*/ 37328 w 365819"/>
                <a:gd name="connsiteY29" fmla="*/ 167627 h 365691"/>
                <a:gd name="connsiteX30" fmla="*/ 52579 w 365819"/>
                <a:gd name="connsiteY30" fmla="*/ 182878 h 365691"/>
                <a:gd name="connsiteX31" fmla="*/ 37328 w 365819"/>
                <a:gd name="connsiteY31" fmla="*/ 198128 h 365691"/>
                <a:gd name="connsiteX32" fmla="*/ 350569 w 365819"/>
                <a:gd name="connsiteY32" fmla="*/ 198128 h 365691"/>
                <a:gd name="connsiteX33" fmla="*/ 328491 w 365819"/>
                <a:gd name="connsiteY33" fmla="*/ 198128 h 365691"/>
                <a:gd name="connsiteX34" fmla="*/ 313240 w 365819"/>
                <a:gd name="connsiteY34" fmla="*/ 182878 h 365691"/>
                <a:gd name="connsiteX35" fmla="*/ 328491 w 365819"/>
                <a:gd name="connsiteY35" fmla="*/ 167627 h 365691"/>
                <a:gd name="connsiteX36" fmla="*/ 350569 w 365819"/>
                <a:gd name="connsiteY36" fmla="*/ 167627 h 365691"/>
                <a:gd name="connsiteX37" fmla="*/ 365819 w 365819"/>
                <a:gd name="connsiteY37" fmla="*/ 182878 h 365691"/>
                <a:gd name="connsiteX38" fmla="*/ 350569 w 365819"/>
                <a:gd name="connsiteY38" fmla="*/ 198128 h 3656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365819" h="365691">
                  <a:moveTo>
                    <a:pt x="211145" y="228246"/>
                  </a:moveTo>
                  <a:cubicBezTo>
                    <a:pt x="207253" y="228246"/>
                    <a:pt x="203360" y="226651"/>
                    <a:pt x="200425" y="223716"/>
                  </a:cubicBezTo>
                  <a:lnTo>
                    <a:pt x="172222" y="195512"/>
                  </a:lnTo>
                  <a:cubicBezTo>
                    <a:pt x="169286" y="192577"/>
                    <a:pt x="167691" y="188684"/>
                    <a:pt x="167691" y="184792"/>
                  </a:cubicBezTo>
                  <a:lnTo>
                    <a:pt x="167691" y="94055"/>
                  </a:lnTo>
                  <a:cubicBezTo>
                    <a:pt x="167691" y="85632"/>
                    <a:pt x="174519" y="78805"/>
                    <a:pt x="182941" y="78805"/>
                  </a:cubicBezTo>
                  <a:cubicBezTo>
                    <a:pt x="191364" y="78805"/>
                    <a:pt x="198192" y="85632"/>
                    <a:pt x="198192" y="94055"/>
                  </a:cubicBezTo>
                  <a:lnTo>
                    <a:pt x="198192" y="178347"/>
                  </a:lnTo>
                  <a:lnTo>
                    <a:pt x="221865" y="202020"/>
                  </a:lnTo>
                  <a:cubicBezTo>
                    <a:pt x="227672" y="207827"/>
                    <a:pt x="227672" y="217590"/>
                    <a:pt x="221865" y="223397"/>
                  </a:cubicBezTo>
                  <a:cubicBezTo>
                    <a:pt x="218930" y="226970"/>
                    <a:pt x="215038" y="228246"/>
                    <a:pt x="211145" y="228246"/>
                  </a:cubicBezTo>
                  <a:close/>
                  <a:moveTo>
                    <a:pt x="182941" y="52515"/>
                  </a:moveTo>
                  <a:cubicBezTo>
                    <a:pt x="174519" y="52515"/>
                    <a:pt x="167691" y="45688"/>
                    <a:pt x="167691" y="37265"/>
                  </a:cubicBezTo>
                  <a:lnTo>
                    <a:pt x="167691" y="15250"/>
                  </a:lnTo>
                  <a:cubicBezTo>
                    <a:pt x="167691" y="6828"/>
                    <a:pt x="174519" y="0"/>
                    <a:pt x="182941" y="0"/>
                  </a:cubicBezTo>
                  <a:cubicBezTo>
                    <a:pt x="191364" y="0"/>
                    <a:pt x="198192" y="6828"/>
                    <a:pt x="198192" y="15250"/>
                  </a:cubicBezTo>
                  <a:lnTo>
                    <a:pt x="198192" y="37328"/>
                  </a:lnTo>
                  <a:cubicBezTo>
                    <a:pt x="198128" y="45751"/>
                    <a:pt x="191364" y="52515"/>
                    <a:pt x="182941" y="52515"/>
                  </a:cubicBezTo>
                  <a:close/>
                  <a:moveTo>
                    <a:pt x="182941" y="365692"/>
                  </a:moveTo>
                  <a:cubicBezTo>
                    <a:pt x="174519" y="365692"/>
                    <a:pt x="167691" y="358864"/>
                    <a:pt x="167691" y="350441"/>
                  </a:cubicBezTo>
                  <a:lnTo>
                    <a:pt x="167691" y="328363"/>
                  </a:lnTo>
                  <a:cubicBezTo>
                    <a:pt x="167691" y="319940"/>
                    <a:pt x="174519" y="313113"/>
                    <a:pt x="182941" y="313113"/>
                  </a:cubicBezTo>
                  <a:cubicBezTo>
                    <a:pt x="191364" y="313113"/>
                    <a:pt x="198192" y="319940"/>
                    <a:pt x="198192" y="328363"/>
                  </a:cubicBezTo>
                  <a:lnTo>
                    <a:pt x="198192" y="350441"/>
                  </a:lnTo>
                  <a:cubicBezTo>
                    <a:pt x="198128" y="358928"/>
                    <a:pt x="191364" y="365692"/>
                    <a:pt x="182941" y="365692"/>
                  </a:cubicBezTo>
                  <a:close/>
                  <a:moveTo>
                    <a:pt x="37328" y="198128"/>
                  </a:moveTo>
                  <a:lnTo>
                    <a:pt x="15250" y="198128"/>
                  </a:lnTo>
                  <a:cubicBezTo>
                    <a:pt x="6828" y="198128"/>
                    <a:pt x="0" y="191301"/>
                    <a:pt x="0" y="182878"/>
                  </a:cubicBezTo>
                  <a:cubicBezTo>
                    <a:pt x="0" y="174455"/>
                    <a:pt x="6828" y="167627"/>
                    <a:pt x="15250" y="167627"/>
                  </a:cubicBezTo>
                  <a:lnTo>
                    <a:pt x="37328" y="167627"/>
                  </a:lnTo>
                  <a:cubicBezTo>
                    <a:pt x="45751" y="167627"/>
                    <a:pt x="52579" y="174455"/>
                    <a:pt x="52579" y="182878"/>
                  </a:cubicBezTo>
                  <a:cubicBezTo>
                    <a:pt x="52579" y="191301"/>
                    <a:pt x="45751" y="198128"/>
                    <a:pt x="37328" y="198128"/>
                  </a:cubicBezTo>
                  <a:close/>
                  <a:moveTo>
                    <a:pt x="350569" y="198128"/>
                  </a:moveTo>
                  <a:lnTo>
                    <a:pt x="328491" y="198128"/>
                  </a:lnTo>
                  <a:cubicBezTo>
                    <a:pt x="320068" y="198128"/>
                    <a:pt x="313240" y="191301"/>
                    <a:pt x="313240" y="182878"/>
                  </a:cubicBezTo>
                  <a:cubicBezTo>
                    <a:pt x="313240" y="174455"/>
                    <a:pt x="320068" y="167627"/>
                    <a:pt x="328491" y="167627"/>
                  </a:cubicBezTo>
                  <a:lnTo>
                    <a:pt x="350569" y="167627"/>
                  </a:lnTo>
                  <a:cubicBezTo>
                    <a:pt x="358992" y="167627"/>
                    <a:pt x="365819" y="174455"/>
                    <a:pt x="365819" y="182878"/>
                  </a:cubicBezTo>
                  <a:cubicBezTo>
                    <a:pt x="365755" y="191301"/>
                    <a:pt x="358992" y="198128"/>
                    <a:pt x="350569" y="198128"/>
                  </a:cubicBezTo>
                  <a:close/>
                </a:path>
              </a:pathLst>
            </a:custGeom>
            <a:solidFill>
              <a:srgbClr val="333333"/>
            </a:solidFill>
            <a:ln w="6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27" name="组合 226">
            <a:extLst>
              <a:ext uri="{FF2B5EF4-FFF2-40B4-BE49-F238E27FC236}">
                <a16:creationId xmlns="" xmlns:a16="http://schemas.microsoft.com/office/drawing/2014/main" id="{69BCF48A-13AD-472E-A5A7-4243061AB3AE}"/>
              </a:ext>
            </a:extLst>
          </p:cNvPr>
          <p:cNvGrpSpPr>
            <a:grpSpLocks/>
          </p:cNvGrpSpPr>
          <p:nvPr/>
        </p:nvGrpSpPr>
        <p:grpSpPr>
          <a:xfrm>
            <a:off x="9267827" y="2231084"/>
            <a:ext cx="520938" cy="520938"/>
            <a:chOff x="6955224" y="2397670"/>
            <a:chExt cx="556563" cy="537277"/>
          </a:xfrm>
        </p:grpSpPr>
        <p:sp>
          <p:nvSpPr>
            <p:cNvPr id="221" name="任意多边形: 形状 220">
              <a:extLst>
                <a:ext uri="{FF2B5EF4-FFF2-40B4-BE49-F238E27FC236}">
                  <a16:creationId xmlns="" xmlns:a16="http://schemas.microsoft.com/office/drawing/2014/main" id="{FA181F24-9C18-49AB-9A64-4899E4CAB208}"/>
                </a:ext>
              </a:extLst>
            </p:cNvPr>
            <p:cNvSpPr/>
            <p:nvPr/>
          </p:nvSpPr>
          <p:spPr>
            <a:xfrm>
              <a:off x="6981386" y="2685287"/>
              <a:ext cx="504773" cy="220727"/>
            </a:xfrm>
            <a:custGeom>
              <a:avLst/>
              <a:gdLst>
                <a:gd name="connsiteX0" fmla="*/ 502248 w 504773"/>
                <a:gd name="connsiteY0" fmla="*/ 53217 h 207337"/>
                <a:gd name="connsiteX1" fmla="*/ 365696 w 504773"/>
                <a:gd name="connsiteY1" fmla="*/ 159396 h 207337"/>
                <a:gd name="connsiteX2" fmla="*/ 364228 w 504773"/>
                <a:gd name="connsiteY2" fmla="*/ 160736 h 207337"/>
                <a:gd name="connsiteX3" fmla="*/ 357592 w 504773"/>
                <a:gd name="connsiteY3" fmla="*/ 163671 h 207337"/>
                <a:gd name="connsiteX4" fmla="*/ 171843 w 504773"/>
                <a:gd name="connsiteY4" fmla="*/ 163671 h 207337"/>
                <a:gd name="connsiteX5" fmla="*/ 164122 w 504773"/>
                <a:gd name="connsiteY5" fmla="*/ 159396 h 207337"/>
                <a:gd name="connsiteX6" fmla="*/ 88827 w 504773"/>
                <a:gd name="connsiteY6" fmla="*/ 51622 h 207337"/>
                <a:gd name="connsiteX7" fmla="*/ 207321 w 504773"/>
                <a:gd name="connsiteY7" fmla="*/ 957 h 207337"/>
                <a:gd name="connsiteX8" fmla="*/ 211404 w 504773"/>
                <a:gd name="connsiteY8" fmla="*/ 0 h 207337"/>
                <a:gd name="connsiteX9" fmla="*/ 286253 w 504773"/>
                <a:gd name="connsiteY9" fmla="*/ 0 h 207337"/>
                <a:gd name="connsiteX10" fmla="*/ 295952 w 504773"/>
                <a:gd name="connsiteY10" fmla="*/ 10465 h 207337"/>
                <a:gd name="connsiteX11" fmla="*/ 295952 w 504773"/>
                <a:gd name="connsiteY11" fmla="*/ 20993 h 207337"/>
                <a:gd name="connsiteX12" fmla="*/ 240502 w 504773"/>
                <a:gd name="connsiteY12" fmla="*/ 20993 h 207337"/>
                <a:gd name="connsiteX13" fmla="*/ 192836 w 504773"/>
                <a:gd name="connsiteY13" fmla="*/ 69999 h 207337"/>
                <a:gd name="connsiteX14" fmla="*/ 228888 w 504773"/>
                <a:gd name="connsiteY14" fmla="*/ 107136 h 207337"/>
                <a:gd name="connsiteX15" fmla="*/ 323454 w 504773"/>
                <a:gd name="connsiteY15" fmla="*/ 107136 h 207337"/>
                <a:gd name="connsiteX16" fmla="*/ 370035 w 504773"/>
                <a:gd name="connsiteY16" fmla="*/ 97884 h 207337"/>
                <a:gd name="connsiteX17" fmla="*/ 459495 w 504773"/>
                <a:gd name="connsiteY17" fmla="*/ 40519 h 207337"/>
                <a:gd name="connsiteX18" fmla="*/ 461920 w 504773"/>
                <a:gd name="connsiteY18" fmla="*/ 38668 h 207337"/>
                <a:gd name="connsiteX19" fmla="*/ 468556 w 504773"/>
                <a:gd name="connsiteY19" fmla="*/ 35733 h 207337"/>
                <a:gd name="connsiteX20" fmla="*/ 495101 w 504773"/>
                <a:gd name="connsiteY20" fmla="*/ 35733 h 207337"/>
                <a:gd name="connsiteX21" fmla="*/ 503843 w 504773"/>
                <a:gd name="connsiteY21" fmla="*/ 41859 h 207337"/>
                <a:gd name="connsiteX22" fmla="*/ 502248 w 504773"/>
                <a:gd name="connsiteY22" fmla="*/ 53217 h 207337"/>
                <a:gd name="connsiteX23" fmla="*/ 83084 w 504773"/>
                <a:gd name="connsiteY23" fmla="*/ 203552 h 207337"/>
                <a:gd name="connsiteX24" fmla="*/ 70641 w 504773"/>
                <a:gd name="connsiteY24" fmla="*/ 207253 h 207337"/>
                <a:gd name="connsiteX25" fmla="*/ 67195 w 504773"/>
                <a:gd name="connsiteY25" fmla="*/ 205275 h 207337"/>
                <a:gd name="connsiteX26" fmla="*/ 834 w 504773"/>
                <a:gd name="connsiteY26" fmla="*/ 108667 h 207337"/>
                <a:gd name="connsiteX27" fmla="*/ 7853 w 504773"/>
                <a:gd name="connsiteY27" fmla="*/ 92205 h 207337"/>
                <a:gd name="connsiteX28" fmla="*/ 18573 w 504773"/>
                <a:gd name="connsiteY28" fmla="*/ 88376 h 207337"/>
                <a:gd name="connsiteX29" fmla="*/ 20295 w 504773"/>
                <a:gd name="connsiteY29" fmla="*/ 88376 h 207337"/>
                <a:gd name="connsiteX30" fmla="*/ 23741 w 504773"/>
                <a:gd name="connsiteY30" fmla="*/ 90354 h 207337"/>
                <a:gd name="connsiteX31" fmla="*/ 90103 w 504773"/>
                <a:gd name="connsiteY31" fmla="*/ 187089 h 207337"/>
                <a:gd name="connsiteX32" fmla="*/ 83084 w 504773"/>
                <a:gd name="connsiteY32" fmla="*/ 203552 h 2073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504773" h="207337">
                  <a:moveTo>
                    <a:pt x="502248" y="53217"/>
                  </a:moveTo>
                  <a:lnTo>
                    <a:pt x="365696" y="159396"/>
                  </a:lnTo>
                  <a:lnTo>
                    <a:pt x="364228" y="160736"/>
                  </a:lnTo>
                  <a:cubicBezTo>
                    <a:pt x="362505" y="162586"/>
                    <a:pt x="360144" y="163671"/>
                    <a:pt x="357592" y="163671"/>
                  </a:cubicBezTo>
                  <a:lnTo>
                    <a:pt x="171843" y="163671"/>
                  </a:lnTo>
                  <a:cubicBezTo>
                    <a:pt x="168716" y="163607"/>
                    <a:pt x="165845" y="162012"/>
                    <a:pt x="164122" y="159396"/>
                  </a:cubicBezTo>
                  <a:lnTo>
                    <a:pt x="88827" y="51622"/>
                  </a:lnTo>
                  <a:lnTo>
                    <a:pt x="207321" y="957"/>
                  </a:lnTo>
                  <a:cubicBezTo>
                    <a:pt x="208597" y="319"/>
                    <a:pt x="210001" y="0"/>
                    <a:pt x="211404" y="0"/>
                  </a:cubicBezTo>
                  <a:lnTo>
                    <a:pt x="286253" y="0"/>
                  </a:lnTo>
                  <a:cubicBezTo>
                    <a:pt x="291804" y="255"/>
                    <a:pt x="296143" y="4913"/>
                    <a:pt x="295952" y="10465"/>
                  </a:cubicBezTo>
                  <a:lnTo>
                    <a:pt x="295952" y="20993"/>
                  </a:lnTo>
                  <a:lnTo>
                    <a:pt x="240502" y="20993"/>
                  </a:lnTo>
                  <a:cubicBezTo>
                    <a:pt x="213829" y="21440"/>
                    <a:pt x="192581" y="43327"/>
                    <a:pt x="192836" y="69999"/>
                  </a:cubicBezTo>
                  <a:cubicBezTo>
                    <a:pt x="192517" y="90226"/>
                    <a:pt x="208661" y="106817"/>
                    <a:pt x="228888" y="107136"/>
                  </a:cubicBezTo>
                  <a:lnTo>
                    <a:pt x="323454" y="107136"/>
                  </a:lnTo>
                  <a:cubicBezTo>
                    <a:pt x="323837" y="107136"/>
                    <a:pt x="357592" y="106625"/>
                    <a:pt x="370035" y="97884"/>
                  </a:cubicBezTo>
                  <a:lnTo>
                    <a:pt x="459495" y="40519"/>
                  </a:lnTo>
                  <a:lnTo>
                    <a:pt x="461920" y="38668"/>
                  </a:lnTo>
                  <a:cubicBezTo>
                    <a:pt x="463579" y="36754"/>
                    <a:pt x="466004" y="35669"/>
                    <a:pt x="468556" y="35733"/>
                  </a:cubicBezTo>
                  <a:lnTo>
                    <a:pt x="495101" y="35733"/>
                  </a:lnTo>
                  <a:cubicBezTo>
                    <a:pt x="498993" y="35733"/>
                    <a:pt x="502503" y="38222"/>
                    <a:pt x="503843" y="41859"/>
                  </a:cubicBezTo>
                  <a:cubicBezTo>
                    <a:pt x="505502" y="45624"/>
                    <a:pt x="504928" y="50027"/>
                    <a:pt x="502248" y="53217"/>
                  </a:cubicBezTo>
                  <a:close/>
                  <a:moveTo>
                    <a:pt x="83084" y="203552"/>
                  </a:moveTo>
                  <a:cubicBezTo>
                    <a:pt x="79574" y="206360"/>
                    <a:pt x="75108" y="207700"/>
                    <a:pt x="70641" y="207253"/>
                  </a:cubicBezTo>
                  <a:cubicBezTo>
                    <a:pt x="69237" y="207125"/>
                    <a:pt x="68025" y="206423"/>
                    <a:pt x="67195" y="205275"/>
                  </a:cubicBezTo>
                  <a:lnTo>
                    <a:pt x="834" y="108667"/>
                  </a:lnTo>
                  <a:cubicBezTo>
                    <a:pt x="-1272" y="105477"/>
                    <a:pt x="451" y="97756"/>
                    <a:pt x="7853" y="92205"/>
                  </a:cubicBezTo>
                  <a:cubicBezTo>
                    <a:pt x="10915" y="89844"/>
                    <a:pt x="14680" y="88440"/>
                    <a:pt x="18573" y="88376"/>
                  </a:cubicBezTo>
                  <a:lnTo>
                    <a:pt x="20295" y="88376"/>
                  </a:lnTo>
                  <a:cubicBezTo>
                    <a:pt x="21635" y="88567"/>
                    <a:pt x="22912" y="89269"/>
                    <a:pt x="23741" y="90354"/>
                  </a:cubicBezTo>
                  <a:lnTo>
                    <a:pt x="90103" y="187089"/>
                  </a:lnTo>
                  <a:cubicBezTo>
                    <a:pt x="92209" y="190280"/>
                    <a:pt x="90486" y="198000"/>
                    <a:pt x="83084" y="203552"/>
                  </a:cubicBezTo>
                  <a:close/>
                </a:path>
              </a:pathLst>
            </a:custGeom>
            <a:solidFill>
              <a:srgbClr val="FFBA40"/>
            </a:solidFill>
            <a:ln w="6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2" name="任意多边形: 形状 221">
              <a:extLst>
                <a:ext uri="{FF2B5EF4-FFF2-40B4-BE49-F238E27FC236}">
                  <a16:creationId xmlns="" xmlns:a16="http://schemas.microsoft.com/office/drawing/2014/main" id="{EEA36030-465A-4B0E-93FF-E65DA9FD5A42}"/>
                </a:ext>
              </a:extLst>
            </p:cNvPr>
            <p:cNvSpPr/>
            <p:nvPr/>
          </p:nvSpPr>
          <p:spPr>
            <a:xfrm>
              <a:off x="6955224" y="2656753"/>
              <a:ext cx="556563" cy="278194"/>
            </a:xfrm>
            <a:custGeom>
              <a:avLst/>
              <a:gdLst>
                <a:gd name="connsiteX0" fmla="*/ 553487 w 556563"/>
                <a:gd name="connsiteY0" fmla="*/ 57750 h 261317"/>
                <a:gd name="connsiteX1" fmla="*/ 520306 w 556563"/>
                <a:gd name="connsiteY1" fmla="*/ 35608 h 261317"/>
                <a:gd name="connsiteX2" fmla="*/ 493762 w 556563"/>
                <a:gd name="connsiteY2" fmla="*/ 35608 h 261317"/>
                <a:gd name="connsiteX3" fmla="*/ 469195 w 556563"/>
                <a:gd name="connsiteY3" fmla="*/ 45435 h 261317"/>
                <a:gd name="connsiteX4" fmla="*/ 379671 w 556563"/>
                <a:gd name="connsiteY4" fmla="*/ 102735 h 261317"/>
                <a:gd name="connsiteX5" fmla="*/ 348787 w 556563"/>
                <a:gd name="connsiteY5" fmla="*/ 107011 h 261317"/>
                <a:gd name="connsiteX6" fmla="*/ 255051 w 556563"/>
                <a:gd name="connsiteY6" fmla="*/ 107011 h 261317"/>
                <a:gd name="connsiteX7" fmla="*/ 245543 w 556563"/>
                <a:gd name="connsiteY7" fmla="*/ 96418 h 261317"/>
                <a:gd name="connsiteX8" fmla="*/ 266600 w 556563"/>
                <a:gd name="connsiteY8" fmla="*/ 73957 h 261317"/>
                <a:gd name="connsiteX9" fmla="*/ 323774 w 556563"/>
                <a:gd name="connsiteY9" fmla="*/ 73957 h 261317"/>
                <a:gd name="connsiteX10" fmla="*/ 348595 w 556563"/>
                <a:gd name="connsiteY10" fmla="*/ 48880 h 261317"/>
                <a:gd name="connsiteX11" fmla="*/ 348595 w 556563"/>
                <a:gd name="connsiteY11" fmla="*/ 37012 h 261317"/>
                <a:gd name="connsiteX12" fmla="*/ 312352 w 556563"/>
                <a:gd name="connsiteY12" fmla="*/ 2 h 261317"/>
                <a:gd name="connsiteX13" fmla="*/ 237567 w 556563"/>
                <a:gd name="connsiteY13" fmla="*/ 2 h 261317"/>
                <a:gd name="connsiteX14" fmla="*/ 222189 w 556563"/>
                <a:gd name="connsiteY14" fmla="*/ 3576 h 261317"/>
                <a:gd name="connsiteX15" fmla="*/ 74470 w 556563"/>
                <a:gd name="connsiteY15" fmla="*/ 67002 h 261317"/>
                <a:gd name="connsiteX16" fmla="*/ 169163 w 556563"/>
                <a:gd name="connsiteY16" fmla="*/ 201449 h 261317"/>
                <a:gd name="connsiteX17" fmla="*/ 198516 w 556563"/>
                <a:gd name="connsiteY17" fmla="*/ 216954 h 261317"/>
                <a:gd name="connsiteX18" fmla="*/ 383116 w 556563"/>
                <a:gd name="connsiteY18" fmla="*/ 216954 h 261317"/>
                <a:gd name="connsiteX19" fmla="*/ 407938 w 556563"/>
                <a:gd name="connsiteY19" fmla="*/ 206043 h 261317"/>
                <a:gd name="connsiteX20" fmla="*/ 544745 w 556563"/>
                <a:gd name="connsiteY20" fmla="*/ 99864 h 261317"/>
                <a:gd name="connsiteX21" fmla="*/ 546085 w 556563"/>
                <a:gd name="connsiteY21" fmla="*/ 98524 h 261317"/>
                <a:gd name="connsiteX22" fmla="*/ 553487 w 556563"/>
                <a:gd name="connsiteY22" fmla="*/ 57750 h 261317"/>
                <a:gd name="connsiteX23" fmla="*/ 528410 w 556563"/>
                <a:gd name="connsiteY23" fmla="*/ 80019 h 261317"/>
                <a:gd name="connsiteX24" fmla="*/ 391858 w 556563"/>
                <a:gd name="connsiteY24" fmla="*/ 186198 h 261317"/>
                <a:gd name="connsiteX25" fmla="*/ 390391 w 556563"/>
                <a:gd name="connsiteY25" fmla="*/ 187538 h 261317"/>
                <a:gd name="connsiteX26" fmla="*/ 383754 w 556563"/>
                <a:gd name="connsiteY26" fmla="*/ 190473 h 261317"/>
                <a:gd name="connsiteX27" fmla="*/ 198005 w 556563"/>
                <a:gd name="connsiteY27" fmla="*/ 190473 h 261317"/>
                <a:gd name="connsiteX28" fmla="*/ 190284 w 556563"/>
                <a:gd name="connsiteY28" fmla="*/ 186198 h 261317"/>
                <a:gd name="connsiteX29" fmla="*/ 114989 w 556563"/>
                <a:gd name="connsiteY29" fmla="*/ 78424 h 261317"/>
                <a:gd name="connsiteX30" fmla="*/ 233483 w 556563"/>
                <a:gd name="connsiteY30" fmla="*/ 27759 h 261317"/>
                <a:gd name="connsiteX31" fmla="*/ 237567 w 556563"/>
                <a:gd name="connsiteY31" fmla="*/ 26802 h 261317"/>
                <a:gd name="connsiteX32" fmla="*/ 312415 w 556563"/>
                <a:gd name="connsiteY32" fmla="*/ 26802 h 261317"/>
                <a:gd name="connsiteX33" fmla="*/ 322115 w 556563"/>
                <a:gd name="connsiteY33" fmla="*/ 37267 h 261317"/>
                <a:gd name="connsiteX34" fmla="*/ 322115 w 556563"/>
                <a:gd name="connsiteY34" fmla="*/ 47796 h 261317"/>
                <a:gd name="connsiteX35" fmla="*/ 266664 w 556563"/>
                <a:gd name="connsiteY35" fmla="*/ 47796 h 261317"/>
                <a:gd name="connsiteX36" fmla="*/ 218999 w 556563"/>
                <a:gd name="connsiteY36" fmla="*/ 96801 h 261317"/>
                <a:gd name="connsiteX37" fmla="*/ 255051 w 556563"/>
                <a:gd name="connsiteY37" fmla="*/ 133938 h 261317"/>
                <a:gd name="connsiteX38" fmla="*/ 349616 w 556563"/>
                <a:gd name="connsiteY38" fmla="*/ 133938 h 261317"/>
                <a:gd name="connsiteX39" fmla="*/ 396197 w 556563"/>
                <a:gd name="connsiteY39" fmla="*/ 124686 h 261317"/>
                <a:gd name="connsiteX40" fmla="*/ 485658 w 556563"/>
                <a:gd name="connsiteY40" fmla="*/ 67321 h 261317"/>
                <a:gd name="connsiteX41" fmla="*/ 488083 w 556563"/>
                <a:gd name="connsiteY41" fmla="*/ 65471 h 261317"/>
                <a:gd name="connsiteX42" fmla="*/ 494719 w 556563"/>
                <a:gd name="connsiteY42" fmla="*/ 62536 h 261317"/>
                <a:gd name="connsiteX43" fmla="*/ 521264 w 556563"/>
                <a:gd name="connsiteY43" fmla="*/ 62536 h 261317"/>
                <a:gd name="connsiteX44" fmla="*/ 530005 w 556563"/>
                <a:gd name="connsiteY44" fmla="*/ 68661 h 261317"/>
                <a:gd name="connsiteX45" fmla="*/ 528410 w 556563"/>
                <a:gd name="connsiteY45" fmla="*/ 80019 h 261317"/>
                <a:gd name="connsiteX46" fmla="*/ 138280 w 556563"/>
                <a:gd name="connsiteY46" fmla="*/ 199470 h 261317"/>
                <a:gd name="connsiteX47" fmla="*/ 71982 w 556563"/>
                <a:gd name="connsiteY47" fmla="*/ 102735 h 261317"/>
                <a:gd name="connsiteX48" fmla="*/ 51052 w 556563"/>
                <a:gd name="connsiteY48" fmla="*/ 89463 h 261317"/>
                <a:gd name="connsiteX49" fmla="*/ 18382 w 556563"/>
                <a:gd name="connsiteY49" fmla="*/ 98077 h 261317"/>
                <a:gd name="connsiteX50" fmla="*/ 5110 w 556563"/>
                <a:gd name="connsiteY50" fmla="*/ 151167 h 261317"/>
                <a:gd name="connsiteX51" fmla="*/ 71471 w 556563"/>
                <a:gd name="connsiteY51" fmla="*/ 247902 h 261317"/>
                <a:gd name="connsiteX52" fmla="*/ 92465 w 556563"/>
                <a:gd name="connsiteY52" fmla="*/ 261174 h 261317"/>
                <a:gd name="connsiteX53" fmla="*/ 98590 w 556563"/>
                <a:gd name="connsiteY53" fmla="*/ 261174 h 261317"/>
                <a:gd name="connsiteX54" fmla="*/ 125135 w 556563"/>
                <a:gd name="connsiteY54" fmla="*/ 252560 h 261317"/>
                <a:gd name="connsiteX55" fmla="*/ 138280 w 556563"/>
                <a:gd name="connsiteY55" fmla="*/ 199470 h 261317"/>
                <a:gd name="connsiteX56" fmla="*/ 109246 w 556563"/>
                <a:gd name="connsiteY56" fmla="*/ 230354 h 261317"/>
                <a:gd name="connsiteX57" fmla="*/ 96804 w 556563"/>
                <a:gd name="connsiteY57" fmla="*/ 234055 h 261317"/>
                <a:gd name="connsiteX58" fmla="*/ 93358 w 556563"/>
                <a:gd name="connsiteY58" fmla="*/ 232077 h 261317"/>
                <a:gd name="connsiteX59" fmla="*/ 26996 w 556563"/>
                <a:gd name="connsiteY59" fmla="*/ 135470 h 261317"/>
                <a:gd name="connsiteX60" fmla="*/ 34015 w 556563"/>
                <a:gd name="connsiteY60" fmla="*/ 119007 h 261317"/>
                <a:gd name="connsiteX61" fmla="*/ 44799 w 556563"/>
                <a:gd name="connsiteY61" fmla="*/ 115178 h 261317"/>
                <a:gd name="connsiteX62" fmla="*/ 46522 w 556563"/>
                <a:gd name="connsiteY62" fmla="*/ 115178 h 261317"/>
                <a:gd name="connsiteX63" fmla="*/ 49968 w 556563"/>
                <a:gd name="connsiteY63" fmla="*/ 117156 h 261317"/>
                <a:gd name="connsiteX64" fmla="*/ 116329 w 556563"/>
                <a:gd name="connsiteY64" fmla="*/ 213891 h 261317"/>
                <a:gd name="connsiteX65" fmla="*/ 109246 w 556563"/>
                <a:gd name="connsiteY65" fmla="*/ 230354 h 261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</a:cxnLst>
              <a:rect l="l" t="t" r="r" b="b"/>
              <a:pathLst>
                <a:path w="556563" h="261317">
                  <a:moveTo>
                    <a:pt x="553487" y="57750"/>
                  </a:moveTo>
                  <a:cubicBezTo>
                    <a:pt x="548000" y="44286"/>
                    <a:pt x="534855" y="35480"/>
                    <a:pt x="520306" y="35608"/>
                  </a:cubicBezTo>
                  <a:lnTo>
                    <a:pt x="493762" y="35608"/>
                  </a:lnTo>
                  <a:cubicBezTo>
                    <a:pt x="484637" y="35608"/>
                    <a:pt x="475831" y="39118"/>
                    <a:pt x="469195" y="45435"/>
                  </a:cubicBezTo>
                  <a:lnTo>
                    <a:pt x="379671" y="102735"/>
                  </a:lnTo>
                  <a:cubicBezTo>
                    <a:pt x="369525" y="105224"/>
                    <a:pt x="359188" y="106692"/>
                    <a:pt x="348787" y="107011"/>
                  </a:cubicBezTo>
                  <a:lnTo>
                    <a:pt x="255051" y="107011"/>
                  </a:lnTo>
                  <a:cubicBezTo>
                    <a:pt x="249499" y="106692"/>
                    <a:pt x="245224" y="101970"/>
                    <a:pt x="245543" y="96418"/>
                  </a:cubicBezTo>
                  <a:cubicBezTo>
                    <a:pt x="245160" y="84422"/>
                    <a:pt x="254604" y="74340"/>
                    <a:pt x="266600" y="73957"/>
                  </a:cubicBezTo>
                  <a:lnTo>
                    <a:pt x="323774" y="73957"/>
                  </a:lnTo>
                  <a:cubicBezTo>
                    <a:pt x="337556" y="73894"/>
                    <a:pt x="348659" y="62663"/>
                    <a:pt x="348595" y="48880"/>
                  </a:cubicBezTo>
                  <a:lnTo>
                    <a:pt x="348595" y="37012"/>
                  </a:lnTo>
                  <a:cubicBezTo>
                    <a:pt x="348787" y="16784"/>
                    <a:pt x="332579" y="194"/>
                    <a:pt x="312352" y="2"/>
                  </a:cubicBezTo>
                  <a:lnTo>
                    <a:pt x="237567" y="2"/>
                  </a:lnTo>
                  <a:cubicBezTo>
                    <a:pt x="232207" y="-61"/>
                    <a:pt x="226975" y="1151"/>
                    <a:pt x="222189" y="3576"/>
                  </a:cubicBezTo>
                  <a:lnTo>
                    <a:pt x="74470" y="67002"/>
                  </a:lnTo>
                  <a:lnTo>
                    <a:pt x="169163" y="201449"/>
                  </a:lnTo>
                  <a:cubicBezTo>
                    <a:pt x="175800" y="211084"/>
                    <a:pt x="186775" y="216890"/>
                    <a:pt x="198516" y="216954"/>
                  </a:cubicBezTo>
                  <a:lnTo>
                    <a:pt x="383116" y="216954"/>
                  </a:lnTo>
                  <a:cubicBezTo>
                    <a:pt x="392496" y="216699"/>
                    <a:pt x="401366" y="212807"/>
                    <a:pt x="407938" y="206043"/>
                  </a:cubicBezTo>
                  <a:lnTo>
                    <a:pt x="544745" y="99864"/>
                  </a:lnTo>
                  <a:lnTo>
                    <a:pt x="546085" y="98524"/>
                  </a:lnTo>
                  <a:cubicBezTo>
                    <a:pt x="556550" y="87676"/>
                    <a:pt x="559485" y="71597"/>
                    <a:pt x="553487" y="57750"/>
                  </a:cubicBezTo>
                  <a:close/>
                  <a:moveTo>
                    <a:pt x="528410" y="80019"/>
                  </a:moveTo>
                  <a:lnTo>
                    <a:pt x="391858" y="186198"/>
                  </a:lnTo>
                  <a:lnTo>
                    <a:pt x="390391" y="187538"/>
                  </a:lnTo>
                  <a:cubicBezTo>
                    <a:pt x="388668" y="189389"/>
                    <a:pt x="386307" y="190473"/>
                    <a:pt x="383754" y="190473"/>
                  </a:cubicBezTo>
                  <a:lnTo>
                    <a:pt x="198005" y="190473"/>
                  </a:lnTo>
                  <a:cubicBezTo>
                    <a:pt x="194879" y="190410"/>
                    <a:pt x="192007" y="188814"/>
                    <a:pt x="190284" y="186198"/>
                  </a:cubicBezTo>
                  <a:lnTo>
                    <a:pt x="114989" y="78424"/>
                  </a:lnTo>
                  <a:lnTo>
                    <a:pt x="233483" y="27759"/>
                  </a:lnTo>
                  <a:cubicBezTo>
                    <a:pt x="234759" y="27121"/>
                    <a:pt x="236163" y="26802"/>
                    <a:pt x="237567" y="26802"/>
                  </a:cubicBezTo>
                  <a:lnTo>
                    <a:pt x="312415" y="26802"/>
                  </a:lnTo>
                  <a:cubicBezTo>
                    <a:pt x="317967" y="27058"/>
                    <a:pt x="322306" y="31716"/>
                    <a:pt x="322115" y="37267"/>
                  </a:cubicBezTo>
                  <a:lnTo>
                    <a:pt x="322115" y="47796"/>
                  </a:lnTo>
                  <a:lnTo>
                    <a:pt x="266664" y="47796"/>
                  </a:lnTo>
                  <a:cubicBezTo>
                    <a:pt x="239992" y="48242"/>
                    <a:pt x="218743" y="70129"/>
                    <a:pt x="218999" y="96801"/>
                  </a:cubicBezTo>
                  <a:cubicBezTo>
                    <a:pt x="218680" y="117029"/>
                    <a:pt x="234823" y="133619"/>
                    <a:pt x="255051" y="133938"/>
                  </a:cubicBezTo>
                  <a:lnTo>
                    <a:pt x="349616" y="133938"/>
                  </a:lnTo>
                  <a:cubicBezTo>
                    <a:pt x="349999" y="133938"/>
                    <a:pt x="383691" y="133428"/>
                    <a:pt x="396197" y="124686"/>
                  </a:cubicBezTo>
                  <a:lnTo>
                    <a:pt x="485658" y="67321"/>
                  </a:lnTo>
                  <a:lnTo>
                    <a:pt x="488083" y="65471"/>
                  </a:lnTo>
                  <a:cubicBezTo>
                    <a:pt x="489742" y="63557"/>
                    <a:pt x="492167" y="62472"/>
                    <a:pt x="494719" y="62536"/>
                  </a:cubicBezTo>
                  <a:lnTo>
                    <a:pt x="521264" y="62536"/>
                  </a:lnTo>
                  <a:cubicBezTo>
                    <a:pt x="525156" y="62536"/>
                    <a:pt x="528665" y="65024"/>
                    <a:pt x="530005" y="68661"/>
                  </a:cubicBezTo>
                  <a:cubicBezTo>
                    <a:pt x="531665" y="72426"/>
                    <a:pt x="531090" y="76829"/>
                    <a:pt x="528410" y="80019"/>
                  </a:cubicBezTo>
                  <a:close/>
                  <a:moveTo>
                    <a:pt x="138280" y="199470"/>
                  </a:moveTo>
                  <a:lnTo>
                    <a:pt x="71982" y="102735"/>
                  </a:lnTo>
                  <a:cubicBezTo>
                    <a:pt x="67132" y="95653"/>
                    <a:pt x="59539" y="90803"/>
                    <a:pt x="51052" y="89463"/>
                  </a:cubicBezTo>
                  <a:cubicBezTo>
                    <a:pt x="39439" y="87804"/>
                    <a:pt x="27698" y="90931"/>
                    <a:pt x="18382" y="98077"/>
                  </a:cubicBezTo>
                  <a:cubicBezTo>
                    <a:pt x="579" y="109435"/>
                    <a:pt x="-5228" y="132726"/>
                    <a:pt x="5110" y="151167"/>
                  </a:cubicBezTo>
                  <a:lnTo>
                    <a:pt x="71471" y="247902"/>
                  </a:lnTo>
                  <a:cubicBezTo>
                    <a:pt x="76321" y="254985"/>
                    <a:pt x="83914" y="259834"/>
                    <a:pt x="92465" y="261174"/>
                  </a:cubicBezTo>
                  <a:cubicBezTo>
                    <a:pt x="94506" y="261366"/>
                    <a:pt x="96548" y="261366"/>
                    <a:pt x="98590" y="261174"/>
                  </a:cubicBezTo>
                  <a:cubicBezTo>
                    <a:pt x="108098" y="261174"/>
                    <a:pt x="117414" y="258175"/>
                    <a:pt x="125135" y="252560"/>
                  </a:cubicBezTo>
                  <a:cubicBezTo>
                    <a:pt x="142810" y="241138"/>
                    <a:pt x="148681" y="217848"/>
                    <a:pt x="138280" y="199470"/>
                  </a:cubicBezTo>
                  <a:close/>
                  <a:moveTo>
                    <a:pt x="109246" y="230354"/>
                  </a:moveTo>
                  <a:cubicBezTo>
                    <a:pt x="105737" y="233162"/>
                    <a:pt x="101270" y="234502"/>
                    <a:pt x="96804" y="234055"/>
                  </a:cubicBezTo>
                  <a:cubicBezTo>
                    <a:pt x="95400" y="233928"/>
                    <a:pt x="94187" y="233226"/>
                    <a:pt x="93358" y="232077"/>
                  </a:cubicBezTo>
                  <a:lnTo>
                    <a:pt x="26996" y="135470"/>
                  </a:lnTo>
                  <a:cubicBezTo>
                    <a:pt x="24890" y="132279"/>
                    <a:pt x="26613" y="124558"/>
                    <a:pt x="34015" y="119007"/>
                  </a:cubicBezTo>
                  <a:cubicBezTo>
                    <a:pt x="37078" y="116646"/>
                    <a:pt x="40843" y="115242"/>
                    <a:pt x="44799" y="115178"/>
                  </a:cubicBezTo>
                  <a:lnTo>
                    <a:pt x="46522" y="115178"/>
                  </a:lnTo>
                  <a:cubicBezTo>
                    <a:pt x="47862" y="115370"/>
                    <a:pt x="49138" y="116072"/>
                    <a:pt x="49968" y="117156"/>
                  </a:cubicBezTo>
                  <a:lnTo>
                    <a:pt x="116329" y="213891"/>
                  </a:lnTo>
                  <a:cubicBezTo>
                    <a:pt x="118371" y="217082"/>
                    <a:pt x="116648" y="224803"/>
                    <a:pt x="109246" y="230354"/>
                  </a:cubicBezTo>
                  <a:close/>
                </a:path>
              </a:pathLst>
            </a:custGeom>
            <a:solidFill>
              <a:srgbClr val="333333"/>
            </a:solidFill>
            <a:ln w="6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3" name="任意多边形: 形状 222">
              <a:extLst>
                <a:ext uri="{FF2B5EF4-FFF2-40B4-BE49-F238E27FC236}">
                  <a16:creationId xmlns="" xmlns:a16="http://schemas.microsoft.com/office/drawing/2014/main" id="{D7E4E168-1779-454D-A1F8-26D63A8CB48C}"/>
                </a:ext>
              </a:extLst>
            </p:cNvPr>
            <p:cNvSpPr/>
            <p:nvPr/>
          </p:nvSpPr>
          <p:spPr>
            <a:xfrm>
              <a:off x="7148762" y="2411731"/>
              <a:ext cx="250069" cy="194484"/>
            </a:xfrm>
            <a:custGeom>
              <a:avLst/>
              <a:gdLst>
                <a:gd name="connsiteX0" fmla="*/ 236414 w 250069"/>
                <a:gd name="connsiteY0" fmla="*/ 27438 h 182686"/>
                <a:gd name="connsiteX1" fmla="*/ 231819 w 250069"/>
                <a:gd name="connsiteY1" fmla="*/ 27438 h 182686"/>
                <a:gd name="connsiteX2" fmla="*/ 203233 w 250069"/>
                <a:gd name="connsiteY2" fmla="*/ 37711 h 182686"/>
                <a:gd name="connsiteX3" fmla="*/ 199851 w 250069"/>
                <a:gd name="connsiteY3" fmla="*/ 37711 h 182686"/>
                <a:gd name="connsiteX4" fmla="*/ 199851 w 250069"/>
                <a:gd name="connsiteY4" fmla="*/ 33117 h 182686"/>
                <a:gd name="connsiteX5" fmla="*/ 165585 w 250069"/>
                <a:gd name="connsiteY5" fmla="*/ 0 h 182686"/>
                <a:gd name="connsiteX6" fmla="*/ 34266 w 250069"/>
                <a:gd name="connsiteY6" fmla="*/ 0 h 182686"/>
                <a:gd name="connsiteX7" fmla="*/ 0 w 250069"/>
                <a:gd name="connsiteY7" fmla="*/ 33117 h 182686"/>
                <a:gd name="connsiteX8" fmla="*/ 0 w 250069"/>
                <a:gd name="connsiteY8" fmla="*/ 147272 h 182686"/>
                <a:gd name="connsiteX9" fmla="*/ 34266 w 250069"/>
                <a:gd name="connsiteY9" fmla="*/ 182686 h 182686"/>
                <a:gd name="connsiteX10" fmla="*/ 165585 w 250069"/>
                <a:gd name="connsiteY10" fmla="*/ 182686 h 182686"/>
                <a:gd name="connsiteX11" fmla="*/ 199851 w 250069"/>
                <a:gd name="connsiteY11" fmla="*/ 149569 h 182686"/>
                <a:gd name="connsiteX12" fmla="*/ 201000 w 250069"/>
                <a:gd name="connsiteY12" fmla="*/ 146187 h 182686"/>
                <a:gd name="connsiteX13" fmla="*/ 204381 w 250069"/>
                <a:gd name="connsiteY13" fmla="*/ 146187 h 182686"/>
                <a:gd name="connsiteX14" fmla="*/ 232968 w 250069"/>
                <a:gd name="connsiteY14" fmla="*/ 155312 h 182686"/>
                <a:gd name="connsiteX15" fmla="*/ 250069 w 250069"/>
                <a:gd name="connsiteY15" fmla="*/ 146187 h 182686"/>
                <a:gd name="connsiteX16" fmla="*/ 250069 w 250069"/>
                <a:gd name="connsiteY16" fmla="*/ 41157 h 182686"/>
                <a:gd name="connsiteX17" fmla="*/ 236414 w 250069"/>
                <a:gd name="connsiteY17" fmla="*/ 27438 h 1826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50069" h="182686">
                  <a:moveTo>
                    <a:pt x="236414" y="27438"/>
                  </a:moveTo>
                  <a:lnTo>
                    <a:pt x="231819" y="27438"/>
                  </a:lnTo>
                  <a:lnTo>
                    <a:pt x="203233" y="37711"/>
                  </a:lnTo>
                  <a:lnTo>
                    <a:pt x="199851" y="37711"/>
                  </a:lnTo>
                  <a:cubicBezTo>
                    <a:pt x="201000" y="35414"/>
                    <a:pt x="199851" y="34329"/>
                    <a:pt x="199851" y="33117"/>
                  </a:cubicBezTo>
                  <a:cubicBezTo>
                    <a:pt x="199851" y="14868"/>
                    <a:pt x="183835" y="0"/>
                    <a:pt x="165585" y="0"/>
                  </a:cubicBezTo>
                  <a:lnTo>
                    <a:pt x="34266" y="0"/>
                  </a:lnTo>
                  <a:cubicBezTo>
                    <a:pt x="16016" y="0"/>
                    <a:pt x="0" y="14868"/>
                    <a:pt x="0" y="33117"/>
                  </a:cubicBezTo>
                  <a:lnTo>
                    <a:pt x="0" y="147272"/>
                  </a:lnTo>
                  <a:cubicBezTo>
                    <a:pt x="0" y="166670"/>
                    <a:pt x="16016" y="182686"/>
                    <a:pt x="34266" y="182686"/>
                  </a:cubicBezTo>
                  <a:lnTo>
                    <a:pt x="165585" y="182686"/>
                  </a:lnTo>
                  <a:cubicBezTo>
                    <a:pt x="183835" y="182686"/>
                    <a:pt x="199851" y="167819"/>
                    <a:pt x="199851" y="149569"/>
                  </a:cubicBezTo>
                  <a:cubicBezTo>
                    <a:pt x="199851" y="148421"/>
                    <a:pt x="199851" y="146187"/>
                    <a:pt x="201000" y="146187"/>
                  </a:cubicBezTo>
                  <a:cubicBezTo>
                    <a:pt x="202148" y="146187"/>
                    <a:pt x="202148" y="145039"/>
                    <a:pt x="204381" y="146187"/>
                  </a:cubicBezTo>
                  <a:lnTo>
                    <a:pt x="232968" y="155312"/>
                  </a:lnTo>
                  <a:cubicBezTo>
                    <a:pt x="240944" y="156461"/>
                    <a:pt x="248984" y="154163"/>
                    <a:pt x="250069" y="146187"/>
                  </a:cubicBezTo>
                  <a:lnTo>
                    <a:pt x="250069" y="41157"/>
                  </a:lnTo>
                  <a:cubicBezTo>
                    <a:pt x="250133" y="33181"/>
                    <a:pt x="244390" y="27438"/>
                    <a:pt x="236414" y="27438"/>
                  </a:cubicBezTo>
                  <a:close/>
                </a:path>
              </a:pathLst>
            </a:custGeom>
            <a:solidFill>
              <a:srgbClr val="27C18F"/>
            </a:solidFill>
            <a:ln w="6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4" name="任意多边形: 形状 223">
              <a:extLst>
                <a:ext uri="{FF2B5EF4-FFF2-40B4-BE49-F238E27FC236}">
                  <a16:creationId xmlns="" xmlns:a16="http://schemas.microsoft.com/office/drawing/2014/main" id="{1FB2E8CE-10D6-4B29-A03C-FBB848C6B3D5}"/>
                </a:ext>
              </a:extLst>
            </p:cNvPr>
            <p:cNvSpPr/>
            <p:nvPr/>
          </p:nvSpPr>
          <p:spPr>
            <a:xfrm>
              <a:off x="7138616" y="2397670"/>
              <a:ext cx="270360" cy="216154"/>
            </a:xfrm>
            <a:custGeom>
              <a:avLst/>
              <a:gdLst>
                <a:gd name="connsiteX0" fmla="*/ 270297 w 270360"/>
                <a:gd name="connsiteY0" fmla="*/ 45177 h 203041"/>
                <a:gd name="connsiteX1" fmla="*/ 241646 w 270360"/>
                <a:gd name="connsiteY1" fmla="*/ 27438 h 203041"/>
                <a:gd name="connsiteX2" fmla="*/ 239987 w 270360"/>
                <a:gd name="connsiteY2" fmla="*/ 27821 h 203041"/>
                <a:gd name="connsiteX3" fmla="*/ 219121 w 270360"/>
                <a:gd name="connsiteY3" fmla="*/ 34521 h 203041"/>
                <a:gd name="connsiteX4" fmla="*/ 175731 w 270360"/>
                <a:gd name="connsiteY4" fmla="*/ 0 h 203041"/>
                <a:gd name="connsiteX5" fmla="*/ 44411 w 270360"/>
                <a:gd name="connsiteY5" fmla="*/ 0 h 203041"/>
                <a:gd name="connsiteX6" fmla="*/ 0 w 270360"/>
                <a:gd name="connsiteY6" fmla="*/ 45560 h 203041"/>
                <a:gd name="connsiteX7" fmla="*/ 0 w 270360"/>
                <a:gd name="connsiteY7" fmla="*/ 157482 h 203041"/>
                <a:gd name="connsiteX8" fmla="*/ 44411 w 270360"/>
                <a:gd name="connsiteY8" fmla="*/ 203041 h 203041"/>
                <a:gd name="connsiteX9" fmla="*/ 175731 w 270360"/>
                <a:gd name="connsiteY9" fmla="*/ 203041 h 203041"/>
                <a:gd name="connsiteX10" fmla="*/ 219121 w 270360"/>
                <a:gd name="connsiteY10" fmla="*/ 168521 h 203041"/>
                <a:gd name="connsiteX11" fmla="*/ 239987 w 270360"/>
                <a:gd name="connsiteY11" fmla="*/ 175221 h 203041"/>
                <a:gd name="connsiteX12" fmla="*/ 241646 w 270360"/>
                <a:gd name="connsiteY12" fmla="*/ 175603 h 203041"/>
                <a:gd name="connsiteX13" fmla="*/ 270297 w 270360"/>
                <a:gd name="connsiteY13" fmla="*/ 157864 h 203041"/>
                <a:gd name="connsiteX14" fmla="*/ 270360 w 270360"/>
                <a:gd name="connsiteY14" fmla="*/ 101585 h 203041"/>
                <a:gd name="connsiteX15" fmla="*/ 270297 w 270360"/>
                <a:gd name="connsiteY15" fmla="*/ 45177 h 203041"/>
                <a:gd name="connsiteX16" fmla="*/ 250069 w 270360"/>
                <a:gd name="connsiteY16" fmla="*/ 154993 h 203041"/>
                <a:gd name="connsiteX17" fmla="*/ 245283 w 270360"/>
                <a:gd name="connsiteY17" fmla="*/ 155440 h 203041"/>
                <a:gd name="connsiteX18" fmla="*/ 218228 w 270360"/>
                <a:gd name="connsiteY18" fmla="*/ 146825 h 203041"/>
                <a:gd name="connsiteX19" fmla="*/ 208529 w 270360"/>
                <a:gd name="connsiteY19" fmla="*/ 146506 h 203041"/>
                <a:gd name="connsiteX20" fmla="*/ 199851 w 270360"/>
                <a:gd name="connsiteY20" fmla="*/ 159715 h 203041"/>
                <a:gd name="connsiteX21" fmla="*/ 175795 w 270360"/>
                <a:gd name="connsiteY21" fmla="*/ 182686 h 203041"/>
                <a:gd name="connsiteX22" fmla="*/ 44411 w 270360"/>
                <a:gd name="connsiteY22" fmla="*/ 182686 h 203041"/>
                <a:gd name="connsiteX23" fmla="*/ 20355 w 270360"/>
                <a:gd name="connsiteY23" fmla="*/ 157482 h 203041"/>
                <a:gd name="connsiteX24" fmla="*/ 20355 w 270360"/>
                <a:gd name="connsiteY24" fmla="*/ 45560 h 203041"/>
                <a:gd name="connsiteX25" fmla="*/ 44411 w 270360"/>
                <a:gd name="connsiteY25" fmla="*/ 20355 h 203041"/>
                <a:gd name="connsiteX26" fmla="*/ 175731 w 270360"/>
                <a:gd name="connsiteY26" fmla="*/ 20355 h 203041"/>
                <a:gd name="connsiteX27" fmla="*/ 199787 w 270360"/>
                <a:gd name="connsiteY27" fmla="*/ 43327 h 203041"/>
                <a:gd name="connsiteX28" fmla="*/ 208465 w 270360"/>
                <a:gd name="connsiteY28" fmla="*/ 56535 h 203041"/>
                <a:gd name="connsiteX29" fmla="*/ 218164 w 270360"/>
                <a:gd name="connsiteY29" fmla="*/ 56216 h 203041"/>
                <a:gd name="connsiteX30" fmla="*/ 245219 w 270360"/>
                <a:gd name="connsiteY30" fmla="*/ 47602 h 203041"/>
                <a:gd name="connsiteX31" fmla="*/ 250005 w 270360"/>
                <a:gd name="connsiteY31" fmla="*/ 48048 h 203041"/>
                <a:gd name="connsiteX32" fmla="*/ 250005 w 270360"/>
                <a:gd name="connsiteY32" fmla="*/ 154993 h 2030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270360" h="203041">
                  <a:moveTo>
                    <a:pt x="270297" y="45177"/>
                  </a:moveTo>
                  <a:cubicBezTo>
                    <a:pt x="268510" y="32543"/>
                    <a:pt x="256705" y="25205"/>
                    <a:pt x="241646" y="27438"/>
                  </a:cubicBezTo>
                  <a:lnTo>
                    <a:pt x="239987" y="27821"/>
                  </a:lnTo>
                  <a:lnTo>
                    <a:pt x="219121" y="34521"/>
                  </a:lnTo>
                  <a:cubicBezTo>
                    <a:pt x="214719" y="14868"/>
                    <a:pt x="196597" y="0"/>
                    <a:pt x="175731" y="0"/>
                  </a:cubicBezTo>
                  <a:lnTo>
                    <a:pt x="44411" y="0"/>
                  </a:lnTo>
                  <a:cubicBezTo>
                    <a:pt x="20355" y="0"/>
                    <a:pt x="0" y="20866"/>
                    <a:pt x="0" y="45560"/>
                  </a:cubicBezTo>
                  <a:lnTo>
                    <a:pt x="0" y="157482"/>
                  </a:lnTo>
                  <a:cubicBezTo>
                    <a:pt x="0" y="182176"/>
                    <a:pt x="20355" y="203041"/>
                    <a:pt x="44411" y="203041"/>
                  </a:cubicBezTo>
                  <a:lnTo>
                    <a:pt x="175731" y="203041"/>
                  </a:lnTo>
                  <a:cubicBezTo>
                    <a:pt x="196597" y="203041"/>
                    <a:pt x="214719" y="188110"/>
                    <a:pt x="219121" y="168521"/>
                  </a:cubicBezTo>
                  <a:lnTo>
                    <a:pt x="239987" y="175221"/>
                  </a:lnTo>
                  <a:lnTo>
                    <a:pt x="241646" y="175603"/>
                  </a:lnTo>
                  <a:cubicBezTo>
                    <a:pt x="256705" y="177837"/>
                    <a:pt x="268446" y="170435"/>
                    <a:pt x="270297" y="157864"/>
                  </a:cubicBezTo>
                  <a:lnTo>
                    <a:pt x="270360" y="101585"/>
                  </a:lnTo>
                  <a:lnTo>
                    <a:pt x="270297" y="45177"/>
                  </a:lnTo>
                  <a:close/>
                  <a:moveTo>
                    <a:pt x="250069" y="154993"/>
                  </a:moveTo>
                  <a:cubicBezTo>
                    <a:pt x="249431" y="155312"/>
                    <a:pt x="247772" y="155695"/>
                    <a:pt x="245283" y="155440"/>
                  </a:cubicBezTo>
                  <a:lnTo>
                    <a:pt x="218228" y="146825"/>
                  </a:lnTo>
                  <a:cubicBezTo>
                    <a:pt x="214910" y="145358"/>
                    <a:pt x="211656" y="145294"/>
                    <a:pt x="208529" y="146506"/>
                  </a:cubicBezTo>
                  <a:cubicBezTo>
                    <a:pt x="205147" y="147336"/>
                    <a:pt x="199851" y="150143"/>
                    <a:pt x="199851" y="159715"/>
                  </a:cubicBezTo>
                  <a:cubicBezTo>
                    <a:pt x="199851" y="172158"/>
                    <a:pt x="188812" y="182686"/>
                    <a:pt x="175795" y="182686"/>
                  </a:cubicBezTo>
                  <a:lnTo>
                    <a:pt x="44411" y="182686"/>
                  </a:lnTo>
                  <a:cubicBezTo>
                    <a:pt x="31586" y="182686"/>
                    <a:pt x="20355" y="170882"/>
                    <a:pt x="20355" y="157482"/>
                  </a:cubicBezTo>
                  <a:lnTo>
                    <a:pt x="20355" y="45560"/>
                  </a:lnTo>
                  <a:cubicBezTo>
                    <a:pt x="20355" y="32160"/>
                    <a:pt x="31586" y="20355"/>
                    <a:pt x="44411" y="20355"/>
                  </a:cubicBezTo>
                  <a:lnTo>
                    <a:pt x="175731" y="20355"/>
                  </a:lnTo>
                  <a:cubicBezTo>
                    <a:pt x="188812" y="20355"/>
                    <a:pt x="199787" y="30884"/>
                    <a:pt x="199787" y="43327"/>
                  </a:cubicBezTo>
                  <a:cubicBezTo>
                    <a:pt x="199787" y="52898"/>
                    <a:pt x="205147" y="55706"/>
                    <a:pt x="208465" y="56535"/>
                  </a:cubicBezTo>
                  <a:cubicBezTo>
                    <a:pt x="211592" y="57747"/>
                    <a:pt x="214846" y="57684"/>
                    <a:pt x="218164" y="56216"/>
                  </a:cubicBezTo>
                  <a:lnTo>
                    <a:pt x="245219" y="47602"/>
                  </a:lnTo>
                  <a:cubicBezTo>
                    <a:pt x="247708" y="47347"/>
                    <a:pt x="249367" y="47729"/>
                    <a:pt x="250005" y="48048"/>
                  </a:cubicBezTo>
                  <a:lnTo>
                    <a:pt x="250005" y="154993"/>
                  </a:lnTo>
                  <a:close/>
                </a:path>
              </a:pathLst>
            </a:custGeom>
            <a:solidFill>
              <a:srgbClr val="333333"/>
            </a:solidFill>
            <a:ln w="6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5" name="任意多边形: 形状 224">
              <a:extLst>
                <a:ext uri="{FF2B5EF4-FFF2-40B4-BE49-F238E27FC236}">
                  <a16:creationId xmlns="" xmlns:a16="http://schemas.microsoft.com/office/drawing/2014/main" id="{88EEC197-F5AE-4A24-8E26-88FACA15BAF8}"/>
                </a:ext>
              </a:extLst>
            </p:cNvPr>
            <p:cNvSpPr/>
            <p:nvPr/>
          </p:nvSpPr>
          <p:spPr>
            <a:xfrm>
              <a:off x="7225333" y="2459365"/>
              <a:ext cx="82936" cy="101594"/>
            </a:xfrm>
            <a:custGeom>
              <a:avLst/>
              <a:gdLst>
                <a:gd name="connsiteX0" fmla="*/ 82506 w 82936"/>
                <a:gd name="connsiteY0" fmla="*/ 46950 h 95431"/>
                <a:gd name="connsiteX1" fmla="*/ 1340 w 82936"/>
                <a:gd name="connsiteY1" fmla="*/ 114 h 95431"/>
                <a:gd name="connsiteX2" fmla="*/ 0 w 82936"/>
                <a:gd name="connsiteY2" fmla="*/ 879 h 95431"/>
                <a:gd name="connsiteX3" fmla="*/ 0 w 82936"/>
                <a:gd name="connsiteY3" fmla="*/ 94552 h 95431"/>
                <a:gd name="connsiteX4" fmla="*/ 1340 w 82936"/>
                <a:gd name="connsiteY4" fmla="*/ 95317 h 95431"/>
                <a:gd name="connsiteX5" fmla="*/ 82506 w 82936"/>
                <a:gd name="connsiteY5" fmla="*/ 48481 h 95431"/>
                <a:gd name="connsiteX6" fmla="*/ 82506 w 82936"/>
                <a:gd name="connsiteY6" fmla="*/ 46950 h 954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936" h="95431">
                  <a:moveTo>
                    <a:pt x="82506" y="46950"/>
                  </a:moveTo>
                  <a:lnTo>
                    <a:pt x="1340" y="114"/>
                  </a:lnTo>
                  <a:cubicBezTo>
                    <a:pt x="766" y="-205"/>
                    <a:pt x="0" y="178"/>
                    <a:pt x="0" y="879"/>
                  </a:cubicBezTo>
                  <a:lnTo>
                    <a:pt x="0" y="94552"/>
                  </a:lnTo>
                  <a:cubicBezTo>
                    <a:pt x="0" y="95254"/>
                    <a:pt x="766" y="95636"/>
                    <a:pt x="1340" y="95317"/>
                  </a:cubicBezTo>
                  <a:lnTo>
                    <a:pt x="82506" y="48481"/>
                  </a:lnTo>
                  <a:cubicBezTo>
                    <a:pt x="83080" y="48162"/>
                    <a:pt x="83080" y="47269"/>
                    <a:pt x="82506" y="46950"/>
                  </a:cubicBezTo>
                  <a:close/>
                </a:path>
              </a:pathLst>
            </a:custGeom>
            <a:solidFill>
              <a:srgbClr val="FFBA40"/>
            </a:solidFill>
            <a:ln w="6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6" name="任意多边形: 形状 225">
              <a:extLst>
                <a:ext uri="{FF2B5EF4-FFF2-40B4-BE49-F238E27FC236}">
                  <a16:creationId xmlns="" xmlns:a16="http://schemas.microsoft.com/office/drawing/2014/main" id="{CE5DC6FE-BA0D-465D-AA3E-B6E9AEDCA673}"/>
                </a:ext>
              </a:extLst>
            </p:cNvPr>
            <p:cNvSpPr/>
            <p:nvPr/>
          </p:nvSpPr>
          <p:spPr>
            <a:xfrm>
              <a:off x="7215124" y="2455138"/>
              <a:ext cx="94756" cy="110047"/>
            </a:xfrm>
            <a:custGeom>
              <a:avLst/>
              <a:gdLst>
                <a:gd name="connsiteX0" fmla="*/ 19653 w 94756"/>
                <a:gd name="connsiteY0" fmla="*/ 103371 h 103371"/>
                <a:gd name="connsiteX1" fmla="*/ 9827 w 94756"/>
                <a:gd name="connsiteY1" fmla="*/ 100691 h 103371"/>
                <a:gd name="connsiteX2" fmla="*/ 0 w 94756"/>
                <a:gd name="connsiteY2" fmla="*/ 83718 h 103371"/>
                <a:gd name="connsiteX3" fmla="*/ 0 w 94756"/>
                <a:gd name="connsiteY3" fmla="*/ 19653 h 103371"/>
                <a:gd name="connsiteX4" fmla="*/ 9827 w 94756"/>
                <a:gd name="connsiteY4" fmla="*/ 2680 h 103371"/>
                <a:gd name="connsiteX5" fmla="*/ 29416 w 94756"/>
                <a:gd name="connsiteY5" fmla="*/ 2680 h 103371"/>
                <a:gd name="connsiteX6" fmla="*/ 84930 w 94756"/>
                <a:gd name="connsiteY6" fmla="*/ 34712 h 103371"/>
                <a:gd name="connsiteX7" fmla="*/ 94757 w 94756"/>
                <a:gd name="connsiteY7" fmla="*/ 51686 h 103371"/>
                <a:gd name="connsiteX8" fmla="*/ 84930 w 94756"/>
                <a:gd name="connsiteY8" fmla="*/ 68659 h 103371"/>
                <a:gd name="connsiteX9" fmla="*/ 29416 w 94756"/>
                <a:gd name="connsiteY9" fmla="*/ 100691 h 103371"/>
                <a:gd name="connsiteX10" fmla="*/ 19653 w 94756"/>
                <a:gd name="connsiteY10" fmla="*/ 103371 h 103371"/>
                <a:gd name="connsiteX11" fmla="*/ 20355 w 94756"/>
                <a:gd name="connsiteY11" fmla="*/ 20929 h 103371"/>
                <a:gd name="connsiteX12" fmla="*/ 20355 w 94756"/>
                <a:gd name="connsiteY12" fmla="*/ 82506 h 103371"/>
                <a:gd name="connsiteX13" fmla="*/ 73636 w 94756"/>
                <a:gd name="connsiteY13" fmla="*/ 51749 h 103371"/>
                <a:gd name="connsiteX14" fmla="*/ 20355 w 94756"/>
                <a:gd name="connsiteY14" fmla="*/ 20929 h 103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94756" h="103371">
                  <a:moveTo>
                    <a:pt x="19653" y="103371"/>
                  </a:moveTo>
                  <a:cubicBezTo>
                    <a:pt x="16271" y="103371"/>
                    <a:pt x="12890" y="102478"/>
                    <a:pt x="9827" y="100691"/>
                  </a:cubicBezTo>
                  <a:cubicBezTo>
                    <a:pt x="3701" y="97118"/>
                    <a:pt x="0" y="90801"/>
                    <a:pt x="0" y="83718"/>
                  </a:cubicBezTo>
                  <a:lnTo>
                    <a:pt x="0" y="19653"/>
                  </a:lnTo>
                  <a:cubicBezTo>
                    <a:pt x="0" y="12570"/>
                    <a:pt x="3637" y="6190"/>
                    <a:pt x="9827" y="2680"/>
                  </a:cubicBezTo>
                  <a:cubicBezTo>
                    <a:pt x="15952" y="-893"/>
                    <a:pt x="23290" y="-893"/>
                    <a:pt x="29416" y="2680"/>
                  </a:cubicBezTo>
                  <a:lnTo>
                    <a:pt x="84930" y="34712"/>
                  </a:lnTo>
                  <a:cubicBezTo>
                    <a:pt x="91056" y="38286"/>
                    <a:pt x="94757" y="44603"/>
                    <a:pt x="94757" y="51686"/>
                  </a:cubicBezTo>
                  <a:cubicBezTo>
                    <a:pt x="94757" y="58768"/>
                    <a:pt x="91120" y="65149"/>
                    <a:pt x="84930" y="68659"/>
                  </a:cubicBezTo>
                  <a:lnTo>
                    <a:pt x="29416" y="100691"/>
                  </a:lnTo>
                  <a:cubicBezTo>
                    <a:pt x="26353" y="102478"/>
                    <a:pt x="23035" y="103371"/>
                    <a:pt x="19653" y="103371"/>
                  </a:cubicBezTo>
                  <a:close/>
                  <a:moveTo>
                    <a:pt x="20355" y="20929"/>
                  </a:moveTo>
                  <a:lnTo>
                    <a:pt x="20355" y="82506"/>
                  </a:lnTo>
                  <a:lnTo>
                    <a:pt x="73636" y="51749"/>
                  </a:lnTo>
                  <a:lnTo>
                    <a:pt x="20355" y="20929"/>
                  </a:lnTo>
                  <a:close/>
                </a:path>
              </a:pathLst>
            </a:custGeom>
            <a:solidFill>
              <a:srgbClr val="333333"/>
            </a:solidFill>
            <a:ln w="6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37" name="图形 235">
            <a:extLst>
              <a:ext uri="{FF2B5EF4-FFF2-40B4-BE49-F238E27FC236}">
                <a16:creationId xmlns="" xmlns:a16="http://schemas.microsoft.com/office/drawing/2014/main" id="{2900C8C6-3E35-4ED5-84B3-D5549BBF1E59}"/>
              </a:ext>
            </a:extLst>
          </p:cNvPr>
          <p:cNvGrpSpPr>
            <a:grpSpLocks/>
          </p:cNvGrpSpPr>
          <p:nvPr/>
        </p:nvGrpSpPr>
        <p:grpSpPr>
          <a:xfrm>
            <a:off x="6985036" y="2251693"/>
            <a:ext cx="496942" cy="479720"/>
            <a:chOff x="6955225" y="1841108"/>
            <a:chExt cx="556563" cy="556563"/>
          </a:xfrm>
        </p:grpSpPr>
        <p:sp>
          <p:nvSpPr>
            <p:cNvPr id="238" name="任意多边形: 形状 237">
              <a:extLst>
                <a:ext uri="{FF2B5EF4-FFF2-40B4-BE49-F238E27FC236}">
                  <a16:creationId xmlns="" xmlns:a16="http://schemas.microsoft.com/office/drawing/2014/main" id="{F5FE3ACB-2E0B-4878-8F83-8BA0A6931F41}"/>
                </a:ext>
              </a:extLst>
            </p:cNvPr>
            <p:cNvSpPr/>
            <p:nvPr/>
          </p:nvSpPr>
          <p:spPr>
            <a:xfrm>
              <a:off x="7297098" y="1888774"/>
              <a:ext cx="125987" cy="477752"/>
            </a:xfrm>
            <a:custGeom>
              <a:avLst/>
              <a:gdLst>
                <a:gd name="connsiteX0" fmla="*/ 13044 w 125987"/>
                <a:gd name="connsiteY0" fmla="*/ 477753 h 477752"/>
                <a:gd name="connsiteX1" fmla="*/ 0 w 125987"/>
                <a:gd name="connsiteY1" fmla="*/ 464708 h 477752"/>
                <a:gd name="connsiteX2" fmla="*/ 0 w 125987"/>
                <a:gd name="connsiteY2" fmla="*/ 13044 h 477752"/>
                <a:gd name="connsiteX3" fmla="*/ 13044 w 125987"/>
                <a:gd name="connsiteY3" fmla="*/ 0 h 477752"/>
                <a:gd name="connsiteX4" fmla="*/ 112943 w 125987"/>
                <a:gd name="connsiteY4" fmla="*/ 0 h 477752"/>
                <a:gd name="connsiteX5" fmla="*/ 125988 w 125987"/>
                <a:gd name="connsiteY5" fmla="*/ 13044 h 477752"/>
                <a:gd name="connsiteX6" fmla="*/ 125988 w 125987"/>
                <a:gd name="connsiteY6" fmla="*/ 464708 h 477752"/>
                <a:gd name="connsiteX7" fmla="*/ 112943 w 125987"/>
                <a:gd name="connsiteY7" fmla="*/ 477753 h 477752"/>
                <a:gd name="connsiteX8" fmla="*/ 13044 w 125987"/>
                <a:gd name="connsiteY8" fmla="*/ 477753 h 4777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5987" h="477752">
                  <a:moveTo>
                    <a:pt x="13044" y="477753"/>
                  </a:moveTo>
                  <a:cubicBezTo>
                    <a:pt x="5816" y="477753"/>
                    <a:pt x="0" y="471937"/>
                    <a:pt x="0" y="464708"/>
                  </a:cubicBezTo>
                  <a:lnTo>
                    <a:pt x="0" y="13044"/>
                  </a:lnTo>
                  <a:cubicBezTo>
                    <a:pt x="0" y="5816"/>
                    <a:pt x="5816" y="0"/>
                    <a:pt x="13044" y="0"/>
                  </a:cubicBezTo>
                  <a:lnTo>
                    <a:pt x="112943" y="0"/>
                  </a:lnTo>
                  <a:cubicBezTo>
                    <a:pt x="120172" y="0"/>
                    <a:pt x="125988" y="5816"/>
                    <a:pt x="125988" y="13044"/>
                  </a:cubicBezTo>
                  <a:lnTo>
                    <a:pt x="125988" y="464708"/>
                  </a:lnTo>
                  <a:cubicBezTo>
                    <a:pt x="125988" y="471937"/>
                    <a:pt x="120172" y="477753"/>
                    <a:pt x="112943" y="477753"/>
                  </a:cubicBezTo>
                  <a:lnTo>
                    <a:pt x="13044" y="477753"/>
                  </a:lnTo>
                  <a:close/>
                </a:path>
              </a:pathLst>
            </a:custGeom>
            <a:solidFill>
              <a:srgbClr val="27C18F"/>
            </a:solidFill>
            <a:ln w="5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9" name="任意多边形: 形状 238">
              <a:extLst>
                <a:ext uri="{FF2B5EF4-FFF2-40B4-BE49-F238E27FC236}">
                  <a16:creationId xmlns="" xmlns:a16="http://schemas.microsoft.com/office/drawing/2014/main" id="{5C7CE16F-7B97-4D44-90DF-B7D9CA82DC43}"/>
                </a:ext>
              </a:extLst>
            </p:cNvPr>
            <p:cNvSpPr/>
            <p:nvPr/>
          </p:nvSpPr>
          <p:spPr>
            <a:xfrm>
              <a:off x="7284053" y="1876001"/>
              <a:ext cx="152076" cy="503841"/>
            </a:xfrm>
            <a:custGeom>
              <a:avLst/>
              <a:gdLst>
                <a:gd name="connsiteX0" fmla="*/ 125933 w 152076"/>
                <a:gd name="connsiteY0" fmla="*/ 25817 h 503841"/>
                <a:gd name="connsiteX1" fmla="*/ 125933 w 152076"/>
                <a:gd name="connsiteY1" fmla="*/ 477481 h 503841"/>
                <a:gd name="connsiteX2" fmla="*/ 26089 w 152076"/>
                <a:gd name="connsiteY2" fmla="*/ 477481 h 503841"/>
                <a:gd name="connsiteX3" fmla="*/ 26089 w 152076"/>
                <a:gd name="connsiteY3" fmla="*/ 25817 h 503841"/>
                <a:gd name="connsiteX4" fmla="*/ 125933 w 152076"/>
                <a:gd name="connsiteY4" fmla="*/ 25817 h 503841"/>
                <a:gd name="connsiteX5" fmla="*/ 125933 w 152076"/>
                <a:gd name="connsiteY5" fmla="*/ 0 h 503841"/>
                <a:gd name="connsiteX6" fmla="*/ 26089 w 152076"/>
                <a:gd name="connsiteY6" fmla="*/ 0 h 503841"/>
                <a:gd name="connsiteX7" fmla="*/ 0 w 152076"/>
                <a:gd name="connsiteY7" fmla="*/ 26089 h 503841"/>
                <a:gd name="connsiteX8" fmla="*/ 0 w 152076"/>
                <a:gd name="connsiteY8" fmla="*/ 477753 h 503841"/>
                <a:gd name="connsiteX9" fmla="*/ 26089 w 152076"/>
                <a:gd name="connsiteY9" fmla="*/ 503842 h 503841"/>
                <a:gd name="connsiteX10" fmla="*/ 125988 w 152076"/>
                <a:gd name="connsiteY10" fmla="*/ 503842 h 503841"/>
                <a:gd name="connsiteX11" fmla="*/ 152076 w 152076"/>
                <a:gd name="connsiteY11" fmla="*/ 477753 h 503841"/>
                <a:gd name="connsiteX12" fmla="*/ 152076 w 152076"/>
                <a:gd name="connsiteY12" fmla="*/ 25817 h 503841"/>
                <a:gd name="connsiteX13" fmla="*/ 125933 w 152076"/>
                <a:gd name="connsiteY13" fmla="*/ 0 h 503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2076" h="503841">
                  <a:moveTo>
                    <a:pt x="125933" y="25817"/>
                  </a:moveTo>
                  <a:lnTo>
                    <a:pt x="125933" y="477481"/>
                  </a:lnTo>
                  <a:lnTo>
                    <a:pt x="26089" y="477481"/>
                  </a:lnTo>
                  <a:lnTo>
                    <a:pt x="26089" y="25817"/>
                  </a:lnTo>
                  <a:lnTo>
                    <a:pt x="125933" y="25817"/>
                  </a:lnTo>
                  <a:moveTo>
                    <a:pt x="125933" y="0"/>
                  </a:moveTo>
                  <a:lnTo>
                    <a:pt x="26089" y="0"/>
                  </a:lnTo>
                  <a:cubicBezTo>
                    <a:pt x="11686" y="0"/>
                    <a:pt x="0" y="11631"/>
                    <a:pt x="0" y="26089"/>
                  </a:cubicBezTo>
                  <a:lnTo>
                    <a:pt x="0" y="477753"/>
                  </a:lnTo>
                  <a:cubicBezTo>
                    <a:pt x="0" y="492156"/>
                    <a:pt x="11631" y="503842"/>
                    <a:pt x="26089" y="503842"/>
                  </a:cubicBezTo>
                  <a:lnTo>
                    <a:pt x="125988" y="503842"/>
                  </a:lnTo>
                  <a:cubicBezTo>
                    <a:pt x="140391" y="503842"/>
                    <a:pt x="152076" y="492210"/>
                    <a:pt x="152076" y="477753"/>
                  </a:cubicBezTo>
                  <a:lnTo>
                    <a:pt x="152076" y="25817"/>
                  </a:lnTo>
                  <a:cubicBezTo>
                    <a:pt x="152022" y="11686"/>
                    <a:pt x="140391" y="0"/>
                    <a:pt x="125933" y="0"/>
                  </a:cubicBezTo>
                  <a:close/>
                </a:path>
              </a:pathLst>
            </a:custGeom>
            <a:solidFill>
              <a:srgbClr val="333333"/>
            </a:solidFill>
            <a:ln w="5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0" name="任意多边形: 形状 239">
              <a:extLst>
                <a:ext uri="{FF2B5EF4-FFF2-40B4-BE49-F238E27FC236}">
                  <a16:creationId xmlns="" xmlns:a16="http://schemas.microsoft.com/office/drawing/2014/main" id="{B0F66BCE-62C5-48BA-AF72-98E60A05D850}"/>
                </a:ext>
              </a:extLst>
            </p:cNvPr>
            <p:cNvSpPr/>
            <p:nvPr/>
          </p:nvSpPr>
          <p:spPr>
            <a:xfrm>
              <a:off x="7366125" y="1945083"/>
              <a:ext cx="56906" cy="365679"/>
            </a:xfrm>
            <a:custGeom>
              <a:avLst/>
              <a:gdLst>
                <a:gd name="connsiteX0" fmla="*/ 43862 w 56906"/>
                <a:gd name="connsiteY0" fmla="*/ 26089 h 365679"/>
                <a:gd name="connsiteX1" fmla="*/ 13044 w 56906"/>
                <a:gd name="connsiteY1" fmla="*/ 26089 h 365679"/>
                <a:gd name="connsiteX2" fmla="*/ 0 w 56906"/>
                <a:gd name="connsiteY2" fmla="*/ 13044 h 365679"/>
                <a:gd name="connsiteX3" fmla="*/ 13044 w 56906"/>
                <a:gd name="connsiteY3" fmla="*/ 0 h 365679"/>
                <a:gd name="connsiteX4" fmla="*/ 43862 w 56906"/>
                <a:gd name="connsiteY4" fmla="*/ 0 h 365679"/>
                <a:gd name="connsiteX5" fmla="*/ 56906 w 56906"/>
                <a:gd name="connsiteY5" fmla="*/ 13044 h 365679"/>
                <a:gd name="connsiteX6" fmla="*/ 43862 w 56906"/>
                <a:gd name="connsiteY6" fmla="*/ 26089 h 365679"/>
                <a:gd name="connsiteX7" fmla="*/ 43862 w 56906"/>
                <a:gd name="connsiteY7" fmla="*/ 68538 h 365679"/>
                <a:gd name="connsiteX8" fmla="*/ 28317 w 56906"/>
                <a:gd name="connsiteY8" fmla="*/ 68538 h 365679"/>
                <a:gd name="connsiteX9" fmla="*/ 15273 w 56906"/>
                <a:gd name="connsiteY9" fmla="*/ 55493 h 365679"/>
                <a:gd name="connsiteX10" fmla="*/ 28317 w 56906"/>
                <a:gd name="connsiteY10" fmla="*/ 42449 h 365679"/>
                <a:gd name="connsiteX11" fmla="*/ 43862 w 56906"/>
                <a:gd name="connsiteY11" fmla="*/ 42449 h 365679"/>
                <a:gd name="connsiteX12" fmla="*/ 56906 w 56906"/>
                <a:gd name="connsiteY12" fmla="*/ 55493 h 365679"/>
                <a:gd name="connsiteX13" fmla="*/ 43862 w 56906"/>
                <a:gd name="connsiteY13" fmla="*/ 68538 h 365679"/>
                <a:gd name="connsiteX14" fmla="*/ 43862 w 56906"/>
                <a:gd name="connsiteY14" fmla="*/ 153435 h 365679"/>
                <a:gd name="connsiteX15" fmla="*/ 28317 w 56906"/>
                <a:gd name="connsiteY15" fmla="*/ 153435 h 365679"/>
                <a:gd name="connsiteX16" fmla="*/ 15273 w 56906"/>
                <a:gd name="connsiteY16" fmla="*/ 140391 h 365679"/>
                <a:gd name="connsiteX17" fmla="*/ 28317 w 56906"/>
                <a:gd name="connsiteY17" fmla="*/ 127346 h 365679"/>
                <a:gd name="connsiteX18" fmla="*/ 43862 w 56906"/>
                <a:gd name="connsiteY18" fmla="*/ 127346 h 365679"/>
                <a:gd name="connsiteX19" fmla="*/ 56906 w 56906"/>
                <a:gd name="connsiteY19" fmla="*/ 140391 h 365679"/>
                <a:gd name="connsiteX20" fmla="*/ 43862 w 56906"/>
                <a:gd name="connsiteY20" fmla="*/ 153435 h 365679"/>
                <a:gd name="connsiteX21" fmla="*/ 43862 w 56906"/>
                <a:gd name="connsiteY21" fmla="*/ 238333 h 365679"/>
                <a:gd name="connsiteX22" fmla="*/ 28317 w 56906"/>
                <a:gd name="connsiteY22" fmla="*/ 238333 h 365679"/>
                <a:gd name="connsiteX23" fmla="*/ 15273 w 56906"/>
                <a:gd name="connsiteY23" fmla="*/ 225288 h 365679"/>
                <a:gd name="connsiteX24" fmla="*/ 28317 w 56906"/>
                <a:gd name="connsiteY24" fmla="*/ 212244 h 365679"/>
                <a:gd name="connsiteX25" fmla="*/ 43862 w 56906"/>
                <a:gd name="connsiteY25" fmla="*/ 212244 h 365679"/>
                <a:gd name="connsiteX26" fmla="*/ 56906 w 56906"/>
                <a:gd name="connsiteY26" fmla="*/ 225288 h 365679"/>
                <a:gd name="connsiteX27" fmla="*/ 43862 w 56906"/>
                <a:gd name="connsiteY27" fmla="*/ 238333 h 365679"/>
                <a:gd name="connsiteX28" fmla="*/ 43862 w 56906"/>
                <a:gd name="connsiteY28" fmla="*/ 324046 h 365679"/>
                <a:gd name="connsiteX29" fmla="*/ 28317 w 56906"/>
                <a:gd name="connsiteY29" fmla="*/ 324046 h 365679"/>
                <a:gd name="connsiteX30" fmla="*/ 15273 w 56906"/>
                <a:gd name="connsiteY30" fmla="*/ 311001 h 365679"/>
                <a:gd name="connsiteX31" fmla="*/ 28317 w 56906"/>
                <a:gd name="connsiteY31" fmla="*/ 297957 h 365679"/>
                <a:gd name="connsiteX32" fmla="*/ 43862 w 56906"/>
                <a:gd name="connsiteY32" fmla="*/ 297957 h 365679"/>
                <a:gd name="connsiteX33" fmla="*/ 56906 w 56906"/>
                <a:gd name="connsiteY33" fmla="*/ 311001 h 365679"/>
                <a:gd name="connsiteX34" fmla="*/ 43862 w 56906"/>
                <a:gd name="connsiteY34" fmla="*/ 324046 h 365679"/>
                <a:gd name="connsiteX35" fmla="*/ 43862 w 56906"/>
                <a:gd name="connsiteY35" fmla="*/ 110986 h 365679"/>
                <a:gd name="connsiteX36" fmla="*/ 28317 w 56906"/>
                <a:gd name="connsiteY36" fmla="*/ 110986 h 365679"/>
                <a:gd name="connsiteX37" fmla="*/ 15273 w 56906"/>
                <a:gd name="connsiteY37" fmla="*/ 97942 h 365679"/>
                <a:gd name="connsiteX38" fmla="*/ 28317 w 56906"/>
                <a:gd name="connsiteY38" fmla="*/ 84898 h 365679"/>
                <a:gd name="connsiteX39" fmla="*/ 43862 w 56906"/>
                <a:gd name="connsiteY39" fmla="*/ 84898 h 365679"/>
                <a:gd name="connsiteX40" fmla="*/ 56906 w 56906"/>
                <a:gd name="connsiteY40" fmla="*/ 97942 h 365679"/>
                <a:gd name="connsiteX41" fmla="*/ 43862 w 56906"/>
                <a:gd name="connsiteY41" fmla="*/ 110986 h 365679"/>
                <a:gd name="connsiteX42" fmla="*/ 43862 w 56906"/>
                <a:gd name="connsiteY42" fmla="*/ 195884 h 365679"/>
                <a:gd name="connsiteX43" fmla="*/ 13044 w 56906"/>
                <a:gd name="connsiteY43" fmla="*/ 195884 h 365679"/>
                <a:gd name="connsiteX44" fmla="*/ 0 w 56906"/>
                <a:gd name="connsiteY44" fmla="*/ 182840 h 365679"/>
                <a:gd name="connsiteX45" fmla="*/ 13044 w 56906"/>
                <a:gd name="connsiteY45" fmla="*/ 169795 h 365679"/>
                <a:gd name="connsiteX46" fmla="*/ 43862 w 56906"/>
                <a:gd name="connsiteY46" fmla="*/ 169795 h 365679"/>
                <a:gd name="connsiteX47" fmla="*/ 56906 w 56906"/>
                <a:gd name="connsiteY47" fmla="*/ 182840 h 365679"/>
                <a:gd name="connsiteX48" fmla="*/ 43862 w 56906"/>
                <a:gd name="connsiteY48" fmla="*/ 195884 h 365679"/>
                <a:gd name="connsiteX49" fmla="*/ 43862 w 56906"/>
                <a:gd name="connsiteY49" fmla="*/ 365679 h 365679"/>
                <a:gd name="connsiteX50" fmla="*/ 13044 w 56906"/>
                <a:gd name="connsiteY50" fmla="*/ 365679 h 365679"/>
                <a:gd name="connsiteX51" fmla="*/ 0 w 56906"/>
                <a:gd name="connsiteY51" fmla="*/ 352635 h 365679"/>
                <a:gd name="connsiteX52" fmla="*/ 13044 w 56906"/>
                <a:gd name="connsiteY52" fmla="*/ 339590 h 365679"/>
                <a:gd name="connsiteX53" fmla="*/ 43862 w 56906"/>
                <a:gd name="connsiteY53" fmla="*/ 339590 h 365679"/>
                <a:gd name="connsiteX54" fmla="*/ 56906 w 56906"/>
                <a:gd name="connsiteY54" fmla="*/ 352635 h 365679"/>
                <a:gd name="connsiteX55" fmla="*/ 43862 w 56906"/>
                <a:gd name="connsiteY55" fmla="*/ 365679 h 365679"/>
                <a:gd name="connsiteX56" fmla="*/ 43862 w 56906"/>
                <a:gd name="connsiteY56" fmla="*/ 280782 h 365679"/>
                <a:gd name="connsiteX57" fmla="*/ 28317 w 56906"/>
                <a:gd name="connsiteY57" fmla="*/ 280782 h 365679"/>
                <a:gd name="connsiteX58" fmla="*/ 15273 w 56906"/>
                <a:gd name="connsiteY58" fmla="*/ 267737 h 365679"/>
                <a:gd name="connsiteX59" fmla="*/ 28317 w 56906"/>
                <a:gd name="connsiteY59" fmla="*/ 254693 h 365679"/>
                <a:gd name="connsiteX60" fmla="*/ 43862 w 56906"/>
                <a:gd name="connsiteY60" fmla="*/ 254693 h 365679"/>
                <a:gd name="connsiteX61" fmla="*/ 56906 w 56906"/>
                <a:gd name="connsiteY61" fmla="*/ 267737 h 365679"/>
                <a:gd name="connsiteX62" fmla="*/ 43862 w 56906"/>
                <a:gd name="connsiteY62" fmla="*/ 280782 h 3656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56906" h="365679">
                  <a:moveTo>
                    <a:pt x="43862" y="26089"/>
                  </a:moveTo>
                  <a:lnTo>
                    <a:pt x="13044" y="26089"/>
                  </a:lnTo>
                  <a:cubicBezTo>
                    <a:pt x="5816" y="26089"/>
                    <a:pt x="0" y="20273"/>
                    <a:pt x="0" y="13044"/>
                  </a:cubicBezTo>
                  <a:cubicBezTo>
                    <a:pt x="0" y="5816"/>
                    <a:pt x="5816" y="0"/>
                    <a:pt x="13044" y="0"/>
                  </a:cubicBezTo>
                  <a:lnTo>
                    <a:pt x="43862" y="0"/>
                  </a:lnTo>
                  <a:cubicBezTo>
                    <a:pt x="51091" y="0"/>
                    <a:pt x="56906" y="5816"/>
                    <a:pt x="56906" y="13044"/>
                  </a:cubicBezTo>
                  <a:cubicBezTo>
                    <a:pt x="56906" y="20273"/>
                    <a:pt x="51091" y="26089"/>
                    <a:pt x="43862" y="26089"/>
                  </a:cubicBezTo>
                  <a:close/>
                  <a:moveTo>
                    <a:pt x="43862" y="68538"/>
                  </a:moveTo>
                  <a:lnTo>
                    <a:pt x="28317" y="68538"/>
                  </a:lnTo>
                  <a:cubicBezTo>
                    <a:pt x="21089" y="68538"/>
                    <a:pt x="15273" y="62722"/>
                    <a:pt x="15273" y="55493"/>
                  </a:cubicBezTo>
                  <a:cubicBezTo>
                    <a:pt x="15273" y="48264"/>
                    <a:pt x="21089" y="42449"/>
                    <a:pt x="28317" y="42449"/>
                  </a:cubicBezTo>
                  <a:lnTo>
                    <a:pt x="43862" y="42449"/>
                  </a:lnTo>
                  <a:cubicBezTo>
                    <a:pt x="51091" y="42449"/>
                    <a:pt x="56906" y="48264"/>
                    <a:pt x="56906" y="55493"/>
                  </a:cubicBezTo>
                  <a:cubicBezTo>
                    <a:pt x="56906" y="62722"/>
                    <a:pt x="51091" y="68538"/>
                    <a:pt x="43862" y="68538"/>
                  </a:cubicBezTo>
                  <a:close/>
                  <a:moveTo>
                    <a:pt x="43862" y="153435"/>
                  </a:moveTo>
                  <a:lnTo>
                    <a:pt x="28317" y="153435"/>
                  </a:lnTo>
                  <a:cubicBezTo>
                    <a:pt x="21089" y="153435"/>
                    <a:pt x="15273" y="147620"/>
                    <a:pt x="15273" y="140391"/>
                  </a:cubicBezTo>
                  <a:cubicBezTo>
                    <a:pt x="15273" y="133162"/>
                    <a:pt x="21089" y="127346"/>
                    <a:pt x="28317" y="127346"/>
                  </a:cubicBezTo>
                  <a:lnTo>
                    <a:pt x="43862" y="127346"/>
                  </a:lnTo>
                  <a:cubicBezTo>
                    <a:pt x="51091" y="127346"/>
                    <a:pt x="56906" y="133162"/>
                    <a:pt x="56906" y="140391"/>
                  </a:cubicBezTo>
                  <a:cubicBezTo>
                    <a:pt x="56906" y="147620"/>
                    <a:pt x="51091" y="153435"/>
                    <a:pt x="43862" y="153435"/>
                  </a:cubicBezTo>
                  <a:close/>
                  <a:moveTo>
                    <a:pt x="43862" y="238333"/>
                  </a:moveTo>
                  <a:lnTo>
                    <a:pt x="28317" y="238333"/>
                  </a:lnTo>
                  <a:cubicBezTo>
                    <a:pt x="21089" y="238333"/>
                    <a:pt x="15273" y="232517"/>
                    <a:pt x="15273" y="225288"/>
                  </a:cubicBezTo>
                  <a:cubicBezTo>
                    <a:pt x="15273" y="218060"/>
                    <a:pt x="21089" y="212244"/>
                    <a:pt x="28317" y="212244"/>
                  </a:cubicBezTo>
                  <a:lnTo>
                    <a:pt x="43862" y="212244"/>
                  </a:lnTo>
                  <a:cubicBezTo>
                    <a:pt x="51091" y="212244"/>
                    <a:pt x="56906" y="218060"/>
                    <a:pt x="56906" y="225288"/>
                  </a:cubicBezTo>
                  <a:cubicBezTo>
                    <a:pt x="56906" y="232517"/>
                    <a:pt x="51091" y="238333"/>
                    <a:pt x="43862" y="238333"/>
                  </a:cubicBezTo>
                  <a:close/>
                  <a:moveTo>
                    <a:pt x="43862" y="324046"/>
                  </a:moveTo>
                  <a:lnTo>
                    <a:pt x="28317" y="324046"/>
                  </a:lnTo>
                  <a:cubicBezTo>
                    <a:pt x="21089" y="324046"/>
                    <a:pt x="15273" y="318230"/>
                    <a:pt x="15273" y="311001"/>
                  </a:cubicBezTo>
                  <a:cubicBezTo>
                    <a:pt x="15273" y="303773"/>
                    <a:pt x="21089" y="297957"/>
                    <a:pt x="28317" y="297957"/>
                  </a:cubicBezTo>
                  <a:lnTo>
                    <a:pt x="43862" y="297957"/>
                  </a:lnTo>
                  <a:cubicBezTo>
                    <a:pt x="51091" y="297957"/>
                    <a:pt x="56906" y="303773"/>
                    <a:pt x="56906" y="311001"/>
                  </a:cubicBezTo>
                  <a:cubicBezTo>
                    <a:pt x="56906" y="318230"/>
                    <a:pt x="51091" y="324046"/>
                    <a:pt x="43862" y="324046"/>
                  </a:cubicBezTo>
                  <a:close/>
                  <a:moveTo>
                    <a:pt x="43862" y="110986"/>
                  </a:moveTo>
                  <a:lnTo>
                    <a:pt x="28317" y="110986"/>
                  </a:lnTo>
                  <a:cubicBezTo>
                    <a:pt x="21089" y="110986"/>
                    <a:pt x="15273" y="105171"/>
                    <a:pt x="15273" y="97942"/>
                  </a:cubicBezTo>
                  <a:cubicBezTo>
                    <a:pt x="15273" y="90713"/>
                    <a:pt x="21089" y="84898"/>
                    <a:pt x="28317" y="84898"/>
                  </a:cubicBezTo>
                  <a:lnTo>
                    <a:pt x="43862" y="84898"/>
                  </a:lnTo>
                  <a:cubicBezTo>
                    <a:pt x="51091" y="84898"/>
                    <a:pt x="56906" y="90713"/>
                    <a:pt x="56906" y="97942"/>
                  </a:cubicBezTo>
                  <a:cubicBezTo>
                    <a:pt x="56906" y="105171"/>
                    <a:pt x="51091" y="110986"/>
                    <a:pt x="43862" y="110986"/>
                  </a:cubicBezTo>
                  <a:close/>
                  <a:moveTo>
                    <a:pt x="43862" y="195884"/>
                  </a:moveTo>
                  <a:lnTo>
                    <a:pt x="13044" y="195884"/>
                  </a:lnTo>
                  <a:cubicBezTo>
                    <a:pt x="5816" y="195884"/>
                    <a:pt x="0" y="190068"/>
                    <a:pt x="0" y="182840"/>
                  </a:cubicBezTo>
                  <a:cubicBezTo>
                    <a:pt x="0" y="175611"/>
                    <a:pt x="5816" y="169795"/>
                    <a:pt x="13044" y="169795"/>
                  </a:cubicBezTo>
                  <a:lnTo>
                    <a:pt x="43862" y="169795"/>
                  </a:lnTo>
                  <a:cubicBezTo>
                    <a:pt x="51091" y="169795"/>
                    <a:pt x="56906" y="175611"/>
                    <a:pt x="56906" y="182840"/>
                  </a:cubicBezTo>
                  <a:cubicBezTo>
                    <a:pt x="56906" y="190068"/>
                    <a:pt x="51091" y="195884"/>
                    <a:pt x="43862" y="195884"/>
                  </a:cubicBezTo>
                  <a:close/>
                  <a:moveTo>
                    <a:pt x="43862" y="365679"/>
                  </a:moveTo>
                  <a:lnTo>
                    <a:pt x="13044" y="365679"/>
                  </a:lnTo>
                  <a:cubicBezTo>
                    <a:pt x="5816" y="365679"/>
                    <a:pt x="0" y="359864"/>
                    <a:pt x="0" y="352635"/>
                  </a:cubicBezTo>
                  <a:cubicBezTo>
                    <a:pt x="0" y="345406"/>
                    <a:pt x="5816" y="339590"/>
                    <a:pt x="13044" y="339590"/>
                  </a:cubicBezTo>
                  <a:lnTo>
                    <a:pt x="43862" y="339590"/>
                  </a:lnTo>
                  <a:cubicBezTo>
                    <a:pt x="51091" y="339590"/>
                    <a:pt x="56906" y="345406"/>
                    <a:pt x="56906" y="352635"/>
                  </a:cubicBezTo>
                  <a:cubicBezTo>
                    <a:pt x="56906" y="359864"/>
                    <a:pt x="51091" y="365679"/>
                    <a:pt x="43862" y="365679"/>
                  </a:cubicBezTo>
                  <a:close/>
                  <a:moveTo>
                    <a:pt x="43862" y="280782"/>
                  </a:moveTo>
                  <a:lnTo>
                    <a:pt x="28317" y="280782"/>
                  </a:lnTo>
                  <a:cubicBezTo>
                    <a:pt x="21089" y="280782"/>
                    <a:pt x="15273" y="274966"/>
                    <a:pt x="15273" y="267737"/>
                  </a:cubicBezTo>
                  <a:cubicBezTo>
                    <a:pt x="15273" y="260508"/>
                    <a:pt x="21089" y="254693"/>
                    <a:pt x="28317" y="254693"/>
                  </a:cubicBezTo>
                  <a:lnTo>
                    <a:pt x="43862" y="254693"/>
                  </a:lnTo>
                  <a:cubicBezTo>
                    <a:pt x="51091" y="254693"/>
                    <a:pt x="56906" y="260508"/>
                    <a:pt x="56906" y="267737"/>
                  </a:cubicBezTo>
                  <a:cubicBezTo>
                    <a:pt x="56906" y="274966"/>
                    <a:pt x="51091" y="280782"/>
                    <a:pt x="43862" y="280782"/>
                  </a:cubicBezTo>
                  <a:close/>
                </a:path>
              </a:pathLst>
            </a:custGeom>
            <a:solidFill>
              <a:srgbClr val="333333"/>
            </a:solidFill>
            <a:ln w="5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1" name="任意多边形: 形状 240">
              <a:extLst>
                <a:ext uri="{FF2B5EF4-FFF2-40B4-BE49-F238E27FC236}">
                  <a16:creationId xmlns="" xmlns:a16="http://schemas.microsoft.com/office/drawing/2014/main" id="{46AA78F8-470C-4C85-9A9B-0D75A41C94F2}"/>
                </a:ext>
              </a:extLst>
            </p:cNvPr>
            <p:cNvSpPr/>
            <p:nvPr/>
          </p:nvSpPr>
          <p:spPr>
            <a:xfrm>
              <a:off x="7275194" y="1888774"/>
              <a:ext cx="47992" cy="477752"/>
            </a:xfrm>
            <a:custGeom>
              <a:avLst/>
              <a:gdLst>
                <a:gd name="connsiteX0" fmla="*/ 13044 w 47992"/>
                <a:gd name="connsiteY0" fmla="*/ 477753 h 477752"/>
                <a:gd name="connsiteX1" fmla="*/ 0 w 47992"/>
                <a:gd name="connsiteY1" fmla="*/ 464708 h 477752"/>
                <a:gd name="connsiteX2" fmla="*/ 0 w 47992"/>
                <a:gd name="connsiteY2" fmla="*/ 13044 h 477752"/>
                <a:gd name="connsiteX3" fmla="*/ 13044 w 47992"/>
                <a:gd name="connsiteY3" fmla="*/ 0 h 477752"/>
                <a:gd name="connsiteX4" fmla="*/ 34948 w 47992"/>
                <a:gd name="connsiteY4" fmla="*/ 0 h 477752"/>
                <a:gd name="connsiteX5" fmla="*/ 47993 w 47992"/>
                <a:gd name="connsiteY5" fmla="*/ 13044 h 477752"/>
                <a:gd name="connsiteX6" fmla="*/ 47993 w 47992"/>
                <a:gd name="connsiteY6" fmla="*/ 464708 h 477752"/>
                <a:gd name="connsiteX7" fmla="*/ 34948 w 47992"/>
                <a:gd name="connsiteY7" fmla="*/ 477753 h 477752"/>
                <a:gd name="connsiteX8" fmla="*/ 13044 w 47992"/>
                <a:gd name="connsiteY8" fmla="*/ 477753 h 4777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7992" h="477752">
                  <a:moveTo>
                    <a:pt x="13044" y="477753"/>
                  </a:moveTo>
                  <a:cubicBezTo>
                    <a:pt x="5816" y="477753"/>
                    <a:pt x="0" y="471937"/>
                    <a:pt x="0" y="464708"/>
                  </a:cubicBezTo>
                  <a:lnTo>
                    <a:pt x="0" y="13044"/>
                  </a:lnTo>
                  <a:cubicBezTo>
                    <a:pt x="0" y="5816"/>
                    <a:pt x="5816" y="0"/>
                    <a:pt x="13044" y="0"/>
                  </a:cubicBezTo>
                  <a:lnTo>
                    <a:pt x="34948" y="0"/>
                  </a:lnTo>
                  <a:cubicBezTo>
                    <a:pt x="42177" y="0"/>
                    <a:pt x="47993" y="5816"/>
                    <a:pt x="47993" y="13044"/>
                  </a:cubicBezTo>
                  <a:lnTo>
                    <a:pt x="47993" y="464708"/>
                  </a:lnTo>
                  <a:cubicBezTo>
                    <a:pt x="47993" y="471937"/>
                    <a:pt x="42177" y="477753"/>
                    <a:pt x="34948" y="477753"/>
                  </a:cubicBezTo>
                  <a:lnTo>
                    <a:pt x="13044" y="477753"/>
                  </a:lnTo>
                  <a:close/>
                </a:path>
              </a:pathLst>
            </a:custGeom>
            <a:solidFill>
              <a:srgbClr val="FFBA40"/>
            </a:solidFill>
            <a:ln w="5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2" name="任意多边形: 形状 241">
              <a:extLst>
                <a:ext uri="{FF2B5EF4-FFF2-40B4-BE49-F238E27FC236}">
                  <a16:creationId xmlns="" xmlns:a16="http://schemas.microsoft.com/office/drawing/2014/main" id="{D914300A-D601-48BA-8801-F0A86E6D18C5}"/>
                </a:ext>
              </a:extLst>
            </p:cNvPr>
            <p:cNvSpPr/>
            <p:nvPr/>
          </p:nvSpPr>
          <p:spPr>
            <a:xfrm>
              <a:off x="7262149" y="1876001"/>
              <a:ext cx="74081" cy="503841"/>
            </a:xfrm>
            <a:custGeom>
              <a:avLst/>
              <a:gdLst>
                <a:gd name="connsiteX0" fmla="*/ 47993 w 74081"/>
                <a:gd name="connsiteY0" fmla="*/ 25817 h 503841"/>
                <a:gd name="connsiteX1" fmla="*/ 47993 w 74081"/>
                <a:gd name="connsiteY1" fmla="*/ 477481 h 503841"/>
                <a:gd name="connsiteX2" fmla="*/ 26089 w 74081"/>
                <a:gd name="connsiteY2" fmla="*/ 477481 h 503841"/>
                <a:gd name="connsiteX3" fmla="*/ 26089 w 74081"/>
                <a:gd name="connsiteY3" fmla="*/ 25817 h 503841"/>
                <a:gd name="connsiteX4" fmla="*/ 47993 w 74081"/>
                <a:gd name="connsiteY4" fmla="*/ 25817 h 503841"/>
                <a:gd name="connsiteX5" fmla="*/ 47993 w 74081"/>
                <a:gd name="connsiteY5" fmla="*/ 0 h 503841"/>
                <a:gd name="connsiteX6" fmla="*/ 26089 w 74081"/>
                <a:gd name="connsiteY6" fmla="*/ 0 h 503841"/>
                <a:gd name="connsiteX7" fmla="*/ 0 w 74081"/>
                <a:gd name="connsiteY7" fmla="*/ 26089 h 503841"/>
                <a:gd name="connsiteX8" fmla="*/ 0 w 74081"/>
                <a:gd name="connsiteY8" fmla="*/ 477753 h 503841"/>
                <a:gd name="connsiteX9" fmla="*/ 26089 w 74081"/>
                <a:gd name="connsiteY9" fmla="*/ 503842 h 503841"/>
                <a:gd name="connsiteX10" fmla="*/ 47993 w 74081"/>
                <a:gd name="connsiteY10" fmla="*/ 503842 h 503841"/>
                <a:gd name="connsiteX11" fmla="*/ 74082 w 74081"/>
                <a:gd name="connsiteY11" fmla="*/ 477753 h 503841"/>
                <a:gd name="connsiteX12" fmla="*/ 74082 w 74081"/>
                <a:gd name="connsiteY12" fmla="*/ 25817 h 503841"/>
                <a:gd name="connsiteX13" fmla="*/ 47993 w 74081"/>
                <a:gd name="connsiteY13" fmla="*/ 0 h 503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74081" h="503841">
                  <a:moveTo>
                    <a:pt x="47993" y="25817"/>
                  </a:moveTo>
                  <a:lnTo>
                    <a:pt x="47993" y="477481"/>
                  </a:lnTo>
                  <a:lnTo>
                    <a:pt x="26089" y="477481"/>
                  </a:lnTo>
                  <a:lnTo>
                    <a:pt x="26089" y="25817"/>
                  </a:lnTo>
                  <a:lnTo>
                    <a:pt x="47993" y="25817"/>
                  </a:lnTo>
                  <a:moveTo>
                    <a:pt x="47993" y="0"/>
                  </a:moveTo>
                  <a:lnTo>
                    <a:pt x="26089" y="0"/>
                  </a:lnTo>
                  <a:cubicBezTo>
                    <a:pt x="11686" y="0"/>
                    <a:pt x="0" y="11631"/>
                    <a:pt x="0" y="26089"/>
                  </a:cubicBezTo>
                  <a:lnTo>
                    <a:pt x="0" y="477753"/>
                  </a:lnTo>
                  <a:cubicBezTo>
                    <a:pt x="0" y="492156"/>
                    <a:pt x="11631" y="503842"/>
                    <a:pt x="26089" y="503842"/>
                  </a:cubicBezTo>
                  <a:lnTo>
                    <a:pt x="47993" y="503842"/>
                  </a:lnTo>
                  <a:cubicBezTo>
                    <a:pt x="62396" y="503842"/>
                    <a:pt x="74082" y="492210"/>
                    <a:pt x="74082" y="477753"/>
                  </a:cubicBezTo>
                  <a:lnTo>
                    <a:pt x="74082" y="25817"/>
                  </a:lnTo>
                  <a:cubicBezTo>
                    <a:pt x="74082" y="11686"/>
                    <a:pt x="62396" y="0"/>
                    <a:pt x="47993" y="0"/>
                  </a:cubicBezTo>
                  <a:close/>
                </a:path>
              </a:pathLst>
            </a:custGeom>
            <a:solidFill>
              <a:srgbClr val="333333"/>
            </a:solidFill>
            <a:ln w="5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3" name="任意多边形: 形状 242">
              <a:extLst>
                <a:ext uri="{FF2B5EF4-FFF2-40B4-BE49-F238E27FC236}">
                  <a16:creationId xmlns="" xmlns:a16="http://schemas.microsoft.com/office/drawing/2014/main" id="{617EA773-7830-4370-8E7E-CD543A617ACF}"/>
                </a:ext>
              </a:extLst>
            </p:cNvPr>
            <p:cNvSpPr/>
            <p:nvPr/>
          </p:nvSpPr>
          <p:spPr>
            <a:xfrm>
              <a:off x="7029302" y="1888720"/>
              <a:ext cx="212822" cy="330187"/>
            </a:xfrm>
            <a:custGeom>
              <a:avLst/>
              <a:gdLst>
                <a:gd name="connsiteX0" fmla="*/ 106316 w 212822"/>
                <a:gd name="connsiteY0" fmla="*/ 330188 h 330187"/>
                <a:gd name="connsiteX1" fmla="*/ 44464 w 212822"/>
                <a:gd name="connsiteY1" fmla="*/ 298827 h 330187"/>
                <a:gd name="connsiteX2" fmla="*/ 2558 w 212822"/>
                <a:gd name="connsiteY2" fmla="*/ 242518 h 330187"/>
                <a:gd name="connsiteX3" fmla="*/ 2830 w 212822"/>
                <a:gd name="connsiteY3" fmla="*/ 226702 h 330187"/>
                <a:gd name="connsiteX4" fmla="*/ 44192 w 212822"/>
                <a:gd name="connsiteY4" fmla="*/ 155935 h 330187"/>
                <a:gd name="connsiteX5" fmla="*/ 93870 w 212822"/>
                <a:gd name="connsiteY5" fmla="*/ 9729 h 330187"/>
                <a:gd name="connsiteX6" fmla="*/ 106099 w 212822"/>
                <a:gd name="connsiteY6" fmla="*/ 0 h 330187"/>
                <a:gd name="connsiteX7" fmla="*/ 106370 w 212822"/>
                <a:gd name="connsiteY7" fmla="*/ 0 h 330187"/>
                <a:gd name="connsiteX8" fmla="*/ 118871 w 212822"/>
                <a:gd name="connsiteY8" fmla="*/ 9131 h 330187"/>
                <a:gd name="connsiteX9" fmla="*/ 169636 w 212822"/>
                <a:gd name="connsiteY9" fmla="*/ 156425 h 330187"/>
                <a:gd name="connsiteX10" fmla="*/ 209856 w 212822"/>
                <a:gd name="connsiteY10" fmla="*/ 226049 h 330187"/>
                <a:gd name="connsiteX11" fmla="*/ 210400 w 212822"/>
                <a:gd name="connsiteY11" fmla="*/ 242138 h 330187"/>
                <a:gd name="connsiteX12" fmla="*/ 168495 w 212822"/>
                <a:gd name="connsiteY12" fmla="*/ 298718 h 330187"/>
                <a:gd name="connsiteX13" fmla="*/ 106316 w 212822"/>
                <a:gd name="connsiteY13" fmla="*/ 330188 h 3301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12822" h="330187">
                  <a:moveTo>
                    <a:pt x="106316" y="330188"/>
                  </a:moveTo>
                  <a:cubicBezTo>
                    <a:pt x="81640" y="330188"/>
                    <a:pt x="59139" y="318828"/>
                    <a:pt x="44464" y="298827"/>
                  </a:cubicBezTo>
                  <a:lnTo>
                    <a:pt x="2558" y="242518"/>
                  </a:lnTo>
                  <a:cubicBezTo>
                    <a:pt x="-1029" y="237789"/>
                    <a:pt x="-757" y="231158"/>
                    <a:pt x="2830" y="226702"/>
                  </a:cubicBezTo>
                  <a:cubicBezTo>
                    <a:pt x="2830" y="226430"/>
                    <a:pt x="18103" y="207570"/>
                    <a:pt x="44192" y="155935"/>
                  </a:cubicBezTo>
                  <a:cubicBezTo>
                    <a:pt x="66965" y="110986"/>
                    <a:pt x="93598" y="10816"/>
                    <a:pt x="93870" y="9729"/>
                  </a:cubicBezTo>
                  <a:cubicBezTo>
                    <a:pt x="95283" y="4185"/>
                    <a:pt x="100229" y="272"/>
                    <a:pt x="106099" y="0"/>
                  </a:cubicBezTo>
                  <a:lnTo>
                    <a:pt x="106370" y="0"/>
                  </a:lnTo>
                  <a:cubicBezTo>
                    <a:pt x="111914" y="0"/>
                    <a:pt x="117186" y="3587"/>
                    <a:pt x="118871" y="9131"/>
                  </a:cubicBezTo>
                  <a:cubicBezTo>
                    <a:pt x="119143" y="10218"/>
                    <a:pt x="151319" y="112889"/>
                    <a:pt x="169636" y="156425"/>
                  </a:cubicBezTo>
                  <a:cubicBezTo>
                    <a:pt x="187409" y="198602"/>
                    <a:pt x="209585" y="225778"/>
                    <a:pt x="209856" y="226049"/>
                  </a:cubicBezTo>
                  <a:cubicBezTo>
                    <a:pt x="213715" y="230778"/>
                    <a:pt x="213715" y="237137"/>
                    <a:pt x="210400" y="242138"/>
                  </a:cubicBezTo>
                  <a:lnTo>
                    <a:pt x="168495" y="298718"/>
                  </a:lnTo>
                  <a:cubicBezTo>
                    <a:pt x="153494" y="318828"/>
                    <a:pt x="130992" y="330188"/>
                    <a:pt x="106316" y="330188"/>
                  </a:cubicBezTo>
                  <a:close/>
                </a:path>
              </a:pathLst>
            </a:custGeom>
            <a:solidFill>
              <a:srgbClr val="FFBA40"/>
            </a:solidFill>
            <a:ln w="5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4" name="任意多边形: 形状 243">
              <a:extLst>
                <a:ext uri="{FF2B5EF4-FFF2-40B4-BE49-F238E27FC236}">
                  <a16:creationId xmlns="" xmlns:a16="http://schemas.microsoft.com/office/drawing/2014/main" id="{3E251CCE-7C91-473F-9649-4ED29C44F48F}"/>
                </a:ext>
              </a:extLst>
            </p:cNvPr>
            <p:cNvSpPr/>
            <p:nvPr/>
          </p:nvSpPr>
          <p:spPr>
            <a:xfrm>
              <a:off x="7016219" y="1876001"/>
              <a:ext cx="238883" cy="356222"/>
            </a:xfrm>
            <a:custGeom>
              <a:avLst/>
              <a:gdLst>
                <a:gd name="connsiteX0" fmla="*/ 119399 w 238883"/>
                <a:gd name="connsiteY0" fmla="*/ 25817 h 356222"/>
                <a:gd name="connsiteX1" fmla="*/ 170436 w 238883"/>
                <a:gd name="connsiteY1" fmla="*/ 174524 h 356222"/>
                <a:gd name="connsiteX2" fmla="*/ 212613 w 238883"/>
                <a:gd name="connsiteY2" fmla="*/ 247464 h 356222"/>
                <a:gd name="connsiteX3" fmla="*/ 170979 w 238883"/>
                <a:gd name="connsiteY3" fmla="*/ 304044 h 356222"/>
                <a:gd name="connsiteX4" fmla="*/ 119399 w 238883"/>
                <a:gd name="connsiteY4" fmla="*/ 330133 h 356222"/>
                <a:gd name="connsiteX5" fmla="*/ 67819 w 238883"/>
                <a:gd name="connsiteY5" fmla="*/ 304044 h 356222"/>
                <a:gd name="connsiteX6" fmla="*/ 26186 w 238883"/>
                <a:gd name="connsiteY6" fmla="*/ 247464 h 356222"/>
                <a:gd name="connsiteX7" fmla="*/ 68906 w 238883"/>
                <a:gd name="connsiteY7" fmla="*/ 174524 h 356222"/>
                <a:gd name="connsiteX8" fmla="*/ 119399 w 238883"/>
                <a:gd name="connsiteY8" fmla="*/ 25817 h 356222"/>
                <a:gd name="connsiteX9" fmla="*/ 119399 w 238883"/>
                <a:gd name="connsiteY9" fmla="*/ 0 h 356222"/>
                <a:gd name="connsiteX10" fmla="*/ 118856 w 238883"/>
                <a:gd name="connsiteY10" fmla="*/ 0 h 356222"/>
                <a:gd name="connsiteX11" fmla="*/ 94180 w 238883"/>
                <a:gd name="connsiteY11" fmla="*/ 19404 h 356222"/>
                <a:gd name="connsiteX12" fmla="*/ 45644 w 238883"/>
                <a:gd name="connsiteY12" fmla="*/ 162838 h 356222"/>
                <a:gd name="connsiteX13" fmla="*/ 5695 w 238883"/>
                <a:gd name="connsiteY13" fmla="*/ 231376 h 356222"/>
                <a:gd name="connsiteX14" fmla="*/ 5152 w 238883"/>
                <a:gd name="connsiteY14" fmla="*/ 263009 h 356222"/>
                <a:gd name="connsiteX15" fmla="*/ 47057 w 238883"/>
                <a:gd name="connsiteY15" fmla="*/ 319589 h 356222"/>
                <a:gd name="connsiteX16" fmla="*/ 119454 w 238883"/>
                <a:gd name="connsiteY16" fmla="*/ 356222 h 356222"/>
                <a:gd name="connsiteX17" fmla="*/ 191850 w 238883"/>
                <a:gd name="connsiteY17" fmla="*/ 319589 h 356222"/>
                <a:gd name="connsiteX18" fmla="*/ 233756 w 238883"/>
                <a:gd name="connsiteY18" fmla="*/ 263009 h 356222"/>
                <a:gd name="connsiteX19" fmla="*/ 232940 w 238883"/>
                <a:gd name="connsiteY19" fmla="*/ 231104 h 356222"/>
                <a:gd name="connsiteX20" fmla="*/ 194677 w 238883"/>
                <a:gd name="connsiteY20" fmla="*/ 164523 h 356222"/>
                <a:gd name="connsiteX21" fmla="*/ 144456 w 238883"/>
                <a:gd name="connsiteY21" fmla="*/ 18317 h 356222"/>
                <a:gd name="connsiteX22" fmla="*/ 119399 w 238883"/>
                <a:gd name="connsiteY22" fmla="*/ 0 h 3562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38883" h="356222">
                  <a:moveTo>
                    <a:pt x="119399" y="25817"/>
                  </a:moveTo>
                  <a:cubicBezTo>
                    <a:pt x="119399" y="25817"/>
                    <a:pt x="151576" y="129847"/>
                    <a:pt x="170436" y="174524"/>
                  </a:cubicBezTo>
                  <a:cubicBezTo>
                    <a:pt x="189296" y="219201"/>
                    <a:pt x="212613" y="247464"/>
                    <a:pt x="212613" y="247464"/>
                  </a:cubicBezTo>
                  <a:lnTo>
                    <a:pt x="170979" y="304044"/>
                  </a:lnTo>
                  <a:cubicBezTo>
                    <a:pt x="158207" y="321219"/>
                    <a:pt x="138803" y="330133"/>
                    <a:pt x="119399" y="330133"/>
                  </a:cubicBezTo>
                  <a:cubicBezTo>
                    <a:pt x="99996" y="330133"/>
                    <a:pt x="80810" y="321546"/>
                    <a:pt x="67819" y="304044"/>
                  </a:cubicBezTo>
                  <a:lnTo>
                    <a:pt x="26186" y="247464"/>
                  </a:lnTo>
                  <a:cubicBezTo>
                    <a:pt x="26186" y="247464"/>
                    <a:pt x="41459" y="228332"/>
                    <a:pt x="68906" y="174524"/>
                  </a:cubicBezTo>
                  <a:cubicBezTo>
                    <a:pt x="92495" y="127618"/>
                    <a:pt x="119399" y="25817"/>
                    <a:pt x="119399" y="25817"/>
                  </a:cubicBezTo>
                  <a:moveTo>
                    <a:pt x="119399" y="0"/>
                  </a:moveTo>
                  <a:lnTo>
                    <a:pt x="118856" y="0"/>
                  </a:lnTo>
                  <a:cubicBezTo>
                    <a:pt x="107225" y="272"/>
                    <a:pt x="97224" y="8044"/>
                    <a:pt x="94180" y="19404"/>
                  </a:cubicBezTo>
                  <a:cubicBezTo>
                    <a:pt x="93908" y="20491"/>
                    <a:pt x="67548" y="119302"/>
                    <a:pt x="45644" y="162838"/>
                  </a:cubicBezTo>
                  <a:cubicBezTo>
                    <a:pt x="20370" y="212516"/>
                    <a:pt x="5967" y="231104"/>
                    <a:pt x="5695" y="231376"/>
                  </a:cubicBezTo>
                  <a:cubicBezTo>
                    <a:pt x="-1805" y="240507"/>
                    <a:pt x="-1805" y="253551"/>
                    <a:pt x="5152" y="263009"/>
                  </a:cubicBezTo>
                  <a:lnTo>
                    <a:pt x="47057" y="319589"/>
                  </a:lnTo>
                  <a:cubicBezTo>
                    <a:pt x="64232" y="342906"/>
                    <a:pt x="90593" y="356222"/>
                    <a:pt x="119454" y="356222"/>
                  </a:cubicBezTo>
                  <a:cubicBezTo>
                    <a:pt x="148315" y="356222"/>
                    <a:pt x="174675" y="342906"/>
                    <a:pt x="191850" y="319589"/>
                  </a:cubicBezTo>
                  <a:lnTo>
                    <a:pt x="233756" y="263009"/>
                  </a:lnTo>
                  <a:cubicBezTo>
                    <a:pt x="240984" y="253280"/>
                    <a:pt x="240441" y="240235"/>
                    <a:pt x="232940" y="231104"/>
                  </a:cubicBezTo>
                  <a:cubicBezTo>
                    <a:pt x="232669" y="230832"/>
                    <a:pt x="211580" y="204743"/>
                    <a:pt x="194677" y="164523"/>
                  </a:cubicBezTo>
                  <a:cubicBezTo>
                    <a:pt x="176632" y="121531"/>
                    <a:pt x="144727" y="19404"/>
                    <a:pt x="144456" y="18317"/>
                  </a:cubicBezTo>
                  <a:cubicBezTo>
                    <a:pt x="140760" y="7229"/>
                    <a:pt x="130759" y="0"/>
                    <a:pt x="119399" y="0"/>
                  </a:cubicBezTo>
                  <a:close/>
                </a:path>
              </a:pathLst>
            </a:custGeom>
            <a:solidFill>
              <a:srgbClr val="333333"/>
            </a:solidFill>
            <a:ln w="5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5" name="任意多边形: 形状 244">
              <a:extLst>
                <a:ext uri="{FF2B5EF4-FFF2-40B4-BE49-F238E27FC236}">
                  <a16:creationId xmlns="" xmlns:a16="http://schemas.microsoft.com/office/drawing/2014/main" id="{F40DB84B-08F9-4BE7-BA4C-7EFCEE18583B}"/>
                </a:ext>
              </a:extLst>
            </p:cNvPr>
            <p:cNvSpPr/>
            <p:nvPr/>
          </p:nvSpPr>
          <p:spPr>
            <a:xfrm>
              <a:off x="7055993" y="2193144"/>
              <a:ext cx="159250" cy="170936"/>
            </a:xfrm>
            <a:custGeom>
              <a:avLst/>
              <a:gdLst>
                <a:gd name="connsiteX0" fmla="*/ 13044 w 159250"/>
                <a:gd name="connsiteY0" fmla="*/ 170882 h 170936"/>
                <a:gd name="connsiteX1" fmla="*/ 0 w 159250"/>
                <a:gd name="connsiteY1" fmla="*/ 157838 h 170936"/>
                <a:gd name="connsiteX2" fmla="*/ 0 w 159250"/>
                <a:gd name="connsiteY2" fmla="*/ 13044 h 170936"/>
                <a:gd name="connsiteX3" fmla="*/ 13044 w 159250"/>
                <a:gd name="connsiteY3" fmla="*/ 0 h 170936"/>
                <a:gd name="connsiteX4" fmla="*/ 146206 w 159250"/>
                <a:gd name="connsiteY4" fmla="*/ 0 h 170936"/>
                <a:gd name="connsiteX5" fmla="*/ 159251 w 159250"/>
                <a:gd name="connsiteY5" fmla="*/ 13044 h 170936"/>
                <a:gd name="connsiteX6" fmla="*/ 159251 w 159250"/>
                <a:gd name="connsiteY6" fmla="*/ 157892 h 170936"/>
                <a:gd name="connsiteX7" fmla="*/ 146206 w 159250"/>
                <a:gd name="connsiteY7" fmla="*/ 170937 h 170936"/>
                <a:gd name="connsiteX8" fmla="*/ 13044 w 159250"/>
                <a:gd name="connsiteY8" fmla="*/ 170937 h 1709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9250" h="170936">
                  <a:moveTo>
                    <a:pt x="13044" y="170882"/>
                  </a:moveTo>
                  <a:cubicBezTo>
                    <a:pt x="5816" y="170882"/>
                    <a:pt x="0" y="165067"/>
                    <a:pt x="0" y="157838"/>
                  </a:cubicBezTo>
                  <a:lnTo>
                    <a:pt x="0" y="13044"/>
                  </a:lnTo>
                  <a:cubicBezTo>
                    <a:pt x="0" y="5816"/>
                    <a:pt x="5816" y="0"/>
                    <a:pt x="13044" y="0"/>
                  </a:cubicBezTo>
                  <a:lnTo>
                    <a:pt x="146206" y="0"/>
                  </a:lnTo>
                  <a:cubicBezTo>
                    <a:pt x="153435" y="0"/>
                    <a:pt x="159251" y="5816"/>
                    <a:pt x="159251" y="13044"/>
                  </a:cubicBezTo>
                  <a:lnTo>
                    <a:pt x="159251" y="157892"/>
                  </a:lnTo>
                  <a:cubicBezTo>
                    <a:pt x="159251" y="165121"/>
                    <a:pt x="153435" y="170937"/>
                    <a:pt x="146206" y="170937"/>
                  </a:cubicBezTo>
                  <a:lnTo>
                    <a:pt x="13044" y="170937"/>
                  </a:lnTo>
                  <a:close/>
                </a:path>
              </a:pathLst>
            </a:custGeom>
            <a:solidFill>
              <a:srgbClr val="27C18F"/>
            </a:solidFill>
            <a:ln w="5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6" name="任意多边形: 形状 245">
              <a:extLst>
                <a:ext uri="{FF2B5EF4-FFF2-40B4-BE49-F238E27FC236}">
                  <a16:creationId xmlns="" xmlns:a16="http://schemas.microsoft.com/office/drawing/2014/main" id="{EC2EC883-4C93-4C09-B1C7-BBF49D336B1D}"/>
                </a:ext>
              </a:extLst>
            </p:cNvPr>
            <p:cNvSpPr/>
            <p:nvPr/>
          </p:nvSpPr>
          <p:spPr>
            <a:xfrm>
              <a:off x="7042948" y="2114334"/>
              <a:ext cx="185339" cy="262791"/>
            </a:xfrm>
            <a:custGeom>
              <a:avLst/>
              <a:gdLst>
                <a:gd name="connsiteX0" fmla="*/ 159251 w 185339"/>
                <a:gd name="connsiteY0" fmla="*/ 91855 h 262791"/>
                <a:gd name="connsiteX1" fmla="*/ 159251 w 185339"/>
                <a:gd name="connsiteY1" fmla="*/ 236702 h 262791"/>
                <a:gd name="connsiteX2" fmla="*/ 26089 w 185339"/>
                <a:gd name="connsiteY2" fmla="*/ 236702 h 262791"/>
                <a:gd name="connsiteX3" fmla="*/ 26089 w 185339"/>
                <a:gd name="connsiteY3" fmla="*/ 91855 h 262791"/>
                <a:gd name="connsiteX4" fmla="*/ 159251 w 185339"/>
                <a:gd name="connsiteY4" fmla="*/ 91855 h 262791"/>
                <a:gd name="connsiteX5" fmla="*/ 159251 w 185339"/>
                <a:gd name="connsiteY5" fmla="*/ 65766 h 262791"/>
                <a:gd name="connsiteX6" fmla="*/ 26089 w 185339"/>
                <a:gd name="connsiteY6" fmla="*/ 65766 h 262791"/>
                <a:gd name="connsiteX7" fmla="*/ 0 w 185339"/>
                <a:gd name="connsiteY7" fmla="*/ 91855 h 262791"/>
                <a:gd name="connsiteX8" fmla="*/ 0 w 185339"/>
                <a:gd name="connsiteY8" fmla="*/ 236702 h 262791"/>
                <a:gd name="connsiteX9" fmla="*/ 26089 w 185339"/>
                <a:gd name="connsiteY9" fmla="*/ 262791 h 262791"/>
                <a:gd name="connsiteX10" fmla="*/ 159251 w 185339"/>
                <a:gd name="connsiteY10" fmla="*/ 262791 h 262791"/>
                <a:gd name="connsiteX11" fmla="*/ 185340 w 185339"/>
                <a:gd name="connsiteY11" fmla="*/ 236702 h 262791"/>
                <a:gd name="connsiteX12" fmla="*/ 185340 w 185339"/>
                <a:gd name="connsiteY12" fmla="*/ 91855 h 262791"/>
                <a:gd name="connsiteX13" fmla="*/ 159251 w 185339"/>
                <a:gd name="connsiteY13" fmla="*/ 65766 h 262791"/>
                <a:gd name="connsiteX14" fmla="*/ 73810 w 185339"/>
                <a:gd name="connsiteY14" fmla="*/ 18860 h 262791"/>
                <a:gd name="connsiteX15" fmla="*/ 92670 w 185339"/>
                <a:gd name="connsiteY15" fmla="*/ 37720 h 262791"/>
                <a:gd name="connsiteX16" fmla="*/ 111530 w 185339"/>
                <a:gd name="connsiteY16" fmla="*/ 18860 h 262791"/>
                <a:gd name="connsiteX17" fmla="*/ 92670 w 185339"/>
                <a:gd name="connsiteY17" fmla="*/ 0 h 262791"/>
                <a:gd name="connsiteX18" fmla="*/ 73810 w 185339"/>
                <a:gd name="connsiteY18" fmla="*/ 18860 h 2627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85339" h="262791">
                  <a:moveTo>
                    <a:pt x="159251" y="91855"/>
                  </a:moveTo>
                  <a:lnTo>
                    <a:pt x="159251" y="236702"/>
                  </a:lnTo>
                  <a:lnTo>
                    <a:pt x="26089" y="236702"/>
                  </a:lnTo>
                  <a:lnTo>
                    <a:pt x="26089" y="91855"/>
                  </a:lnTo>
                  <a:lnTo>
                    <a:pt x="159251" y="91855"/>
                  </a:lnTo>
                  <a:moveTo>
                    <a:pt x="159251" y="65766"/>
                  </a:moveTo>
                  <a:lnTo>
                    <a:pt x="26089" y="65766"/>
                  </a:lnTo>
                  <a:cubicBezTo>
                    <a:pt x="11686" y="65766"/>
                    <a:pt x="0" y="77397"/>
                    <a:pt x="0" y="91855"/>
                  </a:cubicBezTo>
                  <a:lnTo>
                    <a:pt x="0" y="236702"/>
                  </a:lnTo>
                  <a:cubicBezTo>
                    <a:pt x="0" y="251106"/>
                    <a:pt x="11631" y="262791"/>
                    <a:pt x="26089" y="262791"/>
                  </a:cubicBezTo>
                  <a:lnTo>
                    <a:pt x="159251" y="262791"/>
                  </a:lnTo>
                  <a:cubicBezTo>
                    <a:pt x="173654" y="262791"/>
                    <a:pt x="185340" y="251160"/>
                    <a:pt x="185340" y="236702"/>
                  </a:cubicBezTo>
                  <a:lnTo>
                    <a:pt x="185340" y="91855"/>
                  </a:lnTo>
                  <a:cubicBezTo>
                    <a:pt x="185340" y="77397"/>
                    <a:pt x="173709" y="65766"/>
                    <a:pt x="159251" y="65766"/>
                  </a:cubicBezTo>
                  <a:close/>
                  <a:moveTo>
                    <a:pt x="73810" y="18860"/>
                  </a:moveTo>
                  <a:cubicBezTo>
                    <a:pt x="73810" y="29296"/>
                    <a:pt x="82234" y="37720"/>
                    <a:pt x="92670" y="37720"/>
                  </a:cubicBezTo>
                  <a:cubicBezTo>
                    <a:pt x="103105" y="37720"/>
                    <a:pt x="111530" y="29296"/>
                    <a:pt x="111530" y="18860"/>
                  </a:cubicBezTo>
                  <a:cubicBezTo>
                    <a:pt x="111530" y="8425"/>
                    <a:pt x="103105" y="0"/>
                    <a:pt x="92670" y="0"/>
                  </a:cubicBezTo>
                  <a:cubicBezTo>
                    <a:pt x="82234" y="0"/>
                    <a:pt x="73810" y="8425"/>
                    <a:pt x="73810" y="18860"/>
                  </a:cubicBezTo>
                  <a:close/>
                </a:path>
              </a:pathLst>
            </a:custGeom>
            <a:solidFill>
              <a:srgbClr val="333333"/>
            </a:solidFill>
            <a:ln w="5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7" name="任意多边形: 形状 246">
              <a:extLst>
                <a:ext uri="{FF2B5EF4-FFF2-40B4-BE49-F238E27FC236}">
                  <a16:creationId xmlns="" xmlns:a16="http://schemas.microsoft.com/office/drawing/2014/main" id="{8A172149-98BD-4BB4-A387-4EAF42DBAD11}"/>
                </a:ext>
              </a:extLst>
            </p:cNvPr>
            <p:cNvSpPr/>
            <p:nvPr/>
          </p:nvSpPr>
          <p:spPr>
            <a:xfrm>
              <a:off x="7135618" y="1901819"/>
              <a:ext cx="543" cy="226647"/>
            </a:xfrm>
            <a:custGeom>
              <a:avLst/>
              <a:gdLst>
                <a:gd name="connsiteX0" fmla="*/ 0 w 543"/>
                <a:gd name="connsiteY0" fmla="*/ 0 h 226647"/>
                <a:gd name="connsiteX1" fmla="*/ 0 w 543"/>
                <a:gd name="connsiteY1" fmla="*/ 226647 h 2266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43" h="226647">
                  <a:moveTo>
                    <a:pt x="0" y="0"/>
                  </a:moveTo>
                  <a:lnTo>
                    <a:pt x="0" y="226647"/>
                  </a:lnTo>
                </a:path>
              </a:pathLst>
            </a:custGeom>
            <a:solidFill>
              <a:srgbClr val="27C18F"/>
            </a:solidFill>
            <a:ln w="5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8" name="任意多边形: 形状 247">
              <a:extLst>
                <a:ext uri="{FF2B5EF4-FFF2-40B4-BE49-F238E27FC236}">
                  <a16:creationId xmlns="" xmlns:a16="http://schemas.microsoft.com/office/drawing/2014/main" id="{BCC69BFB-33DE-47EB-99C5-D08DCBE060BF}"/>
                </a:ext>
              </a:extLst>
            </p:cNvPr>
            <p:cNvSpPr/>
            <p:nvPr/>
          </p:nvSpPr>
          <p:spPr>
            <a:xfrm>
              <a:off x="7122574" y="1888774"/>
              <a:ext cx="26088" cy="252736"/>
            </a:xfrm>
            <a:custGeom>
              <a:avLst/>
              <a:gdLst>
                <a:gd name="connsiteX0" fmla="*/ 13044 w 26088"/>
                <a:gd name="connsiteY0" fmla="*/ 252736 h 252736"/>
                <a:gd name="connsiteX1" fmla="*/ 0 w 26088"/>
                <a:gd name="connsiteY1" fmla="*/ 239692 h 252736"/>
                <a:gd name="connsiteX2" fmla="*/ 0 w 26088"/>
                <a:gd name="connsiteY2" fmla="*/ 13044 h 252736"/>
                <a:gd name="connsiteX3" fmla="*/ 13044 w 26088"/>
                <a:gd name="connsiteY3" fmla="*/ 0 h 252736"/>
                <a:gd name="connsiteX4" fmla="*/ 26089 w 26088"/>
                <a:gd name="connsiteY4" fmla="*/ 13044 h 252736"/>
                <a:gd name="connsiteX5" fmla="*/ 26089 w 26088"/>
                <a:gd name="connsiteY5" fmla="*/ 239420 h 252736"/>
                <a:gd name="connsiteX6" fmla="*/ 13044 w 26088"/>
                <a:gd name="connsiteY6" fmla="*/ 252736 h 252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088" h="252736">
                  <a:moveTo>
                    <a:pt x="13044" y="252736"/>
                  </a:moveTo>
                  <a:cubicBezTo>
                    <a:pt x="5816" y="252736"/>
                    <a:pt x="0" y="246920"/>
                    <a:pt x="0" y="239692"/>
                  </a:cubicBezTo>
                  <a:lnTo>
                    <a:pt x="0" y="13044"/>
                  </a:lnTo>
                  <a:cubicBezTo>
                    <a:pt x="0" y="5816"/>
                    <a:pt x="5816" y="0"/>
                    <a:pt x="13044" y="0"/>
                  </a:cubicBezTo>
                  <a:cubicBezTo>
                    <a:pt x="20273" y="0"/>
                    <a:pt x="26089" y="5816"/>
                    <a:pt x="26089" y="13044"/>
                  </a:cubicBezTo>
                  <a:lnTo>
                    <a:pt x="26089" y="239420"/>
                  </a:lnTo>
                  <a:cubicBezTo>
                    <a:pt x="26089" y="246920"/>
                    <a:pt x="20273" y="252736"/>
                    <a:pt x="13044" y="252736"/>
                  </a:cubicBezTo>
                  <a:close/>
                </a:path>
              </a:pathLst>
            </a:custGeom>
            <a:solidFill>
              <a:srgbClr val="333333"/>
            </a:solidFill>
            <a:ln w="5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9" name="任意多边形: 形状 248">
              <a:extLst>
                <a:ext uri="{FF2B5EF4-FFF2-40B4-BE49-F238E27FC236}">
                  <a16:creationId xmlns="" xmlns:a16="http://schemas.microsoft.com/office/drawing/2014/main" id="{74079A0A-75C9-4102-BD27-C2267D2E8841}"/>
                </a:ext>
              </a:extLst>
            </p:cNvPr>
            <p:cNvSpPr/>
            <p:nvPr/>
          </p:nvSpPr>
          <p:spPr>
            <a:xfrm>
              <a:off x="7055993" y="2282716"/>
              <a:ext cx="159250" cy="81310"/>
            </a:xfrm>
            <a:custGeom>
              <a:avLst/>
              <a:gdLst>
                <a:gd name="connsiteX0" fmla="*/ 13044 w 159250"/>
                <a:gd name="connsiteY0" fmla="*/ 81310 h 81310"/>
                <a:gd name="connsiteX1" fmla="*/ 0 w 159250"/>
                <a:gd name="connsiteY1" fmla="*/ 68266 h 81310"/>
                <a:gd name="connsiteX2" fmla="*/ 0 w 159250"/>
                <a:gd name="connsiteY2" fmla="*/ 13044 h 81310"/>
                <a:gd name="connsiteX3" fmla="*/ 13044 w 159250"/>
                <a:gd name="connsiteY3" fmla="*/ 0 h 81310"/>
                <a:gd name="connsiteX4" fmla="*/ 146206 w 159250"/>
                <a:gd name="connsiteY4" fmla="*/ 0 h 81310"/>
                <a:gd name="connsiteX5" fmla="*/ 159251 w 159250"/>
                <a:gd name="connsiteY5" fmla="*/ 13044 h 81310"/>
                <a:gd name="connsiteX6" fmla="*/ 159251 w 159250"/>
                <a:gd name="connsiteY6" fmla="*/ 68266 h 81310"/>
                <a:gd name="connsiteX7" fmla="*/ 146206 w 159250"/>
                <a:gd name="connsiteY7" fmla="*/ 81310 h 81310"/>
                <a:gd name="connsiteX8" fmla="*/ 13044 w 159250"/>
                <a:gd name="connsiteY8" fmla="*/ 81310 h 813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9250" h="81310">
                  <a:moveTo>
                    <a:pt x="13044" y="81310"/>
                  </a:moveTo>
                  <a:cubicBezTo>
                    <a:pt x="5816" y="81310"/>
                    <a:pt x="0" y="75495"/>
                    <a:pt x="0" y="68266"/>
                  </a:cubicBezTo>
                  <a:lnTo>
                    <a:pt x="0" y="13044"/>
                  </a:lnTo>
                  <a:cubicBezTo>
                    <a:pt x="0" y="5816"/>
                    <a:pt x="5816" y="0"/>
                    <a:pt x="13044" y="0"/>
                  </a:cubicBezTo>
                  <a:lnTo>
                    <a:pt x="146206" y="0"/>
                  </a:lnTo>
                  <a:cubicBezTo>
                    <a:pt x="153435" y="0"/>
                    <a:pt x="159251" y="5816"/>
                    <a:pt x="159251" y="13044"/>
                  </a:cubicBezTo>
                  <a:lnTo>
                    <a:pt x="159251" y="68266"/>
                  </a:lnTo>
                  <a:cubicBezTo>
                    <a:pt x="159251" y="75495"/>
                    <a:pt x="153435" y="81310"/>
                    <a:pt x="146206" y="81310"/>
                  </a:cubicBezTo>
                  <a:lnTo>
                    <a:pt x="13044" y="81310"/>
                  </a:lnTo>
                  <a:close/>
                </a:path>
              </a:pathLst>
            </a:custGeom>
            <a:solidFill>
              <a:srgbClr val="FFBA40"/>
            </a:solidFill>
            <a:ln w="5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0" name="任意多边形: 形状 249">
              <a:extLst>
                <a:ext uri="{FF2B5EF4-FFF2-40B4-BE49-F238E27FC236}">
                  <a16:creationId xmlns="" xmlns:a16="http://schemas.microsoft.com/office/drawing/2014/main" id="{A89404EE-87C9-4D1F-8AB6-1738264D4F8F}"/>
                </a:ext>
              </a:extLst>
            </p:cNvPr>
            <p:cNvSpPr/>
            <p:nvPr/>
          </p:nvSpPr>
          <p:spPr>
            <a:xfrm>
              <a:off x="7042948" y="2269672"/>
              <a:ext cx="185339" cy="107399"/>
            </a:xfrm>
            <a:custGeom>
              <a:avLst/>
              <a:gdLst>
                <a:gd name="connsiteX0" fmla="*/ 159251 w 185339"/>
                <a:gd name="connsiteY0" fmla="*/ 26089 h 107399"/>
                <a:gd name="connsiteX1" fmla="*/ 159251 w 185339"/>
                <a:gd name="connsiteY1" fmla="*/ 81310 h 107399"/>
                <a:gd name="connsiteX2" fmla="*/ 26089 w 185339"/>
                <a:gd name="connsiteY2" fmla="*/ 81310 h 107399"/>
                <a:gd name="connsiteX3" fmla="*/ 26089 w 185339"/>
                <a:gd name="connsiteY3" fmla="*/ 26089 h 107399"/>
                <a:gd name="connsiteX4" fmla="*/ 159251 w 185339"/>
                <a:gd name="connsiteY4" fmla="*/ 26089 h 107399"/>
                <a:gd name="connsiteX5" fmla="*/ 159251 w 185339"/>
                <a:gd name="connsiteY5" fmla="*/ 0 h 107399"/>
                <a:gd name="connsiteX6" fmla="*/ 26089 w 185339"/>
                <a:gd name="connsiteY6" fmla="*/ 0 h 107399"/>
                <a:gd name="connsiteX7" fmla="*/ 0 w 185339"/>
                <a:gd name="connsiteY7" fmla="*/ 26089 h 107399"/>
                <a:gd name="connsiteX8" fmla="*/ 0 w 185339"/>
                <a:gd name="connsiteY8" fmla="*/ 81310 h 107399"/>
                <a:gd name="connsiteX9" fmla="*/ 26089 w 185339"/>
                <a:gd name="connsiteY9" fmla="*/ 107399 h 107399"/>
                <a:gd name="connsiteX10" fmla="*/ 159251 w 185339"/>
                <a:gd name="connsiteY10" fmla="*/ 107399 h 107399"/>
                <a:gd name="connsiteX11" fmla="*/ 185340 w 185339"/>
                <a:gd name="connsiteY11" fmla="*/ 81310 h 107399"/>
                <a:gd name="connsiteX12" fmla="*/ 185340 w 185339"/>
                <a:gd name="connsiteY12" fmla="*/ 26089 h 107399"/>
                <a:gd name="connsiteX13" fmla="*/ 159251 w 185339"/>
                <a:gd name="connsiteY13" fmla="*/ 0 h 1073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85339" h="107399">
                  <a:moveTo>
                    <a:pt x="159251" y="26089"/>
                  </a:moveTo>
                  <a:lnTo>
                    <a:pt x="159251" y="81310"/>
                  </a:lnTo>
                  <a:lnTo>
                    <a:pt x="26089" y="81310"/>
                  </a:lnTo>
                  <a:lnTo>
                    <a:pt x="26089" y="26089"/>
                  </a:lnTo>
                  <a:lnTo>
                    <a:pt x="159251" y="26089"/>
                  </a:lnTo>
                  <a:moveTo>
                    <a:pt x="159251" y="0"/>
                  </a:moveTo>
                  <a:lnTo>
                    <a:pt x="26089" y="0"/>
                  </a:lnTo>
                  <a:cubicBezTo>
                    <a:pt x="11686" y="0"/>
                    <a:pt x="0" y="11631"/>
                    <a:pt x="0" y="26089"/>
                  </a:cubicBezTo>
                  <a:lnTo>
                    <a:pt x="0" y="81310"/>
                  </a:lnTo>
                  <a:cubicBezTo>
                    <a:pt x="0" y="95714"/>
                    <a:pt x="11631" y="107399"/>
                    <a:pt x="26089" y="107399"/>
                  </a:cubicBezTo>
                  <a:lnTo>
                    <a:pt x="159251" y="107399"/>
                  </a:lnTo>
                  <a:cubicBezTo>
                    <a:pt x="173654" y="107399"/>
                    <a:pt x="185340" y="95768"/>
                    <a:pt x="185340" y="81310"/>
                  </a:cubicBezTo>
                  <a:lnTo>
                    <a:pt x="185340" y="26089"/>
                  </a:lnTo>
                  <a:cubicBezTo>
                    <a:pt x="185340" y="11686"/>
                    <a:pt x="173709" y="0"/>
                    <a:pt x="159251" y="0"/>
                  </a:cubicBezTo>
                  <a:close/>
                </a:path>
              </a:pathLst>
            </a:custGeom>
            <a:solidFill>
              <a:srgbClr val="333333"/>
            </a:solidFill>
            <a:ln w="5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09" name="组合 308">
            <a:extLst>
              <a:ext uri="{FF2B5EF4-FFF2-40B4-BE49-F238E27FC236}">
                <a16:creationId xmlns="" xmlns:a16="http://schemas.microsoft.com/office/drawing/2014/main" id="{885BB1BE-6523-44A3-BAEA-053AA685AF6F}"/>
              </a:ext>
            </a:extLst>
          </p:cNvPr>
          <p:cNvGrpSpPr/>
          <p:nvPr/>
        </p:nvGrpSpPr>
        <p:grpSpPr>
          <a:xfrm>
            <a:off x="2456936" y="4497050"/>
            <a:ext cx="472763" cy="544485"/>
            <a:chOff x="2456936" y="4642628"/>
            <a:chExt cx="472763" cy="544485"/>
          </a:xfrm>
        </p:grpSpPr>
        <p:sp>
          <p:nvSpPr>
            <p:cNvPr id="254" name="任意多边形: 形状 253">
              <a:extLst>
                <a:ext uri="{FF2B5EF4-FFF2-40B4-BE49-F238E27FC236}">
                  <a16:creationId xmlns="" xmlns:a16="http://schemas.microsoft.com/office/drawing/2014/main" id="{6F71A76B-4836-4744-ACFE-0693244E4350}"/>
                </a:ext>
              </a:extLst>
            </p:cNvPr>
            <p:cNvSpPr/>
            <p:nvPr/>
          </p:nvSpPr>
          <p:spPr>
            <a:xfrm>
              <a:off x="2543716" y="4712052"/>
              <a:ext cx="370987" cy="422035"/>
            </a:xfrm>
            <a:custGeom>
              <a:avLst/>
              <a:gdLst>
                <a:gd name="connsiteX0" fmla="*/ 41093 w 370987"/>
                <a:gd name="connsiteY0" fmla="*/ 422035 h 422035"/>
                <a:gd name="connsiteX1" fmla="*/ 0 w 370987"/>
                <a:gd name="connsiteY1" fmla="*/ 380942 h 422035"/>
                <a:gd name="connsiteX2" fmla="*/ 0 w 370987"/>
                <a:gd name="connsiteY2" fmla="*/ 41093 h 422035"/>
                <a:gd name="connsiteX3" fmla="*/ 41093 w 370987"/>
                <a:gd name="connsiteY3" fmla="*/ 0 h 422035"/>
                <a:gd name="connsiteX4" fmla="*/ 329894 w 370987"/>
                <a:gd name="connsiteY4" fmla="*/ 0 h 422035"/>
                <a:gd name="connsiteX5" fmla="*/ 370988 w 370987"/>
                <a:gd name="connsiteY5" fmla="*/ 41093 h 422035"/>
                <a:gd name="connsiteX6" fmla="*/ 370988 w 370987"/>
                <a:gd name="connsiteY6" fmla="*/ 380942 h 422035"/>
                <a:gd name="connsiteX7" fmla="*/ 329894 w 370987"/>
                <a:gd name="connsiteY7" fmla="*/ 422035 h 422035"/>
                <a:gd name="connsiteX8" fmla="*/ 41093 w 370987"/>
                <a:gd name="connsiteY8" fmla="*/ 422035 h 4220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70987" h="422035">
                  <a:moveTo>
                    <a:pt x="41093" y="422035"/>
                  </a:moveTo>
                  <a:cubicBezTo>
                    <a:pt x="18441" y="422035"/>
                    <a:pt x="0" y="403594"/>
                    <a:pt x="0" y="380942"/>
                  </a:cubicBezTo>
                  <a:lnTo>
                    <a:pt x="0" y="41093"/>
                  </a:lnTo>
                  <a:cubicBezTo>
                    <a:pt x="0" y="18441"/>
                    <a:pt x="18441" y="0"/>
                    <a:pt x="41093" y="0"/>
                  </a:cubicBezTo>
                  <a:lnTo>
                    <a:pt x="329894" y="0"/>
                  </a:lnTo>
                  <a:cubicBezTo>
                    <a:pt x="352547" y="0"/>
                    <a:pt x="370988" y="18441"/>
                    <a:pt x="370988" y="41093"/>
                  </a:cubicBezTo>
                  <a:lnTo>
                    <a:pt x="370988" y="380942"/>
                  </a:lnTo>
                  <a:cubicBezTo>
                    <a:pt x="370988" y="403594"/>
                    <a:pt x="352547" y="422035"/>
                    <a:pt x="329894" y="422035"/>
                  </a:cubicBezTo>
                  <a:lnTo>
                    <a:pt x="41093" y="422035"/>
                  </a:lnTo>
                  <a:close/>
                </a:path>
              </a:pathLst>
            </a:custGeom>
            <a:solidFill>
              <a:srgbClr val="27C18F"/>
            </a:solidFill>
            <a:ln w="6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5" name="任意多边形: 形状 254">
              <a:extLst>
                <a:ext uri="{FF2B5EF4-FFF2-40B4-BE49-F238E27FC236}">
                  <a16:creationId xmlns="" xmlns:a16="http://schemas.microsoft.com/office/drawing/2014/main" id="{B2423740-3167-476E-A9DD-69FE7C672E5F}"/>
                </a:ext>
              </a:extLst>
            </p:cNvPr>
            <p:cNvSpPr/>
            <p:nvPr/>
          </p:nvSpPr>
          <p:spPr>
            <a:xfrm>
              <a:off x="2528721" y="4697057"/>
              <a:ext cx="400978" cy="452025"/>
            </a:xfrm>
            <a:custGeom>
              <a:avLst/>
              <a:gdLst>
                <a:gd name="connsiteX0" fmla="*/ 344890 w 400978"/>
                <a:gd name="connsiteY0" fmla="*/ 29735 h 452025"/>
                <a:gd name="connsiteX1" fmla="*/ 371243 w 400978"/>
                <a:gd name="connsiteY1" fmla="*/ 56088 h 452025"/>
                <a:gd name="connsiteX2" fmla="*/ 371243 w 400978"/>
                <a:gd name="connsiteY2" fmla="*/ 395937 h 452025"/>
                <a:gd name="connsiteX3" fmla="*/ 344890 w 400978"/>
                <a:gd name="connsiteY3" fmla="*/ 422290 h 452025"/>
                <a:gd name="connsiteX4" fmla="*/ 56088 w 400978"/>
                <a:gd name="connsiteY4" fmla="*/ 422290 h 452025"/>
                <a:gd name="connsiteX5" fmla="*/ 29735 w 400978"/>
                <a:gd name="connsiteY5" fmla="*/ 395937 h 452025"/>
                <a:gd name="connsiteX6" fmla="*/ 29735 w 400978"/>
                <a:gd name="connsiteY6" fmla="*/ 56088 h 452025"/>
                <a:gd name="connsiteX7" fmla="*/ 56088 w 400978"/>
                <a:gd name="connsiteY7" fmla="*/ 29735 h 452025"/>
                <a:gd name="connsiteX8" fmla="*/ 344890 w 400978"/>
                <a:gd name="connsiteY8" fmla="*/ 29735 h 452025"/>
                <a:gd name="connsiteX9" fmla="*/ 344890 w 400978"/>
                <a:gd name="connsiteY9" fmla="*/ 0 h 452025"/>
                <a:gd name="connsiteX10" fmla="*/ 56088 w 400978"/>
                <a:gd name="connsiteY10" fmla="*/ 0 h 452025"/>
                <a:gd name="connsiteX11" fmla="*/ 0 w 400978"/>
                <a:gd name="connsiteY11" fmla="*/ 56088 h 452025"/>
                <a:gd name="connsiteX12" fmla="*/ 0 w 400978"/>
                <a:gd name="connsiteY12" fmla="*/ 395937 h 452025"/>
                <a:gd name="connsiteX13" fmla="*/ 56088 w 400978"/>
                <a:gd name="connsiteY13" fmla="*/ 452026 h 452025"/>
                <a:gd name="connsiteX14" fmla="*/ 344890 w 400978"/>
                <a:gd name="connsiteY14" fmla="*/ 452026 h 452025"/>
                <a:gd name="connsiteX15" fmla="*/ 400978 w 400978"/>
                <a:gd name="connsiteY15" fmla="*/ 395937 h 452025"/>
                <a:gd name="connsiteX16" fmla="*/ 400978 w 400978"/>
                <a:gd name="connsiteY16" fmla="*/ 56088 h 452025"/>
                <a:gd name="connsiteX17" fmla="*/ 344890 w 400978"/>
                <a:gd name="connsiteY17" fmla="*/ 0 h 452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00978" h="452025">
                  <a:moveTo>
                    <a:pt x="344890" y="29735"/>
                  </a:moveTo>
                  <a:cubicBezTo>
                    <a:pt x="359374" y="29735"/>
                    <a:pt x="371243" y="41668"/>
                    <a:pt x="371243" y="56088"/>
                  </a:cubicBezTo>
                  <a:lnTo>
                    <a:pt x="371243" y="395937"/>
                  </a:lnTo>
                  <a:cubicBezTo>
                    <a:pt x="371243" y="410422"/>
                    <a:pt x="359311" y="422290"/>
                    <a:pt x="344890" y="422290"/>
                  </a:cubicBezTo>
                  <a:lnTo>
                    <a:pt x="56088" y="422290"/>
                  </a:lnTo>
                  <a:cubicBezTo>
                    <a:pt x="41604" y="422290"/>
                    <a:pt x="29735" y="410358"/>
                    <a:pt x="29735" y="395937"/>
                  </a:cubicBezTo>
                  <a:lnTo>
                    <a:pt x="29735" y="56088"/>
                  </a:lnTo>
                  <a:cubicBezTo>
                    <a:pt x="29735" y="41604"/>
                    <a:pt x="41668" y="29735"/>
                    <a:pt x="56088" y="29735"/>
                  </a:cubicBezTo>
                  <a:lnTo>
                    <a:pt x="344890" y="29735"/>
                  </a:lnTo>
                  <a:moveTo>
                    <a:pt x="344890" y="0"/>
                  </a:moveTo>
                  <a:lnTo>
                    <a:pt x="56088" y="0"/>
                  </a:lnTo>
                  <a:cubicBezTo>
                    <a:pt x="25205" y="0"/>
                    <a:pt x="0" y="25205"/>
                    <a:pt x="0" y="56088"/>
                  </a:cubicBezTo>
                  <a:lnTo>
                    <a:pt x="0" y="395937"/>
                  </a:lnTo>
                  <a:cubicBezTo>
                    <a:pt x="0" y="426821"/>
                    <a:pt x="25205" y="452026"/>
                    <a:pt x="56088" y="452026"/>
                  </a:cubicBezTo>
                  <a:lnTo>
                    <a:pt x="344890" y="452026"/>
                  </a:lnTo>
                  <a:cubicBezTo>
                    <a:pt x="375773" y="452026"/>
                    <a:pt x="400978" y="426821"/>
                    <a:pt x="400978" y="395937"/>
                  </a:cubicBezTo>
                  <a:lnTo>
                    <a:pt x="400978" y="56088"/>
                  </a:lnTo>
                  <a:cubicBezTo>
                    <a:pt x="400978" y="25205"/>
                    <a:pt x="375773" y="0"/>
                    <a:pt x="344890" y="0"/>
                  </a:cubicBezTo>
                  <a:close/>
                </a:path>
              </a:pathLst>
            </a:custGeom>
            <a:solidFill>
              <a:srgbClr val="333333"/>
            </a:solidFill>
            <a:ln w="6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6" name="任意多边形: 形状 255">
              <a:extLst>
                <a:ext uri="{FF2B5EF4-FFF2-40B4-BE49-F238E27FC236}">
                  <a16:creationId xmlns="" xmlns:a16="http://schemas.microsoft.com/office/drawing/2014/main" id="{FFAF7BB1-6F4C-447D-A1C9-0F4F93579AC3}"/>
                </a:ext>
              </a:extLst>
            </p:cNvPr>
            <p:cNvSpPr/>
            <p:nvPr/>
          </p:nvSpPr>
          <p:spPr>
            <a:xfrm>
              <a:off x="2623350" y="4657623"/>
              <a:ext cx="211400" cy="116515"/>
            </a:xfrm>
            <a:custGeom>
              <a:avLst/>
              <a:gdLst>
                <a:gd name="connsiteX0" fmla="*/ 28331 w 211400"/>
                <a:gd name="connsiteY0" fmla="*/ 116516 h 116515"/>
                <a:gd name="connsiteX1" fmla="*/ 0 w 211400"/>
                <a:gd name="connsiteY1" fmla="*/ 86462 h 116515"/>
                <a:gd name="connsiteX2" fmla="*/ 0 w 211400"/>
                <a:gd name="connsiteY2" fmla="*/ 60364 h 116515"/>
                <a:gd name="connsiteX3" fmla="*/ 28331 w 211400"/>
                <a:gd name="connsiteY3" fmla="*/ 30309 h 116515"/>
                <a:gd name="connsiteX4" fmla="*/ 53855 w 211400"/>
                <a:gd name="connsiteY4" fmla="*/ 30309 h 116515"/>
                <a:gd name="connsiteX5" fmla="*/ 53855 w 211400"/>
                <a:gd name="connsiteY5" fmla="*/ 30054 h 116515"/>
                <a:gd name="connsiteX6" fmla="*/ 82186 w 211400"/>
                <a:gd name="connsiteY6" fmla="*/ 0 h 116515"/>
                <a:gd name="connsiteX7" fmla="*/ 130937 w 211400"/>
                <a:gd name="connsiteY7" fmla="*/ 0 h 116515"/>
                <a:gd name="connsiteX8" fmla="*/ 159268 w 211400"/>
                <a:gd name="connsiteY8" fmla="*/ 30054 h 116515"/>
                <a:gd name="connsiteX9" fmla="*/ 159268 w 211400"/>
                <a:gd name="connsiteY9" fmla="*/ 30309 h 116515"/>
                <a:gd name="connsiteX10" fmla="*/ 183069 w 211400"/>
                <a:gd name="connsiteY10" fmla="*/ 30309 h 116515"/>
                <a:gd name="connsiteX11" fmla="*/ 211400 w 211400"/>
                <a:gd name="connsiteY11" fmla="*/ 60364 h 116515"/>
                <a:gd name="connsiteX12" fmla="*/ 211400 w 211400"/>
                <a:gd name="connsiteY12" fmla="*/ 86462 h 116515"/>
                <a:gd name="connsiteX13" fmla="*/ 183069 w 211400"/>
                <a:gd name="connsiteY13" fmla="*/ 116516 h 116515"/>
                <a:gd name="connsiteX14" fmla="*/ 28331 w 211400"/>
                <a:gd name="connsiteY14" fmla="*/ 116516 h 1165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11400" h="116515">
                  <a:moveTo>
                    <a:pt x="28331" y="116516"/>
                  </a:moveTo>
                  <a:cubicBezTo>
                    <a:pt x="12762" y="116516"/>
                    <a:pt x="0" y="102925"/>
                    <a:pt x="0" y="86462"/>
                  </a:cubicBezTo>
                  <a:lnTo>
                    <a:pt x="0" y="60364"/>
                  </a:lnTo>
                  <a:cubicBezTo>
                    <a:pt x="0" y="43646"/>
                    <a:pt x="12762" y="30309"/>
                    <a:pt x="28331" y="30309"/>
                  </a:cubicBezTo>
                  <a:lnTo>
                    <a:pt x="53855" y="30309"/>
                  </a:lnTo>
                  <a:lnTo>
                    <a:pt x="53855" y="30054"/>
                  </a:lnTo>
                  <a:cubicBezTo>
                    <a:pt x="53855" y="13336"/>
                    <a:pt x="66617" y="0"/>
                    <a:pt x="82186" y="0"/>
                  </a:cubicBezTo>
                  <a:lnTo>
                    <a:pt x="130937" y="0"/>
                  </a:lnTo>
                  <a:cubicBezTo>
                    <a:pt x="146506" y="0"/>
                    <a:pt x="159268" y="13591"/>
                    <a:pt x="159268" y="30054"/>
                  </a:cubicBezTo>
                  <a:lnTo>
                    <a:pt x="159268" y="30309"/>
                  </a:lnTo>
                  <a:lnTo>
                    <a:pt x="183069" y="30309"/>
                  </a:lnTo>
                  <a:cubicBezTo>
                    <a:pt x="198639" y="30309"/>
                    <a:pt x="211400" y="43901"/>
                    <a:pt x="211400" y="60364"/>
                  </a:cubicBezTo>
                  <a:lnTo>
                    <a:pt x="211400" y="86462"/>
                  </a:lnTo>
                  <a:cubicBezTo>
                    <a:pt x="211400" y="103180"/>
                    <a:pt x="198639" y="116516"/>
                    <a:pt x="183069" y="116516"/>
                  </a:cubicBezTo>
                  <a:lnTo>
                    <a:pt x="28331" y="116516"/>
                  </a:lnTo>
                  <a:close/>
                </a:path>
              </a:pathLst>
            </a:custGeom>
            <a:solidFill>
              <a:srgbClr val="27C18F"/>
            </a:solidFill>
            <a:ln w="6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7" name="任意多边形: 形状 256">
              <a:extLst>
                <a:ext uri="{FF2B5EF4-FFF2-40B4-BE49-F238E27FC236}">
                  <a16:creationId xmlns="" xmlns:a16="http://schemas.microsoft.com/office/drawing/2014/main" id="{CC336D2A-2BEB-4D3F-B3A7-D670B254E757}"/>
                </a:ext>
              </a:extLst>
            </p:cNvPr>
            <p:cNvSpPr/>
            <p:nvPr/>
          </p:nvSpPr>
          <p:spPr>
            <a:xfrm>
              <a:off x="2608291" y="4642628"/>
              <a:ext cx="241837" cy="146825"/>
            </a:xfrm>
            <a:custGeom>
              <a:avLst/>
              <a:gdLst>
                <a:gd name="connsiteX0" fmla="*/ 145996 w 241837"/>
                <a:gd name="connsiteY0" fmla="*/ 29735 h 146825"/>
                <a:gd name="connsiteX1" fmla="*/ 159587 w 241837"/>
                <a:gd name="connsiteY1" fmla="*/ 45049 h 146825"/>
                <a:gd name="connsiteX2" fmla="*/ 173179 w 241837"/>
                <a:gd name="connsiteY2" fmla="*/ 60364 h 146825"/>
                <a:gd name="connsiteX3" fmla="*/ 198383 w 241837"/>
                <a:gd name="connsiteY3" fmla="*/ 60364 h 146825"/>
                <a:gd name="connsiteX4" fmla="*/ 211975 w 241837"/>
                <a:gd name="connsiteY4" fmla="*/ 75678 h 146825"/>
                <a:gd name="connsiteX5" fmla="*/ 211975 w 241837"/>
                <a:gd name="connsiteY5" fmla="*/ 101776 h 146825"/>
                <a:gd name="connsiteX6" fmla="*/ 198383 w 241837"/>
                <a:gd name="connsiteY6" fmla="*/ 117090 h 146825"/>
                <a:gd name="connsiteX7" fmla="*/ 43327 w 241837"/>
                <a:gd name="connsiteY7" fmla="*/ 117090 h 146825"/>
                <a:gd name="connsiteX8" fmla="*/ 29735 w 241837"/>
                <a:gd name="connsiteY8" fmla="*/ 101776 h 146825"/>
                <a:gd name="connsiteX9" fmla="*/ 29735 w 241837"/>
                <a:gd name="connsiteY9" fmla="*/ 75678 h 146825"/>
                <a:gd name="connsiteX10" fmla="*/ 43327 w 241837"/>
                <a:gd name="connsiteY10" fmla="*/ 60364 h 146825"/>
                <a:gd name="connsiteX11" fmla="*/ 70254 w 241837"/>
                <a:gd name="connsiteY11" fmla="*/ 60364 h 146825"/>
                <a:gd name="connsiteX12" fmla="*/ 83846 w 241837"/>
                <a:gd name="connsiteY12" fmla="*/ 45049 h 146825"/>
                <a:gd name="connsiteX13" fmla="*/ 97437 w 241837"/>
                <a:gd name="connsiteY13" fmla="*/ 29735 h 146825"/>
                <a:gd name="connsiteX14" fmla="*/ 145996 w 241837"/>
                <a:gd name="connsiteY14" fmla="*/ 29735 h 146825"/>
                <a:gd name="connsiteX15" fmla="*/ 145996 w 241837"/>
                <a:gd name="connsiteY15" fmla="*/ 0 h 146825"/>
                <a:gd name="connsiteX16" fmla="*/ 97501 w 241837"/>
                <a:gd name="connsiteY16" fmla="*/ 0 h 146825"/>
                <a:gd name="connsiteX17" fmla="*/ 56407 w 241837"/>
                <a:gd name="connsiteY17" fmla="*/ 30629 h 146825"/>
                <a:gd name="connsiteX18" fmla="*/ 43390 w 241837"/>
                <a:gd name="connsiteY18" fmla="*/ 30629 h 146825"/>
                <a:gd name="connsiteX19" fmla="*/ 0 w 241837"/>
                <a:gd name="connsiteY19" fmla="*/ 75678 h 146825"/>
                <a:gd name="connsiteX20" fmla="*/ 0 w 241837"/>
                <a:gd name="connsiteY20" fmla="*/ 101776 h 146825"/>
                <a:gd name="connsiteX21" fmla="*/ 43390 w 241837"/>
                <a:gd name="connsiteY21" fmla="*/ 146825 h 146825"/>
                <a:gd name="connsiteX22" fmla="*/ 198447 w 241837"/>
                <a:gd name="connsiteY22" fmla="*/ 146825 h 146825"/>
                <a:gd name="connsiteX23" fmla="*/ 241838 w 241837"/>
                <a:gd name="connsiteY23" fmla="*/ 101776 h 146825"/>
                <a:gd name="connsiteX24" fmla="*/ 241838 w 241837"/>
                <a:gd name="connsiteY24" fmla="*/ 75678 h 146825"/>
                <a:gd name="connsiteX25" fmla="*/ 198447 w 241837"/>
                <a:gd name="connsiteY25" fmla="*/ 30629 h 146825"/>
                <a:gd name="connsiteX26" fmla="*/ 187089 w 241837"/>
                <a:gd name="connsiteY26" fmla="*/ 30629 h 146825"/>
                <a:gd name="connsiteX27" fmla="*/ 145996 w 241837"/>
                <a:gd name="connsiteY27" fmla="*/ 0 h 146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41837" h="146825">
                  <a:moveTo>
                    <a:pt x="145996" y="29735"/>
                  </a:moveTo>
                  <a:cubicBezTo>
                    <a:pt x="153334" y="29735"/>
                    <a:pt x="159587" y="36563"/>
                    <a:pt x="159587" y="45049"/>
                  </a:cubicBezTo>
                  <a:cubicBezTo>
                    <a:pt x="159587" y="53536"/>
                    <a:pt x="165522" y="60364"/>
                    <a:pt x="173179" y="60364"/>
                  </a:cubicBezTo>
                  <a:lnTo>
                    <a:pt x="198383" y="60364"/>
                  </a:lnTo>
                  <a:cubicBezTo>
                    <a:pt x="205721" y="60364"/>
                    <a:pt x="211975" y="67191"/>
                    <a:pt x="211975" y="75678"/>
                  </a:cubicBezTo>
                  <a:lnTo>
                    <a:pt x="211975" y="101776"/>
                  </a:lnTo>
                  <a:cubicBezTo>
                    <a:pt x="211975" y="110263"/>
                    <a:pt x="206040" y="117090"/>
                    <a:pt x="198383" y="117090"/>
                  </a:cubicBezTo>
                  <a:lnTo>
                    <a:pt x="43327" y="117090"/>
                  </a:lnTo>
                  <a:cubicBezTo>
                    <a:pt x="35988" y="117090"/>
                    <a:pt x="29735" y="110263"/>
                    <a:pt x="29735" y="101776"/>
                  </a:cubicBezTo>
                  <a:lnTo>
                    <a:pt x="29735" y="75678"/>
                  </a:lnTo>
                  <a:cubicBezTo>
                    <a:pt x="29735" y="67191"/>
                    <a:pt x="35669" y="60364"/>
                    <a:pt x="43327" y="60364"/>
                  </a:cubicBezTo>
                  <a:lnTo>
                    <a:pt x="70254" y="60364"/>
                  </a:lnTo>
                  <a:cubicBezTo>
                    <a:pt x="77592" y="60364"/>
                    <a:pt x="83846" y="53536"/>
                    <a:pt x="83846" y="45049"/>
                  </a:cubicBezTo>
                  <a:cubicBezTo>
                    <a:pt x="83846" y="36563"/>
                    <a:pt x="89780" y="29735"/>
                    <a:pt x="97437" y="29735"/>
                  </a:cubicBezTo>
                  <a:lnTo>
                    <a:pt x="145996" y="29735"/>
                  </a:lnTo>
                  <a:moveTo>
                    <a:pt x="145996" y="0"/>
                  </a:moveTo>
                  <a:lnTo>
                    <a:pt x="97501" y="0"/>
                  </a:lnTo>
                  <a:cubicBezTo>
                    <a:pt x="78486" y="0"/>
                    <a:pt x="62342" y="12762"/>
                    <a:pt x="56407" y="30629"/>
                  </a:cubicBezTo>
                  <a:lnTo>
                    <a:pt x="43390" y="30629"/>
                  </a:lnTo>
                  <a:cubicBezTo>
                    <a:pt x="19589" y="30629"/>
                    <a:pt x="0" y="50728"/>
                    <a:pt x="0" y="75678"/>
                  </a:cubicBezTo>
                  <a:lnTo>
                    <a:pt x="0" y="101776"/>
                  </a:lnTo>
                  <a:cubicBezTo>
                    <a:pt x="0" y="126725"/>
                    <a:pt x="19270" y="146825"/>
                    <a:pt x="43390" y="146825"/>
                  </a:cubicBezTo>
                  <a:lnTo>
                    <a:pt x="198447" y="146825"/>
                  </a:lnTo>
                  <a:cubicBezTo>
                    <a:pt x="222248" y="146825"/>
                    <a:pt x="241838" y="126725"/>
                    <a:pt x="241838" y="101776"/>
                  </a:cubicBezTo>
                  <a:lnTo>
                    <a:pt x="241838" y="75678"/>
                  </a:lnTo>
                  <a:cubicBezTo>
                    <a:pt x="241838" y="50728"/>
                    <a:pt x="222567" y="30629"/>
                    <a:pt x="198447" y="30629"/>
                  </a:cubicBezTo>
                  <a:lnTo>
                    <a:pt x="187089" y="30629"/>
                  </a:lnTo>
                  <a:cubicBezTo>
                    <a:pt x="181155" y="12762"/>
                    <a:pt x="165011" y="0"/>
                    <a:pt x="145996" y="0"/>
                  </a:cubicBezTo>
                  <a:close/>
                </a:path>
              </a:pathLst>
            </a:custGeom>
            <a:solidFill>
              <a:srgbClr val="333333"/>
            </a:solidFill>
            <a:ln w="6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8" name="任意多边形: 形状 257">
              <a:extLst>
                <a:ext uri="{FF2B5EF4-FFF2-40B4-BE49-F238E27FC236}">
                  <a16:creationId xmlns="" xmlns:a16="http://schemas.microsoft.com/office/drawing/2014/main" id="{C703A60B-EF24-4C30-A209-ECAA5560B98C}"/>
                </a:ext>
              </a:extLst>
            </p:cNvPr>
            <p:cNvSpPr/>
            <p:nvPr/>
          </p:nvSpPr>
          <p:spPr>
            <a:xfrm>
              <a:off x="2471995" y="4809553"/>
              <a:ext cx="362484" cy="362501"/>
            </a:xfrm>
            <a:custGeom>
              <a:avLst/>
              <a:gdLst>
                <a:gd name="connsiteX0" fmla="*/ 14740 w 362484"/>
                <a:gd name="connsiteY0" fmla="*/ 362501 h 362501"/>
                <a:gd name="connsiteX1" fmla="*/ 0 w 362484"/>
                <a:gd name="connsiteY1" fmla="*/ 347761 h 362501"/>
                <a:gd name="connsiteX2" fmla="*/ 0 w 362484"/>
                <a:gd name="connsiteY2" fmla="*/ 14740 h 362501"/>
                <a:gd name="connsiteX3" fmla="*/ 9061 w 362484"/>
                <a:gd name="connsiteY3" fmla="*/ 1149 h 362501"/>
                <a:gd name="connsiteX4" fmla="*/ 14740 w 362484"/>
                <a:gd name="connsiteY4" fmla="*/ 0 h 362501"/>
                <a:gd name="connsiteX5" fmla="*/ 25205 w 362484"/>
                <a:gd name="connsiteY5" fmla="*/ 4275 h 362501"/>
                <a:gd name="connsiteX6" fmla="*/ 358226 w 362484"/>
                <a:gd name="connsiteY6" fmla="*/ 337296 h 362501"/>
                <a:gd name="connsiteX7" fmla="*/ 361353 w 362484"/>
                <a:gd name="connsiteY7" fmla="*/ 353440 h 362501"/>
                <a:gd name="connsiteX8" fmla="*/ 347761 w 362484"/>
                <a:gd name="connsiteY8" fmla="*/ 362501 h 362501"/>
                <a:gd name="connsiteX9" fmla="*/ 14740 w 362484"/>
                <a:gd name="connsiteY9" fmla="*/ 362501 h 362501"/>
                <a:gd name="connsiteX10" fmla="*/ 164947 w 362484"/>
                <a:gd name="connsiteY10" fmla="*/ 279740 h 362501"/>
                <a:gd name="connsiteX11" fmla="*/ 82186 w 362484"/>
                <a:gd name="connsiteY11" fmla="*/ 196980 h 362501"/>
                <a:gd name="connsiteX12" fmla="*/ 82186 w 362484"/>
                <a:gd name="connsiteY12" fmla="*/ 279740 h 362501"/>
                <a:gd name="connsiteX13" fmla="*/ 164947 w 362484"/>
                <a:gd name="connsiteY13" fmla="*/ 279740 h 362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62484" h="362501">
                  <a:moveTo>
                    <a:pt x="14740" y="362501"/>
                  </a:moveTo>
                  <a:cubicBezTo>
                    <a:pt x="6509" y="362501"/>
                    <a:pt x="0" y="355993"/>
                    <a:pt x="0" y="347761"/>
                  </a:cubicBezTo>
                  <a:lnTo>
                    <a:pt x="0" y="14740"/>
                  </a:lnTo>
                  <a:cubicBezTo>
                    <a:pt x="0" y="8806"/>
                    <a:pt x="3701" y="3382"/>
                    <a:pt x="9061" y="1149"/>
                  </a:cubicBezTo>
                  <a:cubicBezTo>
                    <a:pt x="10784" y="319"/>
                    <a:pt x="12762" y="0"/>
                    <a:pt x="14740" y="0"/>
                  </a:cubicBezTo>
                  <a:cubicBezTo>
                    <a:pt x="18696" y="0"/>
                    <a:pt x="22397" y="1404"/>
                    <a:pt x="25205" y="4275"/>
                  </a:cubicBezTo>
                  <a:lnTo>
                    <a:pt x="358226" y="337296"/>
                  </a:lnTo>
                  <a:cubicBezTo>
                    <a:pt x="362501" y="341572"/>
                    <a:pt x="363586" y="348080"/>
                    <a:pt x="361353" y="353440"/>
                  </a:cubicBezTo>
                  <a:cubicBezTo>
                    <a:pt x="359055" y="359119"/>
                    <a:pt x="353695" y="362501"/>
                    <a:pt x="347761" y="362501"/>
                  </a:cubicBezTo>
                  <a:lnTo>
                    <a:pt x="14740" y="362501"/>
                  </a:lnTo>
                  <a:close/>
                  <a:moveTo>
                    <a:pt x="164947" y="279740"/>
                  </a:moveTo>
                  <a:lnTo>
                    <a:pt x="82186" y="196980"/>
                  </a:lnTo>
                  <a:lnTo>
                    <a:pt x="82186" y="279740"/>
                  </a:lnTo>
                  <a:lnTo>
                    <a:pt x="164947" y="279740"/>
                  </a:lnTo>
                  <a:close/>
                </a:path>
              </a:pathLst>
            </a:custGeom>
            <a:solidFill>
              <a:srgbClr val="FFBA40"/>
            </a:solidFill>
            <a:ln w="6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9" name="任意多边形: 形状 258">
              <a:extLst>
                <a:ext uri="{FF2B5EF4-FFF2-40B4-BE49-F238E27FC236}">
                  <a16:creationId xmlns="" xmlns:a16="http://schemas.microsoft.com/office/drawing/2014/main" id="{BF4B97D4-B040-4677-B575-D83165FEFF3A}"/>
                </a:ext>
              </a:extLst>
            </p:cNvPr>
            <p:cNvSpPr/>
            <p:nvPr/>
          </p:nvSpPr>
          <p:spPr>
            <a:xfrm>
              <a:off x="2456936" y="4794558"/>
              <a:ext cx="392470" cy="392555"/>
            </a:xfrm>
            <a:custGeom>
              <a:avLst/>
              <a:gdLst>
                <a:gd name="connsiteX0" fmla="*/ 29799 w 392470"/>
                <a:gd name="connsiteY0" fmla="*/ 29735 h 392555"/>
                <a:gd name="connsiteX1" fmla="*/ 362820 w 392470"/>
                <a:gd name="connsiteY1" fmla="*/ 362756 h 392555"/>
                <a:gd name="connsiteX2" fmla="*/ 29799 w 392470"/>
                <a:gd name="connsiteY2" fmla="*/ 362756 h 392555"/>
                <a:gd name="connsiteX3" fmla="*/ 29799 w 392470"/>
                <a:gd name="connsiteY3" fmla="*/ 29735 h 392555"/>
                <a:gd name="connsiteX4" fmla="*/ 82506 w 392470"/>
                <a:gd name="connsiteY4" fmla="*/ 309475 h 392555"/>
                <a:gd name="connsiteX5" fmla="*/ 215739 w 392470"/>
                <a:gd name="connsiteY5" fmla="*/ 309475 h 392555"/>
                <a:gd name="connsiteX6" fmla="*/ 82506 w 392470"/>
                <a:gd name="connsiteY6" fmla="*/ 176241 h 392555"/>
                <a:gd name="connsiteX7" fmla="*/ 82506 w 392470"/>
                <a:gd name="connsiteY7" fmla="*/ 309475 h 392555"/>
                <a:gd name="connsiteX8" fmla="*/ 29799 w 392470"/>
                <a:gd name="connsiteY8" fmla="*/ 0 h 392555"/>
                <a:gd name="connsiteX9" fmla="*/ 18441 w 392470"/>
                <a:gd name="connsiteY9" fmla="*/ 2297 h 392555"/>
                <a:gd name="connsiteX10" fmla="*/ 0 w 392470"/>
                <a:gd name="connsiteY10" fmla="*/ 29799 h 392555"/>
                <a:gd name="connsiteX11" fmla="*/ 0 w 392470"/>
                <a:gd name="connsiteY11" fmla="*/ 362820 h 392555"/>
                <a:gd name="connsiteX12" fmla="*/ 29735 w 392470"/>
                <a:gd name="connsiteY12" fmla="*/ 392555 h 392555"/>
                <a:gd name="connsiteX13" fmla="*/ 362756 w 392470"/>
                <a:gd name="connsiteY13" fmla="*/ 392555 h 392555"/>
                <a:gd name="connsiteX14" fmla="*/ 390258 w 392470"/>
                <a:gd name="connsiteY14" fmla="*/ 374114 h 392555"/>
                <a:gd name="connsiteX15" fmla="*/ 383750 w 392470"/>
                <a:gd name="connsiteY15" fmla="*/ 341827 h 392555"/>
                <a:gd name="connsiteX16" fmla="*/ 50792 w 392470"/>
                <a:gd name="connsiteY16" fmla="*/ 8742 h 392555"/>
                <a:gd name="connsiteX17" fmla="*/ 29799 w 392470"/>
                <a:gd name="connsiteY17" fmla="*/ 0 h 392555"/>
                <a:gd name="connsiteX18" fmla="*/ 112304 w 392470"/>
                <a:gd name="connsiteY18" fmla="*/ 279740 h 392555"/>
                <a:gd name="connsiteX19" fmla="*/ 112304 w 392470"/>
                <a:gd name="connsiteY19" fmla="*/ 247708 h 392555"/>
                <a:gd name="connsiteX20" fmla="*/ 144337 w 392470"/>
                <a:gd name="connsiteY20" fmla="*/ 279740 h 392555"/>
                <a:gd name="connsiteX21" fmla="*/ 112304 w 392470"/>
                <a:gd name="connsiteY21" fmla="*/ 279740 h 392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392470" h="392555">
                  <a:moveTo>
                    <a:pt x="29799" y="29735"/>
                  </a:moveTo>
                  <a:lnTo>
                    <a:pt x="362820" y="362756"/>
                  </a:lnTo>
                  <a:lnTo>
                    <a:pt x="29799" y="362756"/>
                  </a:lnTo>
                  <a:lnTo>
                    <a:pt x="29799" y="29735"/>
                  </a:lnTo>
                  <a:moveTo>
                    <a:pt x="82506" y="309475"/>
                  </a:moveTo>
                  <a:lnTo>
                    <a:pt x="215739" y="309475"/>
                  </a:lnTo>
                  <a:lnTo>
                    <a:pt x="82506" y="176241"/>
                  </a:lnTo>
                  <a:lnTo>
                    <a:pt x="82506" y="309475"/>
                  </a:lnTo>
                  <a:moveTo>
                    <a:pt x="29799" y="0"/>
                  </a:moveTo>
                  <a:cubicBezTo>
                    <a:pt x="25843" y="0"/>
                    <a:pt x="22142" y="830"/>
                    <a:pt x="18441" y="2297"/>
                  </a:cubicBezTo>
                  <a:cubicBezTo>
                    <a:pt x="7402" y="6828"/>
                    <a:pt x="0" y="17611"/>
                    <a:pt x="0" y="29799"/>
                  </a:cubicBezTo>
                  <a:lnTo>
                    <a:pt x="0" y="362820"/>
                  </a:lnTo>
                  <a:cubicBezTo>
                    <a:pt x="0" y="379283"/>
                    <a:pt x="13336" y="392555"/>
                    <a:pt x="29735" y="392555"/>
                  </a:cubicBezTo>
                  <a:lnTo>
                    <a:pt x="362756" y="392555"/>
                  </a:lnTo>
                  <a:cubicBezTo>
                    <a:pt x="374689" y="392555"/>
                    <a:pt x="385728" y="385217"/>
                    <a:pt x="390258" y="374114"/>
                  </a:cubicBezTo>
                  <a:cubicBezTo>
                    <a:pt x="394789" y="363075"/>
                    <a:pt x="392236" y="350313"/>
                    <a:pt x="383750" y="341827"/>
                  </a:cubicBezTo>
                  <a:lnTo>
                    <a:pt x="50792" y="8742"/>
                  </a:lnTo>
                  <a:cubicBezTo>
                    <a:pt x="45113" y="3127"/>
                    <a:pt x="37456" y="0"/>
                    <a:pt x="29799" y="0"/>
                  </a:cubicBezTo>
                  <a:close/>
                  <a:moveTo>
                    <a:pt x="112304" y="279740"/>
                  </a:moveTo>
                  <a:lnTo>
                    <a:pt x="112304" y="247708"/>
                  </a:lnTo>
                  <a:lnTo>
                    <a:pt x="144337" y="279740"/>
                  </a:lnTo>
                  <a:lnTo>
                    <a:pt x="112304" y="279740"/>
                  </a:lnTo>
                  <a:close/>
                </a:path>
              </a:pathLst>
            </a:custGeom>
            <a:solidFill>
              <a:srgbClr val="333333"/>
            </a:solidFill>
            <a:ln w="6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0" name="任意多边形: 形状 259">
              <a:extLst>
                <a:ext uri="{FF2B5EF4-FFF2-40B4-BE49-F238E27FC236}">
                  <a16:creationId xmlns="" xmlns:a16="http://schemas.microsoft.com/office/drawing/2014/main" id="{6702B672-4747-46C9-AA92-A410C58BEE77}"/>
                </a:ext>
              </a:extLst>
            </p:cNvPr>
            <p:cNvSpPr/>
            <p:nvPr/>
          </p:nvSpPr>
          <p:spPr>
            <a:xfrm>
              <a:off x="2733868" y="5085592"/>
              <a:ext cx="14165" cy="14165"/>
            </a:xfrm>
            <a:custGeom>
              <a:avLst/>
              <a:gdLst>
                <a:gd name="connsiteX0" fmla="*/ 14166 w 14165"/>
                <a:gd name="connsiteY0" fmla="*/ 0 h 14165"/>
                <a:gd name="connsiteX1" fmla="*/ 0 w 14165"/>
                <a:gd name="connsiteY1" fmla="*/ 14166 h 14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165" h="14165">
                  <a:moveTo>
                    <a:pt x="14166" y="0"/>
                  </a:moveTo>
                  <a:lnTo>
                    <a:pt x="0" y="14166"/>
                  </a:lnTo>
                </a:path>
              </a:pathLst>
            </a:custGeom>
            <a:solidFill>
              <a:srgbClr val="FFBA40"/>
            </a:solidFill>
            <a:ln w="6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1" name="任意多边形: 形状 260">
              <a:extLst>
                <a:ext uri="{FF2B5EF4-FFF2-40B4-BE49-F238E27FC236}">
                  <a16:creationId xmlns="" xmlns:a16="http://schemas.microsoft.com/office/drawing/2014/main" id="{CACB8A82-50CC-419A-BAE1-2472E9CCE7CA}"/>
                </a:ext>
              </a:extLst>
            </p:cNvPr>
            <p:cNvSpPr/>
            <p:nvPr/>
          </p:nvSpPr>
          <p:spPr>
            <a:xfrm>
              <a:off x="2719144" y="5070804"/>
              <a:ext cx="43677" cy="43693"/>
            </a:xfrm>
            <a:custGeom>
              <a:avLst/>
              <a:gdLst>
                <a:gd name="connsiteX0" fmla="*/ 14724 w 43677"/>
                <a:gd name="connsiteY0" fmla="*/ 43693 h 43693"/>
                <a:gd name="connsiteX1" fmla="*/ 4259 w 43677"/>
                <a:gd name="connsiteY1" fmla="*/ 39418 h 43693"/>
                <a:gd name="connsiteX2" fmla="*/ 4259 w 43677"/>
                <a:gd name="connsiteY2" fmla="*/ 18425 h 43693"/>
                <a:gd name="connsiteX3" fmla="*/ 18425 w 43677"/>
                <a:gd name="connsiteY3" fmla="*/ 4259 h 43693"/>
                <a:gd name="connsiteX4" fmla="*/ 39418 w 43677"/>
                <a:gd name="connsiteY4" fmla="*/ 4259 h 43693"/>
                <a:gd name="connsiteX5" fmla="*/ 39418 w 43677"/>
                <a:gd name="connsiteY5" fmla="*/ 25253 h 43693"/>
                <a:gd name="connsiteX6" fmla="*/ 25253 w 43677"/>
                <a:gd name="connsiteY6" fmla="*/ 39418 h 43693"/>
                <a:gd name="connsiteX7" fmla="*/ 14724 w 43677"/>
                <a:gd name="connsiteY7" fmla="*/ 43693 h 43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3677" h="43693">
                  <a:moveTo>
                    <a:pt x="14724" y="43693"/>
                  </a:moveTo>
                  <a:cubicBezTo>
                    <a:pt x="11023" y="43693"/>
                    <a:pt x="7067" y="42290"/>
                    <a:pt x="4259" y="39418"/>
                  </a:cubicBezTo>
                  <a:cubicBezTo>
                    <a:pt x="-1420" y="33739"/>
                    <a:pt x="-1420" y="24104"/>
                    <a:pt x="4259" y="18425"/>
                  </a:cubicBezTo>
                  <a:lnTo>
                    <a:pt x="18425" y="4259"/>
                  </a:lnTo>
                  <a:cubicBezTo>
                    <a:pt x="24104" y="-1420"/>
                    <a:pt x="33739" y="-1420"/>
                    <a:pt x="39418" y="4259"/>
                  </a:cubicBezTo>
                  <a:cubicBezTo>
                    <a:pt x="45097" y="9938"/>
                    <a:pt x="45097" y="19574"/>
                    <a:pt x="39418" y="25253"/>
                  </a:cubicBezTo>
                  <a:lnTo>
                    <a:pt x="25253" y="39418"/>
                  </a:lnTo>
                  <a:cubicBezTo>
                    <a:pt x="22126" y="42290"/>
                    <a:pt x="18425" y="43693"/>
                    <a:pt x="14724" y="43693"/>
                  </a:cubicBezTo>
                  <a:close/>
                </a:path>
              </a:pathLst>
            </a:custGeom>
            <a:solidFill>
              <a:srgbClr val="333333"/>
            </a:solidFill>
            <a:ln w="6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2" name="任意多边形: 形状 261">
              <a:extLst>
                <a:ext uri="{FF2B5EF4-FFF2-40B4-BE49-F238E27FC236}">
                  <a16:creationId xmlns="" xmlns:a16="http://schemas.microsoft.com/office/drawing/2014/main" id="{F00B3280-D9E6-4FE4-BF30-CEC78109A8BE}"/>
                </a:ext>
              </a:extLst>
            </p:cNvPr>
            <p:cNvSpPr/>
            <p:nvPr/>
          </p:nvSpPr>
          <p:spPr>
            <a:xfrm>
              <a:off x="2686203" y="5037990"/>
              <a:ext cx="14484" cy="14484"/>
            </a:xfrm>
            <a:custGeom>
              <a:avLst/>
              <a:gdLst>
                <a:gd name="connsiteX0" fmla="*/ 14485 w 14484"/>
                <a:gd name="connsiteY0" fmla="*/ 0 h 14484"/>
                <a:gd name="connsiteX1" fmla="*/ 0 w 14484"/>
                <a:gd name="connsiteY1" fmla="*/ 14485 h 144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484" h="14484">
                  <a:moveTo>
                    <a:pt x="14485" y="0"/>
                  </a:moveTo>
                  <a:lnTo>
                    <a:pt x="0" y="14485"/>
                  </a:lnTo>
                </a:path>
              </a:pathLst>
            </a:custGeom>
            <a:solidFill>
              <a:srgbClr val="FFBA40"/>
            </a:solidFill>
            <a:ln w="6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3" name="任意多边形: 形状 262">
              <a:extLst>
                <a:ext uri="{FF2B5EF4-FFF2-40B4-BE49-F238E27FC236}">
                  <a16:creationId xmlns="" xmlns:a16="http://schemas.microsoft.com/office/drawing/2014/main" id="{D5957976-4B37-4A6F-864E-ACFC853400D0}"/>
                </a:ext>
              </a:extLst>
            </p:cNvPr>
            <p:cNvSpPr/>
            <p:nvPr/>
          </p:nvSpPr>
          <p:spPr>
            <a:xfrm>
              <a:off x="2671542" y="5023522"/>
              <a:ext cx="43677" cy="43693"/>
            </a:xfrm>
            <a:custGeom>
              <a:avLst/>
              <a:gdLst>
                <a:gd name="connsiteX0" fmla="*/ 14724 w 43677"/>
                <a:gd name="connsiteY0" fmla="*/ 43693 h 43693"/>
                <a:gd name="connsiteX1" fmla="*/ 4259 w 43677"/>
                <a:gd name="connsiteY1" fmla="*/ 39418 h 43693"/>
                <a:gd name="connsiteX2" fmla="*/ 4259 w 43677"/>
                <a:gd name="connsiteY2" fmla="*/ 18425 h 43693"/>
                <a:gd name="connsiteX3" fmla="*/ 18425 w 43677"/>
                <a:gd name="connsiteY3" fmla="*/ 4259 h 43693"/>
                <a:gd name="connsiteX4" fmla="*/ 39418 w 43677"/>
                <a:gd name="connsiteY4" fmla="*/ 4259 h 43693"/>
                <a:gd name="connsiteX5" fmla="*/ 39418 w 43677"/>
                <a:gd name="connsiteY5" fmla="*/ 25253 h 43693"/>
                <a:gd name="connsiteX6" fmla="*/ 25253 w 43677"/>
                <a:gd name="connsiteY6" fmla="*/ 39418 h 43693"/>
                <a:gd name="connsiteX7" fmla="*/ 14724 w 43677"/>
                <a:gd name="connsiteY7" fmla="*/ 43693 h 43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3677" h="43693">
                  <a:moveTo>
                    <a:pt x="14724" y="43693"/>
                  </a:moveTo>
                  <a:cubicBezTo>
                    <a:pt x="11023" y="43693"/>
                    <a:pt x="7067" y="42290"/>
                    <a:pt x="4259" y="39418"/>
                  </a:cubicBezTo>
                  <a:cubicBezTo>
                    <a:pt x="-1420" y="33739"/>
                    <a:pt x="-1420" y="24104"/>
                    <a:pt x="4259" y="18425"/>
                  </a:cubicBezTo>
                  <a:lnTo>
                    <a:pt x="18425" y="4259"/>
                  </a:lnTo>
                  <a:cubicBezTo>
                    <a:pt x="24104" y="-1420"/>
                    <a:pt x="33739" y="-1420"/>
                    <a:pt x="39418" y="4259"/>
                  </a:cubicBezTo>
                  <a:cubicBezTo>
                    <a:pt x="45097" y="9938"/>
                    <a:pt x="45097" y="19574"/>
                    <a:pt x="39418" y="25253"/>
                  </a:cubicBezTo>
                  <a:lnTo>
                    <a:pt x="25253" y="39418"/>
                  </a:lnTo>
                  <a:cubicBezTo>
                    <a:pt x="22381" y="42226"/>
                    <a:pt x="18680" y="43693"/>
                    <a:pt x="14724" y="43693"/>
                  </a:cubicBezTo>
                  <a:close/>
                </a:path>
              </a:pathLst>
            </a:custGeom>
            <a:solidFill>
              <a:srgbClr val="333333"/>
            </a:solidFill>
            <a:ln w="6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4" name="任意多边形: 形状 263">
              <a:extLst>
                <a:ext uri="{FF2B5EF4-FFF2-40B4-BE49-F238E27FC236}">
                  <a16:creationId xmlns="" xmlns:a16="http://schemas.microsoft.com/office/drawing/2014/main" id="{D0434B1E-1538-414B-9FFD-99FF160E93F7}"/>
                </a:ext>
              </a:extLst>
            </p:cNvPr>
            <p:cNvSpPr/>
            <p:nvPr/>
          </p:nvSpPr>
          <p:spPr>
            <a:xfrm>
              <a:off x="2638920" y="4990644"/>
              <a:ext cx="14165" cy="14484"/>
            </a:xfrm>
            <a:custGeom>
              <a:avLst/>
              <a:gdLst>
                <a:gd name="connsiteX0" fmla="*/ 14166 w 14165"/>
                <a:gd name="connsiteY0" fmla="*/ 0 h 14484"/>
                <a:gd name="connsiteX1" fmla="*/ 0 w 14165"/>
                <a:gd name="connsiteY1" fmla="*/ 14485 h 144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165" h="14484">
                  <a:moveTo>
                    <a:pt x="14166" y="0"/>
                  </a:moveTo>
                  <a:lnTo>
                    <a:pt x="0" y="14485"/>
                  </a:lnTo>
                </a:path>
              </a:pathLst>
            </a:custGeom>
            <a:solidFill>
              <a:srgbClr val="FFBA40"/>
            </a:solidFill>
            <a:ln w="6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5" name="任意多边形: 形状 264">
              <a:extLst>
                <a:ext uri="{FF2B5EF4-FFF2-40B4-BE49-F238E27FC236}">
                  <a16:creationId xmlns="" xmlns:a16="http://schemas.microsoft.com/office/drawing/2014/main" id="{A1449ED2-93DC-458C-840B-C81DE2BADB72}"/>
                </a:ext>
              </a:extLst>
            </p:cNvPr>
            <p:cNvSpPr/>
            <p:nvPr/>
          </p:nvSpPr>
          <p:spPr>
            <a:xfrm>
              <a:off x="2624196" y="4976175"/>
              <a:ext cx="43677" cy="43693"/>
            </a:xfrm>
            <a:custGeom>
              <a:avLst/>
              <a:gdLst>
                <a:gd name="connsiteX0" fmla="*/ 14724 w 43677"/>
                <a:gd name="connsiteY0" fmla="*/ 43693 h 43693"/>
                <a:gd name="connsiteX1" fmla="*/ 4259 w 43677"/>
                <a:gd name="connsiteY1" fmla="*/ 39418 h 43693"/>
                <a:gd name="connsiteX2" fmla="*/ 4259 w 43677"/>
                <a:gd name="connsiteY2" fmla="*/ 18425 h 43693"/>
                <a:gd name="connsiteX3" fmla="*/ 18425 w 43677"/>
                <a:gd name="connsiteY3" fmla="*/ 4259 h 43693"/>
                <a:gd name="connsiteX4" fmla="*/ 39418 w 43677"/>
                <a:gd name="connsiteY4" fmla="*/ 4259 h 43693"/>
                <a:gd name="connsiteX5" fmla="*/ 39418 w 43677"/>
                <a:gd name="connsiteY5" fmla="*/ 25253 h 43693"/>
                <a:gd name="connsiteX6" fmla="*/ 25253 w 43677"/>
                <a:gd name="connsiteY6" fmla="*/ 39418 h 43693"/>
                <a:gd name="connsiteX7" fmla="*/ 14724 w 43677"/>
                <a:gd name="connsiteY7" fmla="*/ 43693 h 43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3677" h="43693">
                  <a:moveTo>
                    <a:pt x="14724" y="43693"/>
                  </a:moveTo>
                  <a:cubicBezTo>
                    <a:pt x="11023" y="43693"/>
                    <a:pt x="7067" y="42290"/>
                    <a:pt x="4259" y="39418"/>
                  </a:cubicBezTo>
                  <a:cubicBezTo>
                    <a:pt x="-1420" y="33739"/>
                    <a:pt x="-1420" y="24104"/>
                    <a:pt x="4259" y="18425"/>
                  </a:cubicBezTo>
                  <a:lnTo>
                    <a:pt x="18425" y="4259"/>
                  </a:lnTo>
                  <a:cubicBezTo>
                    <a:pt x="24104" y="-1420"/>
                    <a:pt x="33739" y="-1420"/>
                    <a:pt x="39418" y="4259"/>
                  </a:cubicBezTo>
                  <a:cubicBezTo>
                    <a:pt x="45097" y="9938"/>
                    <a:pt x="45097" y="19574"/>
                    <a:pt x="39418" y="25253"/>
                  </a:cubicBezTo>
                  <a:lnTo>
                    <a:pt x="25253" y="39418"/>
                  </a:lnTo>
                  <a:cubicBezTo>
                    <a:pt x="22381" y="42290"/>
                    <a:pt x="18680" y="43693"/>
                    <a:pt x="14724" y="43693"/>
                  </a:cubicBezTo>
                  <a:close/>
                </a:path>
              </a:pathLst>
            </a:custGeom>
            <a:solidFill>
              <a:srgbClr val="333333"/>
            </a:solidFill>
            <a:ln w="6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6" name="任意多边形: 形状 265">
              <a:extLst>
                <a:ext uri="{FF2B5EF4-FFF2-40B4-BE49-F238E27FC236}">
                  <a16:creationId xmlns="" xmlns:a16="http://schemas.microsoft.com/office/drawing/2014/main" id="{BD244841-4166-4CED-A329-B8D09C77B675}"/>
                </a:ext>
              </a:extLst>
            </p:cNvPr>
            <p:cNvSpPr/>
            <p:nvPr/>
          </p:nvSpPr>
          <p:spPr>
            <a:xfrm>
              <a:off x="2591637" y="4943361"/>
              <a:ext cx="14165" cy="14165"/>
            </a:xfrm>
            <a:custGeom>
              <a:avLst/>
              <a:gdLst>
                <a:gd name="connsiteX0" fmla="*/ 14166 w 14165"/>
                <a:gd name="connsiteY0" fmla="*/ 0 h 14165"/>
                <a:gd name="connsiteX1" fmla="*/ 0 w 14165"/>
                <a:gd name="connsiteY1" fmla="*/ 14166 h 14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165" h="14165">
                  <a:moveTo>
                    <a:pt x="14166" y="0"/>
                  </a:moveTo>
                  <a:lnTo>
                    <a:pt x="0" y="14166"/>
                  </a:lnTo>
                </a:path>
              </a:pathLst>
            </a:custGeom>
            <a:solidFill>
              <a:srgbClr val="FFBA40"/>
            </a:solidFill>
            <a:ln w="6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7" name="任意多边形: 形状 266">
              <a:extLst>
                <a:ext uri="{FF2B5EF4-FFF2-40B4-BE49-F238E27FC236}">
                  <a16:creationId xmlns="" xmlns:a16="http://schemas.microsoft.com/office/drawing/2014/main" id="{7C040913-B687-41BB-99DC-88E1311D16A3}"/>
                </a:ext>
              </a:extLst>
            </p:cNvPr>
            <p:cNvSpPr/>
            <p:nvPr/>
          </p:nvSpPr>
          <p:spPr>
            <a:xfrm>
              <a:off x="2576849" y="4928829"/>
              <a:ext cx="43677" cy="43693"/>
            </a:xfrm>
            <a:custGeom>
              <a:avLst/>
              <a:gdLst>
                <a:gd name="connsiteX0" fmla="*/ 14724 w 43677"/>
                <a:gd name="connsiteY0" fmla="*/ 43693 h 43693"/>
                <a:gd name="connsiteX1" fmla="*/ 4259 w 43677"/>
                <a:gd name="connsiteY1" fmla="*/ 39418 h 43693"/>
                <a:gd name="connsiteX2" fmla="*/ 4259 w 43677"/>
                <a:gd name="connsiteY2" fmla="*/ 18425 h 43693"/>
                <a:gd name="connsiteX3" fmla="*/ 18425 w 43677"/>
                <a:gd name="connsiteY3" fmla="*/ 4259 h 43693"/>
                <a:gd name="connsiteX4" fmla="*/ 39418 w 43677"/>
                <a:gd name="connsiteY4" fmla="*/ 4259 h 43693"/>
                <a:gd name="connsiteX5" fmla="*/ 39418 w 43677"/>
                <a:gd name="connsiteY5" fmla="*/ 25253 h 43693"/>
                <a:gd name="connsiteX6" fmla="*/ 25253 w 43677"/>
                <a:gd name="connsiteY6" fmla="*/ 39418 h 43693"/>
                <a:gd name="connsiteX7" fmla="*/ 14724 w 43677"/>
                <a:gd name="connsiteY7" fmla="*/ 43693 h 43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3677" h="43693">
                  <a:moveTo>
                    <a:pt x="14724" y="43693"/>
                  </a:moveTo>
                  <a:cubicBezTo>
                    <a:pt x="11023" y="43693"/>
                    <a:pt x="7067" y="42290"/>
                    <a:pt x="4259" y="39418"/>
                  </a:cubicBezTo>
                  <a:cubicBezTo>
                    <a:pt x="-1420" y="33739"/>
                    <a:pt x="-1420" y="24104"/>
                    <a:pt x="4259" y="18425"/>
                  </a:cubicBezTo>
                  <a:lnTo>
                    <a:pt x="18425" y="4259"/>
                  </a:lnTo>
                  <a:cubicBezTo>
                    <a:pt x="24104" y="-1420"/>
                    <a:pt x="33739" y="-1420"/>
                    <a:pt x="39418" y="4259"/>
                  </a:cubicBezTo>
                  <a:cubicBezTo>
                    <a:pt x="45097" y="9938"/>
                    <a:pt x="45097" y="19574"/>
                    <a:pt x="39418" y="25253"/>
                  </a:cubicBezTo>
                  <a:lnTo>
                    <a:pt x="25253" y="39418"/>
                  </a:lnTo>
                  <a:cubicBezTo>
                    <a:pt x="22381" y="42290"/>
                    <a:pt x="18425" y="43693"/>
                    <a:pt x="14724" y="43693"/>
                  </a:cubicBezTo>
                  <a:close/>
                </a:path>
              </a:pathLst>
            </a:custGeom>
            <a:solidFill>
              <a:srgbClr val="333333"/>
            </a:solidFill>
            <a:ln w="6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8" name="任意多边形: 形状 267">
              <a:extLst>
                <a:ext uri="{FF2B5EF4-FFF2-40B4-BE49-F238E27FC236}">
                  <a16:creationId xmlns="" xmlns:a16="http://schemas.microsoft.com/office/drawing/2014/main" id="{D879EE89-0EDC-4B23-BD24-88CB0C052904}"/>
                </a:ext>
              </a:extLst>
            </p:cNvPr>
            <p:cNvSpPr/>
            <p:nvPr/>
          </p:nvSpPr>
          <p:spPr>
            <a:xfrm>
              <a:off x="2544291" y="4896015"/>
              <a:ext cx="14165" cy="14165"/>
            </a:xfrm>
            <a:custGeom>
              <a:avLst/>
              <a:gdLst>
                <a:gd name="connsiteX0" fmla="*/ 14166 w 14165"/>
                <a:gd name="connsiteY0" fmla="*/ 0 h 14165"/>
                <a:gd name="connsiteX1" fmla="*/ 0 w 14165"/>
                <a:gd name="connsiteY1" fmla="*/ 14166 h 14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165" h="14165">
                  <a:moveTo>
                    <a:pt x="14166" y="0"/>
                  </a:moveTo>
                  <a:lnTo>
                    <a:pt x="0" y="14166"/>
                  </a:lnTo>
                </a:path>
              </a:pathLst>
            </a:custGeom>
            <a:solidFill>
              <a:srgbClr val="FFBA40"/>
            </a:solidFill>
            <a:ln w="6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9" name="任意多边形: 形状 268">
              <a:extLst>
                <a:ext uri="{FF2B5EF4-FFF2-40B4-BE49-F238E27FC236}">
                  <a16:creationId xmlns="" xmlns:a16="http://schemas.microsoft.com/office/drawing/2014/main" id="{41C29FD8-F004-408C-BADD-1BB6E871491E}"/>
                </a:ext>
              </a:extLst>
            </p:cNvPr>
            <p:cNvSpPr/>
            <p:nvPr/>
          </p:nvSpPr>
          <p:spPr>
            <a:xfrm>
              <a:off x="2529567" y="4691633"/>
              <a:ext cx="219934" cy="233542"/>
            </a:xfrm>
            <a:custGeom>
              <a:avLst/>
              <a:gdLst>
                <a:gd name="connsiteX0" fmla="*/ 14724 w 219934"/>
                <a:gd name="connsiteY0" fmla="*/ 233542 h 233542"/>
                <a:gd name="connsiteX1" fmla="*/ 4259 w 219934"/>
                <a:gd name="connsiteY1" fmla="*/ 229267 h 233542"/>
                <a:gd name="connsiteX2" fmla="*/ 4259 w 219934"/>
                <a:gd name="connsiteY2" fmla="*/ 208274 h 233542"/>
                <a:gd name="connsiteX3" fmla="*/ 18425 w 219934"/>
                <a:gd name="connsiteY3" fmla="*/ 194108 h 233542"/>
                <a:gd name="connsiteX4" fmla="*/ 39418 w 219934"/>
                <a:gd name="connsiteY4" fmla="*/ 194108 h 233542"/>
                <a:gd name="connsiteX5" fmla="*/ 39418 w 219934"/>
                <a:gd name="connsiteY5" fmla="*/ 215101 h 233542"/>
                <a:gd name="connsiteX6" fmla="*/ 25253 w 219934"/>
                <a:gd name="connsiteY6" fmla="*/ 229267 h 233542"/>
                <a:gd name="connsiteX7" fmla="*/ 14724 w 219934"/>
                <a:gd name="connsiteY7" fmla="*/ 233542 h 233542"/>
                <a:gd name="connsiteX8" fmla="*/ 179671 w 219934"/>
                <a:gd name="connsiteY8" fmla="*/ 20164 h 233542"/>
                <a:gd name="connsiteX9" fmla="*/ 199771 w 219934"/>
                <a:gd name="connsiteY9" fmla="*/ 40328 h 233542"/>
                <a:gd name="connsiteX10" fmla="*/ 219935 w 219934"/>
                <a:gd name="connsiteY10" fmla="*/ 20228 h 233542"/>
                <a:gd name="connsiteX11" fmla="*/ 219935 w 219934"/>
                <a:gd name="connsiteY11" fmla="*/ 20164 h 233542"/>
                <a:gd name="connsiteX12" fmla="*/ 199835 w 219934"/>
                <a:gd name="connsiteY12" fmla="*/ 0 h 233542"/>
                <a:gd name="connsiteX13" fmla="*/ 179671 w 219934"/>
                <a:gd name="connsiteY13" fmla="*/ 20164 h 233542"/>
                <a:gd name="connsiteX14" fmla="*/ 179671 w 219934"/>
                <a:gd name="connsiteY14" fmla="*/ 20164 h 2335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19934" h="233542">
                  <a:moveTo>
                    <a:pt x="14724" y="233542"/>
                  </a:moveTo>
                  <a:cubicBezTo>
                    <a:pt x="11023" y="233542"/>
                    <a:pt x="7067" y="232138"/>
                    <a:pt x="4259" y="229267"/>
                  </a:cubicBezTo>
                  <a:cubicBezTo>
                    <a:pt x="-1420" y="223588"/>
                    <a:pt x="-1420" y="213953"/>
                    <a:pt x="4259" y="208274"/>
                  </a:cubicBezTo>
                  <a:lnTo>
                    <a:pt x="18425" y="194108"/>
                  </a:lnTo>
                  <a:cubicBezTo>
                    <a:pt x="24104" y="188429"/>
                    <a:pt x="33739" y="188429"/>
                    <a:pt x="39418" y="194108"/>
                  </a:cubicBezTo>
                  <a:cubicBezTo>
                    <a:pt x="45097" y="199787"/>
                    <a:pt x="45097" y="209422"/>
                    <a:pt x="39418" y="215101"/>
                  </a:cubicBezTo>
                  <a:lnTo>
                    <a:pt x="25253" y="229267"/>
                  </a:lnTo>
                  <a:cubicBezTo>
                    <a:pt x="22381" y="232138"/>
                    <a:pt x="18361" y="233542"/>
                    <a:pt x="14724" y="233542"/>
                  </a:cubicBezTo>
                  <a:close/>
                  <a:moveTo>
                    <a:pt x="179671" y="20164"/>
                  </a:moveTo>
                  <a:cubicBezTo>
                    <a:pt x="179671" y="31267"/>
                    <a:pt x="188668" y="40264"/>
                    <a:pt x="199771" y="40328"/>
                  </a:cubicBezTo>
                  <a:cubicBezTo>
                    <a:pt x="210874" y="40328"/>
                    <a:pt x="219871" y="31330"/>
                    <a:pt x="219935" y="20228"/>
                  </a:cubicBezTo>
                  <a:lnTo>
                    <a:pt x="219935" y="20164"/>
                  </a:lnTo>
                  <a:cubicBezTo>
                    <a:pt x="219935" y="9061"/>
                    <a:pt x="210938" y="64"/>
                    <a:pt x="199835" y="0"/>
                  </a:cubicBezTo>
                  <a:cubicBezTo>
                    <a:pt x="188668" y="0"/>
                    <a:pt x="179671" y="8997"/>
                    <a:pt x="179671" y="20164"/>
                  </a:cubicBezTo>
                  <a:cubicBezTo>
                    <a:pt x="179671" y="20100"/>
                    <a:pt x="179671" y="20164"/>
                    <a:pt x="179671" y="20164"/>
                  </a:cubicBezTo>
                  <a:close/>
                </a:path>
              </a:pathLst>
            </a:custGeom>
            <a:solidFill>
              <a:srgbClr val="333333"/>
            </a:solidFill>
            <a:ln w="6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0" name="任意多边形: 形状 269">
              <a:extLst>
                <a:ext uri="{FF2B5EF4-FFF2-40B4-BE49-F238E27FC236}">
                  <a16:creationId xmlns="" xmlns:a16="http://schemas.microsoft.com/office/drawing/2014/main" id="{B3A1A3F8-C956-49D3-ABDB-D4C3D19A0A3A}"/>
                </a:ext>
              </a:extLst>
            </p:cNvPr>
            <p:cNvSpPr/>
            <p:nvPr/>
          </p:nvSpPr>
          <p:spPr>
            <a:xfrm>
              <a:off x="2622521" y="4841585"/>
              <a:ext cx="207763" cy="638"/>
            </a:xfrm>
            <a:custGeom>
              <a:avLst/>
              <a:gdLst>
                <a:gd name="connsiteX0" fmla="*/ 0 w 207763"/>
                <a:gd name="connsiteY0" fmla="*/ 0 h 638"/>
                <a:gd name="connsiteX1" fmla="*/ 207763 w 207763"/>
                <a:gd name="connsiteY1" fmla="*/ 0 h 6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7763" h="638">
                  <a:moveTo>
                    <a:pt x="0" y="0"/>
                  </a:moveTo>
                  <a:lnTo>
                    <a:pt x="207763" y="0"/>
                  </a:lnTo>
                </a:path>
              </a:pathLst>
            </a:custGeom>
            <a:solidFill>
              <a:srgbClr val="27C18F"/>
            </a:solidFill>
            <a:ln w="6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1" name="任意多边形: 形状 270">
              <a:extLst>
                <a:ext uri="{FF2B5EF4-FFF2-40B4-BE49-F238E27FC236}">
                  <a16:creationId xmlns="" xmlns:a16="http://schemas.microsoft.com/office/drawing/2014/main" id="{7A5EE2C7-BEA3-46DC-BC41-060146A8A124}"/>
                </a:ext>
              </a:extLst>
            </p:cNvPr>
            <p:cNvSpPr/>
            <p:nvPr/>
          </p:nvSpPr>
          <p:spPr>
            <a:xfrm>
              <a:off x="2607781" y="4827100"/>
              <a:ext cx="237243" cy="29479"/>
            </a:xfrm>
            <a:custGeom>
              <a:avLst/>
              <a:gdLst>
                <a:gd name="connsiteX0" fmla="*/ 222439 w 237243"/>
                <a:gd name="connsiteY0" fmla="*/ 29480 h 29479"/>
                <a:gd name="connsiteX1" fmla="*/ 14740 w 237243"/>
                <a:gd name="connsiteY1" fmla="*/ 29480 h 29479"/>
                <a:gd name="connsiteX2" fmla="*/ 0 w 237243"/>
                <a:gd name="connsiteY2" fmla="*/ 14740 h 29479"/>
                <a:gd name="connsiteX3" fmla="*/ 14740 w 237243"/>
                <a:gd name="connsiteY3" fmla="*/ 0 h 29479"/>
                <a:gd name="connsiteX4" fmla="*/ 222503 w 237243"/>
                <a:gd name="connsiteY4" fmla="*/ 0 h 29479"/>
                <a:gd name="connsiteX5" fmla="*/ 237243 w 237243"/>
                <a:gd name="connsiteY5" fmla="*/ 14740 h 29479"/>
                <a:gd name="connsiteX6" fmla="*/ 222439 w 237243"/>
                <a:gd name="connsiteY6" fmla="*/ 29480 h 29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7243" h="29479">
                  <a:moveTo>
                    <a:pt x="222439" y="29480"/>
                  </a:moveTo>
                  <a:lnTo>
                    <a:pt x="14740" y="29480"/>
                  </a:lnTo>
                  <a:cubicBezTo>
                    <a:pt x="6509" y="29480"/>
                    <a:pt x="0" y="22971"/>
                    <a:pt x="0" y="14740"/>
                  </a:cubicBezTo>
                  <a:cubicBezTo>
                    <a:pt x="0" y="6509"/>
                    <a:pt x="6509" y="0"/>
                    <a:pt x="14740" y="0"/>
                  </a:cubicBezTo>
                  <a:lnTo>
                    <a:pt x="222503" y="0"/>
                  </a:lnTo>
                  <a:cubicBezTo>
                    <a:pt x="230735" y="0"/>
                    <a:pt x="237243" y="6509"/>
                    <a:pt x="237243" y="14740"/>
                  </a:cubicBezTo>
                  <a:cubicBezTo>
                    <a:pt x="237179" y="22716"/>
                    <a:pt x="230671" y="29480"/>
                    <a:pt x="222439" y="29480"/>
                  </a:cubicBezTo>
                  <a:close/>
                </a:path>
              </a:pathLst>
            </a:custGeom>
            <a:solidFill>
              <a:srgbClr val="333333"/>
            </a:solidFill>
            <a:ln w="6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74" name="图形 272">
            <a:extLst>
              <a:ext uri="{FF2B5EF4-FFF2-40B4-BE49-F238E27FC236}">
                <a16:creationId xmlns="" xmlns:a16="http://schemas.microsoft.com/office/drawing/2014/main" id="{5338F9FA-CFC9-4EE1-AF44-E6EE1FAE4F79}"/>
              </a:ext>
            </a:extLst>
          </p:cNvPr>
          <p:cNvGrpSpPr>
            <a:grpSpLocks/>
          </p:cNvGrpSpPr>
          <p:nvPr/>
        </p:nvGrpSpPr>
        <p:grpSpPr>
          <a:xfrm>
            <a:off x="4635924" y="4462388"/>
            <a:ext cx="613808" cy="613808"/>
            <a:chOff x="4616124" y="3941363"/>
            <a:chExt cx="653408" cy="653408"/>
          </a:xfrm>
        </p:grpSpPr>
        <p:sp>
          <p:nvSpPr>
            <p:cNvPr id="275" name="任意多边形: 形状 274">
              <a:extLst>
                <a:ext uri="{FF2B5EF4-FFF2-40B4-BE49-F238E27FC236}">
                  <a16:creationId xmlns="" xmlns:a16="http://schemas.microsoft.com/office/drawing/2014/main" id="{2C0308EB-98D4-4385-9E58-DCB7E2E45117}"/>
                </a:ext>
              </a:extLst>
            </p:cNvPr>
            <p:cNvSpPr/>
            <p:nvPr/>
          </p:nvSpPr>
          <p:spPr>
            <a:xfrm>
              <a:off x="5063172" y="4029547"/>
              <a:ext cx="156779" cy="478825"/>
            </a:xfrm>
            <a:custGeom>
              <a:avLst/>
              <a:gdLst>
                <a:gd name="connsiteX0" fmla="*/ 32096 w 156779"/>
                <a:gd name="connsiteY0" fmla="*/ 478826 h 478825"/>
                <a:gd name="connsiteX1" fmla="*/ 0 w 156779"/>
                <a:gd name="connsiteY1" fmla="*/ 446729 h 478825"/>
                <a:gd name="connsiteX2" fmla="*/ 0 w 156779"/>
                <a:gd name="connsiteY2" fmla="*/ 32096 h 478825"/>
                <a:gd name="connsiteX3" fmla="*/ 32096 w 156779"/>
                <a:gd name="connsiteY3" fmla="*/ 0 h 478825"/>
                <a:gd name="connsiteX4" fmla="*/ 124684 w 156779"/>
                <a:gd name="connsiteY4" fmla="*/ 0 h 478825"/>
                <a:gd name="connsiteX5" fmla="*/ 156780 w 156779"/>
                <a:gd name="connsiteY5" fmla="*/ 32096 h 478825"/>
                <a:gd name="connsiteX6" fmla="*/ 156780 w 156779"/>
                <a:gd name="connsiteY6" fmla="*/ 446666 h 478825"/>
                <a:gd name="connsiteX7" fmla="*/ 124684 w 156779"/>
                <a:gd name="connsiteY7" fmla="*/ 478762 h 478825"/>
                <a:gd name="connsiteX8" fmla="*/ 32096 w 156779"/>
                <a:gd name="connsiteY8" fmla="*/ 478762 h 478825"/>
                <a:gd name="connsiteX9" fmla="*/ 32096 w 156779"/>
                <a:gd name="connsiteY9" fmla="*/ 478826 h 478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6779" h="478825">
                  <a:moveTo>
                    <a:pt x="32096" y="478826"/>
                  </a:moveTo>
                  <a:cubicBezTo>
                    <a:pt x="14485" y="478826"/>
                    <a:pt x="0" y="464341"/>
                    <a:pt x="0" y="446729"/>
                  </a:cubicBezTo>
                  <a:lnTo>
                    <a:pt x="0" y="32096"/>
                  </a:lnTo>
                  <a:cubicBezTo>
                    <a:pt x="0" y="14485"/>
                    <a:pt x="14485" y="0"/>
                    <a:pt x="32096" y="0"/>
                  </a:cubicBezTo>
                  <a:lnTo>
                    <a:pt x="124684" y="0"/>
                  </a:lnTo>
                  <a:cubicBezTo>
                    <a:pt x="142295" y="0"/>
                    <a:pt x="156780" y="14485"/>
                    <a:pt x="156780" y="32096"/>
                  </a:cubicBezTo>
                  <a:lnTo>
                    <a:pt x="156780" y="446666"/>
                  </a:lnTo>
                  <a:cubicBezTo>
                    <a:pt x="156780" y="464277"/>
                    <a:pt x="142295" y="478762"/>
                    <a:pt x="124684" y="478762"/>
                  </a:cubicBezTo>
                  <a:lnTo>
                    <a:pt x="32096" y="478762"/>
                  </a:lnTo>
                  <a:lnTo>
                    <a:pt x="32096" y="478826"/>
                  </a:lnTo>
                  <a:close/>
                </a:path>
              </a:pathLst>
            </a:custGeom>
            <a:solidFill>
              <a:srgbClr val="FFBA40"/>
            </a:solidFill>
            <a:ln w="6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6" name="任意多边形: 形状 275">
              <a:extLst>
                <a:ext uri="{FF2B5EF4-FFF2-40B4-BE49-F238E27FC236}">
                  <a16:creationId xmlns="" xmlns:a16="http://schemas.microsoft.com/office/drawing/2014/main" id="{96A77373-5436-4F5F-B263-80F1A183503E}"/>
                </a:ext>
              </a:extLst>
            </p:cNvPr>
            <p:cNvSpPr/>
            <p:nvPr/>
          </p:nvSpPr>
          <p:spPr>
            <a:xfrm>
              <a:off x="5048623" y="4015062"/>
              <a:ext cx="185876" cy="507858"/>
            </a:xfrm>
            <a:custGeom>
              <a:avLst/>
              <a:gdLst>
                <a:gd name="connsiteX0" fmla="*/ 139296 w 185876"/>
                <a:gd name="connsiteY0" fmla="*/ 28714 h 507858"/>
                <a:gd name="connsiteX1" fmla="*/ 156907 w 185876"/>
                <a:gd name="connsiteY1" fmla="*/ 46326 h 507858"/>
                <a:gd name="connsiteX2" fmla="*/ 156907 w 185876"/>
                <a:gd name="connsiteY2" fmla="*/ 460895 h 507858"/>
                <a:gd name="connsiteX3" fmla="*/ 139296 w 185876"/>
                <a:gd name="connsiteY3" fmla="*/ 478507 h 507858"/>
                <a:gd name="connsiteX4" fmla="*/ 46645 w 185876"/>
                <a:gd name="connsiteY4" fmla="*/ 478507 h 507858"/>
                <a:gd name="connsiteX5" fmla="*/ 29033 w 185876"/>
                <a:gd name="connsiteY5" fmla="*/ 460895 h 507858"/>
                <a:gd name="connsiteX6" fmla="*/ 29033 w 185876"/>
                <a:gd name="connsiteY6" fmla="*/ 46581 h 507858"/>
                <a:gd name="connsiteX7" fmla="*/ 46645 w 185876"/>
                <a:gd name="connsiteY7" fmla="*/ 28969 h 507858"/>
                <a:gd name="connsiteX8" fmla="*/ 139232 w 185876"/>
                <a:gd name="connsiteY8" fmla="*/ 28969 h 507858"/>
                <a:gd name="connsiteX9" fmla="*/ 139296 w 185876"/>
                <a:gd name="connsiteY9" fmla="*/ 0 h 507858"/>
                <a:gd name="connsiteX10" fmla="*/ 46645 w 185876"/>
                <a:gd name="connsiteY10" fmla="*/ 0 h 507858"/>
                <a:gd name="connsiteX11" fmla="*/ 0 w 185876"/>
                <a:gd name="connsiteY11" fmla="*/ 46645 h 507858"/>
                <a:gd name="connsiteX12" fmla="*/ 0 w 185876"/>
                <a:gd name="connsiteY12" fmla="*/ 461214 h 507858"/>
                <a:gd name="connsiteX13" fmla="*/ 46645 w 185876"/>
                <a:gd name="connsiteY13" fmla="*/ 507859 h 507858"/>
                <a:gd name="connsiteX14" fmla="*/ 139232 w 185876"/>
                <a:gd name="connsiteY14" fmla="*/ 507859 h 507858"/>
                <a:gd name="connsiteX15" fmla="*/ 185877 w 185876"/>
                <a:gd name="connsiteY15" fmla="*/ 461214 h 507858"/>
                <a:gd name="connsiteX16" fmla="*/ 185877 w 185876"/>
                <a:gd name="connsiteY16" fmla="*/ 46581 h 507858"/>
                <a:gd name="connsiteX17" fmla="*/ 139296 w 185876"/>
                <a:gd name="connsiteY17" fmla="*/ 0 h 507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85876" h="507858">
                  <a:moveTo>
                    <a:pt x="139296" y="28714"/>
                  </a:moveTo>
                  <a:cubicBezTo>
                    <a:pt x="149186" y="28714"/>
                    <a:pt x="156907" y="36754"/>
                    <a:pt x="156907" y="46326"/>
                  </a:cubicBezTo>
                  <a:lnTo>
                    <a:pt x="156907" y="460895"/>
                  </a:lnTo>
                  <a:cubicBezTo>
                    <a:pt x="156907" y="470786"/>
                    <a:pt x="148867" y="478507"/>
                    <a:pt x="139296" y="478507"/>
                  </a:cubicBezTo>
                  <a:lnTo>
                    <a:pt x="46645" y="478507"/>
                  </a:lnTo>
                  <a:cubicBezTo>
                    <a:pt x="36754" y="478507"/>
                    <a:pt x="29033" y="470467"/>
                    <a:pt x="29033" y="460895"/>
                  </a:cubicBezTo>
                  <a:lnTo>
                    <a:pt x="29033" y="46581"/>
                  </a:lnTo>
                  <a:cubicBezTo>
                    <a:pt x="29033" y="36690"/>
                    <a:pt x="37073" y="28969"/>
                    <a:pt x="46645" y="28969"/>
                  </a:cubicBezTo>
                  <a:lnTo>
                    <a:pt x="139232" y="28969"/>
                  </a:lnTo>
                  <a:moveTo>
                    <a:pt x="139296" y="0"/>
                  </a:moveTo>
                  <a:lnTo>
                    <a:pt x="46645" y="0"/>
                  </a:lnTo>
                  <a:cubicBezTo>
                    <a:pt x="20993" y="0"/>
                    <a:pt x="0" y="20993"/>
                    <a:pt x="0" y="46645"/>
                  </a:cubicBezTo>
                  <a:lnTo>
                    <a:pt x="0" y="461214"/>
                  </a:lnTo>
                  <a:cubicBezTo>
                    <a:pt x="0" y="486866"/>
                    <a:pt x="20993" y="507859"/>
                    <a:pt x="46645" y="507859"/>
                  </a:cubicBezTo>
                  <a:lnTo>
                    <a:pt x="139232" y="507859"/>
                  </a:lnTo>
                  <a:cubicBezTo>
                    <a:pt x="164883" y="507859"/>
                    <a:pt x="185877" y="486866"/>
                    <a:pt x="185877" y="461214"/>
                  </a:cubicBezTo>
                  <a:lnTo>
                    <a:pt x="185877" y="46581"/>
                  </a:lnTo>
                  <a:cubicBezTo>
                    <a:pt x="185877" y="20674"/>
                    <a:pt x="165202" y="0"/>
                    <a:pt x="139296" y="0"/>
                  </a:cubicBezTo>
                  <a:close/>
                </a:path>
              </a:pathLst>
            </a:custGeom>
            <a:solidFill>
              <a:srgbClr val="333333"/>
            </a:solidFill>
            <a:ln w="6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7" name="任意多边形: 形状 276">
              <a:extLst>
                <a:ext uri="{FF2B5EF4-FFF2-40B4-BE49-F238E27FC236}">
                  <a16:creationId xmlns="" xmlns:a16="http://schemas.microsoft.com/office/drawing/2014/main" id="{9C5892D3-E14E-4F85-B626-403460BE0C84}"/>
                </a:ext>
              </a:extLst>
            </p:cNvPr>
            <p:cNvSpPr/>
            <p:nvPr/>
          </p:nvSpPr>
          <p:spPr>
            <a:xfrm>
              <a:off x="5108860" y="4379605"/>
              <a:ext cx="65468" cy="65468"/>
            </a:xfrm>
            <a:custGeom>
              <a:avLst/>
              <a:gdLst>
                <a:gd name="connsiteX0" fmla="*/ 32734 w 65468"/>
                <a:gd name="connsiteY0" fmla="*/ 65468 h 65468"/>
                <a:gd name="connsiteX1" fmla="*/ 0 w 65468"/>
                <a:gd name="connsiteY1" fmla="*/ 32734 h 65468"/>
                <a:gd name="connsiteX2" fmla="*/ 32734 w 65468"/>
                <a:gd name="connsiteY2" fmla="*/ 0 h 65468"/>
                <a:gd name="connsiteX3" fmla="*/ 65468 w 65468"/>
                <a:gd name="connsiteY3" fmla="*/ 32734 h 65468"/>
                <a:gd name="connsiteX4" fmla="*/ 32734 w 65468"/>
                <a:gd name="connsiteY4" fmla="*/ 65468 h 65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5468" h="65468">
                  <a:moveTo>
                    <a:pt x="32734" y="65468"/>
                  </a:moveTo>
                  <a:cubicBezTo>
                    <a:pt x="14804" y="65468"/>
                    <a:pt x="0" y="50984"/>
                    <a:pt x="0" y="32734"/>
                  </a:cubicBezTo>
                  <a:cubicBezTo>
                    <a:pt x="0" y="14804"/>
                    <a:pt x="14485" y="0"/>
                    <a:pt x="32734" y="0"/>
                  </a:cubicBezTo>
                  <a:cubicBezTo>
                    <a:pt x="50665" y="0"/>
                    <a:pt x="65468" y="14485"/>
                    <a:pt x="65468" y="32734"/>
                  </a:cubicBezTo>
                  <a:cubicBezTo>
                    <a:pt x="65468" y="50665"/>
                    <a:pt x="50665" y="65468"/>
                    <a:pt x="32734" y="65468"/>
                  </a:cubicBezTo>
                  <a:close/>
                </a:path>
              </a:pathLst>
            </a:custGeom>
            <a:solidFill>
              <a:srgbClr val="27C18F"/>
            </a:solidFill>
            <a:ln w="6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8" name="任意多边形: 形状 277">
              <a:extLst>
                <a:ext uri="{FF2B5EF4-FFF2-40B4-BE49-F238E27FC236}">
                  <a16:creationId xmlns="" xmlns:a16="http://schemas.microsoft.com/office/drawing/2014/main" id="{751C7CF3-8E9C-4F48-9B09-6A41C717D635}"/>
                </a:ext>
              </a:extLst>
            </p:cNvPr>
            <p:cNvSpPr/>
            <p:nvPr/>
          </p:nvSpPr>
          <p:spPr>
            <a:xfrm>
              <a:off x="5094694" y="4365440"/>
              <a:ext cx="93799" cy="93799"/>
            </a:xfrm>
            <a:custGeom>
              <a:avLst/>
              <a:gdLst>
                <a:gd name="connsiteX0" fmla="*/ 46900 w 93799"/>
                <a:gd name="connsiteY0" fmla="*/ 28714 h 93799"/>
                <a:gd name="connsiteX1" fmla="*/ 65086 w 93799"/>
                <a:gd name="connsiteY1" fmla="*/ 46900 h 93799"/>
                <a:gd name="connsiteX2" fmla="*/ 46900 w 93799"/>
                <a:gd name="connsiteY2" fmla="*/ 65086 h 93799"/>
                <a:gd name="connsiteX3" fmla="*/ 28714 w 93799"/>
                <a:gd name="connsiteY3" fmla="*/ 46900 h 93799"/>
                <a:gd name="connsiteX4" fmla="*/ 46900 w 93799"/>
                <a:gd name="connsiteY4" fmla="*/ 28714 h 93799"/>
                <a:gd name="connsiteX5" fmla="*/ 46900 w 93799"/>
                <a:gd name="connsiteY5" fmla="*/ 0 h 93799"/>
                <a:gd name="connsiteX6" fmla="*/ 0 w 93799"/>
                <a:gd name="connsiteY6" fmla="*/ 46900 h 93799"/>
                <a:gd name="connsiteX7" fmla="*/ 46900 w 93799"/>
                <a:gd name="connsiteY7" fmla="*/ 93800 h 93799"/>
                <a:gd name="connsiteX8" fmla="*/ 93800 w 93799"/>
                <a:gd name="connsiteY8" fmla="*/ 46900 h 93799"/>
                <a:gd name="connsiteX9" fmla="*/ 46900 w 93799"/>
                <a:gd name="connsiteY9" fmla="*/ 0 h 93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3799" h="93799">
                  <a:moveTo>
                    <a:pt x="46900" y="28714"/>
                  </a:moveTo>
                  <a:cubicBezTo>
                    <a:pt x="56790" y="28714"/>
                    <a:pt x="65086" y="36754"/>
                    <a:pt x="65086" y="46900"/>
                  </a:cubicBezTo>
                  <a:cubicBezTo>
                    <a:pt x="65086" y="57109"/>
                    <a:pt x="57046" y="65086"/>
                    <a:pt x="46900" y="65086"/>
                  </a:cubicBezTo>
                  <a:cubicBezTo>
                    <a:pt x="37009" y="65086"/>
                    <a:pt x="28714" y="57046"/>
                    <a:pt x="28714" y="46900"/>
                  </a:cubicBezTo>
                  <a:cubicBezTo>
                    <a:pt x="28714" y="36690"/>
                    <a:pt x="37009" y="28714"/>
                    <a:pt x="46900" y="28714"/>
                  </a:cubicBezTo>
                  <a:moveTo>
                    <a:pt x="46900" y="0"/>
                  </a:moveTo>
                  <a:cubicBezTo>
                    <a:pt x="20993" y="0"/>
                    <a:pt x="0" y="20993"/>
                    <a:pt x="0" y="46900"/>
                  </a:cubicBezTo>
                  <a:cubicBezTo>
                    <a:pt x="0" y="72807"/>
                    <a:pt x="20993" y="93800"/>
                    <a:pt x="46900" y="93800"/>
                  </a:cubicBezTo>
                  <a:cubicBezTo>
                    <a:pt x="72806" y="93800"/>
                    <a:pt x="93800" y="72807"/>
                    <a:pt x="93800" y="46900"/>
                  </a:cubicBezTo>
                  <a:cubicBezTo>
                    <a:pt x="93800" y="20993"/>
                    <a:pt x="72806" y="0"/>
                    <a:pt x="46900" y="0"/>
                  </a:cubicBezTo>
                  <a:close/>
                </a:path>
              </a:pathLst>
            </a:custGeom>
            <a:solidFill>
              <a:srgbClr val="333333"/>
            </a:solidFill>
            <a:ln w="6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9" name="任意多边形: 形状 278">
              <a:extLst>
                <a:ext uri="{FF2B5EF4-FFF2-40B4-BE49-F238E27FC236}">
                  <a16:creationId xmlns="" xmlns:a16="http://schemas.microsoft.com/office/drawing/2014/main" id="{E4822A95-D041-4CC0-899E-D72B070AB7E5}"/>
                </a:ext>
              </a:extLst>
            </p:cNvPr>
            <p:cNvSpPr/>
            <p:nvPr/>
          </p:nvSpPr>
          <p:spPr>
            <a:xfrm>
              <a:off x="5106116" y="4116647"/>
              <a:ext cx="71275" cy="191938"/>
            </a:xfrm>
            <a:custGeom>
              <a:avLst/>
              <a:gdLst>
                <a:gd name="connsiteX0" fmla="*/ 14485 w 71275"/>
                <a:gd name="connsiteY0" fmla="*/ 191683 h 191938"/>
                <a:gd name="connsiteX1" fmla="*/ 0 w 71275"/>
                <a:gd name="connsiteY1" fmla="*/ 177199 h 191938"/>
                <a:gd name="connsiteX2" fmla="*/ 0 w 71275"/>
                <a:gd name="connsiteY2" fmla="*/ 14485 h 191938"/>
                <a:gd name="connsiteX3" fmla="*/ 14485 w 71275"/>
                <a:gd name="connsiteY3" fmla="*/ 0 h 191938"/>
                <a:gd name="connsiteX4" fmla="*/ 56790 w 71275"/>
                <a:gd name="connsiteY4" fmla="*/ 0 h 191938"/>
                <a:gd name="connsiteX5" fmla="*/ 71275 w 71275"/>
                <a:gd name="connsiteY5" fmla="*/ 14485 h 191938"/>
                <a:gd name="connsiteX6" fmla="*/ 71275 w 71275"/>
                <a:gd name="connsiteY6" fmla="*/ 177454 h 191938"/>
                <a:gd name="connsiteX7" fmla="*/ 56790 w 71275"/>
                <a:gd name="connsiteY7" fmla="*/ 191939 h 191938"/>
                <a:gd name="connsiteX8" fmla="*/ 14485 w 71275"/>
                <a:gd name="connsiteY8" fmla="*/ 191939 h 191938"/>
                <a:gd name="connsiteX9" fmla="*/ 14485 w 71275"/>
                <a:gd name="connsiteY9" fmla="*/ 191683 h 1919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1275" h="191938">
                  <a:moveTo>
                    <a:pt x="14485" y="191683"/>
                  </a:moveTo>
                  <a:cubicBezTo>
                    <a:pt x="6445" y="191683"/>
                    <a:pt x="0" y="185175"/>
                    <a:pt x="0" y="177199"/>
                  </a:cubicBezTo>
                  <a:lnTo>
                    <a:pt x="0" y="14485"/>
                  </a:lnTo>
                  <a:cubicBezTo>
                    <a:pt x="0" y="6445"/>
                    <a:pt x="6509" y="0"/>
                    <a:pt x="14485" y="0"/>
                  </a:cubicBezTo>
                  <a:lnTo>
                    <a:pt x="56790" y="0"/>
                  </a:lnTo>
                  <a:cubicBezTo>
                    <a:pt x="64830" y="0"/>
                    <a:pt x="71275" y="6509"/>
                    <a:pt x="71275" y="14485"/>
                  </a:cubicBezTo>
                  <a:lnTo>
                    <a:pt x="71275" y="177454"/>
                  </a:lnTo>
                  <a:cubicBezTo>
                    <a:pt x="71275" y="185494"/>
                    <a:pt x="64767" y="191939"/>
                    <a:pt x="56790" y="191939"/>
                  </a:cubicBezTo>
                  <a:lnTo>
                    <a:pt x="14485" y="191939"/>
                  </a:lnTo>
                  <a:lnTo>
                    <a:pt x="14485" y="191683"/>
                  </a:lnTo>
                  <a:close/>
                </a:path>
              </a:pathLst>
            </a:custGeom>
            <a:solidFill>
              <a:srgbClr val="27C18F"/>
            </a:solidFill>
            <a:ln w="6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0" name="任意多边形: 形状 279">
              <a:extLst>
                <a:ext uri="{FF2B5EF4-FFF2-40B4-BE49-F238E27FC236}">
                  <a16:creationId xmlns="" xmlns:a16="http://schemas.microsoft.com/office/drawing/2014/main" id="{DA46640D-BD9F-4011-BB1C-5E8311884F40}"/>
                </a:ext>
              </a:extLst>
            </p:cNvPr>
            <p:cNvSpPr/>
            <p:nvPr/>
          </p:nvSpPr>
          <p:spPr>
            <a:xfrm>
              <a:off x="5091567" y="4102098"/>
              <a:ext cx="100372" cy="221035"/>
            </a:xfrm>
            <a:custGeom>
              <a:avLst/>
              <a:gdLst>
                <a:gd name="connsiteX0" fmla="*/ 71339 w 100372"/>
                <a:gd name="connsiteY0" fmla="*/ 29033 h 221035"/>
                <a:gd name="connsiteX1" fmla="*/ 71339 w 100372"/>
                <a:gd name="connsiteY1" fmla="*/ 192002 h 221035"/>
                <a:gd name="connsiteX2" fmla="*/ 29033 w 100372"/>
                <a:gd name="connsiteY2" fmla="*/ 192002 h 221035"/>
                <a:gd name="connsiteX3" fmla="*/ 29033 w 100372"/>
                <a:gd name="connsiteY3" fmla="*/ 29033 h 221035"/>
                <a:gd name="connsiteX4" fmla="*/ 71339 w 100372"/>
                <a:gd name="connsiteY4" fmla="*/ 29033 h 221035"/>
                <a:gd name="connsiteX5" fmla="*/ 71339 w 100372"/>
                <a:gd name="connsiteY5" fmla="*/ 0 h 221035"/>
                <a:gd name="connsiteX6" fmla="*/ 29033 w 100372"/>
                <a:gd name="connsiteY6" fmla="*/ 0 h 221035"/>
                <a:gd name="connsiteX7" fmla="*/ 0 w 100372"/>
                <a:gd name="connsiteY7" fmla="*/ 29033 h 221035"/>
                <a:gd name="connsiteX8" fmla="*/ 0 w 100372"/>
                <a:gd name="connsiteY8" fmla="*/ 192002 h 221035"/>
                <a:gd name="connsiteX9" fmla="*/ 29033 w 100372"/>
                <a:gd name="connsiteY9" fmla="*/ 221036 h 221035"/>
                <a:gd name="connsiteX10" fmla="*/ 71339 w 100372"/>
                <a:gd name="connsiteY10" fmla="*/ 221036 h 221035"/>
                <a:gd name="connsiteX11" fmla="*/ 100372 w 100372"/>
                <a:gd name="connsiteY11" fmla="*/ 192002 h 221035"/>
                <a:gd name="connsiteX12" fmla="*/ 100372 w 100372"/>
                <a:gd name="connsiteY12" fmla="*/ 29033 h 221035"/>
                <a:gd name="connsiteX13" fmla="*/ 71339 w 100372"/>
                <a:gd name="connsiteY13" fmla="*/ 0 h 2210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0372" h="221035">
                  <a:moveTo>
                    <a:pt x="71339" y="29033"/>
                  </a:moveTo>
                  <a:lnTo>
                    <a:pt x="71339" y="192002"/>
                  </a:lnTo>
                  <a:lnTo>
                    <a:pt x="29033" y="192002"/>
                  </a:lnTo>
                  <a:lnTo>
                    <a:pt x="29033" y="29033"/>
                  </a:lnTo>
                  <a:lnTo>
                    <a:pt x="71339" y="29033"/>
                  </a:lnTo>
                  <a:moveTo>
                    <a:pt x="71339" y="0"/>
                  </a:moveTo>
                  <a:lnTo>
                    <a:pt x="29033" y="0"/>
                  </a:lnTo>
                  <a:cubicBezTo>
                    <a:pt x="12953" y="0"/>
                    <a:pt x="0" y="12953"/>
                    <a:pt x="0" y="29033"/>
                  </a:cubicBezTo>
                  <a:lnTo>
                    <a:pt x="0" y="192002"/>
                  </a:lnTo>
                  <a:cubicBezTo>
                    <a:pt x="0" y="208082"/>
                    <a:pt x="12953" y="221036"/>
                    <a:pt x="29033" y="221036"/>
                  </a:cubicBezTo>
                  <a:lnTo>
                    <a:pt x="71339" y="221036"/>
                  </a:lnTo>
                  <a:cubicBezTo>
                    <a:pt x="87419" y="221036"/>
                    <a:pt x="100372" y="208082"/>
                    <a:pt x="100372" y="192002"/>
                  </a:cubicBezTo>
                  <a:lnTo>
                    <a:pt x="100372" y="29033"/>
                  </a:lnTo>
                  <a:cubicBezTo>
                    <a:pt x="100053" y="12953"/>
                    <a:pt x="87100" y="0"/>
                    <a:pt x="71339" y="0"/>
                  </a:cubicBezTo>
                  <a:close/>
                </a:path>
              </a:pathLst>
            </a:custGeom>
            <a:solidFill>
              <a:srgbClr val="333333"/>
            </a:solidFill>
            <a:ln w="6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1" name="任意多边形: 形状 280">
              <a:extLst>
                <a:ext uri="{FF2B5EF4-FFF2-40B4-BE49-F238E27FC236}">
                  <a16:creationId xmlns="" xmlns:a16="http://schemas.microsoft.com/office/drawing/2014/main" id="{167D823D-A371-49DD-9D99-13100DDD7FD1}"/>
                </a:ext>
              </a:extLst>
            </p:cNvPr>
            <p:cNvSpPr/>
            <p:nvPr/>
          </p:nvSpPr>
          <p:spPr>
            <a:xfrm>
              <a:off x="4907286" y="4029547"/>
              <a:ext cx="156779" cy="478825"/>
            </a:xfrm>
            <a:custGeom>
              <a:avLst/>
              <a:gdLst>
                <a:gd name="connsiteX0" fmla="*/ 32096 w 156779"/>
                <a:gd name="connsiteY0" fmla="*/ 478826 h 478825"/>
                <a:gd name="connsiteX1" fmla="*/ 0 w 156779"/>
                <a:gd name="connsiteY1" fmla="*/ 446729 h 478825"/>
                <a:gd name="connsiteX2" fmla="*/ 0 w 156779"/>
                <a:gd name="connsiteY2" fmla="*/ 32096 h 478825"/>
                <a:gd name="connsiteX3" fmla="*/ 32096 w 156779"/>
                <a:gd name="connsiteY3" fmla="*/ 0 h 478825"/>
                <a:gd name="connsiteX4" fmla="*/ 124684 w 156779"/>
                <a:gd name="connsiteY4" fmla="*/ 0 h 478825"/>
                <a:gd name="connsiteX5" fmla="*/ 156780 w 156779"/>
                <a:gd name="connsiteY5" fmla="*/ 32096 h 478825"/>
                <a:gd name="connsiteX6" fmla="*/ 156780 w 156779"/>
                <a:gd name="connsiteY6" fmla="*/ 446666 h 478825"/>
                <a:gd name="connsiteX7" fmla="*/ 124684 w 156779"/>
                <a:gd name="connsiteY7" fmla="*/ 478762 h 478825"/>
                <a:gd name="connsiteX8" fmla="*/ 32096 w 156779"/>
                <a:gd name="connsiteY8" fmla="*/ 478826 h 478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6779" h="478825">
                  <a:moveTo>
                    <a:pt x="32096" y="478826"/>
                  </a:moveTo>
                  <a:cubicBezTo>
                    <a:pt x="14485" y="478826"/>
                    <a:pt x="0" y="464341"/>
                    <a:pt x="0" y="446729"/>
                  </a:cubicBezTo>
                  <a:lnTo>
                    <a:pt x="0" y="32096"/>
                  </a:lnTo>
                  <a:cubicBezTo>
                    <a:pt x="0" y="14485"/>
                    <a:pt x="14485" y="0"/>
                    <a:pt x="32096" y="0"/>
                  </a:cubicBezTo>
                  <a:lnTo>
                    <a:pt x="124684" y="0"/>
                  </a:lnTo>
                  <a:cubicBezTo>
                    <a:pt x="142295" y="0"/>
                    <a:pt x="156780" y="14485"/>
                    <a:pt x="156780" y="32096"/>
                  </a:cubicBezTo>
                  <a:lnTo>
                    <a:pt x="156780" y="446666"/>
                  </a:lnTo>
                  <a:cubicBezTo>
                    <a:pt x="156780" y="464277"/>
                    <a:pt x="142295" y="478762"/>
                    <a:pt x="124684" y="478762"/>
                  </a:cubicBezTo>
                  <a:cubicBezTo>
                    <a:pt x="124747" y="478826"/>
                    <a:pt x="32096" y="478826"/>
                    <a:pt x="32096" y="478826"/>
                  </a:cubicBezTo>
                  <a:close/>
                </a:path>
              </a:pathLst>
            </a:custGeom>
            <a:solidFill>
              <a:srgbClr val="FFBA40"/>
            </a:solidFill>
            <a:ln w="6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2" name="任意多边形: 形状 281">
              <a:extLst>
                <a:ext uri="{FF2B5EF4-FFF2-40B4-BE49-F238E27FC236}">
                  <a16:creationId xmlns="" xmlns:a16="http://schemas.microsoft.com/office/drawing/2014/main" id="{92E630B9-C5F7-4672-8B43-1CD1B00F5269}"/>
                </a:ext>
              </a:extLst>
            </p:cNvPr>
            <p:cNvSpPr/>
            <p:nvPr/>
          </p:nvSpPr>
          <p:spPr>
            <a:xfrm>
              <a:off x="4892737" y="4015062"/>
              <a:ext cx="185876" cy="507858"/>
            </a:xfrm>
            <a:custGeom>
              <a:avLst/>
              <a:gdLst>
                <a:gd name="connsiteX0" fmla="*/ 139296 w 185876"/>
                <a:gd name="connsiteY0" fmla="*/ 28714 h 507858"/>
                <a:gd name="connsiteX1" fmla="*/ 156907 w 185876"/>
                <a:gd name="connsiteY1" fmla="*/ 46326 h 507858"/>
                <a:gd name="connsiteX2" fmla="*/ 156907 w 185876"/>
                <a:gd name="connsiteY2" fmla="*/ 460895 h 507858"/>
                <a:gd name="connsiteX3" fmla="*/ 139296 w 185876"/>
                <a:gd name="connsiteY3" fmla="*/ 478507 h 507858"/>
                <a:gd name="connsiteX4" fmla="*/ 46645 w 185876"/>
                <a:gd name="connsiteY4" fmla="*/ 478507 h 507858"/>
                <a:gd name="connsiteX5" fmla="*/ 29033 w 185876"/>
                <a:gd name="connsiteY5" fmla="*/ 460895 h 507858"/>
                <a:gd name="connsiteX6" fmla="*/ 29033 w 185876"/>
                <a:gd name="connsiteY6" fmla="*/ 46581 h 507858"/>
                <a:gd name="connsiteX7" fmla="*/ 46645 w 185876"/>
                <a:gd name="connsiteY7" fmla="*/ 28969 h 507858"/>
                <a:gd name="connsiteX8" fmla="*/ 139232 w 185876"/>
                <a:gd name="connsiteY8" fmla="*/ 28969 h 507858"/>
                <a:gd name="connsiteX9" fmla="*/ 139296 w 185876"/>
                <a:gd name="connsiteY9" fmla="*/ 0 h 507858"/>
                <a:gd name="connsiteX10" fmla="*/ 46645 w 185876"/>
                <a:gd name="connsiteY10" fmla="*/ 0 h 507858"/>
                <a:gd name="connsiteX11" fmla="*/ 0 w 185876"/>
                <a:gd name="connsiteY11" fmla="*/ 46645 h 507858"/>
                <a:gd name="connsiteX12" fmla="*/ 0 w 185876"/>
                <a:gd name="connsiteY12" fmla="*/ 461214 h 507858"/>
                <a:gd name="connsiteX13" fmla="*/ 46645 w 185876"/>
                <a:gd name="connsiteY13" fmla="*/ 507859 h 507858"/>
                <a:gd name="connsiteX14" fmla="*/ 139232 w 185876"/>
                <a:gd name="connsiteY14" fmla="*/ 507859 h 507858"/>
                <a:gd name="connsiteX15" fmla="*/ 185877 w 185876"/>
                <a:gd name="connsiteY15" fmla="*/ 461214 h 507858"/>
                <a:gd name="connsiteX16" fmla="*/ 185877 w 185876"/>
                <a:gd name="connsiteY16" fmla="*/ 46581 h 507858"/>
                <a:gd name="connsiteX17" fmla="*/ 139296 w 185876"/>
                <a:gd name="connsiteY17" fmla="*/ 0 h 507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85876" h="507858">
                  <a:moveTo>
                    <a:pt x="139296" y="28714"/>
                  </a:moveTo>
                  <a:cubicBezTo>
                    <a:pt x="149186" y="28714"/>
                    <a:pt x="156907" y="36754"/>
                    <a:pt x="156907" y="46326"/>
                  </a:cubicBezTo>
                  <a:lnTo>
                    <a:pt x="156907" y="460895"/>
                  </a:lnTo>
                  <a:cubicBezTo>
                    <a:pt x="156907" y="470786"/>
                    <a:pt x="148867" y="478507"/>
                    <a:pt x="139296" y="478507"/>
                  </a:cubicBezTo>
                  <a:lnTo>
                    <a:pt x="46645" y="478507"/>
                  </a:lnTo>
                  <a:cubicBezTo>
                    <a:pt x="36754" y="478507"/>
                    <a:pt x="29033" y="470467"/>
                    <a:pt x="29033" y="460895"/>
                  </a:cubicBezTo>
                  <a:lnTo>
                    <a:pt x="29033" y="46581"/>
                  </a:lnTo>
                  <a:cubicBezTo>
                    <a:pt x="29033" y="36690"/>
                    <a:pt x="37073" y="28969"/>
                    <a:pt x="46645" y="28969"/>
                  </a:cubicBezTo>
                  <a:lnTo>
                    <a:pt x="139232" y="28969"/>
                  </a:lnTo>
                  <a:moveTo>
                    <a:pt x="139296" y="0"/>
                  </a:moveTo>
                  <a:lnTo>
                    <a:pt x="46645" y="0"/>
                  </a:lnTo>
                  <a:cubicBezTo>
                    <a:pt x="20993" y="0"/>
                    <a:pt x="0" y="20993"/>
                    <a:pt x="0" y="46645"/>
                  </a:cubicBezTo>
                  <a:lnTo>
                    <a:pt x="0" y="461214"/>
                  </a:lnTo>
                  <a:cubicBezTo>
                    <a:pt x="0" y="486866"/>
                    <a:pt x="20993" y="507859"/>
                    <a:pt x="46645" y="507859"/>
                  </a:cubicBezTo>
                  <a:lnTo>
                    <a:pt x="139232" y="507859"/>
                  </a:lnTo>
                  <a:cubicBezTo>
                    <a:pt x="164883" y="507859"/>
                    <a:pt x="185877" y="486866"/>
                    <a:pt x="185877" y="461214"/>
                  </a:cubicBezTo>
                  <a:lnTo>
                    <a:pt x="185877" y="46581"/>
                  </a:lnTo>
                  <a:cubicBezTo>
                    <a:pt x="185877" y="20674"/>
                    <a:pt x="164883" y="0"/>
                    <a:pt x="139296" y="0"/>
                  </a:cubicBezTo>
                  <a:close/>
                </a:path>
              </a:pathLst>
            </a:custGeom>
            <a:solidFill>
              <a:srgbClr val="333333"/>
            </a:solidFill>
            <a:ln w="6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3" name="任意多边形: 形状 282">
              <a:extLst>
                <a:ext uri="{FF2B5EF4-FFF2-40B4-BE49-F238E27FC236}">
                  <a16:creationId xmlns="" xmlns:a16="http://schemas.microsoft.com/office/drawing/2014/main" id="{EAF6F2B0-9A92-4AED-AA84-9FD5E8C91DBE}"/>
                </a:ext>
              </a:extLst>
            </p:cNvPr>
            <p:cNvSpPr/>
            <p:nvPr/>
          </p:nvSpPr>
          <p:spPr>
            <a:xfrm>
              <a:off x="4952973" y="4379605"/>
              <a:ext cx="65468" cy="65468"/>
            </a:xfrm>
            <a:custGeom>
              <a:avLst/>
              <a:gdLst>
                <a:gd name="connsiteX0" fmla="*/ 32734 w 65468"/>
                <a:gd name="connsiteY0" fmla="*/ 65468 h 65468"/>
                <a:gd name="connsiteX1" fmla="*/ 0 w 65468"/>
                <a:gd name="connsiteY1" fmla="*/ 32734 h 65468"/>
                <a:gd name="connsiteX2" fmla="*/ 32734 w 65468"/>
                <a:gd name="connsiteY2" fmla="*/ 0 h 65468"/>
                <a:gd name="connsiteX3" fmla="*/ 65468 w 65468"/>
                <a:gd name="connsiteY3" fmla="*/ 32734 h 65468"/>
                <a:gd name="connsiteX4" fmla="*/ 32734 w 65468"/>
                <a:gd name="connsiteY4" fmla="*/ 65468 h 65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5468" h="65468">
                  <a:moveTo>
                    <a:pt x="32734" y="65468"/>
                  </a:moveTo>
                  <a:cubicBezTo>
                    <a:pt x="14804" y="65468"/>
                    <a:pt x="0" y="50984"/>
                    <a:pt x="0" y="32734"/>
                  </a:cubicBezTo>
                  <a:cubicBezTo>
                    <a:pt x="0" y="14804"/>
                    <a:pt x="14485" y="0"/>
                    <a:pt x="32734" y="0"/>
                  </a:cubicBezTo>
                  <a:cubicBezTo>
                    <a:pt x="50665" y="0"/>
                    <a:pt x="65468" y="14485"/>
                    <a:pt x="65468" y="32734"/>
                  </a:cubicBezTo>
                  <a:cubicBezTo>
                    <a:pt x="65149" y="50665"/>
                    <a:pt x="50601" y="65468"/>
                    <a:pt x="32734" y="65468"/>
                  </a:cubicBezTo>
                  <a:close/>
                </a:path>
              </a:pathLst>
            </a:custGeom>
            <a:solidFill>
              <a:srgbClr val="27C18F"/>
            </a:solidFill>
            <a:ln w="6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4" name="任意多边形: 形状 283">
              <a:extLst>
                <a:ext uri="{FF2B5EF4-FFF2-40B4-BE49-F238E27FC236}">
                  <a16:creationId xmlns="" xmlns:a16="http://schemas.microsoft.com/office/drawing/2014/main" id="{076EC7FE-268D-401F-9020-2EECFEED9467}"/>
                </a:ext>
              </a:extLst>
            </p:cNvPr>
            <p:cNvSpPr/>
            <p:nvPr/>
          </p:nvSpPr>
          <p:spPr>
            <a:xfrm>
              <a:off x="4938808" y="4365440"/>
              <a:ext cx="93799" cy="93799"/>
            </a:xfrm>
            <a:custGeom>
              <a:avLst/>
              <a:gdLst>
                <a:gd name="connsiteX0" fmla="*/ 46900 w 93799"/>
                <a:gd name="connsiteY0" fmla="*/ 28714 h 93799"/>
                <a:gd name="connsiteX1" fmla="*/ 65086 w 93799"/>
                <a:gd name="connsiteY1" fmla="*/ 46900 h 93799"/>
                <a:gd name="connsiteX2" fmla="*/ 46900 w 93799"/>
                <a:gd name="connsiteY2" fmla="*/ 65086 h 93799"/>
                <a:gd name="connsiteX3" fmla="*/ 28714 w 93799"/>
                <a:gd name="connsiteY3" fmla="*/ 46900 h 93799"/>
                <a:gd name="connsiteX4" fmla="*/ 46900 w 93799"/>
                <a:gd name="connsiteY4" fmla="*/ 28714 h 93799"/>
                <a:gd name="connsiteX5" fmla="*/ 46900 w 93799"/>
                <a:gd name="connsiteY5" fmla="*/ 0 h 93799"/>
                <a:gd name="connsiteX6" fmla="*/ 0 w 93799"/>
                <a:gd name="connsiteY6" fmla="*/ 46900 h 93799"/>
                <a:gd name="connsiteX7" fmla="*/ 46900 w 93799"/>
                <a:gd name="connsiteY7" fmla="*/ 93800 h 93799"/>
                <a:gd name="connsiteX8" fmla="*/ 93800 w 93799"/>
                <a:gd name="connsiteY8" fmla="*/ 46900 h 93799"/>
                <a:gd name="connsiteX9" fmla="*/ 46900 w 93799"/>
                <a:gd name="connsiteY9" fmla="*/ 0 h 93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3799" h="93799">
                  <a:moveTo>
                    <a:pt x="46900" y="28714"/>
                  </a:moveTo>
                  <a:cubicBezTo>
                    <a:pt x="56790" y="28714"/>
                    <a:pt x="65086" y="36754"/>
                    <a:pt x="65086" y="46900"/>
                  </a:cubicBezTo>
                  <a:cubicBezTo>
                    <a:pt x="65086" y="57109"/>
                    <a:pt x="57046" y="65086"/>
                    <a:pt x="46900" y="65086"/>
                  </a:cubicBezTo>
                  <a:cubicBezTo>
                    <a:pt x="36754" y="65086"/>
                    <a:pt x="28714" y="57046"/>
                    <a:pt x="28714" y="46900"/>
                  </a:cubicBezTo>
                  <a:cubicBezTo>
                    <a:pt x="28650" y="36690"/>
                    <a:pt x="36690" y="28714"/>
                    <a:pt x="46900" y="28714"/>
                  </a:cubicBezTo>
                  <a:moveTo>
                    <a:pt x="46900" y="0"/>
                  </a:moveTo>
                  <a:cubicBezTo>
                    <a:pt x="20993" y="0"/>
                    <a:pt x="0" y="20993"/>
                    <a:pt x="0" y="46900"/>
                  </a:cubicBezTo>
                  <a:cubicBezTo>
                    <a:pt x="0" y="72807"/>
                    <a:pt x="20993" y="93800"/>
                    <a:pt x="46900" y="93800"/>
                  </a:cubicBezTo>
                  <a:cubicBezTo>
                    <a:pt x="72806" y="93800"/>
                    <a:pt x="93800" y="72807"/>
                    <a:pt x="93800" y="46900"/>
                  </a:cubicBezTo>
                  <a:cubicBezTo>
                    <a:pt x="93800" y="20993"/>
                    <a:pt x="72806" y="0"/>
                    <a:pt x="46900" y="0"/>
                  </a:cubicBezTo>
                  <a:close/>
                </a:path>
              </a:pathLst>
            </a:custGeom>
            <a:solidFill>
              <a:srgbClr val="333333"/>
            </a:solidFill>
            <a:ln w="6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5" name="任意多边形: 形状 284">
              <a:extLst>
                <a:ext uri="{FF2B5EF4-FFF2-40B4-BE49-F238E27FC236}">
                  <a16:creationId xmlns="" xmlns:a16="http://schemas.microsoft.com/office/drawing/2014/main" id="{A0D8CB1D-970A-49A1-922C-F6CE1D85A34A}"/>
                </a:ext>
              </a:extLst>
            </p:cNvPr>
            <p:cNvSpPr/>
            <p:nvPr/>
          </p:nvSpPr>
          <p:spPr>
            <a:xfrm>
              <a:off x="4949910" y="4116647"/>
              <a:ext cx="71275" cy="191938"/>
            </a:xfrm>
            <a:custGeom>
              <a:avLst/>
              <a:gdLst>
                <a:gd name="connsiteX0" fmla="*/ 14485 w 71275"/>
                <a:gd name="connsiteY0" fmla="*/ 191683 h 191938"/>
                <a:gd name="connsiteX1" fmla="*/ 0 w 71275"/>
                <a:gd name="connsiteY1" fmla="*/ 177199 h 191938"/>
                <a:gd name="connsiteX2" fmla="*/ 0 w 71275"/>
                <a:gd name="connsiteY2" fmla="*/ 14485 h 191938"/>
                <a:gd name="connsiteX3" fmla="*/ 14485 w 71275"/>
                <a:gd name="connsiteY3" fmla="*/ 0 h 191938"/>
                <a:gd name="connsiteX4" fmla="*/ 56790 w 71275"/>
                <a:gd name="connsiteY4" fmla="*/ 0 h 191938"/>
                <a:gd name="connsiteX5" fmla="*/ 71275 w 71275"/>
                <a:gd name="connsiteY5" fmla="*/ 14485 h 191938"/>
                <a:gd name="connsiteX6" fmla="*/ 71275 w 71275"/>
                <a:gd name="connsiteY6" fmla="*/ 177454 h 191938"/>
                <a:gd name="connsiteX7" fmla="*/ 56790 w 71275"/>
                <a:gd name="connsiteY7" fmla="*/ 191939 h 191938"/>
                <a:gd name="connsiteX8" fmla="*/ 14485 w 71275"/>
                <a:gd name="connsiteY8" fmla="*/ 191939 h 191938"/>
                <a:gd name="connsiteX9" fmla="*/ 14485 w 71275"/>
                <a:gd name="connsiteY9" fmla="*/ 191683 h 1919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1275" h="191938">
                  <a:moveTo>
                    <a:pt x="14485" y="191683"/>
                  </a:moveTo>
                  <a:cubicBezTo>
                    <a:pt x="6445" y="191683"/>
                    <a:pt x="0" y="185175"/>
                    <a:pt x="0" y="177199"/>
                  </a:cubicBezTo>
                  <a:lnTo>
                    <a:pt x="0" y="14485"/>
                  </a:lnTo>
                  <a:cubicBezTo>
                    <a:pt x="0" y="6445"/>
                    <a:pt x="6509" y="0"/>
                    <a:pt x="14485" y="0"/>
                  </a:cubicBezTo>
                  <a:lnTo>
                    <a:pt x="56790" y="0"/>
                  </a:lnTo>
                  <a:cubicBezTo>
                    <a:pt x="64830" y="0"/>
                    <a:pt x="71275" y="6509"/>
                    <a:pt x="71275" y="14485"/>
                  </a:cubicBezTo>
                  <a:lnTo>
                    <a:pt x="71275" y="177454"/>
                  </a:lnTo>
                  <a:cubicBezTo>
                    <a:pt x="71275" y="185494"/>
                    <a:pt x="64767" y="191939"/>
                    <a:pt x="56790" y="191939"/>
                  </a:cubicBezTo>
                  <a:lnTo>
                    <a:pt x="14485" y="191939"/>
                  </a:lnTo>
                  <a:lnTo>
                    <a:pt x="14485" y="191683"/>
                  </a:lnTo>
                  <a:close/>
                </a:path>
              </a:pathLst>
            </a:custGeom>
            <a:solidFill>
              <a:srgbClr val="27C18F"/>
            </a:solidFill>
            <a:ln w="6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6" name="任意多边形: 形状 285">
              <a:extLst>
                <a:ext uri="{FF2B5EF4-FFF2-40B4-BE49-F238E27FC236}">
                  <a16:creationId xmlns="" xmlns:a16="http://schemas.microsoft.com/office/drawing/2014/main" id="{6103A3DB-9FEB-45B1-8923-94B68216D6E4}"/>
                </a:ext>
              </a:extLst>
            </p:cNvPr>
            <p:cNvSpPr/>
            <p:nvPr/>
          </p:nvSpPr>
          <p:spPr>
            <a:xfrm>
              <a:off x="4935362" y="4102098"/>
              <a:ext cx="100372" cy="221035"/>
            </a:xfrm>
            <a:custGeom>
              <a:avLst/>
              <a:gdLst>
                <a:gd name="connsiteX0" fmla="*/ 71339 w 100372"/>
                <a:gd name="connsiteY0" fmla="*/ 29033 h 221035"/>
                <a:gd name="connsiteX1" fmla="*/ 71339 w 100372"/>
                <a:gd name="connsiteY1" fmla="*/ 192002 h 221035"/>
                <a:gd name="connsiteX2" fmla="*/ 29033 w 100372"/>
                <a:gd name="connsiteY2" fmla="*/ 192002 h 221035"/>
                <a:gd name="connsiteX3" fmla="*/ 29033 w 100372"/>
                <a:gd name="connsiteY3" fmla="*/ 29033 h 221035"/>
                <a:gd name="connsiteX4" fmla="*/ 71339 w 100372"/>
                <a:gd name="connsiteY4" fmla="*/ 29033 h 221035"/>
                <a:gd name="connsiteX5" fmla="*/ 71339 w 100372"/>
                <a:gd name="connsiteY5" fmla="*/ 0 h 221035"/>
                <a:gd name="connsiteX6" fmla="*/ 29033 w 100372"/>
                <a:gd name="connsiteY6" fmla="*/ 0 h 221035"/>
                <a:gd name="connsiteX7" fmla="*/ 0 w 100372"/>
                <a:gd name="connsiteY7" fmla="*/ 29033 h 221035"/>
                <a:gd name="connsiteX8" fmla="*/ 0 w 100372"/>
                <a:gd name="connsiteY8" fmla="*/ 192002 h 221035"/>
                <a:gd name="connsiteX9" fmla="*/ 29033 w 100372"/>
                <a:gd name="connsiteY9" fmla="*/ 221036 h 221035"/>
                <a:gd name="connsiteX10" fmla="*/ 71339 w 100372"/>
                <a:gd name="connsiteY10" fmla="*/ 221036 h 221035"/>
                <a:gd name="connsiteX11" fmla="*/ 100372 w 100372"/>
                <a:gd name="connsiteY11" fmla="*/ 192002 h 221035"/>
                <a:gd name="connsiteX12" fmla="*/ 100372 w 100372"/>
                <a:gd name="connsiteY12" fmla="*/ 29033 h 221035"/>
                <a:gd name="connsiteX13" fmla="*/ 71339 w 100372"/>
                <a:gd name="connsiteY13" fmla="*/ 0 h 2210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0372" h="221035">
                  <a:moveTo>
                    <a:pt x="71339" y="29033"/>
                  </a:moveTo>
                  <a:lnTo>
                    <a:pt x="71339" y="192002"/>
                  </a:lnTo>
                  <a:lnTo>
                    <a:pt x="29033" y="192002"/>
                  </a:lnTo>
                  <a:lnTo>
                    <a:pt x="29033" y="29033"/>
                  </a:lnTo>
                  <a:lnTo>
                    <a:pt x="71339" y="29033"/>
                  </a:lnTo>
                  <a:moveTo>
                    <a:pt x="71339" y="0"/>
                  </a:moveTo>
                  <a:lnTo>
                    <a:pt x="29033" y="0"/>
                  </a:lnTo>
                  <a:cubicBezTo>
                    <a:pt x="12953" y="0"/>
                    <a:pt x="0" y="12953"/>
                    <a:pt x="0" y="29033"/>
                  </a:cubicBezTo>
                  <a:lnTo>
                    <a:pt x="0" y="192002"/>
                  </a:lnTo>
                  <a:cubicBezTo>
                    <a:pt x="0" y="208082"/>
                    <a:pt x="12953" y="221036"/>
                    <a:pt x="29033" y="221036"/>
                  </a:cubicBezTo>
                  <a:lnTo>
                    <a:pt x="71339" y="221036"/>
                  </a:lnTo>
                  <a:cubicBezTo>
                    <a:pt x="87419" y="221036"/>
                    <a:pt x="100372" y="208082"/>
                    <a:pt x="100372" y="192002"/>
                  </a:cubicBezTo>
                  <a:lnTo>
                    <a:pt x="100372" y="29033"/>
                  </a:lnTo>
                  <a:cubicBezTo>
                    <a:pt x="100372" y="12953"/>
                    <a:pt x="87355" y="0"/>
                    <a:pt x="71339" y="0"/>
                  </a:cubicBezTo>
                  <a:close/>
                </a:path>
              </a:pathLst>
            </a:custGeom>
            <a:solidFill>
              <a:srgbClr val="333333"/>
            </a:solidFill>
            <a:ln w="6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7" name="任意多边形: 形状 286">
              <a:extLst>
                <a:ext uri="{FF2B5EF4-FFF2-40B4-BE49-F238E27FC236}">
                  <a16:creationId xmlns="" xmlns:a16="http://schemas.microsoft.com/office/drawing/2014/main" id="{4F1377AE-8CA3-471B-AE6B-EB76DBFAEEED}"/>
                </a:ext>
              </a:extLst>
            </p:cNvPr>
            <p:cNvSpPr/>
            <p:nvPr/>
          </p:nvSpPr>
          <p:spPr>
            <a:xfrm>
              <a:off x="4682282" y="4312988"/>
              <a:ext cx="121596" cy="196596"/>
            </a:xfrm>
            <a:custGeom>
              <a:avLst/>
              <a:gdLst>
                <a:gd name="connsiteX0" fmla="*/ 30513 w 121596"/>
                <a:gd name="connsiteY0" fmla="*/ 196597 h 196596"/>
                <a:gd name="connsiteX1" fmla="*/ 18134 w 121596"/>
                <a:gd name="connsiteY1" fmla="*/ 193789 h 196596"/>
                <a:gd name="connsiteX2" fmla="*/ 2756 w 121596"/>
                <a:gd name="connsiteY2" fmla="*/ 153398 h 196596"/>
                <a:gd name="connsiteX3" fmla="*/ 62928 w 121596"/>
                <a:gd name="connsiteY3" fmla="*/ 18186 h 196596"/>
                <a:gd name="connsiteX4" fmla="*/ 91004 w 121596"/>
                <a:gd name="connsiteY4" fmla="*/ 0 h 196596"/>
                <a:gd name="connsiteX5" fmla="*/ 103383 w 121596"/>
                <a:gd name="connsiteY5" fmla="*/ 2808 h 196596"/>
                <a:gd name="connsiteX6" fmla="*/ 119463 w 121596"/>
                <a:gd name="connsiteY6" fmla="*/ 19781 h 196596"/>
                <a:gd name="connsiteX7" fmla="*/ 118825 w 121596"/>
                <a:gd name="connsiteY7" fmla="*/ 43263 h 196596"/>
                <a:gd name="connsiteX8" fmla="*/ 58589 w 121596"/>
                <a:gd name="connsiteY8" fmla="*/ 178411 h 196596"/>
                <a:gd name="connsiteX9" fmla="*/ 30513 w 121596"/>
                <a:gd name="connsiteY9" fmla="*/ 196597 h 1965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1596" h="196596">
                  <a:moveTo>
                    <a:pt x="30513" y="196597"/>
                  </a:moveTo>
                  <a:cubicBezTo>
                    <a:pt x="26174" y="196597"/>
                    <a:pt x="21899" y="195640"/>
                    <a:pt x="18134" y="193789"/>
                  </a:cubicBezTo>
                  <a:cubicBezTo>
                    <a:pt x="2756" y="187025"/>
                    <a:pt x="-4327" y="168840"/>
                    <a:pt x="2756" y="153398"/>
                  </a:cubicBezTo>
                  <a:lnTo>
                    <a:pt x="62928" y="18186"/>
                  </a:lnTo>
                  <a:cubicBezTo>
                    <a:pt x="67841" y="7083"/>
                    <a:pt x="79008" y="0"/>
                    <a:pt x="91004" y="0"/>
                  </a:cubicBezTo>
                  <a:cubicBezTo>
                    <a:pt x="95343" y="0"/>
                    <a:pt x="99618" y="957"/>
                    <a:pt x="103383" y="2808"/>
                  </a:cubicBezTo>
                  <a:cubicBezTo>
                    <a:pt x="110785" y="6189"/>
                    <a:pt x="116655" y="12060"/>
                    <a:pt x="119463" y="19781"/>
                  </a:cubicBezTo>
                  <a:cubicBezTo>
                    <a:pt x="122526" y="27502"/>
                    <a:pt x="122271" y="35861"/>
                    <a:pt x="118825" y="43263"/>
                  </a:cubicBezTo>
                  <a:lnTo>
                    <a:pt x="58589" y="178411"/>
                  </a:lnTo>
                  <a:cubicBezTo>
                    <a:pt x="53676" y="189514"/>
                    <a:pt x="42573" y="196597"/>
                    <a:pt x="30513" y="196597"/>
                  </a:cubicBezTo>
                  <a:close/>
                </a:path>
              </a:pathLst>
            </a:custGeom>
            <a:solidFill>
              <a:srgbClr val="27C18F"/>
            </a:solidFill>
            <a:ln w="6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8" name="任意多边形: 形状 287">
              <a:extLst>
                <a:ext uri="{FF2B5EF4-FFF2-40B4-BE49-F238E27FC236}">
                  <a16:creationId xmlns="" xmlns:a16="http://schemas.microsoft.com/office/drawing/2014/main" id="{C2FD9F6D-3D5E-4526-B2DF-A390282AA902}"/>
                </a:ext>
              </a:extLst>
            </p:cNvPr>
            <p:cNvSpPr/>
            <p:nvPr/>
          </p:nvSpPr>
          <p:spPr>
            <a:xfrm>
              <a:off x="4667486" y="4298440"/>
              <a:ext cx="150469" cy="225693"/>
            </a:xfrm>
            <a:custGeom>
              <a:avLst/>
              <a:gdLst>
                <a:gd name="connsiteX0" fmla="*/ 105544 w 150469"/>
                <a:gd name="connsiteY0" fmla="*/ 29033 h 225693"/>
                <a:gd name="connsiteX1" fmla="*/ 112053 w 150469"/>
                <a:gd name="connsiteY1" fmla="*/ 30565 h 225693"/>
                <a:gd name="connsiteX2" fmla="*/ 120412 w 150469"/>
                <a:gd name="connsiteY2" fmla="*/ 52196 h 225693"/>
                <a:gd name="connsiteX3" fmla="*/ 60240 w 150469"/>
                <a:gd name="connsiteY3" fmla="*/ 187408 h 225693"/>
                <a:gd name="connsiteX4" fmla="*/ 45436 w 150469"/>
                <a:gd name="connsiteY4" fmla="*/ 196980 h 225693"/>
                <a:gd name="connsiteX5" fmla="*/ 38927 w 150469"/>
                <a:gd name="connsiteY5" fmla="*/ 195448 h 225693"/>
                <a:gd name="connsiteX6" fmla="*/ 30505 w 150469"/>
                <a:gd name="connsiteY6" fmla="*/ 173817 h 225693"/>
                <a:gd name="connsiteX7" fmla="*/ 90677 w 150469"/>
                <a:gd name="connsiteY7" fmla="*/ 38605 h 225693"/>
                <a:gd name="connsiteX8" fmla="*/ 105544 w 150469"/>
                <a:gd name="connsiteY8" fmla="*/ 29033 h 225693"/>
                <a:gd name="connsiteX9" fmla="*/ 105544 w 150469"/>
                <a:gd name="connsiteY9" fmla="*/ 0 h 225693"/>
                <a:gd name="connsiteX10" fmla="*/ 64196 w 150469"/>
                <a:gd name="connsiteY10" fmla="*/ 26864 h 225693"/>
                <a:gd name="connsiteX11" fmla="*/ 3960 w 150469"/>
                <a:gd name="connsiteY11" fmla="*/ 162076 h 225693"/>
                <a:gd name="connsiteX12" fmla="*/ 26804 w 150469"/>
                <a:gd name="connsiteY12" fmla="*/ 221674 h 225693"/>
                <a:gd name="connsiteX13" fmla="*/ 44989 w 150469"/>
                <a:gd name="connsiteY13" fmla="*/ 225694 h 225693"/>
                <a:gd name="connsiteX14" fmla="*/ 86338 w 150469"/>
                <a:gd name="connsiteY14" fmla="*/ 198830 h 225693"/>
                <a:gd name="connsiteX15" fmla="*/ 146510 w 150469"/>
                <a:gd name="connsiteY15" fmla="*/ 63618 h 225693"/>
                <a:gd name="connsiteX16" fmla="*/ 123666 w 150469"/>
                <a:gd name="connsiteY16" fmla="*/ 4020 h 225693"/>
                <a:gd name="connsiteX17" fmla="*/ 105544 w 150469"/>
                <a:gd name="connsiteY17" fmla="*/ 0 h 225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50469" h="225693">
                  <a:moveTo>
                    <a:pt x="105544" y="29033"/>
                  </a:moveTo>
                  <a:cubicBezTo>
                    <a:pt x="107714" y="29033"/>
                    <a:pt x="109883" y="29352"/>
                    <a:pt x="112053" y="30565"/>
                  </a:cubicBezTo>
                  <a:cubicBezTo>
                    <a:pt x="120093" y="34266"/>
                    <a:pt x="123794" y="43837"/>
                    <a:pt x="120412" y="52196"/>
                  </a:cubicBezTo>
                  <a:lnTo>
                    <a:pt x="60240" y="187408"/>
                  </a:lnTo>
                  <a:cubicBezTo>
                    <a:pt x="57432" y="193598"/>
                    <a:pt x="51625" y="196980"/>
                    <a:pt x="45436" y="196980"/>
                  </a:cubicBezTo>
                  <a:cubicBezTo>
                    <a:pt x="43266" y="196980"/>
                    <a:pt x="41097" y="196661"/>
                    <a:pt x="38927" y="195448"/>
                  </a:cubicBezTo>
                  <a:cubicBezTo>
                    <a:pt x="30824" y="191683"/>
                    <a:pt x="27123" y="182112"/>
                    <a:pt x="30505" y="173817"/>
                  </a:cubicBezTo>
                  <a:lnTo>
                    <a:pt x="90677" y="38605"/>
                  </a:lnTo>
                  <a:cubicBezTo>
                    <a:pt x="93484" y="32734"/>
                    <a:pt x="99355" y="29033"/>
                    <a:pt x="105544" y="29033"/>
                  </a:cubicBezTo>
                  <a:moveTo>
                    <a:pt x="105544" y="0"/>
                  </a:moveTo>
                  <a:cubicBezTo>
                    <a:pt x="87614" y="0"/>
                    <a:pt x="71598" y="10465"/>
                    <a:pt x="64196" y="26864"/>
                  </a:cubicBezTo>
                  <a:lnTo>
                    <a:pt x="3960" y="162076"/>
                  </a:lnTo>
                  <a:cubicBezTo>
                    <a:pt x="-6250" y="184920"/>
                    <a:pt x="3960" y="211464"/>
                    <a:pt x="26804" y="221674"/>
                  </a:cubicBezTo>
                  <a:cubicBezTo>
                    <a:pt x="32674" y="224162"/>
                    <a:pt x="38864" y="225694"/>
                    <a:pt x="44989" y="225694"/>
                  </a:cubicBezTo>
                  <a:cubicBezTo>
                    <a:pt x="62920" y="225694"/>
                    <a:pt x="78936" y="215229"/>
                    <a:pt x="86338" y="198830"/>
                  </a:cubicBezTo>
                  <a:lnTo>
                    <a:pt x="146510" y="63618"/>
                  </a:lnTo>
                  <a:cubicBezTo>
                    <a:pt x="156719" y="40774"/>
                    <a:pt x="146510" y="14230"/>
                    <a:pt x="123666" y="4020"/>
                  </a:cubicBezTo>
                  <a:cubicBezTo>
                    <a:pt x="118179" y="1212"/>
                    <a:pt x="111989" y="0"/>
                    <a:pt x="105544" y="0"/>
                  </a:cubicBezTo>
                  <a:close/>
                </a:path>
              </a:pathLst>
            </a:custGeom>
            <a:solidFill>
              <a:srgbClr val="333333"/>
            </a:solidFill>
            <a:ln w="6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9" name="任意多边形: 形状 288">
              <a:extLst>
                <a:ext uri="{FF2B5EF4-FFF2-40B4-BE49-F238E27FC236}">
                  <a16:creationId xmlns="" xmlns:a16="http://schemas.microsoft.com/office/drawing/2014/main" id="{15BE74A4-B503-4B04-8448-F4BCE4836CC9}"/>
                </a:ext>
              </a:extLst>
            </p:cNvPr>
            <p:cNvSpPr/>
            <p:nvPr/>
          </p:nvSpPr>
          <p:spPr>
            <a:xfrm>
              <a:off x="4688445" y="4133875"/>
              <a:ext cx="238906" cy="238966"/>
            </a:xfrm>
            <a:custGeom>
              <a:avLst/>
              <a:gdLst>
                <a:gd name="connsiteX0" fmla="*/ 119426 w 238906"/>
                <a:gd name="connsiteY0" fmla="*/ 238966 h 238966"/>
                <a:gd name="connsiteX1" fmla="*/ 70931 w 238906"/>
                <a:gd name="connsiteY1" fmla="*/ 228501 h 238966"/>
                <a:gd name="connsiteX2" fmla="*/ 10184 w 238906"/>
                <a:gd name="connsiteY2" fmla="*/ 71020 h 238966"/>
                <a:gd name="connsiteX3" fmla="*/ 119490 w 238906"/>
                <a:gd name="connsiteY3" fmla="*/ 0 h 238966"/>
                <a:gd name="connsiteX4" fmla="*/ 167985 w 238906"/>
                <a:gd name="connsiteY4" fmla="*/ 10465 h 238966"/>
                <a:gd name="connsiteX5" fmla="*/ 230965 w 238906"/>
                <a:gd name="connsiteY5" fmla="*/ 76826 h 238966"/>
                <a:gd name="connsiteX6" fmla="*/ 228476 w 238906"/>
                <a:gd name="connsiteY6" fmla="*/ 168202 h 238966"/>
                <a:gd name="connsiteX7" fmla="*/ 119426 w 238906"/>
                <a:gd name="connsiteY7" fmla="*/ 238966 h 238966"/>
                <a:gd name="connsiteX8" fmla="*/ 119426 w 238906"/>
                <a:gd name="connsiteY8" fmla="*/ 68531 h 238966"/>
                <a:gd name="connsiteX9" fmla="*/ 72781 w 238906"/>
                <a:gd name="connsiteY9" fmla="*/ 98777 h 238966"/>
                <a:gd name="connsiteX10" fmla="*/ 98688 w 238906"/>
                <a:gd name="connsiteY10" fmla="*/ 166096 h 238966"/>
                <a:gd name="connsiteX11" fmla="*/ 119362 w 238906"/>
                <a:gd name="connsiteY11" fmla="*/ 170435 h 238966"/>
                <a:gd name="connsiteX12" fmla="*/ 166007 w 238906"/>
                <a:gd name="connsiteY12" fmla="*/ 140189 h 238966"/>
                <a:gd name="connsiteX13" fmla="*/ 166964 w 238906"/>
                <a:gd name="connsiteY13" fmla="*/ 101265 h 238966"/>
                <a:gd name="connsiteX14" fmla="*/ 140100 w 238906"/>
                <a:gd name="connsiteY14" fmla="*/ 72870 h 238966"/>
                <a:gd name="connsiteX15" fmla="*/ 119426 w 238906"/>
                <a:gd name="connsiteY15" fmla="*/ 68531 h 238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38906" h="238966">
                  <a:moveTo>
                    <a:pt x="119426" y="238966"/>
                  </a:moveTo>
                  <a:cubicBezTo>
                    <a:pt x="102772" y="238966"/>
                    <a:pt x="86373" y="235584"/>
                    <a:pt x="70931" y="228501"/>
                  </a:cubicBezTo>
                  <a:cubicBezTo>
                    <a:pt x="10758" y="201893"/>
                    <a:pt x="-16361" y="131192"/>
                    <a:pt x="10184" y="71020"/>
                  </a:cubicBezTo>
                  <a:cubicBezTo>
                    <a:pt x="29327" y="28140"/>
                    <a:pt x="72207" y="0"/>
                    <a:pt x="119490" y="0"/>
                  </a:cubicBezTo>
                  <a:cubicBezTo>
                    <a:pt x="136144" y="0"/>
                    <a:pt x="152543" y="3382"/>
                    <a:pt x="167985" y="10465"/>
                  </a:cubicBezTo>
                  <a:cubicBezTo>
                    <a:pt x="197018" y="23418"/>
                    <a:pt x="219543" y="46900"/>
                    <a:pt x="230965" y="76826"/>
                  </a:cubicBezTo>
                  <a:cubicBezTo>
                    <a:pt x="242386" y="106434"/>
                    <a:pt x="241429" y="139168"/>
                    <a:pt x="228476" y="168202"/>
                  </a:cubicBezTo>
                  <a:cubicBezTo>
                    <a:pt x="209269" y="211145"/>
                    <a:pt x="166389" y="238966"/>
                    <a:pt x="119426" y="238966"/>
                  </a:cubicBezTo>
                  <a:close/>
                  <a:moveTo>
                    <a:pt x="119426" y="68531"/>
                  </a:moveTo>
                  <a:cubicBezTo>
                    <a:pt x="99390" y="68531"/>
                    <a:pt x="81140" y="80272"/>
                    <a:pt x="72781" y="98777"/>
                  </a:cubicBezTo>
                  <a:cubicBezTo>
                    <a:pt x="61359" y="124428"/>
                    <a:pt x="73100" y="154674"/>
                    <a:pt x="98688" y="166096"/>
                  </a:cubicBezTo>
                  <a:cubicBezTo>
                    <a:pt x="105196" y="168903"/>
                    <a:pt x="112279" y="170435"/>
                    <a:pt x="119362" y="170435"/>
                  </a:cubicBezTo>
                  <a:cubicBezTo>
                    <a:pt x="139398" y="170435"/>
                    <a:pt x="157648" y="158694"/>
                    <a:pt x="166007" y="140189"/>
                  </a:cubicBezTo>
                  <a:cubicBezTo>
                    <a:pt x="171558" y="127810"/>
                    <a:pt x="171877" y="113964"/>
                    <a:pt x="166964" y="101265"/>
                  </a:cubicBezTo>
                  <a:cubicBezTo>
                    <a:pt x="162050" y="88631"/>
                    <a:pt x="152479" y="78422"/>
                    <a:pt x="140100" y="72870"/>
                  </a:cubicBezTo>
                  <a:cubicBezTo>
                    <a:pt x="133655" y="70127"/>
                    <a:pt x="126572" y="68531"/>
                    <a:pt x="119426" y="68531"/>
                  </a:cubicBezTo>
                  <a:close/>
                </a:path>
              </a:pathLst>
            </a:custGeom>
            <a:solidFill>
              <a:srgbClr val="27C18F"/>
            </a:solidFill>
            <a:ln w="6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0" name="任意多边形: 形状 289">
              <a:extLst>
                <a:ext uri="{FF2B5EF4-FFF2-40B4-BE49-F238E27FC236}">
                  <a16:creationId xmlns="" xmlns:a16="http://schemas.microsoft.com/office/drawing/2014/main" id="{89B34001-7D2D-4D36-9EBA-82201231142B}"/>
                </a:ext>
              </a:extLst>
            </p:cNvPr>
            <p:cNvSpPr/>
            <p:nvPr/>
          </p:nvSpPr>
          <p:spPr>
            <a:xfrm>
              <a:off x="4673989" y="4119710"/>
              <a:ext cx="267698" cy="267935"/>
            </a:xfrm>
            <a:custGeom>
              <a:avLst/>
              <a:gdLst>
                <a:gd name="connsiteX0" fmla="*/ 133881 w 267698"/>
                <a:gd name="connsiteY0" fmla="*/ 28714 h 267935"/>
                <a:gd name="connsiteX1" fmla="*/ 176506 w 267698"/>
                <a:gd name="connsiteY1" fmla="*/ 37648 h 267935"/>
                <a:gd name="connsiteX2" fmla="*/ 229595 w 267698"/>
                <a:gd name="connsiteY2" fmla="*/ 176242 h 267935"/>
                <a:gd name="connsiteX3" fmla="*/ 133562 w 267698"/>
                <a:gd name="connsiteY3" fmla="*/ 238583 h 267935"/>
                <a:gd name="connsiteX4" fmla="*/ 90937 w 267698"/>
                <a:gd name="connsiteY4" fmla="*/ 229650 h 267935"/>
                <a:gd name="connsiteX5" fmla="*/ 37848 w 267698"/>
                <a:gd name="connsiteY5" fmla="*/ 91056 h 267935"/>
                <a:gd name="connsiteX6" fmla="*/ 133881 w 267698"/>
                <a:gd name="connsiteY6" fmla="*/ 28714 h 267935"/>
                <a:gd name="connsiteX7" fmla="*/ 133881 w 267698"/>
                <a:gd name="connsiteY7" fmla="*/ 199085 h 267935"/>
                <a:gd name="connsiteX8" fmla="*/ 193798 w 267698"/>
                <a:gd name="connsiteY8" fmla="*/ 160162 h 267935"/>
                <a:gd name="connsiteX9" fmla="*/ 160745 w 267698"/>
                <a:gd name="connsiteY9" fmla="*/ 73700 h 267935"/>
                <a:gd name="connsiteX10" fmla="*/ 133881 w 267698"/>
                <a:gd name="connsiteY10" fmla="*/ 68148 h 267935"/>
                <a:gd name="connsiteX11" fmla="*/ 73964 w 267698"/>
                <a:gd name="connsiteY11" fmla="*/ 107072 h 267935"/>
                <a:gd name="connsiteX12" fmla="*/ 107017 w 267698"/>
                <a:gd name="connsiteY12" fmla="*/ 193534 h 267935"/>
                <a:gd name="connsiteX13" fmla="*/ 133881 w 267698"/>
                <a:gd name="connsiteY13" fmla="*/ 199085 h 267935"/>
                <a:gd name="connsiteX14" fmla="*/ 133881 w 267698"/>
                <a:gd name="connsiteY14" fmla="*/ 0 h 267935"/>
                <a:gd name="connsiteX15" fmla="*/ 11622 w 267698"/>
                <a:gd name="connsiteY15" fmla="*/ 79315 h 267935"/>
                <a:gd name="connsiteX16" fmla="*/ 8815 w 267698"/>
                <a:gd name="connsiteY16" fmla="*/ 181793 h 267935"/>
                <a:gd name="connsiteX17" fmla="*/ 79516 w 267698"/>
                <a:gd name="connsiteY17" fmla="*/ 256195 h 267935"/>
                <a:gd name="connsiteX18" fmla="*/ 133817 w 267698"/>
                <a:gd name="connsiteY18" fmla="*/ 267936 h 267935"/>
                <a:gd name="connsiteX19" fmla="*/ 256076 w 267698"/>
                <a:gd name="connsiteY19" fmla="*/ 188621 h 267935"/>
                <a:gd name="connsiteX20" fmla="*/ 258884 w 267698"/>
                <a:gd name="connsiteY20" fmla="*/ 86143 h 267935"/>
                <a:gd name="connsiteX21" fmla="*/ 188183 w 267698"/>
                <a:gd name="connsiteY21" fmla="*/ 11741 h 267935"/>
                <a:gd name="connsiteX22" fmla="*/ 133881 w 267698"/>
                <a:gd name="connsiteY22" fmla="*/ 0 h 267935"/>
                <a:gd name="connsiteX23" fmla="*/ 133881 w 267698"/>
                <a:gd name="connsiteY23" fmla="*/ 170052 h 267935"/>
                <a:gd name="connsiteX24" fmla="*/ 119077 w 267698"/>
                <a:gd name="connsiteY24" fmla="*/ 166989 h 267935"/>
                <a:gd name="connsiteX25" fmla="*/ 99935 w 267698"/>
                <a:gd name="connsiteY25" fmla="*/ 146634 h 267935"/>
                <a:gd name="connsiteX26" fmla="*/ 100573 w 267698"/>
                <a:gd name="connsiteY26" fmla="*/ 118877 h 267935"/>
                <a:gd name="connsiteX27" fmla="*/ 133881 w 267698"/>
                <a:gd name="connsiteY27" fmla="*/ 97245 h 267935"/>
                <a:gd name="connsiteX28" fmla="*/ 148685 w 267698"/>
                <a:gd name="connsiteY28" fmla="*/ 100308 h 267935"/>
                <a:gd name="connsiteX29" fmla="*/ 167190 w 267698"/>
                <a:gd name="connsiteY29" fmla="*/ 148484 h 267935"/>
                <a:gd name="connsiteX30" fmla="*/ 133881 w 267698"/>
                <a:gd name="connsiteY30" fmla="*/ 170052 h 2679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267698" h="267935">
                  <a:moveTo>
                    <a:pt x="133881" y="28714"/>
                  </a:moveTo>
                  <a:cubicBezTo>
                    <a:pt x="148111" y="28714"/>
                    <a:pt x="162595" y="31522"/>
                    <a:pt x="176506" y="37648"/>
                  </a:cubicBezTo>
                  <a:cubicBezTo>
                    <a:pt x="229595" y="61129"/>
                    <a:pt x="253396" y="123152"/>
                    <a:pt x="229595" y="176242"/>
                  </a:cubicBezTo>
                  <a:cubicBezTo>
                    <a:pt x="212303" y="215420"/>
                    <a:pt x="173698" y="238583"/>
                    <a:pt x="133562" y="238583"/>
                  </a:cubicBezTo>
                  <a:cubicBezTo>
                    <a:pt x="119333" y="238583"/>
                    <a:pt x="104848" y="235776"/>
                    <a:pt x="90937" y="229650"/>
                  </a:cubicBezTo>
                  <a:cubicBezTo>
                    <a:pt x="37848" y="206168"/>
                    <a:pt x="14047" y="144145"/>
                    <a:pt x="37848" y="91056"/>
                  </a:cubicBezTo>
                  <a:cubicBezTo>
                    <a:pt x="55459" y="51877"/>
                    <a:pt x="93745" y="28714"/>
                    <a:pt x="133881" y="28714"/>
                  </a:cubicBezTo>
                  <a:moveTo>
                    <a:pt x="133881" y="199085"/>
                  </a:moveTo>
                  <a:cubicBezTo>
                    <a:pt x="158894" y="199085"/>
                    <a:pt x="182632" y="184601"/>
                    <a:pt x="193798" y="160162"/>
                  </a:cubicBezTo>
                  <a:cubicBezTo>
                    <a:pt x="208602" y="127108"/>
                    <a:pt x="193798" y="88567"/>
                    <a:pt x="160745" y="73700"/>
                  </a:cubicBezTo>
                  <a:cubicBezTo>
                    <a:pt x="151812" y="69999"/>
                    <a:pt x="142815" y="68148"/>
                    <a:pt x="133881" y="68148"/>
                  </a:cubicBezTo>
                  <a:cubicBezTo>
                    <a:pt x="108868" y="68148"/>
                    <a:pt x="85131" y="82633"/>
                    <a:pt x="73964" y="107072"/>
                  </a:cubicBezTo>
                  <a:cubicBezTo>
                    <a:pt x="59160" y="140125"/>
                    <a:pt x="73964" y="178666"/>
                    <a:pt x="107017" y="193534"/>
                  </a:cubicBezTo>
                  <a:cubicBezTo>
                    <a:pt x="116015" y="197235"/>
                    <a:pt x="124948" y="199085"/>
                    <a:pt x="133881" y="199085"/>
                  </a:cubicBezTo>
                  <a:moveTo>
                    <a:pt x="133881" y="0"/>
                  </a:moveTo>
                  <a:cubicBezTo>
                    <a:pt x="81111" y="0"/>
                    <a:pt x="32935" y="31203"/>
                    <a:pt x="11622" y="79315"/>
                  </a:cubicBezTo>
                  <a:cubicBezTo>
                    <a:pt x="-2862" y="112049"/>
                    <a:pt x="-3819" y="148484"/>
                    <a:pt x="8815" y="181793"/>
                  </a:cubicBezTo>
                  <a:cubicBezTo>
                    <a:pt x="21768" y="215101"/>
                    <a:pt x="46781" y="241710"/>
                    <a:pt x="79516" y="256195"/>
                  </a:cubicBezTo>
                  <a:cubicBezTo>
                    <a:pt x="96808" y="263916"/>
                    <a:pt x="114994" y="267936"/>
                    <a:pt x="133817" y="267936"/>
                  </a:cubicBezTo>
                  <a:cubicBezTo>
                    <a:pt x="186588" y="267936"/>
                    <a:pt x="234764" y="236733"/>
                    <a:pt x="256076" y="188621"/>
                  </a:cubicBezTo>
                  <a:cubicBezTo>
                    <a:pt x="270561" y="155886"/>
                    <a:pt x="271518" y="119451"/>
                    <a:pt x="258884" y="86143"/>
                  </a:cubicBezTo>
                  <a:cubicBezTo>
                    <a:pt x="245930" y="52834"/>
                    <a:pt x="220917" y="26226"/>
                    <a:pt x="188183" y="11741"/>
                  </a:cubicBezTo>
                  <a:cubicBezTo>
                    <a:pt x="170954" y="3701"/>
                    <a:pt x="152705" y="0"/>
                    <a:pt x="133881" y="0"/>
                  </a:cubicBezTo>
                  <a:close/>
                  <a:moveTo>
                    <a:pt x="133881" y="170052"/>
                  </a:moveTo>
                  <a:cubicBezTo>
                    <a:pt x="128968" y="170052"/>
                    <a:pt x="123672" y="169095"/>
                    <a:pt x="119077" y="166989"/>
                  </a:cubicBezTo>
                  <a:cubicBezTo>
                    <a:pt x="110144" y="162969"/>
                    <a:pt x="103317" y="155886"/>
                    <a:pt x="99935" y="146634"/>
                  </a:cubicBezTo>
                  <a:cubicBezTo>
                    <a:pt x="96553" y="137701"/>
                    <a:pt x="96872" y="127491"/>
                    <a:pt x="100573" y="118877"/>
                  </a:cubicBezTo>
                  <a:cubicBezTo>
                    <a:pt x="106443" y="105605"/>
                    <a:pt x="119396" y="97245"/>
                    <a:pt x="133881" y="97245"/>
                  </a:cubicBezTo>
                  <a:cubicBezTo>
                    <a:pt x="138795" y="97245"/>
                    <a:pt x="144091" y="98203"/>
                    <a:pt x="148685" y="100308"/>
                  </a:cubicBezTo>
                  <a:cubicBezTo>
                    <a:pt x="166871" y="108348"/>
                    <a:pt x="175230" y="129916"/>
                    <a:pt x="167190" y="148484"/>
                  </a:cubicBezTo>
                  <a:cubicBezTo>
                    <a:pt x="161383" y="161757"/>
                    <a:pt x="148111" y="170052"/>
                    <a:pt x="133881" y="170052"/>
                  </a:cubicBezTo>
                  <a:close/>
                </a:path>
              </a:pathLst>
            </a:custGeom>
            <a:solidFill>
              <a:srgbClr val="333333"/>
            </a:solidFill>
            <a:ln w="6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93" name="图形 291">
            <a:extLst>
              <a:ext uri="{FF2B5EF4-FFF2-40B4-BE49-F238E27FC236}">
                <a16:creationId xmlns="" xmlns:a16="http://schemas.microsoft.com/office/drawing/2014/main" id="{BA9130AC-14E1-4F89-AAFA-5691F515EDB6}"/>
              </a:ext>
            </a:extLst>
          </p:cNvPr>
          <p:cNvGrpSpPr>
            <a:grpSpLocks/>
          </p:cNvGrpSpPr>
          <p:nvPr/>
        </p:nvGrpSpPr>
        <p:grpSpPr>
          <a:xfrm>
            <a:off x="6958100" y="4505440"/>
            <a:ext cx="527704" cy="527704"/>
            <a:chOff x="6895248" y="3941363"/>
            <a:chExt cx="653408" cy="653408"/>
          </a:xfrm>
        </p:grpSpPr>
        <p:sp>
          <p:nvSpPr>
            <p:cNvPr id="294" name="任意多边形: 形状 293">
              <a:extLst>
                <a:ext uri="{FF2B5EF4-FFF2-40B4-BE49-F238E27FC236}">
                  <a16:creationId xmlns="" xmlns:a16="http://schemas.microsoft.com/office/drawing/2014/main" id="{5AC254C5-F372-47A2-9613-87989C36C2EA}"/>
                </a:ext>
              </a:extLst>
            </p:cNvPr>
            <p:cNvSpPr/>
            <p:nvPr/>
          </p:nvSpPr>
          <p:spPr>
            <a:xfrm>
              <a:off x="7003532" y="4227420"/>
              <a:ext cx="135531" cy="63298"/>
            </a:xfrm>
            <a:custGeom>
              <a:avLst/>
              <a:gdLst>
                <a:gd name="connsiteX0" fmla="*/ 14931 w 135531"/>
                <a:gd name="connsiteY0" fmla="*/ 63299 h 63298"/>
                <a:gd name="connsiteX1" fmla="*/ 0 w 135531"/>
                <a:gd name="connsiteY1" fmla="*/ 48368 h 63298"/>
                <a:gd name="connsiteX2" fmla="*/ 0 w 135531"/>
                <a:gd name="connsiteY2" fmla="*/ 14931 h 63298"/>
                <a:gd name="connsiteX3" fmla="*/ 14931 w 135531"/>
                <a:gd name="connsiteY3" fmla="*/ 0 h 63298"/>
                <a:gd name="connsiteX4" fmla="*/ 120600 w 135531"/>
                <a:gd name="connsiteY4" fmla="*/ 0 h 63298"/>
                <a:gd name="connsiteX5" fmla="*/ 135531 w 135531"/>
                <a:gd name="connsiteY5" fmla="*/ 14931 h 63298"/>
                <a:gd name="connsiteX6" fmla="*/ 135531 w 135531"/>
                <a:gd name="connsiteY6" fmla="*/ 48304 h 63298"/>
                <a:gd name="connsiteX7" fmla="*/ 120600 w 135531"/>
                <a:gd name="connsiteY7" fmla="*/ 63235 h 63298"/>
                <a:gd name="connsiteX8" fmla="*/ 14931 w 135531"/>
                <a:gd name="connsiteY8" fmla="*/ 63299 h 632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5531" h="63298">
                  <a:moveTo>
                    <a:pt x="14931" y="63299"/>
                  </a:moveTo>
                  <a:cubicBezTo>
                    <a:pt x="6636" y="63299"/>
                    <a:pt x="0" y="56599"/>
                    <a:pt x="0" y="48368"/>
                  </a:cubicBezTo>
                  <a:lnTo>
                    <a:pt x="0" y="14931"/>
                  </a:lnTo>
                  <a:cubicBezTo>
                    <a:pt x="0" y="6636"/>
                    <a:pt x="6700" y="0"/>
                    <a:pt x="14931" y="0"/>
                  </a:cubicBezTo>
                  <a:lnTo>
                    <a:pt x="120600" y="0"/>
                  </a:lnTo>
                  <a:cubicBezTo>
                    <a:pt x="128895" y="0"/>
                    <a:pt x="135531" y="6700"/>
                    <a:pt x="135531" y="14931"/>
                  </a:cubicBezTo>
                  <a:lnTo>
                    <a:pt x="135531" y="48304"/>
                  </a:lnTo>
                  <a:cubicBezTo>
                    <a:pt x="135531" y="56599"/>
                    <a:pt x="128831" y="63235"/>
                    <a:pt x="120600" y="63235"/>
                  </a:cubicBezTo>
                  <a:lnTo>
                    <a:pt x="14931" y="63299"/>
                  </a:lnTo>
                  <a:close/>
                </a:path>
              </a:pathLst>
            </a:custGeom>
            <a:solidFill>
              <a:srgbClr val="27C18F"/>
            </a:solidFill>
            <a:ln w="6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5" name="任意多边形: 形状 294">
              <a:extLst>
                <a:ext uri="{FF2B5EF4-FFF2-40B4-BE49-F238E27FC236}">
                  <a16:creationId xmlns="" xmlns:a16="http://schemas.microsoft.com/office/drawing/2014/main" id="{5A82662C-43E6-42BB-8924-47A7B032E77E}"/>
                </a:ext>
              </a:extLst>
            </p:cNvPr>
            <p:cNvSpPr/>
            <p:nvPr/>
          </p:nvSpPr>
          <p:spPr>
            <a:xfrm>
              <a:off x="6988537" y="4212425"/>
              <a:ext cx="165521" cy="93225"/>
            </a:xfrm>
            <a:custGeom>
              <a:avLst/>
              <a:gdLst>
                <a:gd name="connsiteX0" fmla="*/ 135914 w 165521"/>
                <a:gd name="connsiteY0" fmla="*/ 29927 h 93225"/>
                <a:gd name="connsiteX1" fmla="*/ 135914 w 165521"/>
                <a:gd name="connsiteY1" fmla="*/ 63299 h 93225"/>
                <a:gd name="connsiteX2" fmla="*/ 29927 w 165521"/>
                <a:gd name="connsiteY2" fmla="*/ 63299 h 93225"/>
                <a:gd name="connsiteX3" fmla="*/ 29927 w 165521"/>
                <a:gd name="connsiteY3" fmla="*/ 29863 h 93225"/>
                <a:gd name="connsiteX4" fmla="*/ 135914 w 165521"/>
                <a:gd name="connsiteY4" fmla="*/ 29863 h 93225"/>
                <a:gd name="connsiteX5" fmla="*/ 135914 w 165521"/>
                <a:gd name="connsiteY5" fmla="*/ 0 h 93225"/>
                <a:gd name="connsiteX6" fmla="*/ 29927 w 165521"/>
                <a:gd name="connsiteY6" fmla="*/ 0 h 93225"/>
                <a:gd name="connsiteX7" fmla="*/ 0 w 165521"/>
                <a:gd name="connsiteY7" fmla="*/ 29927 h 93225"/>
                <a:gd name="connsiteX8" fmla="*/ 0 w 165521"/>
                <a:gd name="connsiteY8" fmla="*/ 63299 h 93225"/>
                <a:gd name="connsiteX9" fmla="*/ 29927 w 165521"/>
                <a:gd name="connsiteY9" fmla="*/ 93226 h 93225"/>
                <a:gd name="connsiteX10" fmla="*/ 135595 w 165521"/>
                <a:gd name="connsiteY10" fmla="*/ 93226 h 93225"/>
                <a:gd name="connsiteX11" fmla="*/ 165522 w 165521"/>
                <a:gd name="connsiteY11" fmla="*/ 63299 h 93225"/>
                <a:gd name="connsiteX12" fmla="*/ 165522 w 165521"/>
                <a:gd name="connsiteY12" fmla="*/ 29863 h 93225"/>
                <a:gd name="connsiteX13" fmla="*/ 135914 w 165521"/>
                <a:gd name="connsiteY13" fmla="*/ 0 h 93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65521" h="93225">
                  <a:moveTo>
                    <a:pt x="135914" y="29927"/>
                  </a:moveTo>
                  <a:lnTo>
                    <a:pt x="135914" y="63299"/>
                  </a:lnTo>
                  <a:lnTo>
                    <a:pt x="29927" y="63299"/>
                  </a:lnTo>
                  <a:lnTo>
                    <a:pt x="29927" y="29863"/>
                  </a:lnTo>
                  <a:lnTo>
                    <a:pt x="135914" y="29863"/>
                  </a:lnTo>
                  <a:moveTo>
                    <a:pt x="135914" y="0"/>
                  </a:moveTo>
                  <a:lnTo>
                    <a:pt x="29927" y="0"/>
                  </a:lnTo>
                  <a:cubicBezTo>
                    <a:pt x="13400" y="0"/>
                    <a:pt x="0" y="13336"/>
                    <a:pt x="0" y="29927"/>
                  </a:cubicBezTo>
                  <a:lnTo>
                    <a:pt x="0" y="63299"/>
                  </a:lnTo>
                  <a:cubicBezTo>
                    <a:pt x="0" y="79826"/>
                    <a:pt x="13336" y="93226"/>
                    <a:pt x="29927" y="93226"/>
                  </a:cubicBezTo>
                  <a:lnTo>
                    <a:pt x="135595" y="93226"/>
                  </a:lnTo>
                  <a:cubicBezTo>
                    <a:pt x="152122" y="93226"/>
                    <a:pt x="165522" y="79889"/>
                    <a:pt x="165522" y="63299"/>
                  </a:cubicBezTo>
                  <a:lnTo>
                    <a:pt x="165522" y="29863"/>
                  </a:lnTo>
                  <a:cubicBezTo>
                    <a:pt x="165522" y="13336"/>
                    <a:pt x="152185" y="0"/>
                    <a:pt x="135914" y="0"/>
                  </a:cubicBezTo>
                  <a:close/>
                </a:path>
              </a:pathLst>
            </a:custGeom>
            <a:solidFill>
              <a:srgbClr val="333333"/>
            </a:solidFill>
            <a:ln w="6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6" name="任意多边形: 形状 295">
              <a:extLst>
                <a:ext uri="{FF2B5EF4-FFF2-40B4-BE49-F238E27FC236}">
                  <a16:creationId xmlns="" xmlns:a16="http://schemas.microsoft.com/office/drawing/2014/main" id="{38A86B8F-8E7B-4FA7-A9D9-859FFFF353CA}"/>
                </a:ext>
              </a:extLst>
            </p:cNvPr>
            <p:cNvSpPr/>
            <p:nvPr/>
          </p:nvSpPr>
          <p:spPr>
            <a:xfrm>
              <a:off x="7399469" y="4009064"/>
              <a:ext cx="99925" cy="522279"/>
            </a:xfrm>
            <a:custGeom>
              <a:avLst/>
              <a:gdLst>
                <a:gd name="connsiteX0" fmla="*/ 49963 w 99925"/>
                <a:gd name="connsiteY0" fmla="*/ 522280 h 522279"/>
                <a:gd name="connsiteX1" fmla="*/ 36308 w 99925"/>
                <a:gd name="connsiteY1" fmla="*/ 513346 h 522279"/>
                <a:gd name="connsiteX2" fmla="*/ 1276 w 99925"/>
                <a:gd name="connsiteY2" fmla="*/ 434414 h 522279"/>
                <a:gd name="connsiteX3" fmla="*/ 0 w 99925"/>
                <a:gd name="connsiteY3" fmla="*/ 428352 h 522279"/>
                <a:gd name="connsiteX4" fmla="*/ 0 w 99925"/>
                <a:gd name="connsiteY4" fmla="*/ 49963 h 522279"/>
                <a:gd name="connsiteX5" fmla="*/ 49963 w 99925"/>
                <a:gd name="connsiteY5" fmla="*/ 0 h 522279"/>
                <a:gd name="connsiteX6" fmla="*/ 99925 w 99925"/>
                <a:gd name="connsiteY6" fmla="*/ 49963 h 522279"/>
                <a:gd name="connsiteX7" fmla="*/ 99925 w 99925"/>
                <a:gd name="connsiteY7" fmla="*/ 428352 h 522279"/>
                <a:gd name="connsiteX8" fmla="*/ 98649 w 99925"/>
                <a:gd name="connsiteY8" fmla="*/ 434414 h 522279"/>
                <a:gd name="connsiteX9" fmla="*/ 63618 w 99925"/>
                <a:gd name="connsiteY9" fmla="*/ 513346 h 522279"/>
                <a:gd name="connsiteX10" fmla="*/ 49963 w 99925"/>
                <a:gd name="connsiteY10" fmla="*/ 522280 h 522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9925" h="522279">
                  <a:moveTo>
                    <a:pt x="49963" y="522280"/>
                  </a:moveTo>
                  <a:cubicBezTo>
                    <a:pt x="43901" y="522280"/>
                    <a:pt x="38796" y="518770"/>
                    <a:pt x="36308" y="513346"/>
                  </a:cubicBezTo>
                  <a:lnTo>
                    <a:pt x="1276" y="434414"/>
                  </a:lnTo>
                  <a:cubicBezTo>
                    <a:pt x="319" y="432500"/>
                    <a:pt x="0" y="430586"/>
                    <a:pt x="0" y="428352"/>
                  </a:cubicBezTo>
                  <a:lnTo>
                    <a:pt x="0" y="49963"/>
                  </a:lnTo>
                  <a:cubicBezTo>
                    <a:pt x="0" y="22269"/>
                    <a:pt x="22588" y="0"/>
                    <a:pt x="49963" y="0"/>
                  </a:cubicBezTo>
                  <a:cubicBezTo>
                    <a:pt x="77337" y="0"/>
                    <a:pt x="99925" y="22589"/>
                    <a:pt x="99925" y="49963"/>
                  </a:cubicBezTo>
                  <a:lnTo>
                    <a:pt x="99925" y="428352"/>
                  </a:lnTo>
                  <a:cubicBezTo>
                    <a:pt x="99925" y="430586"/>
                    <a:pt x="99606" y="432500"/>
                    <a:pt x="98649" y="434414"/>
                  </a:cubicBezTo>
                  <a:lnTo>
                    <a:pt x="63618" y="513346"/>
                  </a:lnTo>
                  <a:cubicBezTo>
                    <a:pt x="61066" y="518770"/>
                    <a:pt x="55642" y="522280"/>
                    <a:pt x="49963" y="522280"/>
                  </a:cubicBezTo>
                  <a:close/>
                </a:path>
              </a:pathLst>
            </a:custGeom>
            <a:solidFill>
              <a:srgbClr val="FFBA40"/>
            </a:solidFill>
            <a:ln w="6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7" name="任意多边形: 形状 296">
              <a:extLst>
                <a:ext uri="{FF2B5EF4-FFF2-40B4-BE49-F238E27FC236}">
                  <a16:creationId xmlns="" xmlns:a16="http://schemas.microsoft.com/office/drawing/2014/main" id="{7990571F-D67E-44A8-96F8-CABF3C6A2E76}"/>
                </a:ext>
              </a:extLst>
            </p:cNvPr>
            <p:cNvSpPr/>
            <p:nvPr/>
          </p:nvSpPr>
          <p:spPr>
            <a:xfrm>
              <a:off x="7384538" y="3994069"/>
              <a:ext cx="129915" cy="552142"/>
            </a:xfrm>
            <a:custGeom>
              <a:avLst/>
              <a:gdLst>
                <a:gd name="connsiteX0" fmla="*/ 64894 w 129915"/>
                <a:gd name="connsiteY0" fmla="*/ 29927 h 552142"/>
                <a:gd name="connsiteX1" fmla="*/ 99926 w 129915"/>
                <a:gd name="connsiteY1" fmla="*/ 64958 h 552142"/>
                <a:gd name="connsiteX2" fmla="*/ 99926 w 129915"/>
                <a:gd name="connsiteY2" fmla="*/ 443348 h 552142"/>
                <a:gd name="connsiteX3" fmla="*/ 64894 w 129915"/>
                <a:gd name="connsiteY3" fmla="*/ 522280 h 552142"/>
                <a:gd name="connsiteX4" fmla="*/ 29863 w 129915"/>
                <a:gd name="connsiteY4" fmla="*/ 443348 h 552142"/>
                <a:gd name="connsiteX5" fmla="*/ 29863 w 129915"/>
                <a:gd name="connsiteY5" fmla="*/ 64958 h 552142"/>
                <a:gd name="connsiteX6" fmla="*/ 64894 w 129915"/>
                <a:gd name="connsiteY6" fmla="*/ 29927 h 552142"/>
                <a:gd name="connsiteX7" fmla="*/ 64894 w 129915"/>
                <a:gd name="connsiteY7" fmla="*/ 0 h 552142"/>
                <a:gd name="connsiteX8" fmla="*/ 0 w 129915"/>
                <a:gd name="connsiteY8" fmla="*/ 64894 h 552142"/>
                <a:gd name="connsiteX9" fmla="*/ 0 w 129915"/>
                <a:gd name="connsiteY9" fmla="*/ 443284 h 552142"/>
                <a:gd name="connsiteX10" fmla="*/ 2552 w 129915"/>
                <a:gd name="connsiteY10" fmla="*/ 455408 h 552142"/>
                <a:gd name="connsiteX11" fmla="*/ 37584 w 129915"/>
                <a:gd name="connsiteY11" fmla="*/ 534340 h 552142"/>
                <a:gd name="connsiteX12" fmla="*/ 64958 w 129915"/>
                <a:gd name="connsiteY12" fmla="*/ 552143 h 552142"/>
                <a:gd name="connsiteX13" fmla="*/ 92332 w 129915"/>
                <a:gd name="connsiteY13" fmla="*/ 534340 h 552142"/>
                <a:gd name="connsiteX14" fmla="*/ 127364 w 129915"/>
                <a:gd name="connsiteY14" fmla="*/ 455408 h 552142"/>
                <a:gd name="connsiteX15" fmla="*/ 129916 w 129915"/>
                <a:gd name="connsiteY15" fmla="*/ 443284 h 552142"/>
                <a:gd name="connsiteX16" fmla="*/ 129916 w 129915"/>
                <a:gd name="connsiteY16" fmla="*/ 64894 h 552142"/>
                <a:gd name="connsiteX17" fmla="*/ 64894 w 129915"/>
                <a:gd name="connsiteY17" fmla="*/ 0 h 5521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29915" h="552142">
                  <a:moveTo>
                    <a:pt x="64894" y="29927"/>
                  </a:moveTo>
                  <a:cubicBezTo>
                    <a:pt x="84292" y="29927"/>
                    <a:pt x="99926" y="45496"/>
                    <a:pt x="99926" y="64958"/>
                  </a:cubicBezTo>
                  <a:lnTo>
                    <a:pt x="99926" y="443348"/>
                  </a:lnTo>
                  <a:lnTo>
                    <a:pt x="64894" y="522280"/>
                  </a:lnTo>
                  <a:lnTo>
                    <a:pt x="29863" y="443348"/>
                  </a:lnTo>
                  <a:lnTo>
                    <a:pt x="29863" y="64958"/>
                  </a:lnTo>
                  <a:cubicBezTo>
                    <a:pt x="29544" y="45560"/>
                    <a:pt x="45432" y="29927"/>
                    <a:pt x="64894" y="29927"/>
                  </a:cubicBezTo>
                  <a:moveTo>
                    <a:pt x="64894" y="0"/>
                  </a:moveTo>
                  <a:cubicBezTo>
                    <a:pt x="28906" y="0"/>
                    <a:pt x="0" y="29289"/>
                    <a:pt x="0" y="64894"/>
                  </a:cubicBezTo>
                  <a:lnTo>
                    <a:pt x="0" y="443284"/>
                  </a:lnTo>
                  <a:cubicBezTo>
                    <a:pt x="0" y="447431"/>
                    <a:pt x="957" y="451579"/>
                    <a:pt x="2552" y="455408"/>
                  </a:cubicBezTo>
                  <a:lnTo>
                    <a:pt x="37584" y="534340"/>
                  </a:lnTo>
                  <a:cubicBezTo>
                    <a:pt x="42369" y="545187"/>
                    <a:pt x="53153" y="552143"/>
                    <a:pt x="64958" y="552143"/>
                  </a:cubicBezTo>
                  <a:cubicBezTo>
                    <a:pt x="76763" y="552143"/>
                    <a:pt x="87546" y="545124"/>
                    <a:pt x="92332" y="534340"/>
                  </a:cubicBezTo>
                  <a:lnTo>
                    <a:pt x="127364" y="455408"/>
                  </a:lnTo>
                  <a:cubicBezTo>
                    <a:pt x="128959" y="451579"/>
                    <a:pt x="129916" y="447431"/>
                    <a:pt x="129916" y="443284"/>
                  </a:cubicBezTo>
                  <a:lnTo>
                    <a:pt x="129916" y="64894"/>
                  </a:lnTo>
                  <a:cubicBezTo>
                    <a:pt x="129788" y="29289"/>
                    <a:pt x="100500" y="0"/>
                    <a:pt x="64894" y="0"/>
                  </a:cubicBezTo>
                  <a:close/>
                </a:path>
              </a:pathLst>
            </a:custGeom>
            <a:solidFill>
              <a:srgbClr val="333333"/>
            </a:solidFill>
            <a:ln w="6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8" name="任意多边形: 形状 297">
              <a:extLst>
                <a:ext uri="{FF2B5EF4-FFF2-40B4-BE49-F238E27FC236}">
                  <a16:creationId xmlns="" xmlns:a16="http://schemas.microsoft.com/office/drawing/2014/main" id="{19E33BE7-8F76-421F-BF4D-5D874B3A01A0}"/>
                </a:ext>
              </a:extLst>
            </p:cNvPr>
            <p:cNvSpPr/>
            <p:nvPr/>
          </p:nvSpPr>
          <p:spPr>
            <a:xfrm>
              <a:off x="7399150" y="4086146"/>
              <a:ext cx="100180" cy="72806"/>
            </a:xfrm>
            <a:custGeom>
              <a:avLst/>
              <a:gdLst>
                <a:gd name="connsiteX0" fmla="*/ 14931 w 100180"/>
                <a:gd name="connsiteY0" fmla="*/ 72807 h 72806"/>
                <a:gd name="connsiteX1" fmla="*/ 0 w 100180"/>
                <a:gd name="connsiteY1" fmla="*/ 57875 h 72806"/>
                <a:gd name="connsiteX2" fmla="*/ 0 w 100180"/>
                <a:gd name="connsiteY2" fmla="*/ 14931 h 72806"/>
                <a:gd name="connsiteX3" fmla="*/ 14931 w 100180"/>
                <a:gd name="connsiteY3" fmla="*/ 0 h 72806"/>
                <a:gd name="connsiteX4" fmla="*/ 85249 w 100180"/>
                <a:gd name="connsiteY4" fmla="*/ 0 h 72806"/>
                <a:gd name="connsiteX5" fmla="*/ 100181 w 100180"/>
                <a:gd name="connsiteY5" fmla="*/ 14931 h 72806"/>
                <a:gd name="connsiteX6" fmla="*/ 100181 w 100180"/>
                <a:gd name="connsiteY6" fmla="*/ 57875 h 72806"/>
                <a:gd name="connsiteX7" fmla="*/ 85249 w 100180"/>
                <a:gd name="connsiteY7" fmla="*/ 72807 h 72806"/>
                <a:gd name="connsiteX8" fmla="*/ 14931 w 100180"/>
                <a:gd name="connsiteY8" fmla="*/ 72807 h 72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0180" h="72806">
                  <a:moveTo>
                    <a:pt x="14931" y="72807"/>
                  </a:moveTo>
                  <a:cubicBezTo>
                    <a:pt x="6636" y="72807"/>
                    <a:pt x="0" y="66107"/>
                    <a:pt x="0" y="57875"/>
                  </a:cubicBezTo>
                  <a:lnTo>
                    <a:pt x="0" y="14931"/>
                  </a:lnTo>
                  <a:cubicBezTo>
                    <a:pt x="0" y="6636"/>
                    <a:pt x="6700" y="0"/>
                    <a:pt x="14931" y="0"/>
                  </a:cubicBezTo>
                  <a:lnTo>
                    <a:pt x="85249" y="0"/>
                  </a:lnTo>
                  <a:cubicBezTo>
                    <a:pt x="93545" y="0"/>
                    <a:pt x="100181" y="6700"/>
                    <a:pt x="100181" y="14931"/>
                  </a:cubicBezTo>
                  <a:lnTo>
                    <a:pt x="100181" y="57875"/>
                  </a:lnTo>
                  <a:cubicBezTo>
                    <a:pt x="100181" y="66170"/>
                    <a:pt x="93481" y="72807"/>
                    <a:pt x="85249" y="72807"/>
                  </a:cubicBezTo>
                  <a:lnTo>
                    <a:pt x="14931" y="72807"/>
                  </a:lnTo>
                  <a:close/>
                </a:path>
              </a:pathLst>
            </a:custGeom>
            <a:solidFill>
              <a:srgbClr val="27C18F"/>
            </a:solidFill>
            <a:ln w="6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9" name="任意多边形: 形状 298">
              <a:extLst>
                <a:ext uri="{FF2B5EF4-FFF2-40B4-BE49-F238E27FC236}">
                  <a16:creationId xmlns="" xmlns:a16="http://schemas.microsoft.com/office/drawing/2014/main" id="{87CD76E4-6E51-4EEC-9A83-B16223106520}"/>
                </a:ext>
              </a:extLst>
            </p:cNvPr>
            <p:cNvSpPr/>
            <p:nvPr/>
          </p:nvSpPr>
          <p:spPr>
            <a:xfrm>
              <a:off x="7384155" y="4071406"/>
              <a:ext cx="130171" cy="102477"/>
            </a:xfrm>
            <a:custGeom>
              <a:avLst/>
              <a:gdLst>
                <a:gd name="connsiteX0" fmla="*/ 100245 w 130171"/>
                <a:gd name="connsiteY0" fmla="*/ 29608 h 102477"/>
                <a:gd name="connsiteX1" fmla="*/ 100245 w 130171"/>
                <a:gd name="connsiteY1" fmla="*/ 72551 h 102477"/>
                <a:gd name="connsiteX2" fmla="*/ 29927 w 130171"/>
                <a:gd name="connsiteY2" fmla="*/ 72551 h 102477"/>
                <a:gd name="connsiteX3" fmla="*/ 29927 w 130171"/>
                <a:gd name="connsiteY3" fmla="*/ 29608 h 102477"/>
                <a:gd name="connsiteX4" fmla="*/ 100245 w 130171"/>
                <a:gd name="connsiteY4" fmla="*/ 29608 h 102477"/>
                <a:gd name="connsiteX5" fmla="*/ 100245 w 130171"/>
                <a:gd name="connsiteY5" fmla="*/ 0 h 102477"/>
                <a:gd name="connsiteX6" fmla="*/ 29927 w 130171"/>
                <a:gd name="connsiteY6" fmla="*/ 0 h 102477"/>
                <a:gd name="connsiteX7" fmla="*/ 0 w 130171"/>
                <a:gd name="connsiteY7" fmla="*/ 29927 h 102477"/>
                <a:gd name="connsiteX8" fmla="*/ 0 w 130171"/>
                <a:gd name="connsiteY8" fmla="*/ 72551 h 102477"/>
                <a:gd name="connsiteX9" fmla="*/ 29927 w 130171"/>
                <a:gd name="connsiteY9" fmla="*/ 102478 h 102477"/>
                <a:gd name="connsiteX10" fmla="*/ 100245 w 130171"/>
                <a:gd name="connsiteY10" fmla="*/ 102478 h 102477"/>
                <a:gd name="connsiteX11" fmla="*/ 130171 w 130171"/>
                <a:gd name="connsiteY11" fmla="*/ 72551 h 102477"/>
                <a:gd name="connsiteX12" fmla="*/ 130171 w 130171"/>
                <a:gd name="connsiteY12" fmla="*/ 29608 h 102477"/>
                <a:gd name="connsiteX13" fmla="*/ 100245 w 130171"/>
                <a:gd name="connsiteY13" fmla="*/ 0 h 102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30171" h="102477">
                  <a:moveTo>
                    <a:pt x="100245" y="29608"/>
                  </a:moveTo>
                  <a:lnTo>
                    <a:pt x="100245" y="72551"/>
                  </a:lnTo>
                  <a:lnTo>
                    <a:pt x="29927" y="72551"/>
                  </a:lnTo>
                  <a:lnTo>
                    <a:pt x="29927" y="29608"/>
                  </a:lnTo>
                  <a:lnTo>
                    <a:pt x="100245" y="29608"/>
                  </a:lnTo>
                  <a:moveTo>
                    <a:pt x="100245" y="0"/>
                  </a:moveTo>
                  <a:lnTo>
                    <a:pt x="29927" y="0"/>
                  </a:lnTo>
                  <a:cubicBezTo>
                    <a:pt x="13400" y="0"/>
                    <a:pt x="0" y="13336"/>
                    <a:pt x="0" y="29927"/>
                  </a:cubicBezTo>
                  <a:lnTo>
                    <a:pt x="0" y="72551"/>
                  </a:lnTo>
                  <a:cubicBezTo>
                    <a:pt x="0" y="89078"/>
                    <a:pt x="13336" y="102478"/>
                    <a:pt x="29927" y="102478"/>
                  </a:cubicBezTo>
                  <a:lnTo>
                    <a:pt x="100245" y="102478"/>
                  </a:lnTo>
                  <a:cubicBezTo>
                    <a:pt x="116771" y="102478"/>
                    <a:pt x="130171" y="89142"/>
                    <a:pt x="130171" y="72551"/>
                  </a:cubicBezTo>
                  <a:lnTo>
                    <a:pt x="130171" y="29608"/>
                  </a:lnTo>
                  <a:cubicBezTo>
                    <a:pt x="130171" y="13400"/>
                    <a:pt x="116835" y="0"/>
                    <a:pt x="100245" y="0"/>
                  </a:cubicBezTo>
                  <a:close/>
                </a:path>
              </a:pathLst>
            </a:custGeom>
            <a:solidFill>
              <a:srgbClr val="333333"/>
            </a:solidFill>
            <a:ln w="6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0" name="任意多边形: 形状 299">
              <a:extLst>
                <a:ext uri="{FF2B5EF4-FFF2-40B4-BE49-F238E27FC236}">
                  <a16:creationId xmlns="" xmlns:a16="http://schemas.microsoft.com/office/drawing/2014/main" id="{68A8A4E9-A755-4420-A2CF-A777E19EEBAD}"/>
                </a:ext>
              </a:extLst>
            </p:cNvPr>
            <p:cNvSpPr/>
            <p:nvPr/>
          </p:nvSpPr>
          <p:spPr>
            <a:xfrm>
              <a:off x="7399407" y="4422485"/>
              <a:ext cx="100164" cy="108858"/>
            </a:xfrm>
            <a:custGeom>
              <a:avLst/>
              <a:gdLst>
                <a:gd name="connsiteX0" fmla="*/ 50025 w 100164"/>
                <a:gd name="connsiteY0" fmla="*/ 108859 h 108858"/>
                <a:gd name="connsiteX1" fmla="*/ 36370 w 100164"/>
                <a:gd name="connsiteY1" fmla="*/ 99925 h 108858"/>
                <a:gd name="connsiteX2" fmla="*/ 1339 w 100164"/>
                <a:gd name="connsiteY2" fmla="*/ 20993 h 108858"/>
                <a:gd name="connsiteX3" fmla="*/ 5486 w 100164"/>
                <a:gd name="connsiteY3" fmla="*/ 3510 h 108858"/>
                <a:gd name="connsiteX4" fmla="*/ 15058 w 100164"/>
                <a:gd name="connsiteY4" fmla="*/ 0 h 108858"/>
                <a:gd name="connsiteX5" fmla="*/ 23672 w 100164"/>
                <a:gd name="connsiteY5" fmla="*/ 2552 h 108858"/>
                <a:gd name="connsiteX6" fmla="*/ 32605 w 100164"/>
                <a:gd name="connsiteY6" fmla="*/ 8933 h 108858"/>
                <a:gd name="connsiteX7" fmla="*/ 41539 w 100164"/>
                <a:gd name="connsiteY7" fmla="*/ 2552 h 108858"/>
                <a:gd name="connsiteX8" fmla="*/ 50153 w 100164"/>
                <a:gd name="connsiteY8" fmla="*/ 0 h 108858"/>
                <a:gd name="connsiteX9" fmla="*/ 58767 w 100164"/>
                <a:gd name="connsiteY9" fmla="*/ 2552 h 108858"/>
                <a:gd name="connsiteX10" fmla="*/ 67701 w 100164"/>
                <a:gd name="connsiteY10" fmla="*/ 8933 h 108858"/>
                <a:gd name="connsiteX11" fmla="*/ 76634 w 100164"/>
                <a:gd name="connsiteY11" fmla="*/ 2552 h 108858"/>
                <a:gd name="connsiteX12" fmla="*/ 85248 w 100164"/>
                <a:gd name="connsiteY12" fmla="*/ 0 h 108858"/>
                <a:gd name="connsiteX13" fmla="*/ 94820 w 100164"/>
                <a:gd name="connsiteY13" fmla="*/ 3510 h 108858"/>
                <a:gd name="connsiteX14" fmla="*/ 98967 w 100164"/>
                <a:gd name="connsiteY14" fmla="*/ 20993 h 108858"/>
                <a:gd name="connsiteX15" fmla="*/ 63936 w 100164"/>
                <a:gd name="connsiteY15" fmla="*/ 99925 h 108858"/>
                <a:gd name="connsiteX16" fmla="*/ 50025 w 100164"/>
                <a:gd name="connsiteY16" fmla="*/ 108859 h 108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00164" h="108858">
                  <a:moveTo>
                    <a:pt x="50025" y="108859"/>
                  </a:moveTo>
                  <a:cubicBezTo>
                    <a:pt x="43963" y="108859"/>
                    <a:pt x="38859" y="105349"/>
                    <a:pt x="36370" y="99925"/>
                  </a:cubicBezTo>
                  <a:lnTo>
                    <a:pt x="1339" y="20993"/>
                  </a:lnTo>
                  <a:cubicBezTo>
                    <a:pt x="-1533" y="14931"/>
                    <a:pt x="382" y="7657"/>
                    <a:pt x="5486" y="3510"/>
                  </a:cubicBezTo>
                  <a:cubicBezTo>
                    <a:pt x="8358" y="1276"/>
                    <a:pt x="11548" y="0"/>
                    <a:pt x="15058" y="0"/>
                  </a:cubicBezTo>
                  <a:cubicBezTo>
                    <a:pt x="17929" y="0"/>
                    <a:pt x="21120" y="957"/>
                    <a:pt x="23672" y="2552"/>
                  </a:cubicBezTo>
                  <a:lnTo>
                    <a:pt x="32605" y="8933"/>
                  </a:lnTo>
                  <a:lnTo>
                    <a:pt x="41539" y="2552"/>
                  </a:lnTo>
                  <a:cubicBezTo>
                    <a:pt x="44091" y="638"/>
                    <a:pt x="46963" y="0"/>
                    <a:pt x="50153" y="0"/>
                  </a:cubicBezTo>
                  <a:cubicBezTo>
                    <a:pt x="53343" y="0"/>
                    <a:pt x="56215" y="957"/>
                    <a:pt x="58767" y="2552"/>
                  </a:cubicBezTo>
                  <a:lnTo>
                    <a:pt x="67701" y="8933"/>
                  </a:lnTo>
                  <a:lnTo>
                    <a:pt x="76634" y="2552"/>
                  </a:lnTo>
                  <a:cubicBezTo>
                    <a:pt x="79186" y="638"/>
                    <a:pt x="82058" y="0"/>
                    <a:pt x="85248" y="0"/>
                  </a:cubicBezTo>
                  <a:cubicBezTo>
                    <a:pt x="88758" y="0"/>
                    <a:pt x="91948" y="1276"/>
                    <a:pt x="94820" y="3510"/>
                  </a:cubicBezTo>
                  <a:cubicBezTo>
                    <a:pt x="99924" y="7657"/>
                    <a:pt x="101520" y="14995"/>
                    <a:pt x="98967" y="20993"/>
                  </a:cubicBezTo>
                  <a:lnTo>
                    <a:pt x="63936" y="99925"/>
                  </a:lnTo>
                  <a:cubicBezTo>
                    <a:pt x="61128" y="105349"/>
                    <a:pt x="55704" y="108859"/>
                    <a:pt x="50025" y="108859"/>
                  </a:cubicBezTo>
                  <a:close/>
                </a:path>
              </a:pathLst>
            </a:custGeom>
            <a:solidFill>
              <a:srgbClr val="27C18F"/>
            </a:solidFill>
            <a:ln w="6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1" name="任意多边形: 形状 300">
              <a:extLst>
                <a:ext uri="{FF2B5EF4-FFF2-40B4-BE49-F238E27FC236}">
                  <a16:creationId xmlns="" xmlns:a16="http://schemas.microsoft.com/office/drawing/2014/main" id="{7FE8F5B0-8559-41C3-A165-06CF44CAF721}"/>
                </a:ext>
              </a:extLst>
            </p:cNvPr>
            <p:cNvSpPr/>
            <p:nvPr/>
          </p:nvSpPr>
          <p:spPr>
            <a:xfrm>
              <a:off x="7384200" y="4207639"/>
              <a:ext cx="129921" cy="338636"/>
            </a:xfrm>
            <a:custGeom>
              <a:avLst/>
              <a:gdLst>
                <a:gd name="connsiteX0" fmla="*/ 100200 w 129921"/>
                <a:gd name="connsiteY0" fmla="*/ 229778 h 338636"/>
                <a:gd name="connsiteX1" fmla="*/ 65169 w 129921"/>
                <a:gd name="connsiteY1" fmla="*/ 308710 h 338636"/>
                <a:gd name="connsiteX2" fmla="*/ 30137 w 129921"/>
                <a:gd name="connsiteY2" fmla="*/ 229778 h 338636"/>
                <a:gd name="connsiteX3" fmla="*/ 47621 w 129921"/>
                <a:gd name="connsiteY3" fmla="*/ 241901 h 338636"/>
                <a:gd name="connsiteX4" fmla="*/ 65105 w 129921"/>
                <a:gd name="connsiteY4" fmla="*/ 229778 h 338636"/>
                <a:gd name="connsiteX5" fmla="*/ 82589 w 129921"/>
                <a:gd name="connsiteY5" fmla="*/ 241901 h 338636"/>
                <a:gd name="connsiteX6" fmla="*/ 100200 w 129921"/>
                <a:gd name="connsiteY6" fmla="*/ 229778 h 338636"/>
                <a:gd name="connsiteX7" fmla="*/ 29882 w 129921"/>
                <a:gd name="connsiteY7" fmla="*/ 199851 h 338636"/>
                <a:gd name="connsiteX8" fmla="*/ 10803 w 129921"/>
                <a:gd name="connsiteY8" fmla="*/ 206870 h 338636"/>
                <a:gd name="connsiteX9" fmla="*/ 2508 w 129921"/>
                <a:gd name="connsiteY9" fmla="*/ 241901 h 338636"/>
                <a:gd name="connsiteX10" fmla="*/ 37539 w 129921"/>
                <a:gd name="connsiteY10" fmla="*/ 320834 h 338636"/>
                <a:gd name="connsiteX11" fmla="*/ 64913 w 129921"/>
                <a:gd name="connsiteY11" fmla="*/ 338636 h 338636"/>
                <a:gd name="connsiteX12" fmla="*/ 92288 w 129921"/>
                <a:gd name="connsiteY12" fmla="*/ 320834 h 338636"/>
                <a:gd name="connsiteX13" fmla="*/ 127319 w 129921"/>
                <a:gd name="connsiteY13" fmla="*/ 241901 h 338636"/>
                <a:gd name="connsiteX14" fmla="*/ 119024 w 129921"/>
                <a:gd name="connsiteY14" fmla="*/ 206870 h 338636"/>
                <a:gd name="connsiteX15" fmla="*/ 99945 w 129921"/>
                <a:gd name="connsiteY15" fmla="*/ 199851 h 338636"/>
                <a:gd name="connsiteX16" fmla="*/ 83099 w 129921"/>
                <a:gd name="connsiteY16" fmla="*/ 205275 h 338636"/>
                <a:gd name="connsiteX17" fmla="*/ 82461 w 129921"/>
                <a:gd name="connsiteY17" fmla="*/ 205594 h 338636"/>
                <a:gd name="connsiteX18" fmla="*/ 81823 w 129921"/>
                <a:gd name="connsiteY18" fmla="*/ 205275 h 338636"/>
                <a:gd name="connsiteX19" fmla="*/ 64977 w 129921"/>
                <a:gd name="connsiteY19" fmla="*/ 199851 h 338636"/>
                <a:gd name="connsiteX20" fmla="*/ 48132 w 129921"/>
                <a:gd name="connsiteY20" fmla="*/ 205275 h 338636"/>
                <a:gd name="connsiteX21" fmla="*/ 47493 w 129921"/>
                <a:gd name="connsiteY21" fmla="*/ 205594 h 338636"/>
                <a:gd name="connsiteX22" fmla="*/ 46855 w 129921"/>
                <a:gd name="connsiteY22" fmla="*/ 205275 h 338636"/>
                <a:gd name="connsiteX23" fmla="*/ 29882 w 129921"/>
                <a:gd name="connsiteY23" fmla="*/ 199851 h 338636"/>
                <a:gd name="connsiteX24" fmla="*/ 78250 w 129921"/>
                <a:gd name="connsiteY24" fmla="*/ 121238 h 338636"/>
                <a:gd name="connsiteX25" fmla="*/ 63318 w 129921"/>
                <a:gd name="connsiteY25" fmla="*/ 106306 h 338636"/>
                <a:gd name="connsiteX26" fmla="*/ 63318 w 129921"/>
                <a:gd name="connsiteY26" fmla="*/ 14931 h 338636"/>
                <a:gd name="connsiteX27" fmla="*/ 78250 w 129921"/>
                <a:gd name="connsiteY27" fmla="*/ 0 h 338636"/>
                <a:gd name="connsiteX28" fmla="*/ 93181 w 129921"/>
                <a:gd name="connsiteY28" fmla="*/ 14931 h 338636"/>
                <a:gd name="connsiteX29" fmla="*/ 93181 w 129921"/>
                <a:gd name="connsiteY29" fmla="*/ 106243 h 338636"/>
                <a:gd name="connsiteX30" fmla="*/ 78250 w 129921"/>
                <a:gd name="connsiteY30" fmla="*/ 121238 h 3386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129921" h="338636">
                  <a:moveTo>
                    <a:pt x="100200" y="229778"/>
                  </a:moveTo>
                  <a:lnTo>
                    <a:pt x="65169" y="308710"/>
                  </a:lnTo>
                  <a:lnTo>
                    <a:pt x="30137" y="229778"/>
                  </a:lnTo>
                  <a:lnTo>
                    <a:pt x="47621" y="241901"/>
                  </a:lnTo>
                  <a:lnTo>
                    <a:pt x="65105" y="229778"/>
                  </a:lnTo>
                  <a:lnTo>
                    <a:pt x="82589" y="241901"/>
                  </a:lnTo>
                  <a:lnTo>
                    <a:pt x="100200" y="229778"/>
                  </a:lnTo>
                  <a:moveTo>
                    <a:pt x="29882" y="199851"/>
                  </a:moveTo>
                  <a:cubicBezTo>
                    <a:pt x="23182" y="199851"/>
                    <a:pt x="16227" y="202084"/>
                    <a:pt x="10803" y="206870"/>
                  </a:cubicBezTo>
                  <a:cubicBezTo>
                    <a:pt x="594" y="215484"/>
                    <a:pt x="-2852" y="229778"/>
                    <a:pt x="2508" y="241901"/>
                  </a:cubicBezTo>
                  <a:lnTo>
                    <a:pt x="37539" y="320834"/>
                  </a:lnTo>
                  <a:cubicBezTo>
                    <a:pt x="42325" y="331681"/>
                    <a:pt x="53109" y="338636"/>
                    <a:pt x="64913" y="338636"/>
                  </a:cubicBezTo>
                  <a:cubicBezTo>
                    <a:pt x="76718" y="338636"/>
                    <a:pt x="87502" y="331617"/>
                    <a:pt x="92288" y="320834"/>
                  </a:cubicBezTo>
                  <a:lnTo>
                    <a:pt x="127319" y="241901"/>
                  </a:lnTo>
                  <a:cubicBezTo>
                    <a:pt x="132743" y="229778"/>
                    <a:pt x="129552" y="215165"/>
                    <a:pt x="119024" y="206870"/>
                  </a:cubicBezTo>
                  <a:cubicBezTo>
                    <a:pt x="113600" y="202403"/>
                    <a:pt x="106900" y="199851"/>
                    <a:pt x="99945" y="199851"/>
                  </a:cubicBezTo>
                  <a:cubicBezTo>
                    <a:pt x="93883" y="199851"/>
                    <a:pt x="88140" y="201765"/>
                    <a:pt x="83099" y="205275"/>
                  </a:cubicBezTo>
                  <a:lnTo>
                    <a:pt x="82461" y="205594"/>
                  </a:lnTo>
                  <a:lnTo>
                    <a:pt x="81823" y="205275"/>
                  </a:lnTo>
                  <a:cubicBezTo>
                    <a:pt x="76718" y="201765"/>
                    <a:pt x="70656" y="199851"/>
                    <a:pt x="64977" y="199851"/>
                  </a:cubicBezTo>
                  <a:cubicBezTo>
                    <a:pt x="59234" y="199851"/>
                    <a:pt x="53172" y="201765"/>
                    <a:pt x="48132" y="205275"/>
                  </a:cubicBezTo>
                  <a:lnTo>
                    <a:pt x="47493" y="205594"/>
                  </a:lnTo>
                  <a:lnTo>
                    <a:pt x="46855" y="205275"/>
                  </a:lnTo>
                  <a:cubicBezTo>
                    <a:pt x="41687" y="201765"/>
                    <a:pt x="35944" y="199851"/>
                    <a:pt x="29882" y="199851"/>
                  </a:cubicBezTo>
                  <a:close/>
                  <a:moveTo>
                    <a:pt x="78250" y="121238"/>
                  </a:moveTo>
                  <a:cubicBezTo>
                    <a:pt x="69954" y="121238"/>
                    <a:pt x="63318" y="114538"/>
                    <a:pt x="63318" y="106306"/>
                  </a:cubicBezTo>
                  <a:lnTo>
                    <a:pt x="63318" y="14931"/>
                  </a:lnTo>
                  <a:cubicBezTo>
                    <a:pt x="63318" y="6636"/>
                    <a:pt x="70018" y="0"/>
                    <a:pt x="78250" y="0"/>
                  </a:cubicBezTo>
                  <a:cubicBezTo>
                    <a:pt x="86481" y="0"/>
                    <a:pt x="93181" y="6700"/>
                    <a:pt x="93181" y="14931"/>
                  </a:cubicBezTo>
                  <a:lnTo>
                    <a:pt x="93181" y="106243"/>
                  </a:lnTo>
                  <a:cubicBezTo>
                    <a:pt x="93245" y="114602"/>
                    <a:pt x="86545" y="121238"/>
                    <a:pt x="78250" y="121238"/>
                  </a:cubicBezTo>
                  <a:close/>
                </a:path>
              </a:pathLst>
            </a:custGeom>
            <a:solidFill>
              <a:srgbClr val="333333"/>
            </a:solidFill>
            <a:ln w="6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2" name="任意多边形: 形状 301">
              <a:extLst>
                <a:ext uri="{FF2B5EF4-FFF2-40B4-BE49-F238E27FC236}">
                  <a16:creationId xmlns="" xmlns:a16="http://schemas.microsoft.com/office/drawing/2014/main" id="{E2860881-D0C0-4199-828C-5E5DC4B951A7}"/>
                </a:ext>
              </a:extLst>
            </p:cNvPr>
            <p:cNvSpPr/>
            <p:nvPr/>
          </p:nvSpPr>
          <p:spPr>
            <a:xfrm>
              <a:off x="7109519" y="4006193"/>
              <a:ext cx="245028" cy="528277"/>
            </a:xfrm>
            <a:custGeom>
              <a:avLst/>
              <a:gdLst>
                <a:gd name="connsiteX0" fmla="*/ 45815 w 245028"/>
                <a:gd name="connsiteY0" fmla="*/ 528278 h 528277"/>
                <a:gd name="connsiteX1" fmla="*/ 0 w 245028"/>
                <a:gd name="connsiteY1" fmla="*/ 482463 h 528277"/>
                <a:gd name="connsiteX2" fmla="*/ 0 w 245028"/>
                <a:gd name="connsiteY2" fmla="*/ 45815 h 528277"/>
                <a:gd name="connsiteX3" fmla="*/ 45815 w 245028"/>
                <a:gd name="connsiteY3" fmla="*/ 0 h 528277"/>
                <a:gd name="connsiteX4" fmla="*/ 199213 w 245028"/>
                <a:gd name="connsiteY4" fmla="*/ 0 h 528277"/>
                <a:gd name="connsiteX5" fmla="*/ 245028 w 245028"/>
                <a:gd name="connsiteY5" fmla="*/ 45815 h 528277"/>
                <a:gd name="connsiteX6" fmla="*/ 245028 w 245028"/>
                <a:gd name="connsiteY6" fmla="*/ 482144 h 528277"/>
                <a:gd name="connsiteX7" fmla="*/ 199213 w 245028"/>
                <a:gd name="connsiteY7" fmla="*/ 527959 h 528277"/>
                <a:gd name="connsiteX8" fmla="*/ 45815 w 245028"/>
                <a:gd name="connsiteY8" fmla="*/ 527959 h 528277"/>
                <a:gd name="connsiteX9" fmla="*/ 45815 w 245028"/>
                <a:gd name="connsiteY9" fmla="*/ 528278 h 5282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45028" h="528277">
                  <a:moveTo>
                    <a:pt x="45815" y="528278"/>
                  </a:moveTo>
                  <a:cubicBezTo>
                    <a:pt x="20355" y="528278"/>
                    <a:pt x="0" y="507604"/>
                    <a:pt x="0" y="482463"/>
                  </a:cubicBezTo>
                  <a:lnTo>
                    <a:pt x="0" y="45815"/>
                  </a:lnTo>
                  <a:cubicBezTo>
                    <a:pt x="0" y="20355"/>
                    <a:pt x="20674" y="0"/>
                    <a:pt x="45815" y="0"/>
                  </a:cubicBezTo>
                  <a:lnTo>
                    <a:pt x="199213" y="0"/>
                  </a:lnTo>
                  <a:cubicBezTo>
                    <a:pt x="224673" y="0"/>
                    <a:pt x="245028" y="20674"/>
                    <a:pt x="245028" y="45815"/>
                  </a:cubicBezTo>
                  <a:lnTo>
                    <a:pt x="245028" y="482144"/>
                  </a:lnTo>
                  <a:cubicBezTo>
                    <a:pt x="245028" y="507604"/>
                    <a:pt x="224354" y="527959"/>
                    <a:pt x="199213" y="527959"/>
                  </a:cubicBezTo>
                  <a:lnTo>
                    <a:pt x="45815" y="527959"/>
                  </a:lnTo>
                  <a:lnTo>
                    <a:pt x="45815" y="528278"/>
                  </a:lnTo>
                  <a:close/>
                </a:path>
              </a:pathLst>
            </a:custGeom>
            <a:solidFill>
              <a:srgbClr val="27C18F"/>
            </a:solidFill>
            <a:ln w="6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3" name="任意多边形: 形状 302">
              <a:extLst>
                <a:ext uri="{FF2B5EF4-FFF2-40B4-BE49-F238E27FC236}">
                  <a16:creationId xmlns="" xmlns:a16="http://schemas.microsoft.com/office/drawing/2014/main" id="{366BF219-63CE-45FB-B3A8-3697BBB6B6FA}"/>
                </a:ext>
              </a:extLst>
            </p:cNvPr>
            <p:cNvSpPr/>
            <p:nvPr/>
          </p:nvSpPr>
          <p:spPr>
            <a:xfrm>
              <a:off x="7094524" y="3990879"/>
              <a:ext cx="275021" cy="557949"/>
            </a:xfrm>
            <a:custGeom>
              <a:avLst/>
              <a:gdLst>
                <a:gd name="connsiteX0" fmla="*/ 214208 w 275021"/>
                <a:gd name="connsiteY0" fmla="*/ 29927 h 557949"/>
                <a:gd name="connsiteX1" fmla="*/ 245411 w 275021"/>
                <a:gd name="connsiteY1" fmla="*/ 61129 h 557949"/>
                <a:gd name="connsiteX2" fmla="*/ 245411 w 275021"/>
                <a:gd name="connsiteY2" fmla="*/ 497458 h 557949"/>
                <a:gd name="connsiteX3" fmla="*/ 214208 w 275021"/>
                <a:gd name="connsiteY3" fmla="*/ 528661 h 557949"/>
                <a:gd name="connsiteX4" fmla="*/ 60810 w 275021"/>
                <a:gd name="connsiteY4" fmla="*/ 528661 h 557949"/>
                <a:gd name="connsiteX5" fmla="*/ 29608 w 275021"/>
                <a:gd name="connsiteY5" fmla="*/ 497458 h 557949"/>
                <a:gd name="connsiteX6" fmla="*/ 29608 w 275021"/>
                <a:gd name="connsiteY6" fmla="*/ 61129 h 557949"/>
                <a:gd name="connsiteX7" fmla="*/ 60810 w 275021"/>
                <a:gd name="connsiteY7" fmla="*/ 29927 h 557949"/>
                <a:gd name="connsiteX8" fmla="*/ 214208 w 275021"/>
                <a:gd name="connsiteY8" fmla="*/ 29927 h 557949"/>
                <a:gd name="connsiteX9" fmla="*/ 214208 w 275021"/>
                <a:gd name="connsiteY9" fmla="*/ 0 h 557949"/>
                <a:gd name="connsiteX10" fmla="*/ 60810 w 275021"/>
                <a:gd name="connsiteY10" fmla="*/ 0 h 557949"/>
                <a:gd name="connsiteX11" fmla="*/ 0 w 275021"/>
                <a:gd name="connsiteY11" fmla="*/ 60810 h 557949"/>
                <a:gd name="connsiteX12" fmla="*/ 0 w 275021"/>
                <a:gd name="connsiteY12" fmla="*/ 497139 h 557949"/>
                <a:gd name="connsiteX13" fmla="*/ 60810 w 275021"/>
                <a:gd name="connsiteY13" fmla="*/ 557949 h 557949"/>
                <a:gd name="connsiteX14" fmla="*/ 214208 w 275021"/>
                <a:gd name="connsiteY14" fmla="*/ 557949 h 557949"/>
                <a:gd name="connsiteX15" fmla="*/ 275018 w 275021"/>
                <a:gd name="connsiteY15" fmla="*/ 497139 h 557949"/>
                <a:gd name="connsiteX16" fmla="*/ 275018 w 275021"/>
                <a:gd name="connsiteY16" fmla="*/ 61129 h 557949"/>
                <a:gd name="connsiteX17" fmla="*/ 214208 w 275021"/>
                <a:gd name="connsiteY17" fmla="*/ 0 h 5579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75021" h="557949">
                  <a:moveTo>
                    <a:pt x="214208" y="29927"/>
                  </a:moveTo>
                  <a:cubicBezTo>
                    <a:pt x="231373" y="29927"/>
                    <a:pt x="245411" y="43901"/>
                    <a:pt x="245411" y="61129"/>
                  </a:cubicBezTo>
                  <a:lnTo>
                    <a:pt x="245411" y="497458"/>
                  </a:lnTo>
                  <a:cubicBezTo>
                    <a:pt x="245411" y="514623"/>
                    <a:pt x="231437" y="528661"/>
                    <a:pt x="214208" y="528661"/>
                  </a:cubicBezTo>
                  <a:lnTo>
                    <a:pt x="60810" y="528661"/>
                  </a:lnTo>
                  <a:cubicBezTo>
                    <a:pt x="43646" y="528661"/>
                    <a:pt x="29608" y="514686"/>
                    <a:pt x="29608" y="497458"/>
                  </a:cubicBezTo>
                  <a:lnTo>
                    <a:pt x="29608" y="61129"/>
                  </a:lnTo>
                  <a:cubicBezTo>
                    <a:pt x="29608" y="43965"/>
                    <a:pt x="43582" y="29927"/>
                    <a:pt x="60810" y="29927"/>
                  </a:cubicBezTo>
                  <a:lnTo>
                    <a:pt x="214208" y="29927"/>
                  </a:lnTo>
                  <a:moveTo>
                    <a:pt x="214208" y="0"/>
                  </a:moveTo>
                  <a:lnTo>
                    <a:pt x="60810" y="0"/>
                  </a:lnTo>
                  <a:cubicBezTo>
                    <a:pt x="27374" y="0"/>
                    <a:pt x="0" y="27374"/>
                    <a:pt x="0" y="60810"/>
                  </a:cubicBezTo>
                  <a:lnTo>
                    <a:pt x="0" y="497139"/>
                  </a:lnTo>
                  <a:cubicBezTo>
                    <a:pt x="0" y="530575"/>
                    <a:pt x="27374" y="557949"/>
                    <a:pt x="60810" y="557949"/>
                  </a:cubicBezTo>
                  <a:lnTo>
                    <a:pt x="214208" y="557949"/>
                  </a:lnTo>
                  <a:cubicBezTo>
                    <a:pt x="247644" y="557949"/>
                    <a:pt x="275018" y="530575"/>
                    <a:pt x="275018" y="497139"/>
                  </a:cubicBezTo>
                  <a:lnTo>
                    <a:pt x="275018" y="61129"/>
                  </a:lnTo>
                  <a:cubicBezTo>
                    <a:pt x="275337" y="27374"/>
                    <a:pt x="247963" y="0"/>
                    <a:pt x="214208" y="0"/>
                  </a:cubicBezTo>
                  <a:close/>
                </a:path>
              </a:pathLst>
            </a:custGeom>
            <a:solidFill>
              <a:srgbClr val="333333"/>
            </a:solidFill>
            <a:ln w="6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4" name="任意多边形: 形状 303">
              <a:extLst>
                <a:ext uri="{FF2B5EF4-FFF2-40B4-BE49-F238E27FC236}">
                  <a16:creationId xmlns="" xmlns:a16="http://schemas.microsoft.com/office/drawing/2014/main" id="{F0544849-C17C-42C9-9008-1EDF5CF3B6C7}"/>
                </a:ext>
              </a:extLst>
            </p:cNvPr>
            <p:cNvSpPr/>
            <p:nvPr/>
          </p:nvSpPr>
          <p:spPr>
            <a:xfrm>
              <a:off x="7276955" y="4005874"/>
              <a:ext cx="29862" cy="320131"/>
            </a:xfrm>
            <a:custGeom>
              <a:avLst/>
              <a:gdLst>
                <a:gd name="connsiteX0" fmla="*/ 14931 w 29862"/>
                <a:gd name="connsiteY0" fmla="*/ 320132 h 320131"/>
                <a:gd name="connsiteX1" fmla="*/ 0 w 29862"/>
                <a:gd name="connsiteY1" fmla="*/ 305200 h 320131"/>
                <a:gd name="connsiteX2" fmla="*/ 0 w 29862"/>
                <a:gd name="connsiteY2" fmla="*/ 14931 h 320131"/>
                <a:gd name="connsiteX3" fmla="*/ 14931 w 29862"/>
                <a:gd name="connsiteY3" fmla="*/ 0 h 320131"/>
                <a:gd name="connsiteX4" fmla="*/ 29863 w 29862"/>
                <a:gd name="connsiteY4" fmla="*/ 14931 h 320131"/>
                <a:gd name="connsiteX5" fmla="*/ 29863 w 29862"/>
                <a:gd name="connsiteY5" fmla="*/ 305200 h 320131"/>
                <a:gd name="connsiteX6" fmla="*/ 14931 w 29862"/>
                <a:gd name="connsiteY6" fmla="*/ 320132 h 320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9862" h="320131">
                  <a:moveTo>
                    <a:pt x="14931" y="320132"/>
                  </a:moveTo>
                  <a:cubicBezTo>
                    <a:pt x="6636" y="320132"/>
                    <a:pt x="0" y="313432"/>
                    <a:pt x="0" y="305200"/>
                  </a:cubicBezTo>
                  <a:lnTo>
                    <a:pt x="0" y="14931"/>
                  </a:lnTo>
                  <a:cubicBezTo>
                    <a:pt x="0" y="6636"/>
                    <a:pt x="6700" y="0"/>
                    <a:pt x="14931" y="0"/>
                  </a:cubicBezTo>
                  <a:cubicBezTo>
                    <a:pt x="23227" y="0"/>
                    <a:pt x="29863" y="6700"/>
                    <a:pt x="29863" y="14931"/>
                  </a:cubicBezTo>
                  <a:lnTo>
                    <a:pt x="29863" y="305200"/>
                  </a:lnTo>
                  <a:cubicBezTo>
                    <a:pt x="29863" y="313495"/>
                    <a:pt x="23163" y="320132"/>
                    <a:pt x="14931" y="320132"/>
                  </a:cubicBezTo>
                  <a:close/>
                </a:path>
              </a:pathLst>
            </a:custGeom>
            <a:solidFill>
              <a:srgbClr val="333333"/>
            </a:solidFill>
            <a:ln w="6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5" name="任意多边形: 形状 304">
              <a:extLst>
                <a:ext uri="{FF2B5EF4-FFF2-40B4-BE49-F238E27FC236}">
                  <a16:creationId xmlns="" xmlns:a16="http://schemas.microsoft.com/office/drawing/2014/main" id="{C164BC2D-92BA-4EEE-9642-513495FE926B}"/>
                </a:ext>
              </a:extLst>
            </p:cNvPr>
            <p:cNvSpPr/>
            <p:nvPr/>
          </p:nvSpPr>
          <p:spPr>
            <a:xfrm>
              <a:off x="7184623" y="4296143"/>
              <a:ext cx="170243" cy="238328"/>
            </a:xfrm>
            <a:custGeom>
              <a:avLst/>
              <a:gdLst>
                <a:gd name="connsiteX0" fmla="*/ 14931 w 170243"/>
                <a:gd name="connsiteY0" fmla="*/ 238328 h 238328"/>
                <a:gd name="connsiteX1" fmla="*/ 0 w 170243"/>
                <a:gd name="connsiteY1" fmla="*/ 223397 h 238328"/>
                <a:gd name="connsiteX2" fmla="*/ 0 w 170243"/>
                <a:gd name="connsiteY2" fmla="*/ 45815 h 238328"/>
                <a:gd name="connsiteX3" fmla="*/ 45815 w 170243"/>
                <a:gd name="connsiteY3" fmla="*/ 0 h 238328"/>
                <a:gd name="connsiteX4" fmla="*/ 155312 w 170243"/>
                <a:gd name="connsiteY4" fmla="*/ 0 h 238328"/>
                <a:gd name="connsiteX5" fmla="*/ 170243 w 170243"/>
                <a:gd name="connsiteY5" fmla="*/ 14931 h 238328"/>
                <a:gd name="connsiteX6" fmla="*/ 170243 w 170243"/>
                <a:gd name="connsiteY6" fmla="*/ 192513 h 238328"/>
                <a:gd name="connsiteX7" fmla="*/ 124428 w 170243"/>
                <a:gd name="connsiteY7" fmla="*/ 238328 h 238328"/>
                <a:gd name="connsiteX8" fmla="*/ 14931 w 170243"/>
                <a:gd name="connsiteY8" fmla="*/ 238328 h 2383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0243" h="238328">
                  <a:moveTo>
                    <a:pt x="14931" y="238328"/>
                  </a:moveTo>
                  <a:cubicBezTo>
                    <a:pt x="6636" y="238328"/>
                    <a:pt x="0" y="231628"/>
                    <a:pt x="0" y="223397"/>
                  </a:cubicBezTo>
                  <a:lnTo>
                    <a:pt x="0" y="45815"/>
                  </a:lnTo>
                  <a:cubicBezTo>
                    <a:pt x="0" y="20674"/>
                    <a:pt x="20355" y="0"/>
                    <a:pt x="45815" y="0"/>
                  </a:cubicBezTo>
                  <a:lnTo>
                    <a:pt x="155312" y="0"/>
                  </a:lnTo>
                  <a:cubicBezTo>
                    <a:pt x="163607" y="0"/>
                    <a:pt x="170243" y="6700"/>
                    <a:pt x="170243" y="14931"/>
                  </a:cubicBezTo>
                  <a:lnTo>
                    <a:pt x="170243" y="192513"/>
                  </a:lnTo>
                  <a:cubicBezTo>
                    <a:pt x="170243" y="217654"/>
                    <a:pt x="149888" y="238328"/>
                    <a:pt x="124428" y="238328"/>
                  </a:cubicBezTo>
                  <a:lnTo>
                    <a:pt x="14931" y="238328"/>
                  </a:lnTo>
                  <a:close/>
                </a:path>
              </a:pathLst>
            </a:custGeom>
            <a:solidFill>
              <a:srgbClr val="FFBA40"/>
            </a:solidFill>
            <a:ln w="6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6" name="任意多边形: 形状 305">
              <a:extLst>
                <a:ext uri="{FF2B5EF4-FFF2-40B4-BE49-F238E27FC236}">
                  <a16:creationId xmlns="" xmlns:a16="http://schemas.microsoft.com/office/drawing/2014/main" id="{A8C50433-A55F-4D03-8AA9-9F39443D93E0}"/>
                </a:ext>
              </a:extLst>
            </p:cNvPr>
            <p:cNvSpPr/>
            <p:nvPr/>
          </p:nvSpPr>
          <p:spPr>
            <a:xfrm>
              <a:off x="7169947" y="4281147"/>
              <a:ext cx="199914" cy="268318"/>
            </a:xfrm>
            <a:custGeom>
              <a:avLst/>
              <a:gdLst>
                <a:gd name="connsiteX0" fmla="*/ 169988 w 199914"/>
                <a:gd name="connsiteY0" fmla="*/ 29927 h 268318"/>
                <a:gd name="connsiteX1" fmla="*/ 169988 w 199914"/>
                <a:gd name="connsiteY1" fmla="*/ 207508 h 268318"/>
                <a:gd name="connsiteX2" fmla="*/ 139104 w 199914"/>
                <a:gd name="connsiteY2" fmla="*/ 238392 h 268318"/>
                <a:gd name="connsiteX3" fmla="*/ 29608 w 199914"/>
                <a:gd name="connsiteY3" fmla="*/ 238392 h 268318"/>
                <a:gd name="connsiteX4" fmla="*/ 29608 w 199914"/>
                <a:gd name="connsiteY4" fmla="*/ 60810 h 268318"/>
                <a:gd name="connsiteX5" fmla="*/ 60491 w 199914"/>
                <a:gd name="connsiteY5" fmla="*/ 29927 h 268318"/>
                <a:gd name="connsiteX6" fmla="*/ 169988 w 199914"/>
                <a:gd name="connsiteY6" fmla="*/ 29927 h 268318"/>
                <a:gd name="connsiteX7" fmla="*/ 169988 w 199914"/>
                <a:gd name="connsiteY7" fmla="*/ 0 h 268318"/>
                <a:gd name="connsiteX8" fmla="*/ 60491 w 199914"/>
                <a:gd name="connsiteY8" fmla="*/ 0 h 268318"/>
                <a:gd name="connsiteX9" fmla="*/ 0 w 199914"/>
                <a:gd name="connsiteY9" fmla="*/ 60491 h 268318"/>
                <a:gd name="connsiteX10" fmla="*/ 0 w 199914"/>
                <a:gd name="connsiteY10" fmla="*/ 238392 h 268318"/>
                <a:gd name="connsiteX11" fmla="*/ 29927 w 199914"/>
                <a:gd name="connsiteY11" fmla="*/ 268318 h 268318"/>
                <a:gd name="connsiteX12" fmla="*/ 139423 w 199914"/>
                <a:gd name="connsiteY12" fmla="*/ 268318 h 268318"/>
                <a:gd name="connsiteX13" fmla="*/ 199915 w 199914"/>
                <a:gd name="connsiteY13" fmla="*/ 207827 h 268318"/>
                <a:gd name="connsiteX14" fmla="*/ 199915 w 199914"/>
                <a:gd name="connsiteY14" fmla="*/ 30246 h 268318"/>
                <a:gd name="connsiteX15" fmla="*/ 169988 w 199914"/>
                <a:gd name="connsiteY15" fmla="*/ 0 h 268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99914" h="268318">
                  <a:moveTo>
                    <a:pt x="169988" y="29927"/>
                  </a:moveTo>
                  <a:lnTo>
                    <a:pt x="169988" y="207508"/>
                  </a:lnTo>
                  <a:cubicBezTo>
                    <a:pt x="169988" y="224354"/>
                    <a:pt x="156014" y="238392"/>
                    <a:pt x="139104" y="238392"/>
                  </a:cubicBezTo>
                  <a:lnTo>
                    <a:pt x="29608" y="238392"/>
                  </a:lnTo>
                  <a:lnTo>
                    <a:pt x="29608" y="60810"/>
                  </a:lnTo>
                  <a:cubicBezTo>
                    <a:pt x="29608" y="43965"/>
                    <a:pt x="43582" y="29927"/>
                    <a:pt x="60491" y="29927"/>
                  </a:cubicBezTo>
                  <a:lnTo>
                    <a:pt x="169988" y="29927"/>
                  </a:lnTo>
                  <a:moveTo>
                    <a:pt x="169988" y="0"/>
                  </a:moveTo>
                  <a:lnTo>
                    <a:pt x="60491" y="0"/>
                  </a:lnTo>
                  <a:cubicBezTo>
                    <a:pt x="27055" y="0"/>
                    <a:pt x="0" y="27055"/>
                    <a:pt x="0" y="60491"/>
                  </a:cubicBezTo>
                  <a:lnTo>
                    <a:pt x="0" y="238392"/>
                  </a:lnTo>
                  <a:cubicBezTo>
                    <a:pt x="0" y="254918"/>
                    <a:pt x="13336" y="268318"/>
                    <a:pt x="29927" y="268318"/>
                  </a:cubicBezTo>
                  <a:lnTo>
                    <a:pt x="139423" y="268318"/>
                  </a:lnTo>
                  <a:cubicBezTo>
                    <a:pt x="172860" y="268318"/>
                    <a:pt x="199915" y="241263"/>
                    <a:pt x="199915" y="207827"/>
                  </a:cubicBezTo>
                  <a:lnTo>
                    <a:pt x="199915" y="30246"/>
                  </a:lnTo>
                  <a:cubicBezTo>
                    <a:pt x="199915" y="13400"/>
                    <a:pt x="186515" y="0"/>
                    <a:pt x="169988" y="0"/>
                  </a:cubicBezTo>
                  <a:close/>
                </a:path>
              </a:pathLst>
            </a:custGeom>
            <a:solidFill>
              <a:srgbClr val="333333"/>
            </a:solidFill>
            <a:ln w="6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7" name="任意多边形: 形状 306">
              <a:extLst>
                <a:ext uri="{FF2B5EF4-FFF2-40B4-BE49-F238E27FC236}">
                  <a16:creationId xmlns="" xmlns:a16="http://schemas.microsoft.com/office/drawing/2014/main" id="{981A7372-45F1-4895-A0AB-7C9F0FDB4DAC}"/>
                </a:ext>
              </a:extLst>
            </p:cNvPr>
            <p:cNvSpPr/>
            <p:nvPr/>
          </p:nvSpPr>
          <p:spPr>
            <a:xfrm>
              <a:off x="6956122" y="4013148"/>
              <a:ext cx="109496" cy="304625"/>
            </a:xfrm>
            <a:custGeom>
              <a:avLst/>
              <a:gdLst>
                <a:gd name="connsiteX0" fmla="*/ 78613 w 109496"/>
                <a:gd name="connsiteY0" fmla="*/ 304626 h 304625"/>
                <a:gd name="connsiteX1" fmla="*/ 47729 w 109496"/>
                <a:gd name="connsiteY1" fmla="*/ 273742 h 304625"/>
                <a:gd name="connsiteX2" fmla="*/ 47729 w 109496"/>
                <a:gd name="connsiteY2" fmla="*/ 61767 h 304625"/>
                <a:gd name="connsiteX3" fmla="*/ 30884 w 109496"/>
                <a:gd name="connsiteY3" fmla="*/ 61767 h 304625"/>
                <a:gd name="connsiteX4" fmla="*/ 0 w 109496"/>
                <a:gd name="connsiteY4" fmla="*/ 30884 h 304625"/>
                <a:gd name="connsiteX5" fmla="*/ 30884 w 109496"/>
                <a:gd name="connsiteY5" fmla="*/ 0 h 304625"/>
                <a:gd name="connsiteX6" fmla="*/ 78613 w 109496"/>
                <a:gd name="connsiteY6" fmla="*/ 0 h 304625"/>
                <a:gd name="connsiteX7" fmla="*/ 109497 w 109496"/>
                <a:gd name="connsiteY7" fmla="*/ 30884 h 304625"/>
                <a:gd name="connsiteX8" fmla="*/ 109497 w 109496"/>
                <a:gd name="connsiteY8" fmla="*/ 273742 h 304625"/>
                <a:gd name="connsiteX9" fmla="*/ 78613 w 109496"/>
                <a:gd name="connsiteY9" fmla="*/ 304626 h 304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9496" h="304625">
                  <a:moveTo>
                    <a:pt x="78613" y="304626"/>
                  </a:moveTo>
                  <a:cubicBezTo>
                    <a:pt x="61448" y="304626"/>
                    <a:pt x="47729" y="290652"/>
                    <a:pt x="47729" y="273742"/>
                  </a:cubicBezTo>
                  <a:lnTo>
                    <a:pt x="47729" y="61767"/>
                  </a:lnTo>
                  <a:lnTo>
                    <a:pt x="30884" y="61767"/>
                  </a:lnTo>
                  <a:cubicBezTo>
                    <a:pt x="13719" y="61767"/>
                    <a:pt x="0" y="47793"/>
                    <a:pt x="0" y="30884"/>
                  </a:cubicBezTo>
                  <a:cubicBezTo>
                    <a:pt x="0" y="13719"/>
                    <a:pt x="13974" y="0"/>
                    <a:pt x="30884" y="0"/>
                  </a:cubicBezTo>
                  <a:lnTo>
                    <a:pt x="78613" y="0"/>
                  </a:lnTo>
                  <a:cubicBezTo>
                    <a:pt x="95778" y="0"/>
                    <a:pt x="109497" y="13974"/>
                    <a:pt x="109497" y="30884"/>
                  </a:cubicBezTo>
                  <a:lnTo>
                    <a:pt x="109497" y="273742"/>
                  </a:lnTo>
                  <a:cubicBezTo>
                    <a:pt x="109433" y="290588"/>
                    <a:pt x="95778" y="304626"/>
                    <a:pt x="78613" y="304626"/>
                  </a:cubicBezTo>
                  <a:close/>
                </a:path>
              </a:pathLst>
            </a:custGeom>
            <a:solidFill>
              <a:srgbClr val="FFBA40"/>
            </a:solidFill>
            <a:ln w="6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8" name="任意多边形: 形状 307">
              <a:extLst>
                <a:ext uri="{FF2B5EF4-FFF2-40B4-BE49-F238E27FC236}">
                  <a16:creationId xmlns="" xmlns:a16="http://schemas.microsoft.com/office/drawing/2014/main" id="{F353C1C0-B72D-478A-81B8-1DD6AAB691C3}"/>
                </a:ext>
              </a:extLst>
            </p:cNvPr>
            <p:cNvSpPr/>
            <p:nvPr/>
          </p:nvSpPr>
          <p:spPr>
            <a:xfrm>
              <a:off x="6941187" y="3998217"/>
              <a:ext cx="375628" cy="509517"/>
            </a:xfrm>
            <a:custGeom>
              <a:avLst/>
              <a:gdLst>
                <a:gd name="connsiteX0" fmla="*/ 93548 w 375628"/>
                <a:gd name="connsiteY0" fmla="*/ 29608 h 509517"/>
                <a:gd name="connsiteX1" fmla="*/ 109756 w 375628"/>
                <a:gd name="connsiteY1" fmla="*/ 45815 h 509517"/>
                <a:gd name="connsiteX2" fmla="*/ 109756 w 375628"/>
                <a:gd name="connsiteY2" fmla="*/ 288674 h 509517"/>
                <a:gd name="connsiteX3" fmla="*/ 93548 w 375628"/>
                <a:gd name="connsiteY3" fmla="*/ 304881 h 509517"/>
                <a:gd name="connsiteX4" fmla="*/ 77341 w 375628"/>
                <a:gd name="connsiteY4" fmla="*/ 288674 h 509517"/>
                <a:gd name="connsiteX5" fmla="*/ 77341 w 375628"/>
                <a:gd name="connsiteY5" fmla="*/ 62087 h 509517"/>
                <a:gd name="connsiteX6" fmla="*/ 45819 w 375628"/>
                <a:gd name="connsiteY6" fmla="*/ 62087 h 509517"/>
                <a:gd name="connsiteX7" fmla="*/ 29611 w 375628"/>
                <a:gd name="connsiteY7" fmla="*/ 45879 h 509517"/>
                <a:gd name="connsiteX8" fmla="*/ 45819 w 375628"/>
                <a:gd name="connsiteY8" fmla="*/ 29671 h 509517"/>
                <a:gd name="connsiteX9" fmla="*/ 93548 w 375628"/>
                <a:gd name="connsiteY9" fmla="*/ 29671 h 509517"/>
                <a:gd name="connsiteX10" fmla="*/ 93548 w 375628"/>
                <a:gd name="connsiteY10" fmla="*/ 0 h 509517"/>
                <a:gd name="connsiteX11" fmla="*/ 45819 w 375628"/>
                <a:gd name="connsiteY11" fmla="*/ 0 h 509517"/>
                <a:gd name="connsiteX12" fmla="*/ 4 w 375628"/>
                <a:gd name="connsiteY12" fmla="*/ 45815 h 509517"/>
                <a:gd name="connsiteX13" fmla="*/ 45819 w 375628"/>
                <a:gd name="connsiteY13" fmla="*/ 91630 h 509517"/>
                <a:gd name="connsiteX14" fmla="*/ 47733 w 375628"/>
                <a:gd name="connsiteY14" fmla="*/ 91630 h 509517"/>
                <a:gd name="connsiteX15" fmla="*/ 47733 w 375628"/>
                <a:gd name="connsiteY15" fmla="*/ 288355 h 509517"/>
                <a:gd name="connsiteX16" fmla="*/ 93548 w 375628"/>
                <a:gd name="connsiteY16" fmla="*/ 334170 h 509517"/>
                <a:gd name="connsiteX17" fmla="*/ 139363 w 375628"/>
                <a:gd name="connsiteY17" fmla="*/ 288355 h 509517"/>
                <a:gd name="connsiteX18" fmla="*/ 139363 w 375628"/>
                <a:gd name="connsiteY18" fmla="*/ 45815 h 509517"/>
                <a:gd name="connsiteX19" fmla="*/ 93548 w 375628"/>
                <a:gd name="connsiteY19" fmla="*/ 0 h 509517"/>
                <a:gd name="connsiteX20" fmla="*/ 308012 w 375628"/>
                <a:gd name="connsiteY20" fmla="*/ 462746 h 509517"/>
                <a:gd name="connsiteX21" fmla="*/ 302269 w 375628"/>
                <a:gd name="connsiteY21" fmla="*/ 461788 h 509517"/>
                <a:gd name="connsiteX22" fmla="*/ 286699 w 375628"/>
                <a:gd name="connsiteY22" fmla="*/ 455408 h 509517"/>
                <a:gd name="connsiteX23" fmla="*/ 278404 w 375628"/>
                <a:gd name="connsiteY23" fmla="*/ 436009 h 509517"/>
                <a:gd name="connsiteX24" fmla="*/ 297802 w 375628"/>
                <a:gd name="connsiteY24" fmla="*/ 427714 h 509517"/>
                <a:gd name="connsiteX25" fmla="*/ 313371 w 375628"/>
                <a:gd name="connsiteY25" fmla="*/ 434095 h 509517"/>
                <a:gd name="connsiteX26" fmla="*/ 321667 w 375628"/>
                <a:gd name="connsiteY26" fmla="*/ 453493 h 509517"/>
                <a:gd name="connsiteX27" fmla="*/ 308012 w 375628"/>
                <a:gd name="connsiteY27" fmla="*/ 462746 h 509517"/>
                <a:gd name="connsiteX28" fmla="*/ 351338 w 375628"/>
                <a:gd name="connsiteY28" fmla="*/ 471679 h 509517"/>
                <a:gd name="connsiteX29" fmla="*/ 345914 w 375628"/>
                <a:gd name="connsiteY29" fmla="*/ 470722 h 509517"/>
                <a:gd name="connsiteX30" fmla="*/ 337300 w 375628"/>
                <a:gd name="connsiteY30" fmla="*/ 451324 h 509517"/>
                <a:gd name="connsiteX31" fmla="*/ 344319 w 375628"/>
                <a:gd name="connsiteY31" fmla="*/ 433202 h 509517"/>
                <a:gd name="connsiteX32" fmla="*/ 363717 w 375628"/>
                <a:gd name="connsiteY32" fmla="*/ 424588 h 509517"/>
                <a:gd name="connsiteX33" fmla="*/ 372331 w 375628"/>
                <a:gd name="connsiteY33" fmla="*/ 443986 h 509517"/>
                <a:gd name="connsiteX34" fmla="*/ 365312 w 375628"/>
                <a:gd name="connsiteY34" fmla="*/ 462108 h 509517"/>
                <a:gd name="connsiteX35" fmla="*/ 351338 w 375628"/>
                <a:gd name="connsiteY35" fmla="*/ 471679 h 509517"/>
                <a:gd name="connsiteX36" fmla="*/ 324921 w 375628"/>
                <a:gd name="connsiteY36" fmla="*/ 430905 h 509517"/>
                <a:gd name="connsiteX37" fmla="*/ 311904 w 375628"/>
                <a:gd name="connsiteY37" fmla="*/ 422929 h 509517"/>
                <a:gd name="connsiteX38" fmla="*/ 317966 w 375628"/>
                <a:gd name="connsiteY38" fmla="*/ 402892 h 509517"/>
                <a:gd name="connsiteX39" fmla="*/ 338640 w 375628"/>
                <a:gd name="connsiteY39" fmla="*/ 391726 h 509517"/>
                <a:gd name="connsiteX40" fmla="*/ 358676 w 375628"/>
                <a:gd name="connsiteY40" fmla="*/ 397788 h 509517"/>
                <a:gd name="connsiteX41" fmla="*/ 352614 w 375628"/>
                <a:gd name="connsiteY41" fmla="*/ 417824 h 509517"/>
                <a:gd name="connsiteX42" fmla="*/ 331940 w 375628"/>
                <a:gd name="connsiteY42" fmla="*/ 428990 h 509517"/>
                <a:gd name="connsiteX43" fmla="*/ 324921 w 375628"/>
                <a:gd name="connsiteY43" fmla="*/ 430905 h 509517"/>
                <a:gd name="connsiteX44" fmla="*/ 302332 w 375628"/>
                <a:gd name="connsiteY44" fmla="*/ 506391 h 509517"/>
                <a:gd name="connsiteX45" fmla="*/ 295313 w 375628"/>
                <a:gd name="connsiteY45" fmla="*/ 504796 h 509517"/>
                <a:gd name="connsiteX46" fmla="*/ 276873 w 375628"/>
                <a:gd name="connsiteY46" fmla="*/ 495225 h 509517"/>
                <a:gd name="connsiteX47" fmla="*/ 270492 w 375628"/>
                <a:gd name="connsiteY47" fmla="*/ 475188 h 509517"/>
                <a:gd name="connsiteX48" fmla="*/ 290528 w 375628"/>
                <a:gd name="connsiteY48" fmla="*/ 468807 h 509517"/>
                <a:gd name="connsiteX49" fmla="*/ 308969 w 375628"/>
                <a:gd name="connsiteY49" fmla="*/ 478379 h 509517"/>
                <a:gd name="connsiteX50" fmla="*/ 315350 w 375628"/>
                <a:gd name="connsiteY50" fmla="*/ 498415 h 509517"/>
                <a:gd name="connsiteX51" fmla="*/ 302332 w 375628"/>
                <a:gd name="connsiteY51" fmla="*/ 506391 h 509517"/>
                <a:gd name="connsiteX52" fmla="*/ 360846 w 375628"/>
                <a:gd name="connsiteY52" fmla="*/ 509518 h 509517"/>
                <a:gd name="connsiteX53" fmla="*/ 358612 w 375628"/>
                <a:gd name="connsiteY53" fmla="*/ 509199 h 509517"/>
                <a:gd name="connsiteX54" fmla="*/ 338257 w 375628"/>
                <a:gd name="connsiteY54" fmla="*/ 506008 h 509517"/>
                <a:gd name="connsiteX55" fmla="*/ 325814 w 375628"/>
                <a:gd name="connsiteY55" fmla="*/ 489163 h 509517"/>
                <a:gd name="connsiteX56" fmla="*/ 342660 w 375628"/>
                <a:gd name="connsiteY56" fmla="*/ 476720 h 509517"/>
                <a:gd name="connsiteX57" fmla="*/ 363015 w 375628"/>
                <a:gd name="connsiteY57" fmla="*/ 479910 h 509517"/>
                <a:gd name="connsiteX58" fmla="*/ 375458 w 375628"/>
                <a:gd name="connsiteY58" fmla="*/ 496756 h 509517"/>
                <a:gd name="connsiteX59" fmla="*/ 360846 w 375628"/>
                <a:gd name="connsiteY59" fmla="*/ 509518 h 5095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375628" h="509517">
                  <a:moveTo>
                    <a:pt x="93548" y="29608"/>
                  </a:moveTo>
                  <a:cubicBezTo>
                    <a:pt x="102482" y="29608"/>
                    <a:pt x="109756" y="36946"/>
                    <a:pt x="109756" y="45815"/>
                  </a:cubicBezTo>
                  <a:lnTo>
                    <a:pt x="109756" y="288674"/>
                  </a:lnTo>
                  <a:cubicBezTo>
                    <a:pt x="109756" y="297607"/>
                    <a:pt x="102418" y="304881"/>
                    <a:pt x="93548" y="304881"/>
                  </a:cubicBezTo>
                  <a:cubicBezTo>
                    <a:pt x="84615" y="304881"/>
                    <a:pt x="77341" y="297543"/>
                    <a:pt x="77341" y="288674"/>
                  </a:cubicBezTo>
                  <a:lnTo>
                    <a:pt x="77341" y="62087"/>
                  </a:lnTo>
                  <a:lnTo>
                    <a:pt x="45819" y="62087"/>
                  </a:lnTo>
                  <a:cubicBezTo>
                    <a:pt x="36885" y="62087"/>
                    <a:pt x="29611" y="54748"/>
                    <a:pt x="29611" y="45879"/>
                  </a:cubicBezTo>
                  <a:cubicBezTo>
                    <a:pt x="29611" y="36946"/>
                    <a:pt x="36949" y="29671"/>
                    <a:pt x="45819" y="29671"/>
                  </a:cubicBezTo>
                  <a:lnTo>
                    <a:pt x="93548" y="29671"/>
                  </a:lnTo>
                  <a:moveTo>
                    <a:pt x="93548" y="0"/>
                  </a:moveTo>
                  <a:lnTo>
                    <a:pt x="45819" y="0"/>
                  </a:lnTo>
                  <a:cubicBezTo>
                    <a:pt x="20359" y="0"/>
                    <a:pt x="4" y="20674"/>
                    <a:pt x="4" y="45815"/>
                  </a:cubicBezTo>
                  <a:cubicBezTo>
                    <a:pt x="-315" y="71275"/>
                    <a:pt x="20359" y="91630"/>
                    <a:pt x="45819" y="91630"/>
                  </a:cubicBezTo>
                  <a:lnTo>
                    <a:pt x="47733" y="91630"/>
                  </a:lnTo>
                  <a:lnTo>
                    <a:pt x="47733" y="288355"/>
                  </a:lnTo>
                  <a:cubicBezTo>
                    <a:pt x="47733" y="313815"/>
                    <a:pt x="68407" y="334170"/>
                    <a:pt x="93548" y="334170"/>
                  </a:cubicBezTo>
                  <a:cubicBezTo>
                    <a:pt x="118689" y="334170"/>
                    <a:pt x="139363" y="313495"/>
                    <a:pt x="139363" y="288355"/>
                  </a:cubicBezTo>
                  <a:lnTo>
                    <a:pt x="139363" y="45815"/>
                  </a:lnTo>
                  <a:cubicBezTo>
                    <a:pt x="139363" y="20355"/>
                    <a:pt x="118689" y="0"/>
                    <a:pt x="93548" y="0"/>
                  </a:cubicBezTo>
                  <a:close/>
                  <a:moveTo>
                    <a:pt x="308012" y="462746"/>
                  </a:moveTo>
                  <a:cubicBezTo>
                    <a:pt x="306097" y="462746"/>
                    <a:pt x="304183" y="462427"/>
                    <a:pt x="302269" y="461788"/>
                  </a:cubicBezTo>
                  <a:lnTo>
                    <a:pt x="286699" y="455408"/>
                  </a:lnTo>
                  <a:cubicBezTo>
                    <a:pt x="279042" y="452217"/>
                    <a:pt x="275213" y="443603"/>
                    <a:pt x="278404" y="436009"/>
                  </a:cubicBezTo>
                  <a:cubicBezTo>
                    <a:pt x="281594" y="428352"/>
                    <a:pt x="290209" y="424524"/>
                    <a:pt x="297802" y="427714"/>
                  </a:cubicBezTo>
                  <a:lnTo>
                    <a:pt x="313371" y="434095"/>
                  </a:lnTo>
                  <a:cubicBezTo>
                    <a:pt x="321029" y="437286"/>
                    <a:pt x="324857" y="445900"/>
                    <a:pt x="321667" y="453493"/>
                  </a:cubicBezTo>
                  <a:cubicBezTo>
                    <a:pt x="319497" y="459236"/>
                    <a:pt x="313754" y="462746"/>
                    <a:pt x="308012" y="462746"/>
                  </a:cubicBezTo>
                  <a:close/>
                  <a:moveTo>
                    <a:pt x="351338" y="471679"/>
                  </a:moveTo>
                  <a:cubicBezTo>
                    <a:pt x="349424" y="471679"/>
                    <a:pt x="347829" y="471360"/>
                    <a:pt x="345914" y="470722"/>
                  </a:cubicBezTo>
                  <a:cubicBezTo>
                    <a:pt x="338257" y="467850"/>
                    <a:pt x="334429" y="458917"/>
                    <a:pt x="337300" y="451324"/>
                  </a:cubicBezTo>
                  <a:lnTo>
                    <a:pt x="344319" y="433202"/>
                  </a:lnTo>
                  <a:cubicBezTo>
                    <a:pt x="347190" y="425545"/>
                    <a:pt x="355805" y="421716"/>
                    <a:pt x="363717" y="424588"/>
                  </a:cubicBezTo>
                  <a:cubicBezTo>
                    <a:pt x="371374" y="427459"/>
                    <a:pt x="375203" y="436392"/>
                    <a:pt x="372331" y="443986"/>
                  </a:cubicBezTo>
                  <a:lnTo>
                    <a:pt x="365312" y="462108"/>
                  </a:lnTo>
                  <a:cubicBezTo>
                    <a:pt x="362760" y="468169"/>
                    <a:pt x="357081" y="471679"/>
                    <a:pt x="351338" y="471679"/>
                  </a:cubicBezTo>
                  <a:close/>
                  <a:moveTo>
                    <a:pt x="324921" y="430905"/>
                  </a:moveTo>
                  <a:cubicBezTo>
                    <a:pt x="319497" y="430905"/>
                    <a:pt x="314392" y="428033"/>
                    <a:pt x="311904" y="422929"/>
                  </a:cubicBezTo>
                  <a:cubicBezTo>
                    <a:pt x="308075" y="415590"/>
                    <a:pt x="310628" y="406721"/>
                    <a:pt x="317966" y="402892"/>
                  </a:cubicBezTo>
                  <a:lnTo>
                    <a:pt x="338640" y="391726"/>
                  </a:lnTo>
                  <a:cubicBezTo>
                    <a:pt x="345978" y="387897"/>
                    <a:pt x="354848" y="390450"/>
                    <a:pt x="358676" y="397788"/>
                  </a:cubicBezTo>
                  <a:cubicBezTo>
                    <a:pt x="362505" y="405126"/>
                    <a:pt x="359952" y="413995"/>
                    <a:pt x="352614" y="417824"/>
                  </a:cubicBezTo>
                  <a:lnTo>
                    <a:pt x="331940" y="428990"/>
                  </a:lnTo>
                  <a:cubicBezTo>
                    <a:pt x="329707" y="430330"/>
                    <a:pt x="327154" y="430905"/>
                    <a:pt x="324921" y="430905"/>
                  </a:cubicBezTo>
                  <a:close/>
                  <a:moveTo>
                    <a:pt x="302332" y="506391"/>
                  </a:moveTo>
                  <a:cubicBezTo>
                    <a:pt x="300099" y="506391"/>
                    <a:pt x="297547" y="505753"/>
                    <a:pt x="295313" y="504796"/>
                  </a:cubicBezTo>
                  <a:lnTo>
                    <a:pt x="276873" y="495225"/>
                  </a:lnTo>
                  <a:cubicBezTo>
                    <a:pt x="269534" y="491396"/>
                    <a:pt x="266663" y="482463"/>
                    <a:pt x="270492" y="475188"/>
                  </a:cubicBezTo>
                  <a:cubicBezTo>
                    <a:pt x="274320" y="467850"/>
                    <a:pt x="283253" y="464979"/>
                    <a:pt x="290528" y="468807"/>
                  </a:cubicBezTo>
                  <a:lnTo>
                    <a:pt x="308969" y="478379"/>
                  </a:lnTo>
                  <a:cubicBezTo>
                    <a:pt x="316307" y="482207"/>
                    <a:pt x="319178" y="491141"/>
                    <a:pt x="315350" y="498415"/>
                  </a:cubicBezTo>
                  <a:cubicBezTo>
                    <a:pt x="313116" y="503520"/>
                    <a:pt x="307692" y="506391"/>
                    <a:pt x="302332" y="506391"/>
                  </a:cubicBezTo>
                  <a:close/>
                  <a:moveTo>
                    <a:pt x="360846" y="509518"/>
                  </a:moveTo>
                  <a:cubicBezTo>
                    <a:pt x="360208" y="509518"/>
                    <a:pt x="359250" y="509518"/>
                    <a:pt x="358612" y="509199"/>
                  </a:cubicBezTo>
                  <a:lnTo>
                    <a:pt x="338257" y="506008"/>
                  </a:lnTo>
                  <a:cubicBezTo>
                    <a:pt x="329962" y="504732"/>
                    <a:pt x="324602" y="497075"/>
                    <a:pt x="325814" y="489163"/>
                  </a:cubicBezTo>
                  <a:cubicBezTo>
                    <a:pt x="327090" y="480867"/>
                    <a:pt x="334748" y="475507"/>
                    <a:pt x="342660" y="476720"/>
                  </a:cubicBezTo>
                  <a:lnTo>
                    <a:pt x="363015" y="479910"/>
                  </a:lnTo>
                  <a:cubicBezTo>
                    <a:pt x="371310" y="481187"/>
                    <a:pt x="376670" y="488844"/>
                    <a:pt x="375458" y="496756"/>
                  </a:cubicBezTo>
                  <a:cubicBezTo>
                    <a:pt x="374246" y="504477"/>
                    <a:pt x="367865" y="509518"/>
                    <a:pt x="360846" y="509518"/>
                  </a:cubicBezTo>
                  <a:close/>
                </a:path>
              </a:pathLst>
            </a:custGeom>
            <a:solidFill>
              <a:srgbClr val="333333"/>
            </a:solidFill>
            <a:ln w="6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310" name="矩形 309">
            <a:extLst>
              <a:ext uri="{FF2B5EF4-FFF2-40B4-BE49-F238E27FC236}">
                <a16:creationId xmlns="" xmlns:a16="http://schemas.microsoft.com/office/drawing/2014/main" id="{296C69B2-E2D2-4033-AAE4-504CFCE569AB}"/>
              </a:ext>
            </a:extLst>
          </p:cNvPr>
          <p:cNvSpPr/>
          <p:nvPr/>
        </p:nvSpPr>
        <p:spPr>
          <a:xfrm>
            <a:off x="2516966" y="3515753"/>
            <a:ext cx="347918" cy="4715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2" name="矩形 311">
            <a:extLst>
              <a:ext uri="{FF2B5EF4-FFF2-40B4-BE49-F238E27FC236}">
                <a16:creationId xmlns="" xmlns:a16="http://schemas.microsoft.com/office/drawing/2014/main" id="{D5264BCD-153B-4B11-9AE9-6EC403ACF5CA}"/>
              </a:ext>
            </a:extLst>
          </p:cNvPr>
          <p:cNvSpPr/>
          <p:nvPr/>
        </p:nvSpPr>
        <p:spPr>
          <a:xfrm>
            <a:off x="4768869" y="3515753"/>
            <a:ext cx="347918" cy="4715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3" name="矩形 312">
            <a:extLst>
              <a:ext uri="{FF2B5EF4-FFF2-40B4-BE49-F238E27FC236}">
                <a16:creationId xmlns="" xmlns:a16="http://schemas.microsoft.com/office/drawing/2014/main" id="{EA39B31A-4724-42CB-B0C8-4D61459CFF2C}"/>
              </a:ext>
            </a:extLst>
          </p:cNvPr>
          <p:cNvSpPr/>
          <p:nvPr/>
        </p:nvSpPr>
        <p:spPr>
          <a:xfrm>
            <a:off x="7047993" y="3515753"/>
            <a:ext cx="347918" cy="4715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4" name="矩形 313">
            <a:extLst>
              <a:ext uri="{FF2B5EF4-FFF2-40B4-BE49-F238E27FC236}">
                <a16:creationId xmlns="" xmlns:a16="http://schemas.microsoft.com/office/drawing/2014/main" id="{810CD827-BE4F-43D7-8910-81BDE93C67C1}"/>
              </a:ext>
            </a:extLst>
          </p:cNvPr>
          <p:cNvSpPr/>
          <p:nvPr/>
        </p:nvSpPr>
        <p:spPr>
          <a:xfrm>
            <a:off x="9354338" y="3515753"/>
            <a:ext cx="347918" cy="4715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5" name="矩形 314">
            <a:extLst>
              <a:ext uri="{FF2B5EF4-FFF2-40B4-BE49-F238E27FC236}">
                <a16:creationId xmlns="" xmlns:a16="http://schemas.microsoft.com/office/drawing/2014/main" id="{D64697CA-8216-4495-88B1-C6A8074981A8}"/>
              </a:ext>
            </a:extLst>
          </p:cNvPr>
          <p:cNvSpPr/>
          <p:nvPr/>
        </p:nvSpPr>
        <p:spPr>
          <a:xfrm>
            <a:off x="2516966" y="5790535"/>
            <a:ext cx="347918" cy="4715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6" name="矩形 315">
            <a:extLst>
              <a:ext uri="{FF2B5EF4-FFF2-40B4-BE49-F238E27FC236}">
                <a16:creationId xmlns="" xmlns:a16="http://schemas.microsoft.com/office/drawing/2014/main" id="{7F982F02-FD09-4DAB-A481-2183467FDCB9}"/>
              </a:ext>
            </a:extLst>
          </p:cNvPr>
          <p:cNvSpPr/>
          <p:nvPr/>
        </p:nvSpPr>
        <p:spPr>
          <a:xfrm>
            <a:off x="4768869" y="5790535"/>
            <a:ext cx="347918" cy="4715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7" name="矩形 316">
            <a:extLst>
              <a:ext uri="{FF2B5EF4-FFF2-40B4-BE49-F238E27FC236}">
                <a16:creationId xmlns="" xmlns:a16="http://schemas.microsoft.com/office/drawing/2014/main" id="{DA94DF63-CE3E-4B13-AC5B-586956A9D5A8}"/>
              </a:ext>
            </a:extLst>
          </p:cNvPr>
          <p:cNvSpPr/>
          <p:nvPr/>
        </p:nvSpPr>
        <p:spPr>
          <a:xfrm>
            <a:off x="7047993" y="5790535"/>
            <a:ext cx="347918" cy="4715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8" name="矩形 317">
            <a:extLst>
              <a:ext uri="{FF2B5EF4-FFF2-40B4-BE49-F238E27FC236}">
                <a16:creationId xmlns="" xmlns:a16="http://schemas.microsoft.com/office/drawing/2014/main" id="{65E18DD6-1679-421E-8E78-A37DBA929554}"/>
              </a:ext>
            </a:extLst>
          </p:cNvPr>
          <p:cNvSpPr/>
          <p:nvPr/>
        </p:nvSpPr>
        <p:spPr>
          <a:xfrm>
            <a:off x="9354338" y="5790535"/>
            <a:ext cx="347918" cy="4715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3637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1F8DE0E2-09CC-4BAF-8B3A-8B7E565916FF}"/>
              </a:ext>
            </a:extLst>
          </p:cNvPr>
          <p:cNvGrpSpPr/>
          <p:nvPr/>
        </p:nvGrpSpPr>
        <p:grpSpPr>
          <a:xfrm>
            <a:off x="3640183" y="900954"/>
            <a:ext cx="4911634" cy="5056094"/>
            <a:chOff x="3352799" y="806822"/>
            <a:chExt cx="5486402" cy="5647765"/>
          </a:xfrm>
        </p:grpSpPr>
        <p:sp>
          <p:nvSpPr>
            <p:cNvPr id="2" name="椭圆 1">
              <a:extLst>
                <a:ext uri="{FF2B5EF4-FFF2-40B4-BE49-F238E27FC236}">
                  <a16:creationId xmlns="" xmlns:a16="http://schemas.microsoft.com/office/drawing/2014/main" id="{D11280AD-56EB-4219-9290-C0AC6877AFC2}"/>
                </a:ext>
              </a:extLst>
            </p:cNvPr>
            <p:cNvSpPr/>
            <p:nvPr/>
          </p:nvSpPr>
          <p:spPr>
            <a:xfrm>
              <a:off x="3352799" y="806822"/>
              <a:ext cx="5486401" cy="5486401"/>
            </a:xfrm>
            <a:prstGeom prst="ellipse">
              <a:avLst/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椭圆 4">
              <a:extLst>
                <a:ext uri="{FF2B5EF4-FFF2-40B4-BE49-F238E27FC236}">
                  <a16:creationId xmlns="" xmlns:a16="http://schemas.microsoft.com/office/drawing/2014/main" id="{6123B3DC-0258-470B-8DF7-8E481ADFDA93}"/>
                </a:ext>
              </a:extLst>
            </p:cNvPr>
            <p:cNvSpPr/>
            <p:nvPr/>
          </p:nvSpPr>
          <p:spPr>
            <a:xfrm>
              <a:off x="3352800" y="968186"/>
              <a:ext cx="5486401" cy="5486401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alpha val="0"/>
                  </a:schemeClr>
                </a:gs>
                <a:gs pos="100000">
                  <a:schemeClr val="accent2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椭圆 5">
            <a:extLst>
              <a:ext uri="{FF2B5EF4-FFF2-40B4-BE49-F238E27FC236}">
                <a16:creationId xmlns="" xmlns:a16="http://schemas.microsoft.com/office/drawing/2014/main" id="{0B8C7D63-4E54-48CB-BFDC-379AB304828C}"/>
              </a:ext>
            </a:extLst>
          </p:cNvPr>
          <p:cNvSpPr/>
          <p:nvPr/>
        </p:nvSpPr>
        <p:spPr>
          <a:xfrm>
            <a:off x="3702423" y="1035423"/>
            <a:ext cx="4787154" cy="478715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837087DC-C750-42EA-9E51-377485F04C19}"/>
              </a:ext>
            </a:extLst>
          </p:cNvPr>
          <p:cNvSpPr txBox="1"/>
          <p:nvPr/>
        </p:nvSpPr>
        <p:spPr>
          <a:xfrm>
            <a:off x="4240820" y="2177791"/>
            <a:ext cx="371036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 b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-01- </a:t>
            </a:r>
            <a:endParaRPr lang="zh-CN" altLang="en-US" sz="9600" b="1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ED31D057-9426-4C69-A377-AEAED7AF7A8B}"/>
              </a:ext>
            </a:extLst>
          </p:cNvPr>
          <p:cNvSpPr txBox="1"/>
          <p:nvPr/>
        </p:nvSpPr>
        <p:spPr>
          <a:xfrm>
            <a:off x="4303060" y="3588102"/>
            <a:ext cx="35858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课程介绍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626C239E-B192-47BC-B5A9-10AF43CF0BF5}"/>
              </a:ext>
            </a:extLst>
          </p:cNvPr>
          <p:cNvSpPr txBox="1"/>
          <p:nvPr/>
        </p:nvSpPr>
        <p:spPr>
          <a:xfrm>
            <a:off x="4810039" y="4286223"/>
            <a:ext cx="257192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COURSE INTRODUCTION</a:t>
            </a:r>
            <a:endParaRPr lang="zh-CN" altLang="en-US" sz="1050" b="1">
              <a:solidFill>
                <a:schemeClr val="tx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13" name="PA-组合 73">
            <a:extLst>
              <a:ext uri="{FF2B5EF4-FFF2-40B4-BE49-F238E27FC236}">
                <a16:creationId xmlns="" xmlns:a16="http://schemas.microsoft.com/office/drawing/2014/main" id="{D1466566-2D17-44F1-95AB-8AB81AEF5840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10354999" y="948464"/>
            <a:ext cx="969489" cy="193898"/>
            <a:chOff x="5591908" y="543693"/>
            <a:chExt cx="685785" cy="137157"/>
          </a:xfrm>
          <a:solidFill>
            <a:schemeClr val="lt1">
              <a:alpha val="51000"/>
            </a:schemeClr>
          </a:solidFill>
        </p:grpSpPr>
        <p:sp>
          <p:nvSpPr>
            <p:cNvPr id="14" name="PA-椭圆 35">
              <a:extLst>
                <a:ext uri="{FF2B5EF4-FFF2-40B4-BE49-F238E27FC236}">
                  <a16:creationId xmlns="" xmlns:a16="http://schemas.microsoft.com/office/drawing/2014/main" id="{02DAA4FB-3AA1-4A17-8CB6-81CB105A6DDF}"/>
                </a:ext>
              </a:extLst>
            </p:cNvPr>
            <p:cNvSpPr/>
            <p:nvPr>
              <p:custDataLst>
                <p:tags r:id="rId19"/>
              </p:custDataLst>
            </p:nvPr>
          </p:nvSpPr>
          <p:spPr>
            <a:xfrm>
              <a:off x="5591908" y="543693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PA-椭圆 58">
              <a:extLst>
                <a:ext uri="{FF2B5EF4-FFF2-40B4-BE49-F238E27FC236}">
                  <a16:creationId xmlns="" xmlns:a16="http://schemas.microsoft.com/office/drawing/2014/main" id="{F67E8FD7-6F07-4261-97FF-B0D0AC3CB0E4}"/>
                </a:ext>
              </a:extLst>
            </p:cNvPr>
            <p:cNvSpPr/>
            <p:nvPr>
              <p:custDataLst>
                <p:tags r:id="rId20"/>
              </p:custDataLst>
            </p:nvPr>
          </p:nvSpPr>
          <p:spPr>
            <a:xfrm>
              <a:off x="5683346" y="543693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PA-椭圆 59">
              <a:extLst>
                <a:ext uri="{FF2B5EF4-FFF2-40B4-BE49-F238E27FC236}">
                  <a16:creationId xmlns="" xmlns:a16="http://schemas.microsoft.com/office/drawing/2014/main" id="{4D604142-CA2D-4420-822C-5E2052F57134}"/>
                </a:ext>
              </a:extLst>
            </p:cNvPr>
            <p:cNvSpPr/>
            <p:nvPr>
              <p:custDataLst>
                <p:tags r:id="rId21"/>
              </p:custDataLst>
            </p:nvPr>
          </p:nvSpPr>
          <p:spPr>
            <a:xfrm>
              <a:off x="5774784" y="543693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PA-椭圆 60">
              <a:extLst>
                <a:ext uri="{FF2B5EF4-FFF2-40B4-BE49-F238E27FC236}">
                  <a16:creationId xmlns="" xmlns:a16="http://schemas.microsoft.com/office/drawing/2014/main" id="{1FDAE20A-3B6A-4CDC-8368-BB6CEB6D6AEA}"/>
                </a:ext>
              </a:extLst>
            </p:cNvPr>
            <p:cNvSpPr/>
            <p:nvPr>
              <p:custDataLst>
                <p:tags r:id="rId22"/>
              </p:custDataLst>
            </p:nvPr>
          </p:nvSpPr>
          <p:spPr>
            <a:xfrm>
              <a:off x="5866222" y="543693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PA-椭圆 61">
              <a:extLst>
                <a:ext uri="{FF2B5EF4-FFF2-40B4-BE49-F238E27FC236}">
                  <a16:creationId xmlns="" xmlns:a16="http://schemas.microsoft.com/office/drawing/2014/main" id="{546B44C6-D959-4196-AF64-EBABBAA22388}"/>
                </a:ext>
              </a:extLst>
            </p:cNvPr>
            <p:cNvSpPr/>
            <p:nvPr>
              <p:custDataLst>
                <p:tags r:id="rId23"/>
              </p:custDataLst>
            </p:nvPr>
          </p:nvSpPr>
          <p:spPr>
            <a:xfrm>
              <a:off x="5957660" y="543693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PA-椭圆 62">
              <a:extLst>
                <a:ext uri="{FF2B5EF4-FFF2-40B4-BE49-F238E27FC236}">
                  <a16:creationId xmlns="" xmlns:a16="http://schemas.microsoft.com/office/drawing/2014/main" id="{5711AA50-03BA-44D6-8704-1BBF5F9DA279}"/>
                </a:ext>
              </a:extLst>
            </p:cNvPr>
            <p:cNvSpPr/>
            <p:nvPr>
              <p:custDataLst>
                <p:tags r:id="rId24"/>
              </p:custDataLst>
            </p:nvPr>
          </p:nvSpPr>
          <p:spPr>
            <a:xfrm>
              <a:off x="6049098" y="543693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PA-椭圆 63">
              <a:extLst>
                <a:ext uri="{FF2B5EF4-FFF2-40B4-BE49-F238E27FC236}">
                  <a16:creationId xmlns="" xmlns:a16="http://schemas.microsoft.com/office/drawing/2014/main" id="{872D8461-B4E5-4111-943F-BFDB49FBA0EE}"/>
                </a:ext>
              </a:extLst>
            </p:cNvPr>
            <p:cNvSpPr/>
            <p:nvPr>
              <p:custDataLst>
                <p:tags r:id="rId25"/>
              </p:custDataLst>
            </p:nvPr>
          </p:nvSpPr>
          <p:spPr>
            <a:xfrm>
              <a:off x="6140536" y="543693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PA-椭圆 64">
              <a:extLst>
                <a:ext uri="{FF2B5EF4-FFF2-40B4-BE49-F238E27FC236}">
                  <a16:creationId xmlns="" xmlns:a16="http://schemas.microsoft.com/office/drawing/2014/main" id="{9BFBEA09-F237-4EB8-8AC1-F6B7A1440B2B}"/>
                </a:ext>
              </a:extLst>
            </p:cNvPr>
            <p:cNvSpPr/>
            <p:nvPr>
              <p:custDataLst>
                <p:tags r:id="rId26"/>
              </p:custDataLst>
            </p:nvPr>
          </p:nvSpPr>
          <p:spPr>
            <a:xfrm>
              <a:off x="6231974" y="543693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PA-椭圆 65">
              <a:extLst>
                <a:ext uri="{FF2B5EF4-FFF2-40B4-BE49-F238E27FC236}">
                  <a16:creationId xmlns="" xmlns:a16="http://schemas.microsoft.com/office/drawing/2014/main" id="{A655C335-758F-4695-888B-88AC7371319B}"/>
                </a:ext>
              </a:extLst>
            </p:cNvPr>
            <p:cNvSpPr/>
            <p:nvPr>
              <p:custDataLst>
                <p:tags r:id="rId27"/>
              </p:custDataLst>
            </p:nvPr>
          </p:nvSpPr>
          <p:spPr>
            <a:xfrm>
              <a:off x="5591908" y="635131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PA-椭圆 66">
              <a:extLst>
                <a:ext uri="{FF2B5EF4-FFF2-40B4-BE49-F238E27FC236}">
                  <a16:creationId xmlns="" xmlns:a16="http://schemas.microsoft.com/office/drawing/2014/main" id="{58A6D92F-3003-499C-9308-036E7AB977B5}"/>
                </a:ext>
              </a:extLst>
            </p:cNvPr>
            <p:cNvSpPr/>
            <p:nvPr>
              <p:custDataLst>
                <p:tags r:id="rId28"/>
              </p:custDataLst>
            </p:nvPr>
          </p:nvSpPr>
          <p:spPr>
            <a:xfrm>
              <a:off x="5683346" y="635131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PA-椭圆 67">
              <a:extLst>
                <a:ext uri="{FF2B5EF4-FFF2-40B4-BE49-F238E27FC236}">
                  <a16:creationId xmlns="" xmlns:a16="http://schemas.microsoft.com/office/drawing/2014/main" id="{FE79EB43-6001-4811-8348-E8ABDFFBB51C}"/>
                </a:ext>
              </a:extLst>
            </p:cNvPr>
            <p:cNvSpPr/>
            <p:nvPr>
              <p:custDataLst>
                <p:tags r:id="rId29"/>
              </p:custDataLst>
            </p:nvPr>
          </p:nvSpPr>
          <p:spPr>
            <a:xfrm>
              <a:off x="5774784" y="635131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PA-椭圆 68">
              <a:extLst>
                <a:ext uri="{FF2B5EF4-FFF2-40B4-BE49-F238E27FC236}">
                  <a16:creationId xmlns="" xmlns:a16="http://schemas.microsoft.com/office/drawing/2014/main" id="{ED858C54-5405-4FE1-B29D-176FDCAF053F}"/>
                </a:ext>
              </a:extLst>
            </p:cNvPr>
            <p:cNvSpPr/>
            <p:nvPr>
              <p:custDataLst>
                <p:tags r:id="rId30"/>
              </p:custDataLst>
            </p:nvPr>
          </p:nvSpPr>
          <p:spPr>
            <a:xfrm>
              <a:off x="5866222" y="635131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PA-椭圆 69">
              <a:extLst>
                <a:ext uri="{FF2B5EF4-FFF2-40B4-BE49-F238E27FC236}">
                  <a16:creationId xmlns="" xmlns:a16="http://schemas.microsoft.com/office/drawing/2014/main" id="{2CED48BE-3CF0-4049-8388-DC4BB23BF701}"/>
                </a:ext>
              </a:extLst>
            </p:cNvPr>
            <p:cNvSpPr/>
            <p:nvPr>
              <p:custDataLst>
                <p:tags r:id="rId31"/>
              </p:custDataLst>
            </p:nvPr>
          </p:nvSpPr>
          <p:spPr>
            <a:xfrm>
              <a:off x="5957660" y="635131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PA-椭圆 70">
              <a:extLst>
                <a:ext uri="{FF2B5EF4-FFF2-40B4-BE49-F238E27FC236}">
                  <a16:creationId xmlns="" xmlns:a16="http://schemas.microsoft.com/office/drawing/2014/main" id="{3F860A00-74A2-439B-85FD-423E5272F0C8}"/>
                </a:ext>
              </a:extLst>
            </p:cNvPr>
            <p:cNvSpPr/>
            <p:nvPr>
              <p:custDataLst>
                <p:tags r:id="rId32"/>
              </p:custDataLst>
            </p:nvPr>
          </p:nvSpPr>
          <p:spPr>
            <a:xfrm>
              <a:off x="6049098" y="635131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PA-椭圆 71">
              <a:extLst>
                <a:ext uri="{FF2B5EF4-FFF2-40B4-BE49-F238E27FC236}">
                  <a16:creationId xmlns="" xmlns:a16="http://schemas.microsoft.com/office/drawing/2014/main" id="{E8EFE1C2-AB3D-49CE-87C2-814D84E144CD}"/>
                </a:ext>
              </a:extLst>
            </p:cNvPr>
            <p:cNvSpPr/>
            <p:nvPr>
              <p:custDataLst>
                <p:tags r:id="rId33"/>
              </p:custDataLst>
            </p:nvPr>
          </p:nvSpPr>
          <p:spPr>
            <a:xfrm>
              <a:off x="6140536" y="635131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PA-椭圆 72">
              <a:extLst>
                <a:ext uri="{FF2B5EF4-FFF2-40B4-BE49-F238E27FC236}">
                  <a16:creationId xmlns="" xmlns:a16="http://schemas.microsoft.com/office/drawing/2014/main" id="{290136AC-BD0D-423A-B67B-CE4C95866518}"/>
                </a:ext>
              </a:extLst>
            </p:cNvPr>
            <p:cNvSpPr/>
            <p:nvPr>
              <p:custDataLst>
                <p:tags r:id="rId34"/>
              </p:custDataLst>
            </p:nvPr>
          </p:nvSpPr>
          <p:spPr>
            <a:xfrm>
              <a:off x="6231974" y="635131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0" name="PA-组合 73">
            <a:extLst>
              <a:ext uri="{FF2B5EF4-FFF2-40B4-BE49-F238E27FC236}">
                <a16:creationId xmlns="" xmlns:a16="http://schemas.microsoft.com/office/drawing/2014/main" id="{377FB9D8-FECE-43E5-AED4-AD70F1EE0281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1088650" y="5812589"/>
            <a:ext cx="1261786" cy="252358"/>
            <a:chOff x="5591908" y="543693"/>
            <a:chExt cx="685785" cy="137157"/>
          </a:xfrm>
          <a:solidFill>
            <a:schemeClr val="lt1">
              <a:alpha val="51000"/>
            </a:schemeClr>
          </a:solidFill>
        </p:grpSpPr>
        <p:sp>
          <p:nvSpPr>
            <p:cNvPr id="31" name="PA-椭圆 35">
              <a:extLst>
                <a:ext uri="{FF2B5EF4-FFF2-40B4-BE49-F238E27FC236}">
                  <a16:creationId xmlns="" xmlns:a16="http://schemas.microsoft.com/office/drawing/2014/main" id="{D0C7EC5F-81F0-46AA-9789-E5269A2F655B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5591908" y="543693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PA-椭圆 58">
              <a:extLst>
                <a:ext uri="{FF2B5EF4-FFF2-40B4-BE49-F238E27FC236}">
                  <a16:creationId xmlns="" xmlns:a16="http://schemas.microsoft.com/office/drawing/2014/main" id="{D40F0845-6692-489E-8FAD-C769B5243531}"/>
                </a:ext>
              </a:extLst>
            </p:cNvPr>
            <p:cNvSpPr/>
            <p:nvPr>
              <p:custDataLst>
                <p:tags r:id="rId4"/>
              </p:custDataLst>
            </p:nvPr>
          </p:nvSpPr>
          <p:spPr>
            <a:xfrm>
              <a:off x="5683346" y="543693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PA-椭圆 59">
              <a:extLst>
                <a:ext uri="{FF2B5EF4-FFF2-40B4-BE49-F238E27FC236}">
                  <a16:creationId xmlns="" xmlns:a16="http://schemas.microsoft.com/office/drawing/2014/main" id="{12A439F8-C64F-47B4-B7AB-902A54C0245F}"/>
                </a:ext>
              </a:extLst>
            </p:cNvPr>
            <p:cNvSpPr/>
            <p:nvPr>
              <p:custDataLst>
                <p:tags r:id="rId5"/>
              </p:custDataLst>
            </p:nvPr>
          </p:nvSpPr>
          <p:spPr>
            <a:xfrm>
              <a:off x="5774784" y="543693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PA-椭圆 60">
              <a:extLst>
                <a:ext uri="{FF2B5EF4-FFF2-40B4-BE49-F238E27FC236}">
                  <a16:creationId xmlns="" xmlns:a16="http://schemas.microsoft.com/office/drawing/2014/main" id="{D6430B1D-6A05-4285-93E4-A21096F32109}"/>
                </a:ext>
              </a:extLst>
            </p:cNvPr>
            <p:cNvSpPr/>
            <p:nvPr>
              <p:custDataLst>
                <p:tags r:id="rId6"/>
              </p:custDataLst>
            </p:nvPr>
          </p:nvSpPr>
          <p:spPr>
            <a:xfrm>
              <a:off x="5866222" y="543693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PA-椭圆 61">
              <a:extLst>
                <a:ext uri="{FF2B5EF4-FFF2-40B4-BE49-F238E27FC236}">
                  <a16:creationId xmlns="" xmlns:a16="http://schemas.microsoft.com/office/drawing/2014/main" id="{F10C2D9E-4BE1-4953-B7EE-B7D227C8704D}"/>
                </a:ext>
              </a:extLst>
            </p:cNvPr>
            <p:cNvSpPr/>
            <p:nvPr>
              <p:custDataLst>
                <p:tags r:id="rId7"/>
              </p:custDataLst>
            </p:nvPr>
          </p:nvSpPr>
          <p:spPr>
            <a:xfrm>
              <a:off x="5957660" y="543693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PA-椭圆 62">
              <a:extLst>
                <a:ext uri="{FF2B5EF4-FFF2-40B4-BE49-F238E27FC236}">
                  <a16:creationId xmlns="" xmlns:a16="http://schemas.microsoft.com/office/drawing/2014/main" id="{9C2CCB96-4EA9-46E1-A097-39896DF2D9F3}"/>
                </a:ext>
              </a:extLst>
            </p:cNvPr>
            <p:cNvSpPr/>
            <p:nvPr>
              <p:custDataLst>
                <p:tags r:id="rId8"/>
              </p:custDataLst>
            </p:nvPr>
          </p:nvSpPr>
          <p:spPr>
            <a:xfrm>
              <a:off x="6049098" y="543693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PA-椭圆 63">
              <a:extLst>
                <a:ext uri="{FF2B5EF4-FFF2-40B4-BE49-F238E27FC236}">
                  <a16:creationId xmlns="" xmlns:a16="http://schemas.microsoft.com/office/drawing/2014/main" id="{77434E8E-BA18-42FA-85ED-59FBE11FB8F7}"/>
                </a:ext>
              </a:extLst>
            </p:cNvPr>
            <p:cNvSpPr/>
            <p:nvPr>
              <p:custDataLst>
                <p:tags r:id="rId9"/>
              </p:custDataLst>
            </p:nvPr>
          </p:nvSpPr>
          <p:spPr>
            <a:xfrm>
              <a:off x="6140536" y="543693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PA-椭圆 64">
              <a:extLst>
                <a:ext uri="{FF2B5EF4-FFF2-40B4-BE49-F238E27FC236}">
                  <a16:creationId xmlns="" xmlns:a16="http://schemas.microsoft.com/office/drawing/2014/main" id="{54FA7F5C-A355-4C82-9100-734D11B9E424}"/>
                </a:ext>
              </a:extLst>
            </p:cNvPr>
            <p:cNvSpPr/>
            <p:nvPr>
              <p:custDataLst>
                <p:tags r:id="rId10"/>
              </p:custDataLst>
            </p:nvPr>
          </p:nvSpPr>
          <p:spPr>
            <a:xfrm>
              <a:off x="6231974" y="543693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PA-椭圆 65">
              <a:extLst>
                <a:ext uri="{FF2B5EF4-FFF2-40B4-BE49-F238E27FC236}">
                  <a16:creationId xmlns="" xmlns:a16="http://schemas.microsoft.com/office/drawing/2014/main" id="{178035E1-4DFF-4275-892C-1DDF80E3E5A4}"/>
                </a:ext>
              </a:extLst>
            </p:cNvPr>
            <p:cNvSpPr/>
            <p:nvPr>
              <p:custDataLst>
                <p:tags r:id="rId11"/>
              </p:custDataLst>
            </p:nvPr>
          </p:nvSpPr>
          <p:spPr>
            <a:xfrm>
              <a:off x="5591908" y="635131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PA-椭圆 66">
              <a:extLst>
                <a:ext uri="{FF2B5EF4-FFF2-40B4-BE49-F238E27FC236}">
                  <a16:creationId xmlns="" xmlns:a16="http://schemas.microsoft.com/office/drawing/2014/main" id="{1A4719E9-FAF1-499E-B831-87150B0BE001}"/>
                </a:ext>
              </a:extLst>
            </p:cNvPr>
            <p:cNvSpPr/>
            <p:nvPr>
              <p:custDataLst>
                <p:tags r:id="rId12"/>
              </p:custDataLst>
            </p:nvPr>
          </p:nvSpPr>
          <p:spPr>
            <a:xfrm>
              <a:off x="5683346" y="635131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PA-椭圆 67">
              <a:extLst>
                <a:ext uri="{FF2B5EF4-FFF2-40B4-BE49-F238E27FC236}">
                  <a16:creationId xmlns="" xmlns:a16="http://schemas.microsoft.com/office/drawing/2014/main" id="{2997BD45-BDDD-4742-93A3-654187931149}"/>
                </a:ext>
              </a:extLst>
            </p:cNvPr>
            <p:cNvSpPr/>
            <p:nvPr>
              <p:custDataLst>
                <p:tags r:id="rId13"/>
              </p:custDataLst>
            </p:nvPr>
          </p:nvSpPr>
          <p:spPr>
            <a:xfrm>
              <a:off x="5774784" y="635131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PA-椭圆 68">
              <a:extLst>
                <a:ext uri="{FF2B5EF4-FFF2-40B4-BE49-F238E27FC236}">
                  <a16:creationId xmlns="" xmlns:a16="http://schemas.microsoft.com/office/drawing/2014/main" id="{F636BDB4-F7DE-44CD-A4CA-79A03C40525F}"/>
                </a:ext>
              </a:extLst>
            </p:cNvPr>
            <p:cNvSpPr/>
            <p:nvPr>
              <p:custDataLst>
                <p:tags r:id="rId14"/>
              </p:custDataLst>
            </p:nvPr>
          </p:nvSpPr>
          <p:spPr>
            <a:xfrm>
              <a:off x="5866222" y="635131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PA-椭圆 69">
              <a:extLst>
                <a:ext uri="{FF2B5EF4-FFF2-40B4-BE49-F238E27FC236}">
                  <a16:creationId xmlns="" xmlns:a16="http://schemas.microsoft.com/office/drawing/2014/main" id="{94A1F849-9624-4635-9DEC-D5257039F8D0}"/>
                </a:ext>
              </a:extLst>
            </p:cNvPr>
            <p:cNvSpPr/>
            <p:nvPr>
              <p:custDataLst>
                <p:tags r:id="rId15"/>
              </p:custDataLst>
            </p:nvPr>
          </p:nvSpPr>
          <p:spPr>
            <a:xfrm>
              <a:off x="5957660" y="635131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PA-椭圆 70">
              <a:extLst>
                <a:ext uri="{FF2B5EF4-FFF2-40B4-BE49-F238E27FC236}">
                  <a16:creationId xmlns="" xmlns:a16="http://schemas.microsoft.com/office/drawing/2014/main" id="{C1529656-831A-417B-B027-D9FEBDF5C051}"/>
                </a:ext>
              </a:extLst>
            </p:cNvPr>
            <p:cNvSpPr/>
            <p:nvPr>
              <p:custDataLst>
                <p:tags r:id="rId16"/>
              </p:custDataLst>
            </p:nvPr>
          </p:nvSpPr>
          <p:spPr>
            <a:xfrm>
              <a:off x="6049098" y="635131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PA-椭圆 71">
              <a:extLst>
                <a:ext uri="{FF2B5EF4-FFF2-40B4-BE49-F238E27FC236}">
                  <a16:creationId xmlns="" xmlns:a16="http://schemas.microsoft.com/office/drawing/2014/main" id="{2DE4CEC3-D775-4BD5-AB37-FAD8494F380F}"/>
                </a:ext>
              </a:extLst>
            </p:cNvPr>
            <p:cNvSpPr/>
            <p:nvPr>
              <p:custDataLst>
                <p:tags r:id="rId17"/>
              </p:custDataLst>
            </p:nvPr>
          </p:nvSpPr>
          <p:spPr>
            <a:xfrm>
              <a:off x="6140536" y="635131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PA-椭圆 72">
              <a:extLst>
                <a:ext uri="{FF2B5EF4-FFF2-40B4-BE49-F238E27FC236}">
                  <a16:creationId xmlns="" xmlns:a16="http://schemas.microsoft.com/office/drawing/2014/main" id="{78C895AA-C462-4533-8FBF-DDC014FFC6DD}"/>
                </a:ext>
              </a:extLst>
            </p:cNvPr>
            <p:cNvSpPr/>
            <p:nvPr>
              <p:custDataLst>
                <p:tags r:id="rId18"/>
              </p:custDataLst>
            </p:nvPr>
          </p:nvSpPr>
          <p:spPr>
            <a:xfrm>
              <a:off x="6231974" y="635131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7" name="椭圆 46">
            <a:extLst>
              <a:ext uri="{FF2B5EF4-FFF2-40B4-BE49-F238E27FC236}">
                <a16:creationId xmlns="" xmlns:a16="http://schemas.microsoft.com/office/drawing/2014/main" id="{585D409D-69F2-40C2-A3D8-2010267BF122}"/>
              </a:ext>
            </a:extLst>
          </p:cNvPr>
          <p:cNvSpPr/>
          <p:nvPr/>
        </p:nvSpPr>
        <p:spPr>
          <a:xfrm>
            <a:off x="3809362" y="1142362"/>
            <a:ext cx="4573276" cy="4573276"/>
          </a:xfrm>
          <a:prstGeom prst="ellipse">
            <a:avLst/>
          </a:prstGeom>
          <a:noFill/>
          <a:ln w="25400">
            <a:solidFill>
              <a:schemeClr val="accent1"/>
            </a:solidFill>
            <a:prstDash val="solid"/>
            <a:extLst>
              <a:ext uri="{C807C97D-BFC1-408E-A445-0C87EB9F89A2}">
                <ask:lineSketchStyleProps xmlns="" xmlns:ask="http://schemas.microsoft.com/office/drawing/2018/sketchyshapes" sd="2650216993">
                  <a:custGeom>
                    <a:avLst/>
                    <a:gdLst>
                      <a:gd name="connsiteX0" fmla="*/ 0 w 4287816"/>
                      <a:gd name="connsiteY0" fmla="*/ 2143908 h 4287816"/>
                      <a:gd name="connsiteX1" fmla="*/ 2143908 w 4287816"/>
                      <a:gd name="connsiteY1" fmla="*/ 0 h 4287816"/>
                      <a:gd name="connsiteX2" fmla="*/ 4287816 w 4287816"/>
                      <a:gd name="connsiteY2" fmla="*/ 2143908 h 4287816"/>
                      <a:gd name="connsiteX3" fmla="*/ 2143908 w 4287816"/>
                      <a:gd name="connsiteY3" fmla="*/ 4287816 h 4287816"/>
                      <a:gd name="connsiteX4" fmla="*/ 0 w 4287816"/>
                      <a:gd name="connsiteY4" fmla="*/ 2143908 h 42878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287816" h="4287816" extrusionOk="0">
                        <a:moveTo>
                          <a:pt x="0" y="2143908"/>
                        </a:moveTo>
                        <a:cubicBezTo>
                          <a:pt x="-335398" y="974207"/>
                          <a:pt x="1150434" y="187366"/>
                          <a:pt x="2143908" y="0"/>
                        </a:cubicBezTo>
                        <a:cubicBezTo>
                          <a:pt x="3395159" y="137925"/>
                          <a:pt x="4295740" y="1201681"/>
                          <a:pt x="4287816" y="2143908"/>
                        </a:cubicBezTo>
                        <a:cubicBezTo>
                          <a:pt x="4246937" y="3266281"/>
                          <a:pt x="3533835" y="4536738"/>
                          <a:pt x="2143908" y="4287816"/>
                        </a:cubicBezTo>
                        <a:cubicBezTo>
                          <a:pt x="1051543" y="3946792"/>
                          <a:pt x="129262" y="3568957"/>
                          <a:pt x="0" y="2143908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>
            <a:extLst>
              <a:ext uri="{FF2B5EF4-FFF2-40B4-BE49-F238E27FC236}">
                <a16:creationId xmlns="" xmlns:a16="http://schemas.microsoft.com/office/drawing/2014/main" id="{C77763A3-F2F9-4813-A0B7-D975B7CA7AE2}"/>
              </a:ext>
            </a:extLst>
          </p:cNvPr>
          <p:cNvPicPr>
            <a:picLocks noChangeAspect="1"/>
          </p:cNvPicPr>
          <p:nvPr/>
        </p:nvPicPr>
        <p:blipFill>
          <a:blip r:embed="rId36"/>
          <a:stretch>
            <a:fillRect/>
          </a:stretch>
        </p:blipFill>
        <p:spPr>
          <a:xfrm>
            <a:off x="9509533" y="-1191458"/>
            <a:ext cx="3371380" cy="3371380"/>
          </a:xfrm>
          <a:prstGeom prst="rect">
            <a:avLst/>
          </a:prstGeom>
        </p:spPr>
      </p:pic>
      <p:pic>
        <p:nvPicPr>
          <p:cNvPr id="48" name="图片 47">
            <a:extLst>
              <a:ext uri="{FF2B5EF4-FFF2-40B4-BE49-F238E27FC236}">
                <a16:creationId xmlns="" xmlns:a16="http://schemas.microsoft.com/office/drawing/2014/main" id="{8B4292DF-406D-46DC-8592-C29E393FF7A9}"/>
              </a:ext>
            </a:extLst>
          </p:cNvPr>
          <p:cNvPicPr>
            <a:picLocks noChangeAspect="1"/>
          </p:cNvPicPr>
          <p:nvPr/>
        </p:nvPicPr>
        <p:blipFill>
          <a:blip r:embed="rId37"/>
          <a:stretch>
            <a:fillRect/>
          </a:stretch>
        </p:blipFill>
        <p:spPr>
          <a:xfrm>
            <a:off x="-840125" y="4755471"/>
            <a:ext cx="3395766" cy="33957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4698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C68E663D-85B6-488B-BE1C-B5C46BF986A4}"/>
              </a:ext>
            </a:extLst>
          </p:cNvPr>
          <p:cNvGrpSpPr/>
          <p:nvPr/>
        </p:nvGrpSpPr>
        <p:grpSpPr>
          <a:xfrm>
            <a:off x="4199468" y="666667"/>
            <a:ext cx="274168" cy="185868"/>
            <a:chOff x="4898611" y="653984"/>
            <a:chExt cx="274168" cy="185868"/>
          </a:xfrm>
        </p:grpSpPr>
        <p:cxnSp>
          <p:nvCxnSpPr>
            <p:cNvPr id="3" name="直接连接符 2">
              <a:extLst>
                <a:ext uri="{FF2B5EF4-FFF2-40B4-BE49-F238E27FC236}">
                  <a16:creationId xmlns="" xmlns:a16="http://schemas.microsoft.com/office/drawing/2014/main" id="{7B617BC8-4A68-4EC8-8992-1963CF82D88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021373" y="685825"/>
              <a:ext cx="41070" cy="154027"/>
            </a:xfrm>
            <a:prstGeom prst="line">
              <a:avLst/>
            </a:prstGeom>
            <a:ln w="79375" cap="rnd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直接连接符 3">
              <a:extLst>
                <a:ext uri="{FF2B5EF4-FFF2-40B4-BE49-F238E27FC236}">
                  <a16:creationId xmlns="" xmlns:a16="http://schemas.microsoft.com/office/drawing/2014/main" id="{579ADECA-BBCC-4EEC-AEF3-917FE66311F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137541" y="653984"/>
              <a:ext cx="35238" cy="132150"/>
            </a:xfrm>
            <a:prstGeom prst="line">
              <a:avLst/>
            </a:prstGeom>
            <a:ln w="60325" cap="rnd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>
              <a:extLst>
                <a:ext uri="{FF2B5EF4-FFF2-40B4-BE49-F238E27FC236}">
                  <a16:creationId xmlns="" xmlns:a16="http://schemas.microsoft.com/office/drawing/2014/main" id="{6890FB08-C679-4687-8C70-2073AF264A7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898611" y="718152"/>
              <a:ext cx="16236" cy="60891"/>
            </a:xfrm>
            <a:prstGeom prst="line">
              <a:avLst/>
            </a:prstGeom>
            <a:ln w="34925" cap="rnd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组合 5">
            <a:extLst>
              <a:ext uri="{FF2B5EF4-FFF2-40B4-BE49-F238E27FC236}">
                <a16:creationId xmlns="" xmlns:a16="http://schemas.microsoft.com/office/drawing/2014/main" id="{0414C440-8F41-4DC4-8CEC-CB0E1CBE33EB}"/>
              </a:ext>
            </a:extLst>
          </p:cNvPr>
          <p:cNvGrpSpPr/>
          <p:nvPr/>
        </p:nvGrpSpPr>
        <p:grpSpPr>
          <a:xfrm>
            <a:off x="7718365" y="666667"/>
            <a:ext cx="274168" cy="185868"/>
            <a:chOff x="7072498" y="643443"/>
            <a:chExt cx="274168" cy="185868"/>
          </a:xfrm>
        </p:grpSpPr>
        <p:cxnSp>
          <p:nvCxnSpPr>
            <p:cNvPr id="7" name="直接连接符 6">
              <a:extLst>
                <a:ext uri="{FF2B5EF4-FFF2-40B4-BE49-F238E27FC236}">
                  <a16:creationId xmlns="" xmlns:a16="http://schemas.microsoft.com/office/drawing/2014/main" id="{E4123386-ED1F-4919-9E45-B8042E8E51C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195260" y="675284"/>
              <a:ext cx="41070" cy="154027"/>
            </a:xfrm>
            <a:prstGeom prst="line">
              <a:avLst/>
            </a:prstGeom>
            <a:ln w="79375" cap="rnd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>
              <a:extLst>
                <a:ext uri="{FF2B5EF4-FFF2-40B4-BE49-F238E27FC236}">
                  <a16:creationId xmlns="" xmlns:a16="http://schemas.microsoft.com/office/drawing/2014/main" id="{DFFE2416-BF02-490C-90EF-B4DD9FA9207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311428" y="643443"/>
              <a:ext cx="35238" cy="132150"/>
            </a:xfrm>
            <a:prstGeom prst="line">
              <a:avLst/>
            </a:prstGeom>
            <a:ln w="60325" cap="rnd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>
              <a:extLst>
                <a:ext uri="{FF2B5EF4-FFF2-40B4-BE49-F238E27FC236}">
                  <a16:creationId xmlns="" xmlns:a16="http://schemas.microsoft.com/office/drawing/2014/main" id="{0BDE057B-4794-4218-90DE-C70943DF73F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072498" y="707611"/>
              <a:ext cx="16236" cy="60891"/>
            </a:xfrm>
            <a:prstGeom prst="line">
              <a:avLst/>
            </a:prstGeom>
            <a:ln w="34925" cap="rnd">
              <a:solidFill>
                <a:srgbClr val="F8CF0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40EEDAAD-D69E-4513-BC3E-6502A4967A96}"/>
              </a:ext>
            </a:extLst>
          </p:cNvPr>
          <p:cNvSpPr txBox="1"/>
          <p:nvPr/>
        </p:nvSpPr>
        <p:spPr>
          <a:xfrm>
            <a:off x="4730883" y="243594"/>
            <a:ext cx="2730235" cy="103201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>
              <a:lnSpc>
                <a:spcPct val="120000"/>
              </a:lnSpc>
              <a:spcAft>
                <a:spcPts val="1200"/>
              </a:spcAft>
            </a:pPr>
            <a:r>
              <a:rPr lang="zh-CN" altLang="en-US" sz="540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微软雅黑" panose="020B0503020204020204" pitchFamily="34" charset="-122"/>
              </a:rPr>
              <a:t>课程介绍</a:t>
            </a:r>
            <a:endParaRPr lang="zh-CN" altLang="en-US" sz="5400" dirty="0">
              <a:solidFill>
                <a:srgbClr val="FFFFFF"/>
              </a:solidFill>
              <a:latin typeface="优设标题黑" panose="00000500000000000000" pitchFamily="2" charset="-122"/>
              <a:ea typeface="优设标题黑" panose="00000500000000000000" pitchFamily="2" charset="-122"/>
              <a:sym typeface="微软雅黑" panose="020B0503020204020204" pitchFamily="34" charset="-122"/>
            </a:endParaRPr>
          </a:p>
        </p:txBody>
      </p:sp>
      <p:grpSp>
        <p:nvGrpSpPr>
          <p:cNvPr id="29" name="组合 28">
            <a:extLst>
              <a:ext uri="{FF2B5EF4-FFF2-40B4-BE49-F238E27FC236}">
                <a16:creationId xmlns="" xmlns:a16="http://schemas.microsoft.com/office/drawing/2014/main" id="{DFC014D7-4BD7-4601-8332-A8F62D4A36E2}"/>
              </a:ext>
            </a:extLst>
          </p:cNvPr>
          <p:cNvGrpSpPr/>
          <p:nvPr/>
        </p:nvGrpSpPr>
        <p:grpSpPr>
          <a:xfrm>
            <a:off x="1230199" y="1709005"/>
            <a:ext cx="3460951" cy="4152915"/>
            <a:chOff x="1267636" y="1763822"/>
            <a:chExt cx="3221791" cy="4078540"/>
          </a:xfrm>
        </p:grpSpPr>
        <p:sp>
          <p:nvSpPr>
            <p:cNvPr id="17" name="矩形: 剪去单角 16">
              <a:extLst>
                <a:ext uri="{FF2B5EF4-FFF2-40B4-BE49-F238E27FC236}">
                  <a16:creationId xmlns="" xmlns:a16="http://schemas.microsoft.com/office/drawing/2014/main" id="{24580D78-0F2A-454F-BC09-85C188184A66}"/>
                </a:ext>
              </a:extLst>
            </p:cNvPr>
            <p:cNvSpPr/>
            <p:nvPr/>
          </p:nvSpPr>
          <p:spPr>
            <a:xfrm flipH="1">
              <a:off x="1267636" y="1763822"/>
              <a:ext cx="3221791" cy="4078540"/>
            </a:xfrm>
            <a:prstGeom prst="snip1Rect">
              <a:avLst/>
            </a:prstGeom>
            <a:noFill/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: 剪去单角 17">
              <a:extLst>
                <a:ext uri="{FF2B5EF4-FFF2-40B4-BE49-F238E27FC236}">
                  <a16:creationId xmlns="" xmlns:a16="http://schemas.microsoft.com/office/drawing/2014/main" id="{86616A1D-8E36-4C65-B9D7-465F2016012D}"/>
                </a:ext>
              </a:extLst>
            </p:cNvPr>
            <p:cNvSpPr/>
            <p:nvPr/>
          </p:nvSpPr>
          <p:spPr>
            <a:xfrm flipH="1">
              <a:off x="1335140" y="1824631"/>
              <a:ext cx="3102384" cy="3960350"/>
            </a:xfrm>
            <a:prstGeom prst="snip1Rect">
              <a:avLst>
                <a:gd name="adj" fmla="val 16187"/>
              </a:avLst>
            </a:prstGeom>
            <a:blipFill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444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6" name="组合 85">
            <a:extLst>
              <a:ext uri="{FF2B5EF4-FFF2-40B4-BE49-F238E27FC236}">
                <a16:creationId xmlns="" xmlns:a16="http://schemas.microsoft.com/office/drawing/2014/main" id="{66CE411C-C28A-4980-B736-35EC142F5425}"/>
              </a:ext>
            </a:extLst>
          </p:cNvPr>
          <p:cNvGrpSpPr/>
          <p:nvPr/>
        </p:nvGrpSpPr>
        <p:grpSpPr>
          <a:xfrm>
            <a:off x="5122590" y="1709005"/>
            <a:ext cx="2275516" cy="449979"/>
            <a:chOff x="5059002" y="1974250"/>
            <a:chExt cx="2275516" cy="449979"/>
          </a:xfrm>
        </p:grpSpPr>
        <p:grpSp>
          <p:nvGrpSpPr>
            <p:cNvPr id="84" name="组合 83">
              <a:extLst>
                <a:ext uri="{FF2B5EF4-FFF2-40B4-BE49-F238E27FC236}">
                  <a16:creationId xmlns="" xmlns:a16="http://schemas.microsoft.com/office/drawing/2014/main" id="{8666DF17-7D11-462B-A452-95AD1B8CF974}"/>
                </a:ext>
              </a:extLst>
            </p:cNvPr>
            <p:cNvGrpSpPr/>
            <p:nvPr/>
          </p:nvGrpSpPr>
          <p:grpSpPr>
            <a:xfrm>
              <a:off x="5059002" y="1974250"/>
              <a:ext cx="2275516" cy="449979"/>
              <a:chOff x="5059002" y="1919188"/>
              <a:chExt cx="3545531" cy="701122"/>
            </a:xfrm>
          </p:grpSpPr>
          <p:sp>
            <p:nvSpPr>
              <p:cNvPr id="52" name="矩形: 圆角 51">
                <a:extLst>
                  <a:ext uri="{FF2B5EF4-FFF2-40B4-BE49-F238E27FC236}">
                    <a16:creationId xmlns="" xmlns:a16="http://schemas.microsoft.com/office/drawing/2014/main" id="{7636AA88-DAA1-4973-B4A6-023AF7DBCE46}"/>
                  </a:ext>
                </a:extLst>
              </p:cNvPr>
              <p:cNvSpPr/>
              <p:nvPr/>
            </p:nvSpPr>
            <p:spPr>
              <a:xfrm>
                <a:off x="5059002" y="1919188"/>
                <a:ext cx="3545531" cy="701122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635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83" name="组合 82">
                <a:extLst>
                  <a:ext uri="{FF2B5EF4-FFF2-40B4-BE49-F238E27FC236}">
                    <a16:creationId xmlns="" xmlns:a16="http://schemas.microsoft.com/office/drawing/2014/main" id="{60B7634A-B268-4BE3-81DE-93AE24B5CB2A}"/>
                  </a:ext>
                </a:extLst>
              </p:cNvPr>
              <p:cNvGrpSpPr/>
              <p:nvPr/>
            </p:nvGrpSpPr>
            <p:grpSpPr>
              <a:xfrm>
                <a:off x="5123472" y="1983657"/>
                <a:ext cx="572183" cy="572184"/>
                <a:chOff x="6381330" y="2384995"/>
                <a:chExt cx="572183" cy="572184"/>
              </a:xfrm>
            </p:grpSpPr>
            <p:sp>
              <p:nvSpPr>
                <p:cNvPr id="51" name="椭圆 50">
                  <a:extLst>
                    <a:ext uri="{FF2B5EF4-FFF2-40B4-BE49-F238E27FC236}">
                      <a16:creationId xmlns="" xmlns:a16="http://schemas.microsoft.com/office/drawing/2014/main" id="{2111A0B3-9539-4A09-8972-2465BD4B8D33}"/>
                    </a:ext>
                  </a:extLst>
                </p:cNvPr>
                <p:cNvSpPr/>
                <p:nvPr/>
              </p:nvSpPr>
              <p:spPr>
                <a:xfrm>
                  <a:off x="6381330" y="2384995"/>
                  <a:ext cx="572183" cy="572184"/>
                </a:xfrm>
                <a:prstGeom prst="ellipse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0" name="图形 38">
                  <a:extLst>
                    <a:ext uri="{FF2B5EF4-FFF2-40B4-BE49-F238E27FC236}">
                      <a16:creationId xmlns="" xmlns:a16="http://schemas.microsoft.com/office/drawing/2014/main" id="{855776FB-58F6-4F36-A9DB-6CF87A54FFFC}"/>
                    </a:ext>
                  </a:extLst>
                </p:cNvPr>
                <p:cNvSpPr/>
                <p:nvPr/>
              </p:nvSpPr>
              <p:spPr>
                <a:xfrm>
                  <a:off x="6513099" y="2516765"/>
                  <a:ext cx="308644" cy="308644"/>
                </a:xfrm>
                <a:custGeom>
                  <a:avLst/>
                  <a:gdLst>
                    <a:gd name="connsiteX0" fmla="*/ 1587500 w 1587500"/>
                    <a:gd name="connsiteY0" fmla="*/ 1190625 h 1587500"/>
                    <a:gd name="connsiteX1" fmla="*/ 1587500 w 1587500"/>
                    <a:gd name="connsiteY1" fmla="*/ 0 h 1587500"/>
                    <a:gd name="connsiteX2" fmla="*/ 0 w 1587500"/>
                    <a:gd name="connsiteY2" fmla="*/ 0 h 1587500"/>
                    <a:gd name="connsiteX3" fmla="*/ 0 w 1587500"/>
                    <a:gd name="connsiteY3" fmla="*/ 1190625 h 1587500"/>
                    <a:gd name="connsiteX4" fmla="*/ 500063 w 1587500"/>
                    <a:gd name="connsiteY4" fmla="*/ 1190625 h 1587500"/>
                    <a:gd name="connsiteX5" fmla="*/ 587375 w 1587500"/>
                    <a:gd name="connsiteY5" fmla="*/ 1404938 h 1587500"/>
                    <a:gd name="connsiteX6" fmla="*/ 476250 w 1587500"/>
                    <a:gd name="connsiteY6" fmla="*/ 1587500 h 1587500"/>
                    <a:gd name="connsiteX7" fmla="*/ 635000 w 1587500"/>
                    <a:gd name="connsiteY7" fmla="*/ 1587500 h 1587500"/>
                    <a:gd name="connsiteX8" fmla="*/ 793750 w 1587500"/>
                    <a:gd name="connsiteY8" fmla="*/ 1508125 h 1587500"/>
                    <a:gd name="connsiteX9" fmla="*/ 952500 w 1587500"/>
                    <a:gd name="connsiteY9" fmla="*/ 1587500 h 1587500"/>
                    <a:gd name="connsiteX10" fmla="*/ 1111250 w 1587500"/>
                    <a:gd name="connsiteY10" fmla="*/ 1587500 h 1587500"/>
                    <a:gd name="connsiteX11" fmla="*/ 1000125 w 1587500"/>
                    <a:gd name="connsiteY11" fmla="*/ 1404938 h 1587500"/>
                    <a:gd name="connsiteX12" fmla="*/ 1087438 w 1587500"/>
                    <a:gd name="connsiteY12" fmla="*/ 1190625 h 1587500"/>
                    <a:gd name="connsiteX13" fmla="*/ 1587500 w 1587500"/>
                    <a:gd name="connsiteY13" fmla="*/ 1190625 h 1587500"/>
                    <a:gd name="connsiteX14" fmla="*/ 555625 w 1587500"/>
                    <a:gd name="connsiteY14" fmla="*/ 873125 h 1587500"/>
                    <a:gd name="connsiteX15" fmla="*/ 396875 w 1587500"/>
                    <a:gd name="connsiteY15" fmla="*/ 873125 h 1587500"/>
                    <a:gd name="connsiteX16" fmla="*/ 396875 w 1587500"/>
                    <a:gd name="connsiteY16" fmla="*/ 635000 h 1587500"/>
                    <a:gd name="connsiteX17" fmla="*/ 555625 w 1587500"/>
                    <a:gd name="connsiteY17" fmla="*/ 635000 h 1587500"/>
                    <a:gd name="connsiteX18" fmla="*/ 555625 w 1587500"/>
                    <a:gd name="connsiteY18" fmla="*/ 873125 h 1587500"/>
                    <a:gd name="connsiteX19" fmla="*/ 714375 w 1587500"/>
                    <a:gd name="connsiteY19" fmla="*/ 476250 h 1587500"/>
                    <a:gd name="connsiteX20" fmla="*/ 873125 w 1587500"/>
                    <a:gd name="connsiteY20" fmla="*/ 476250 h 1587500"/>
                    <a:gd name="connsiteX21" fmla="*/ 873125 w 1587500"/>
                    <a:gd name="connsiteY21" fmla="*/ 873125 h 1587500"/>
                    <a:gd name="connsiteX22" fmla="*/ 714375 w 1587500"/>
                    <a:gd name="connsiteY22" fmla="*/ 873125 h 1587500"/>
                    <a:gd name="connsiteX23" fmla="*/ 714375 w 1587500"/>
                    <a:gd name="connsiteY23" fmla="*/ 476250 h 1587500"/>
                    <a:gd name="connsiteX24" fmla="*/ 849312 w 1587500"/>
                    <a:gd name="connsiteY24" fmla="*/ 1357313 h 1587500"/>
                    <a:gd name="connsiteX25" fmla="*/ 793750 w 1587500"/>
                    <a:gd name="connsiteY25" fmla="*/ 1349375 h 1587500"/>
                    <a:gd name="connsiteX26" fmla="*/ 738188 w 1587500"/>
                    <a:gd name="connsiteY26" fmla="*/ 1357313 h 1587500"/>
                    <a:gd name="connsiteX27" fmla="*/ 674688 w 1587500"/>
                    <a:gd name="connsiteY27" fmla="*/ 1190625 h 1587500"/>
                    <a:gd name="connsiteX28" fmla="*/ 912813 w 1587500"/>
                    <a:gd name="connsiteY28" fmla="*/ 1190625 h 1587500"/>
                    <a:gd name="connsiteX29" fmla="*/ 849312 w 1587500"/>
                    <a:gd name="connsiteY29" fmla="*/ 1357313 h 1587500"/>
                    <a:gd name="connsiteX30" fmla="*/ 1031875 w 1587500"/>
                    <a:gd name="connsiteY30" fmla="*/ 317500 h 1587500"/>
                    <a:gd name="connsiteX31" fmla="*/ 1190625 w 1587500"/>
                    <a:gd name="connsiteY31" fmla="*/ 317500 h 1587500"/>
                    <a:gd name="connsiteX32" fmla="*/ 1190625 w 1587500"/>
                    <a:gd name="connsiteY32" fmla="*/ 873125 h 1587500"/>
                    <a:gd name="connsiteX33" fmla="*/ 1031875 w 1587500"/>
                    <a:gd name="connsiteY33" fmla="*/ 873125 h 1587500"/>
                    <a:gd name="connsiteX34" fmla="*/ 1031875 w 1587500"/>
                    <a:gd name="connsiteY34" fmla="*/ 317500 h 1587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</a:cxnLst>
                  <a:rect l="l" t="t" r="r" b="b"/>
                  <a:pathLst>
                    <a:path w="1587500" h="1587500">
                      <a:moveTo>
                        <a:pt x="1587500" y="1190625"/>
                      </a:moveTo>
                      <a:lnTo>
                        <a:pt x="1587500" y="0"/>
                      </a:lnTo>
                      <a:lnTo>
                        <a:pt x="0" y="0"/>
                      </a:lnTo>
                      <a:lnTo>
                        <a:pt x="0" y="1190625"/>
                      </a:lnTo>
                      <a:lnTo>
                        <a:pt x="500063" y="1190625"/>
                      </a:lnTo>
                      <a:lnTo>
                        <a:pt x="587375" y="1404938"/>
                      </a:lnTo>
                      <a:cubicBezTo>
                        <a:pt x="515937" y="1452563"/>
                        <a:pt x="476250" y="1516063"/>
                        <a:pt x="476250" y="1587500"/>
                      </a:cubicBezTo>
                      <a:lnTo>
                        <a:pt x="635000" y="1587500"/>
                      </a:lnTo>
                      <a:cubicBezTo>
                        <a:pt x="635000" y="1555750"/>
                        <a:pt x="698500" y="1508125"/>
                        <a:pt x="793750" y="1508125"/>
                      </a:cubicBezTo>
                      <a:cubicBezTo>
                        <a:pt x="889000" y="1508125"/>
                        <a:pt x="952500" y="1555750"/>
                        <a:pt x="952500" y="1587500"/>
                      </a:cubicBezTo>
                      <a:lnTo>
                        <a:pt x="1111250" y="1587500"/>
                      </a:lnTo>
                      <a:cubicBezTo>
                        <a:pt x="1111250" y="1516063"/>
                        <a:pt x="1071563" y="1452563"/>
                        <a:pt x="1000125" y="1404938"/>
                      </a:cubicBezTo>
                      <a:lnTo>
                        <a:pt x="1087438" y="1190625"/>
                      </a:lnTo>
                      <a:lnTo>
                        <a:pt x="1587500" y="1190625"/>
                      </a:lnTo>
                      <a:close/>
                      <a:moveTo>
                        <a:pt x="555625" y="873125"/>
                      </a:moveTo>
                      <a:lnTo>
                        <a:pt x="396875" y="873125"/>
                      </a:lnTo>
                      <a:lnTo>
                        <a:pt x="396875" y="635000"/>
                      </a:lnTo>
                      <a:lnTo>
                        <a:pt x="555625" y="635000"/>
                      </a:lnTo>
                      <a:lnTo>
                        <a:pt x="555625" y="873125"/>
                      </a:lnTo>
                      <a:close/>
                      <a:moveTo>
                        <a:pt x="714375" y="476250"/>
                      </a:moveTo>
                      <a:lnTo>
                        <a:pt x="873125" y="476250"/>
                      </a:lnTo>
                      <a:lnTo>
                        <a:pt x="873125" y="873125"/>
                      </a:lnTo>
                      <a:lnTo>
                        <a:pt x="714375" y="873125"/>
                      </a:lnTo>
                      <a:lnTo>
                        <a:pt x="714375" y="476250"/>
                      </a:lnTo>
                      <a:close/>
                      <a:moveTo>
                        <a:pt x="849312" y="1357313"/>
                      </a:moveTo>
                      <a:cubicBezTo>
                        <a:pt x="833437" y="1349375"/>
                        <a:pt x="809625" y="1349375"/>
                        <a:pt x="793750" y="1349375"/>
                      </a:cubicBezTo>
                      <a:cubicBezTo>
                        <a:pt x="777875" y="1349375"/>
                        <a:pt x="754063" y="1349375"/>
                        <a:pt x="738188" y="1357313"/>
                      </a:cubicBezTo>
                      <a:lnTo>
                        <a:pt x="674688" y="1190625"/>
                      </a:lnTo>
                      <a:lnTo>
                        <a:pt x="912813" y="1190625"/>
                      </a:lnTo>
                      <a:lnTo>
                        <a:pt x="849312" y="1357313"/>
                      </a:lnTo>
                      <a:close/>
                      <a:moveTo>
                        <a:pt x="1031875" y="317500"/>
                      </a:moveTo>
                      <a:lnTo>
                        <a:pt x="1190625" y="317500"/>
                      </a:lnTo>
                      <a:lnTo>
                        <a:pt x="1190625" y="873125"/>
                      </a:lnTo>
                      <a:lnTo>
                        <a:pt x="1031875" y="873125"/>
                      </a:lnTo>
                      <a:lnTo>
                        <a:pt x="1031875" y="31750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1860" cap="flat">
                  <a:noFill/>
                  <a:prstDash val="solid"/>
                  <a:miter/>
                </a:ln>
                <a:effectLst>
                  <a:outerShdw dist="25400" dir="2700000" algn="tl" rotWithShape="0">
                    <a:prstClr val="black">
                      <a:alpha val="18000"/>
                    </a:prstClr>
                  </a:outerShdw>
                </a:effectLst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37" name="文本框 36">
              <a:extLst>
                <a:ext uri="{FF2B5EF4-FFF2-40B4-BE49-F238E27FC236}">
                  <a16:creationId xmlns="" xmlns:a16="http://schemas.microsoft.com/office/drawing/2014/main" id="{9F8E323A-19B0-4DC1-90A1-FE4F818E4E8E}"/>
                </a:ext>
              </a:extLst>
            </p:cNvPr>
            <p:cNvSpPr txBox="1"/>
            <p:nvPr/>
          </p:nvSpPr>
          <p:spPr>
            <a:xfrm>
              <a:off x="5496993" y="2029962"/>
              <a:ext cx="165456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>
                  <a:solidFill>
                    <a:srgbClr val="21713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请输入标题文本</a:t>
              </a:r>
            </a:p>
          </p:txBody>
        </p:sp>
      </p:grpSp>
      <p:sp>
        <p:nvSpPr>
          <p:cNvPr id="85" name="文本框 84">
            <a:extLst>
              <a:ext uri="{FF2B5EF4-FFF2-40B4-BE49-F238E27FC236}">
                <a16:creationId xmlns="" xmlns:a16="http://schemas.microsoft.com/office/drawing/2014/main" id="{37814E80-3273-4455-9811-7EF0CE3B4035}"/>
              </a:ext>
            </a:extLst>
          </p:cNvPr>
          <p:cNvSpPr txBox="1"/>
          <p:nvPr/>
        </p:nvSpPr>
        <p:spPr>
          <a:xfrm>
            <a:off x="5166213" y="2243554"/>
            <a:ext cx="5795588" cy="6598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ü"/>
            </a:pPr>
            <a:r>
              <a:rPr lang="zh-CN" altLang="en-US" sz="16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请在这里输入您所需要的正文文字，此处的行间距为</a:t>
            </a:r>
            <a:r>
              <a:rPr lang="en-US" altLang="zh-CN" sz="16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1.2</a:t>
            </a:r>
            <a:r>
              <a:rPr lang="zh-CN" altLang="en-US" sz="16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倍。</a:t>
            </a:r>
            <a:endParaRPr lang="en-US" altLang="zh-CN" sz="160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ü"/>
            </a:pPr>
            <a:r>
              <a:rPr lang="zh-CN" altLang="en-US" sz="16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请在这里输入您所需要的正文文字，此处的行间距为</a:t>
            </a:r>
            <a:r>
              <a:rPr lang="en-US" altLang="zh-CN" sz="16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1.2</a:t>
            </a:r>
            <a:r>
              <a:rPr lang="zh-CN" altLang="en-US" sz="16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倍。</a:t>
            </a:r>
          </a:p>
        </p:txBody>
      </p:sp>
      <p:sp>
        <p:nvSpPr>
          <p:cNvPr id="101" name="矩形: 圆角 100">
            <a:extLst>
              <a:ext uri="{FF2B5EF4-FFF2-40B4-BE49-F238E27FC236}">
                <a16:creationId xmlns="" xmlns:a16="http://schemas.microsoft.com/office/drawing/2014/main" id="{7B4A89BE-3176-4A84-8507-8816846A3C40}"/>
              </a:ext>
            </a:extLst>
          </p:cNvPr>
          <p:cNvSpPr/>
          <p:nvPr/>
        </p:nvSpPr>
        <p:spPr>
          <a:xfrm>
            <a:off x="5122590" y="3188257"/>
            <a:ext cx="2275516" cy="44997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63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" name="椭圆 102">
            <a:extLst>
              <a:ext uri="{FF2B5EF4-FFF2-40B4-BE49-F238E27FC236}">
                <a16:creationId xmlns="" xmlns:a16="http://schemas.microsoft.com/office/drawing/2014/main" id="{F5BB448C-01E9-4C6D-96FC-32A5BEBFEEFE}"/>
              </a:ext>
            </a:extLst>
          </p:cNvPr>
          <p:cNvSpPr/>
          <p:nvPr/>
        </p:nvSpPr>
        <p:spPr>
          <a:xfrm>
            <a:off x="5163967" y="3229633"/>
            <a:ext cx="367226" cy="367227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" name="文本框 99">
            <a:extLst>
              <a:ext uri="{FF2B5EF4-FFF2-40B4-BE49-F238E27FC236}">
                <a16:creationId xmlns="" xmlns:a16="http://schemas.microsoft.com/office/drawing/2014/main" id="{0EA36165-F4DA-4E25-905E-625010B9EF69}"/>
              </a:ext>
            </a:extLst>
          </p:cNvPr>
          <p:cNvSpPr txBox="1"/>
          <p:nvPr/>
        </p:nvSpPr>
        <p:spPr>
          <a:xfrm>
            <a:off x="5560581" y="3243969"/>
            <a:ext cx="16545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>
                <a:solidFill>
                  <a:srgbClr val="21713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请输入标题文本</a:t>
            </a:r>
          </a:p>
        </p:txBody>
      </p:sp>
      <p:sp>
        <p:nvSpPr>
          <p:cNvPr id="98" name="文本框 97">
            <a:extLst>
              <a:ext uri="{FF2B5EF4-FFF2-40B4-BE49-F238E27FC236}">
                <a16:creationId xmlns="" xmlns:a16="http://schemas.microsoft.com/office/drawing/2014/main" id="{5D7577E1-5F4F-47CF-98FA-B0484CD089B4}"/>
              </a:ext>
            </a:extLst>
          </p:cNvPr>
          <p:cNvSpPr txBox="1"/>
          <p:nvPr/>
        </p:nvSpPr>
        <p:spPr>
          <a:xfrm>
            <a:off x="5166213" y="3722806"/>
            <a:ext cx="5795588" cy="6598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ü"/>
            </a:pPr>
            <a:r>
              <a:rPr lang="zh-CN" altLang="en-US" sz="16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请在这里输入您所需要的正文文字，此处的行间距为</a:t>
            </a:r>
            <a:r>
              <a:rPr lang="en-US" altLang="zh-CN" sz="16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1.2</a:t>
            </a:r>
            <a:r>
              <a:rPr lang="zh-CN" altLang="en-US" sz="16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倍。</a:t>
            </a:r>
            <a:endParaRPr lang="en-US" altLang="zh-CN" sz="160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ü"/>
            </a:pPr>
            <a:r>
              <a:rPr lang="zh-CN" altLang="en-US" sz="16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请在这里输入您所需要的正文文字，此处的行间距为</a:t>
            </a:r>
            <a:r>
              <a:rPr lang="en-US" altLang="zh-CN" sz="16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1.2</a:t>
            </a:r>
            <a:r>
              <a:rPr lang="zh-CN" altLang="en-US" sz="16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倍。</a:t>
            </a:r>
          </a:p>
        </p:txBody>
      </p:sp>
      <p:sp>
        <p:nvSpPr>
          <p:cNvPr id="110" name="矩形: 圆角 109">
            <a:extLst>
              <a:ext uri="{FF2B5EF4-FFF2-40B4-BE49-F238E27FC236}">
                <a16:creationId xmlns="" xmlns:a16="http://schemas.microsoft.com/office/drawing/2014/main" id="{AEAABD41-81EA-4365-98EF-8A386819BE0E}"/>
              </a:ext>
            </a:extLst>
          </p:cNvPr>
          <p:cNvSpPr/>
          <p:nvPr/>
        </p:nvSpPr>
        <p:spPr>
          <a:xfrm>
            <a:off x="5122590" y="4667510"/>
            <a:ext cx="2275516" cy="44997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63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2" name="椭圆 111">
            <a:extLst>
              <a:ext uri="{FF2B5EF4-FFF2-40B4-BE49-F238E27FC236}">
                <a16:creationId xmlns="" xmlns:a16="http://schemas.microsoft.com/office/drawing/2014/main" id="{1626042C-815F-4B75-BB22-2B33B7B741C2}"/>
              </a:ext>
            </a:extLst>
          </p:cNvPr>
          <p:cNvSpPr/>
          <p:nvPr/>
        </p:nvSpPr>
        <p:spPr>
          <a:xfrm>
            <a:off x="5163967" y="4708886"/>
            <a:ext cx="367226" cy="367227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9" name="文本框 108">
            <a:extLst>
              <a:ext uri="{FF2B5EF4-FFF2-40B4-BE49-F238E27FC236}">
                <a16:creationId xmlns="" xmlns:a16="http://schemas.microsoft.com/office/drawing/2014/main" id="{1683DD69-8D0E-40FF-9D51-E9F4652B4134}"/>
              </a:ext>
            </a:extLst>
          </p:cNvPr>
          <p:cNvSpPr txBox="1"/>
          <p:nvPr/>
        </p:nvSpPr>
        <p:spPr>
          <a:xfrm>
            <a:off x="5560581" y="4723222"/>
            <a:ext cx="16545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>
                <a:solidFill>
                  <a:srgbClr val="21713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请输入标题文本</a:t>
            </a:r>
          </a:p>
        </p:txBody>
      </p:sp>
      <p:sp>
        <p:nvSpPr>
          <p:cNvPr id="107" name="文本框 106">
            <a:extLst>
              <a:ext uri="{FF2B5EF4-FFF2-40B4-BE49-F238E27FC236}">
                <a16:creationId xmlns="" xmlns:a16="http://schemas.microsoft.com/office/drawing/2014/main" id="{B6406462-1FC2-4045-92E1-2EEBD54657B5}"/>
              </a:ext>
            </a:extLst>
          </p:cNvPr>
          <p:cNvSpPr txBox="1"/>
          <p:nvPr/>
        </p:nvSpPr>
        <p:spPr>
          <a:xfrm>
            <a:off x="5166213" y="5202059"/>
            <a:ext cx="5795588" cy="6598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ü"/>
            </a:pPr>
            <a:r>
              <a:rPr lang="zh-CN" altLang="en-US" sz="16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请在这里输入您所需要的正文文字，此处的行间距为</a:t>
            </a:r>
            <a:r>
              <a:rPr lang="en-US" altLang="zh-CN" sz="16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1.2</a:t>
            </a:r>
            <a:r>
              <a:rPr lang="zh-CN" altLang="en-US" sz="16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倍。</a:t>
            </a:r>
            <a:endParaRPr lang="en-US" altLang="zh-CN" sz="160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ü"/>
            </a:pPr>
            <a:r>
              <a:rPr lang="zh-CN" altLang="en-US" sz="16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请在这里输入您所需要的正文文字，此处的行间距为</a:t>
            </a:r>
            <a:r>
              <a:rPr lang="en-US" altLang="zh-CN" sz="16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1.2</a:t>
            </a:r>
            <a:r>
              <a:rPr lang="zh-CN" altLang="en-US" sz="16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倍。</a:t>
            </a:r>
          </a:p>
        </p:txBody>
      </p:sp>
      <p:grpSp>
        <p:nvGrpSpPr>
          <p:cNvPr id="48" name="图形 46">
            <a:extLst>
              <a:ext uri="{FF2B5EF4-FFF2-40B4-BE49-F238E27FC236}">
                <a16:creationId xmlns="" xmlns:a16="http://schemas.microsoft.com/office/drawing/2014/main" id="{863BC244-0364-4371-94B0-80D8AD2FBCF0}"/>
              </a:ext>
            </a:extLst>
          </p:cNvPr>
          <p:cNvGrpSpPr>
            <a:grpSpLocks/>
          </p:cNvGrpSpPr>
          <p:nvPr/>
        </p:nvGrpSpPr>
        <p:grpSpPr>
          <a:xfrm>
            <a:off x="5237238" y="3302905"/>
            <a:ext cx="220684" cy="220684"/>
            <a:chOff x="6147101" y="-88115"/>
            <a:chExt cx="1587500" cy="1587500"/>
          </a:xfrm>
          <a:solidFill>
            <a:schemeClr val="bg1"/>
          </a:solidFill>
        </p:grpSpPr>
        <p:sp>
          <p:nvSpPr>
            <p:cNvPr id="49" name="任意多边形: 形状 48">
              <a:extLst>
                <a:ext uri="{FF2B5EF4-FFF2-40B4-BE49-F238E27FC236}">
                  <a16:creationId xmlns="" xmlns:a16="http://schemas.microsoft.com/office/drawing/2014/main" id="{B48E8184-904F-4E68-BDDB-27B8926415D5}"/>
                </a:ext>
              </a:extLst>
            </p:cNvPr>
            <p:cNvSpPr/>
            <p:nvPr/>
          </p:nvSpPr>
          <p:spPr>
            <a:xfrm>
              <a:off x="6359491" y="124275"/>
              <a:ext cx="930175" cy="1162719"/>
            </a:xfrm>
            <a:custGeom>
              <a:avLst/>
              <a:gdLst>
                <a:gd name="connsiteX0" fmla="*/ 813904 w 930175"/>
                <a:gd name="connsiteY0" fmla="*/ 988157 h 1162719"/>
                <a:gd name="connsiteX1" fmla="*/ 813904 w 930175"/>
                <a:gd name="connsiteY1" fmla="*/ 1046448 h 1162719"/>
                <a:gd name="connsiteX2" fmla="*/ 116272 w 930175"/>
                <a:gd name="connsiteY2" fmla="*/ 1046448 h 1162719"/>
                <a:gd name="connsiteX3" fmla="*/ 116272 w 930175"/>
                <a:gd name="connsiteY3" fmla="*/ 116272 h 1162719"/>
                <a:gd name="connsiteX4" fmla="*/ 813904 w 930175"/>
                <a:gd name="connsiteY4" fmla="*/ 116272 h 1162719"/>
                <a:gd name="connsiteX5" fmla="*/ 813904 w 930175"/>
                <a:gd name="connsiteY5" fmla="*/ 175493 h 1162719"/>
                <a:gd name="connsiteX6" fmla="*/ 930176 w 930175"/>
                <a:gd name="connsiteY6" fmla="*/ 121853 h 1162719"/>
                <a:gd name="connsiteX7" fmla="*/ 930176 w 930175"/>
                <a:gd name="connsiteY7" fmla="*/ 0 h 1162719"/>
                <a:gd name="connsiteX8" fmla="*/ 0 w 930175"/>
                <a:gd name="connsiteY8" fmla="*/ 0 h 1162719"/>
                <a:gd name="connsiteX9" fmla="*/ 0 w 930175"/>
                <a:gd name="connsiteY9" fmla="*/ 1162720 h 1162719"/>
                <a:gd name="connsiteX10" fmla="*/ 930176 w 930175"/>
                <a:gd name="connsiteY10" fmla="*/ 1162720 h 1162719"/>
                <a:gd name="connsiteX11" fmla="*/ 930176 w 930175"/>
                <a:gd name="connsiteY11" fmla="*/ 876226 h 1162719"/>
                <a:gd name="connsiteX12" fmla="*/ 818245 w 930175"/>
                <a:gd name="connsiteY12" fmla="*/ 988157 h 1162719"/>
                <a:gd name="connsiteX13" fmla="*/ 813904 w 930175"/>
                <a:gd name="connsiteY13" fmla="*/ 988157 h 1162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930175" h="1162719">
                  <a:moveTo>
                    <a:pt x="813904" y="988157"/>
                  </a:moveTo>
                  <a:lnTo>
                    <a:pt x="813904" y="1046448"/>
                  </a:lnTo>
                  <a:lnTo>
                    <a:pt x="116272" y="1046448"/>
                  </a:lnTo>
                  <a:lnTo>
                    <a:pt x="116272" y="116272"/>
                  </a:lnTo>
                  <a:lnTo>
                    <a:pt x="813904" y="116272"/>
                  </a:lnTo>
                  <a:lnTo>
                    <a:pt x="813904" y="175493"/>
                  </a:lnTo>
                  <a:cubicBezTo>
                    <a:pt x="848630" y="149138"/>
                    <a:pt x="887698" y="130535"/>
                    <a:pt x="930176" y="121853"/>
                  </a:cubicBezTo>
                  <a:lnTo>
                    <a:pt x="930176" y="0"/>
                  </a:lnTo>
                  <a:lnTo>
                    <a:pt x="0" y="0"/>
                  </a:lnTo>
                  <a:lnTo>
                    <a:pt x="0" y="1162720"/>
                  </a:lnTo>
                  <a:lnTo>
                    <a:pt x="930176" y="1162720"/>
                  </a:lnTo>
                  <a:lnTo>
                    <a:pt x="930176" y="876226"/>
                  </a:lnTo>
                  <a:lnTo>
                    <a:pt x="818245" y="988157"/>
                  </a:lnTo>
                  <a:lnTo>
                    <a:pt x="813904" y="988157"/>
                  </a:lnTo>
                  <a:close/>
                </a:path>
              </a:pathLst>
            </a:custGeom>
            <a:solidFill>
              <a:schemeClr val="bg1"/>
            </a:solidFill>
            <a:ln w="1860" cap="flat">
              <a:noFill/>
              <a:prstDash val="solid"/>
              <a:miter/>
            </a:ln>
            <a:effectLst>
              <a:outerShdw dist="25400" dir="2700000" algn="tl" rotWithShape="0">
                <a:prstClr val="black">
                  <a:alpha val="18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="" xmlns:a16="http://schemas.microsoft.com/office/drawing/2014/main" id="{204630C1-4CCA-4874-A52C-A568F0C60552}"/>
                </a:ext>
              </a:extLst>
            </p:cNvPr>
            <p:cNvSpPr/>
            <p:nvPr/>
          </p:nvSpPr>
          <p:spPr>
            <a:xfrm>
              <a:off x="6592035" y="356741"/>
              <a:ext cx="930175" cy="639418"/>
            </a:xfrm>
            <a:custGeom>
              <a:avLst/>
              <a:gdLst>
                <a:gd name="connsiteX0" fmla="*/ 879016 w 930175"/>
                <a:gd name="connsiteY0" fmla="*/ 50927 h 639418"/>
                <a:gd name="connsiteX1" fmla="*/ 632520 w 930175"/>
                <a:gd name="connsiteY1" fmla="*/ 50927 h 639418"/>
                <a:gd name="connsiteX2" fmla="*/ 290525 w 930175"/>
                <a:gd name="connsiteY2" fmla="*/ 392922 h 639418"/>
                <a:gd name="connsiteX3" fmla="*/ 290525 w 930175"/>
                <a:gd name="connsiteY3" fmla="*/ 639418 h 639418"/>
                <a:gd name="connsiteX4" fmla="*/ 537642 w 930175"/>
                <a:gd name="connsiteY4" fmla="*/ 639418 h 639418"/>
                <a:gd name="connsiteX5" fmla="*/ 879016 w 930175"/>
                <a:gd name="connsiteY5" fmla="*/ 297734 h 639418"/>
                <a:gd name="connsiteX6" fmla="*/ 879016 w 930175"/>
                <a:gd name="connsiteY6" fmla="*/ 50927 h 639418"/>
                <a:gd name="connsiteX7" fmla="*/ 0 w 930175"/>
                <a:gd name="connsiteY7" fmla="*/ 78 h 639418"/>
                <a:gd name="connsiteX8" fmla="*/ 465088 w 930175"/>
                <a:gd name="connsiteY8" fmla="*/ 78 h 639418"/>
                <a:gd name="connsiteX9" fmla="*/ 465088 w 930175"/>
                <a:gd name="connsiteY9" fmla="*/ 116349 h 639418"/>
                <a:gd name="connsiteX10" fmla="*/ 0 w 930175"/>
                <a:gd name="connsiteY10" fmla="*/ 116349 h 639418"/>
                <a:gd name="connsiteX11" fmla="*/ 174253 w 930175"/>
                <a:gd name="connsiteY11" fmla="*/ 344553 h 639418"/>
                <a:gd name="connsiteX12" fmla="*/ 286184 w 930175"/>
                <a:gd name="connsiteY12" fmla="*/ 232621 h 639418"/>
                <a:gd name="connsiteX13" fmla="*/ 0 w 930175"/>
                <a:gd name="connsiteY13" fmla="*/ 232621 h 639418"/>
                <a:gd name="connsiteX14" fmla="*/ 0 w 930175"/>
                <a:gd name="connsiteY14" fmla="*/ 348893 h 639418"/>
                <a:gd name="connsiteX15" fmla="*/ 174253 w 930175"/>
                <a:gd name="connsiteY15" fmla="*/ 348893 h 639418"/>
                <a:gd name="connsiteX16" fmla="*/ 0 w 930175"/>
                <a:gd name="connsiteY16" fmla="*/ 465165 h 639418"/>
                <a:gd name="connsiteX17" fmla="*/ 174253 w 930175"/>
                <a:gd name="connsiteY17" fmla="*/ 465165 h 639418"/>
                <a:gd name="connsiteX18" fmla="*/ 174253 w 930175"/>
                <a:gd name="connsiteY18" fmla="*/ 581437 h 639418"/>
                <a:gd name="connsiteX19" fmla="*/ 0 w 930175"/>
                <a:gd name="connsiteY19" fmla="*/ 581437 h 6394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930175" h="639418">
                  <a:moveTo>
                    <a:pt x="879016" y="50927"/>
                  </a:moveTo>
                  <a:cubicBezTo>
                    <a:pt x="810803" y="-16976"/>
                    <a:pt x="700422" y="-16976"/>
                    <a:pt x="632520" y="50927"/>
                  </a:cubicBezTo>
                  <a:lnTo>
                    <a:pt x="290525" y="392922"/>
                  </a:lnTo>
                  <a:lnTo>
                    <a:pt x="290525" y="639418"/>
                  </a:lnTo>
                  <a:lnTo>
                    <a:pt x="537642" y="639418"/>
                  </a:lnTo>
                  <a:lnTo>
                    <a:pt x="879016" y="297734"/>
                  </a:lnTo>
                  <a:cubicBezTo>
                    <a:pt x="947229" y="229521"/>
                    <a:pt x="947229" y="118830"/>
                    <a:pt x="879016" y="50927"/>
                  </a:cubicBezTo>
                  <a:close/>
                  <a:moveTo>
                    <a:pt x="0" y="78"/>
                  </a:moveTo>
                  <a:lnTo>
                    <a:pt x="465088" y="78"/>
                  </a:lnTo>
                  <a:lnTo>
                    <a:pt x="465088" y="116349"/>
                  </a:lnTo>
                  <a:lnTo>
                    <a:pt x="0" y="116349"/>
                  </a:lnTo>
                  <a:close/>
                  <a:moveTo>
                    <a:pt x="174253" y="344553"/>
                  </a:moveTo>
                  <a:lnTo>
                    <a:pt x="286184" y="232621"/>
                  </a:lnTo>
                  <a:lnTo>
                    <a:pt x="0" y="232621"/>
                  </a:lnTo>
                  <a:lnTo>
                    <a:pt x="0" y="348893"/>
                  </a:lnTo>
                  <a:lnTo>
                    <a:pt x="174253" y="348893"/>
                  </a:lnTo>
                  <a:close/>
                  <a:moveTo>
                    <a:pt x="0" y="465165"/>
                  </a:moveTo>
                  <a:lnTo>
                    <a:pt x="174253" y="465165"/>
                  </a:lnTo>
                  <a:lnTo>
                    <a:pt x="174253" y="581437"/>
                  </a:lnTo>
                  <a:lnTo>
                    <a:pt x="0" y="581437"/>
                  </a:lnTo>
                  <a:close/>
                </a:path>
              </a:pathLst>
            </a:custGeom>
            <a:solidFill>
              <a:schemeClr val="bg1"/>
            </a:solidFill>
            <a:ln w="1860" cap="flat">
              <a:noFill/>
              <a:prstDash val="solid"/>
              <a:miter/>
            </a:ln>
            <a:effectLst>
              <a:outerShdw dist="25400" dir="2700000" algn="tl" rotWithShape="0">
                <a:prstClr val="black">
                  <a:alpha val="18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43" name="图形 41">
            <a:extLst>
              <a:ext uri="{FF2B5EF4-FFF2-40B4-BE49-F238E27FC236}">
                <a16:creationId xmlns="" xmlns:a16="http://schemas.microsoft.com/office/drawing/2014/main" id="{749A2B5C-2CA6-469D-952D-07856D9CFCE9}"/>
              </a:ext>
            </a:extLst>
          </p:cNvPr>
          <p:cNvGrpSpPr>
            <a:grpSpLocks/>
          </p:cNvGrpSpPr>
          <p:nvPr/>
        </p:nvGrpSpPr>
        <p:grpSpPr>
          <a:xfrm>
            <a:off x="5235968" y="4780889"/>
            <a:ext cx="223224" cy="223222"/>
            <a:chOff x="6147101" y="1499385"/>
            <a:chExt cx="1587500" cy="1587500"/>
          </a:xfrm>
          <a:solidFill>
            <a:schemeClr val="bg1"/>
          </a:solidFill>
        </p:grpSpPr>
        <p:sp>
          <p:nvSpPr>
            <p:cNvPr id="44" name="任意多边形: 形状 43">
              <a:extLst>
                <a:ext uri="{FF2B5EF4-FFF2-40B4-BE49-F238E27FC236}">
                  <a16:creationId xmlns="" xmlns:a16="http://schemas.microsoft.com/office/drawing/2014/main" id="{588E0FF0-CCCF-41DA-80B5-8D9B1A7AAF02}"/>
                </a:ext>
              </a:extLst>
            </p:cNvPr>
            <p:cNvSpPr/>
            <p:nvPr/>
          </p:nvSpPr>
          <p:spPr>
            <a:xfrm>
              <a:off x="6411684" y="1962405"/>
              <a:ext cx="396875" cy="396875"/>
            </a:xfrm>
            <a:custGeom>
              <a:avLst/>
              <a:gdLst>
                <a:gd name="connsiteX0" fmla="*/ 0 w 396875"/>
                <a:gd name="connsiteY0" fmla="*/ 198438 h 396875"/>
                <a:gd name="connsiteX1" fmla="*/ 198438 w 396875"/>
                <a:gd name="connsiteY1" fmla="*/ 396875 h 396875"/>
                <a:gd name="connsiteX2" fmla="*/ 396875 w 396875"/>
                <a:gd name="connsiteY2" fmla="*/ 198438 h 396875"/>
                <a:gd name="connsiteX3" fmla="*/ 198438 w 396875"/>
                <a:gd name="connsiteY3" fmla="*/ 0 h 396875"/>
                <a:gd name="connsiteX4" fmla="*/ 0 w 396875"/>
                <a:gd name="connsiteY4" fmla="*/ 198438 h 396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6875" h="396875">
                  <a:moveTo>
                    <a:pt x="0" y="198438"/>
                  </a:moveTo>
                  <a:cubicBezTo>
                    <a:pt x="0" y="308032"/>
                    <a:pt x="88844" y="396875"/>
                    <a:pt x="198438" y="396875"/>
                  </a:cubicBezTo>
                  <a:cubicBezTo>
                    <a:pt x="308032" y="396875"/>
                    <a:pt x="396875" y="308032"/>
                    <a:pt x="396875" y="198438"/>
                  </a:cubicBezTo>
                  <a:cubicBezTo>
                    <a:pt x="396875" y="88844"/>
                    <a:pt x="308032" y="0"/>
                    <a:pt x="198438" y="0"/>
                  </a:cubicBezTo>
                  <a:cubicBezTo>
                    <a:pt x="88844" y="0"/>
                    <a:pt x="0" y="88844"/>
                    <a:pt x="0" y="198438"/>
                  </a:cubicBezTo>
                  <a:close/>
                </a:path>
              </a:pathLst>
            </a:custGeom>
            <a:solidFill>
              <a:schemeClr val="bg1"/>
            </a:solidFill>
            <a:ln w="1860" cap="flat">
              <a:noFill/>
              <a:prstDash val="solid"/>
              <a:miter/>
            </a:ln>
            <a:effectLst>
              <a:outerShdw dist="25400" dir="2700000" algn="tl" rotWithShape="0">
                <a:prstClr val="black">
                  <a:alpha val="18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="" xmlns:a16="http://schemas.microsoft.com/office/drawing/2014/main" id="{12B5F81C-EF0C-4911-B396-6DF4005080C5}"/>
                </a:ext>
              </a:extLst>
            </p:cNvPr>
            <p:cNvSpPr/>
            <p:nvPr/>
          </p:nvSpPr>
          <p:spPr>
            <a:xfrm>
              <a:off x="6279392" y="1631676"/>
              <a:ext cx="1322916" cy="1322916"/>
            </a:xfrm>
            <a:custGeom>
              <a:avLst/>
              <a:gdLst>
                <a:gd name="connsiteX0" fmla="*/ 0 w 1322916"/>
                <a:gd name="connsiteY0" fmla="*/ 0 h 1322916"/>
                <a:gd name="connsiteX1" fmla="*/ 1322917 w 1322916"/>
                <a:gd name="connsiteY1" fmla="*/ 0 h 1322916"/>
                <a:gd name="connsiteX2" fmla="*/ 1322917 w 1322916"/>
                <a:gd name="connsiteY2" fmla="*/ 132292 h 1322916"/>
                <a:gd name="connsiteX3" fmla="*/ 0 w 1322916"/>
                <a:gd name="connsiteY3" fmla="*/ 132292 h 1322916"/>
                <a:gd name="connsiteX4" fmla="*/ 661458 w 1322916"/>
                <a:gd name="connsiteY4" fmla="*/ 264583 h 1322916"/>
                <a:gd name="connsiteX5" fmla="*/ 1322917 w 1322916"/>
                <a:gd name="connsiteY5" fmla="*/ 264583 h 1322916"/>
                <a:gd name="connsiteX6" fmla="*/ 1322917 w 1322916"/>
                <a:gd name="connsiteY6" fmla="*/ 396875 h 1322916"/>
                <a:gd name="connsiteX7" fmla="*/ 661458 w 1322916"/>
                <a:gd name="connsiteY7" fmla="*/ 396875 h 1322916"/>
                <a:gd name="connsiteX8" fmla="*/ 1058333 w 1322916"/>
                <a:gd name="connsiteY8" fmla="*/ 529167 h 1322916"/>
                <a:gd name="connsiteX9" fmla="*/ 1322917 w 1322916"/>
                <a:gd name="connsiteY9" fmla="*/ 529167 h 1322916"/>
                <a:gd name="connsiteX10" fmla="*/ 1322917 w 1322916"/>
                <a:gd name="connsiteY10" fmla="*/ 661458 h 1322916"/>
                <a:gd name="connsiteX11" fmla="*/ 1058333 w 1322916"/>
                <a:gd name="connsiteY11" fmla="*/ 661458 h 1322916"/>
                <a:gd name="connsiteX12" fmla="*/ 899583 w 1322916"/>
                <a:gd name="connsiteY12" fmla="*/ 595313 h 1322916"/>
                <a:gd name="connsiteX13" fmla="*/ 582083 w 1322916"/>
                <a:gd name="connsiteY13" fmla="*/ 912813 h 1322916"/>
                <a:gd name="connsiteX14" fmla="*/ 330729 w 1322916"/>
                <a:gd name="connsiteY14" fmla="*/ 793750 h 1322916"/>
                <a:gd name="connsiteX15" fmla="*/ 0 w 1322916"/>
                <a:gd name="connsiteY15" fmla="*/ 1124479 h 1322916"/>
                <a:gd name="connsiteX16" fmla="*/ 0 w 1322916"/>
                <a:gd name="connsiteY16" fmla="*/ 1322917 h 1322916"/>
                <a:gd name="connsiteX17" fmla="*/ 661458 w 1322916"/>
                <a:gd name="connsiteY17" fmla="*/ 1322917 h 1322916"/>
                <a:gd name="connsiteX18" fmla="*/ 661458 w 1322916"/>
                <a:gd name="connsiteY18" fmla="*/ 1124479 h 1322916"/>
                <a:gd name="connsiteX19" fmla="*/ 648229 w 1322916"/>
                <a:gd name="connsiteY19" fmla="*/ 1031875 h 1322916"/>
                <a:gd name="connsiteX20" fmla="*/ 992187 w 1322916"/>
                <a:gd name="connsiteY20" fmla="*/ 687917 h 1322916"/>
                <a:gd name="connsiteX21" fmla="*/ 899583 w 1322916"/>
                <a:gd name="connsiteY21" fmla="*/ 595313 h 13229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322916" h="1322916">
                  <a:moveTo>
                    <a:pt x="0" y="0"/>
                  </a:moveTo>
                  <a:lnTo>
                    <a:pt x="1322917" y="0"/>
                  </a:lnTo>
                  <a:lnTo>
                    <a:pt x="1322917" y="132292"/>
                  </a:lnTo>
                  <a:lnTo>
                    <a:pt x="0" y="132292"/>
                  </a:lnTo>
                  <a:close/>
                  <a:moveTo>
                    <a:pt x="661458" y="264583"/>
                  </a:moveTo>
                  <a:lnTo>
                    <a:pt x="1322917" y="264583"/>
                  </a:lnTo>
                  <a:lnTo>
                    <a:pt x="1322917" y="396875"/>
                  </a:lnTo>
                  <a:lnTo>
                    <a:pt x="661458" y="396875"/>
                  </a:lnTo>
                  <a:close/>
                  <a:moveTo>
                    <a:pt x="1058333" y="529167"/>
                  </a:moveTo>
                  <a:lnTo>
                    <a:pt x="1322917" y="529167"/>
                  </a:lnTo>
                  <a:lnTo>
                    <a:pt x="1322917" y="661458"/>
                  </a:lnTo>
                  <a:lnTo>
                    <a:pt x="1058333" y="661458"/>
                  </a:lnTo>
                  <a:close/>
                  <a:moveTo>
                    <a:pt x="899583" y="595313"/>
                  </a:moveTo>
                  <a:lnTo>
                    <a:pt x="582083" y="912813"/>
                  </a:lnTo>
                  <a:cubicBezTo>
                    <a:pt x="522552" y="840052"/>
                    <a:pt x="429948" y="793750"/>
                    <a:pt x="330729" y="793750"/>
                  </a:cubicBezTo>
                  <a:cubicBezTo>
                    <a:pt x="145521" y="793750"/>
                    <a:pt x="0" y="939271"/>
                    <a:pt x="0" y="1124479"/>
                  </a:cubicBezTo>
                  <a:lnTo>
                    <a:pt x="0" y="1322917"/>
                  </a:lnTo>
                  <a:lnTo>
                    <a:pt x="661458" y="1322917"/>
                  </a:lnTo>
                  <a:lnTo>
                    <a:pt x="661458" y="1124479"/>
                  </a:lnTo>
                  <a:cubicBezTo>
                    <a:pt x="661458" y="1091406"/>
                    <a:pt x="654844" y="1064948"/>
                    <a:pt x="648229" y="1031875"/>
                  </a:cubicBezTo>
                  <a:lnTo>
                    <a:pt x="992187" y="687917"/>
                  </a:lnTo>
                  <a:lnTo>
                    <a:pt x="899583" y="595313"/>
                  </a:lnTo>
                  <a:close/>
                </a:path>
              </a:pathLst>
            </a:custGeom>
            <a:solidFill>
              <a:schemeClr val="bg1"/>
            </a:solidFill>
            <a:ln w="1860" cap="flat">
              <a:noFill/>
              <a:prstDash val="solid"/>
              <a:miter/>
            </a:ln>
            <a:effectLst>
              <a:outerShdw dist="25400" dir="2700000" algn="tl" rotWithShape="0">
                <a:prstClr val="black">
                  <a:alpha val="18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sp>
        <p:nvSpPr>
          <p:cNvPr id="119" name="任意多边形: 形状 118">
            <a:extLst>
              <a:ext uri="{FF2B5EF4-FFF2-40B4-BE49-F238E27FC236}">
                <a16:creationId xmlns="" xmlns:a16="http://schemas.microsoft.com/office/drawing/2014/main" id="{CDA02E5D-6059-4B38-AEDB-346EB0D67B8C}"/>
              </a:ext>
            </a:extLst>
          </p:cNvPr>
          <p:cNvSpPr/>
          <p:nvPr/>
        </p:nvSpPr>
        <p:spPr>
          <a:xfrm>
            <a:off x="3167812" y="5719776"/>
            <a:ext cx="9024189" cy="1138224"/>
          </a:xfrm>
          <a:custGeom>
            <a:avLst/>
            <a:gdLst>
              <a:gd name="connsiteX0" fmla="*/ 9024189 w 9024189"/>
              <a:gd name="connsiteY0" fmla="*/ 0 h 1138224"/>
              <a:gd name="connsiteX1" fmla="*/ 9024189 w 9024189"/>
              <a:gd name="connsiteY1" fmla="*/ 1138224 h 1138224"/>
              <a:gd name="connsiteX2" fmla="*/ 0 w 9024189"/>
              <a:gd name="connsiteY2" fmla="*/ 1138224 h 1138224"/>
              <a:gd name="connsiteX3" fmla="*/ 440362 w 9024189"/>
              <a:gd name="connsiteY3" fmla="*/ 1086949 h 1138224"/>
              <a:gd name="connsiteX4" fmla="*/ 3109421 w 9024189"/>
              <a:gd name="connsiteY4" fmla="*/ 802744 h 1138224"/>
              <a:gd name="connsiteX5" fmla="*/ 5667270 w 9024189"/>
              <a:gd name="connsiteY5" fmla="*/ 938668 h 1138224"/>
              <a:gd name="connsiteX6" fmla="*/ 8900262 w 9024189"/>
              <a:gd name="connsiteY6" fmla="*/ 13383 h 11382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024189" h="1138224">
                <a:moveTo>
                  <a:pt x="9024189" y="0"/>
                </a:moveTo>
                <a:lnTo>
                  <a:pt x="9024189" y="1138224"/>
                </a:lnTo>
                <a:lnTo>
                  <a:pt x="0" y="1138224"/>
                </a:lnTo>
                <a:lnTo>
                  <a:pt x="440362" y="1086949"/>
                </a:lnTo>
                <a:cubicBezTo>
                  <a:pt x="1408308" y="1093127"/>
                  <a:pt x="2238270" y="827457"/>
                  <a:pt x="3109421" y="802744"/>
                </a:cubicBezTo>
                <a:cubicBezTo>
                  <a:pt x="3980572" y="778031"/>
                  <a:pt x="4680789" y="1072533"/>
                  <a:pt x="5667270" y="938668"/>
                </a:cubicBezTo>
                <a:cubicBezTo>
                  <a:pt x="6592096" y="813170"/>
                  <a:pt x="8197509" y="122929"/>
                  <a:pt x="8900262" y="13383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2" name="任意多边形: 形状 121">
            <a:extLst>
              <a:ext uri="{FF2B5EF4-FFF2-40B4-BE49-F238E27FC236}">
                <a16:creationId xmlns="" xmlns:a16="http://schemas.microsoft.com/office/drawing/2014/main" id="{EDF2EF12-08A9-428D-8EB7-29D948CE1E88}"/>
              </a:ext>
            </a:extLst>
          </p:cNvPr>
          <p:cNvSpPr/>
          <p:nvPr/>
        </p:nvSpPr>
        <p:spPr>
          <a:xfrm flipH="1">
            <a:off x="1" y="6066896"/>
            <a:ext cx="5042839" cy="791105"/>
          </a:xfrm>
          <a:custGeom>
            <a:avLst/>
            <a:gdLst>
              <a:gd name="connsiteX0" fmla="*/ 5042839 w 5042839"/>
              <a:gd name="connsiteY0" fmla="*/ 0 h 791105"/>
              <a:gd name="connsiteX1" fmla="*/ 4938550 w 5042839"/>
              <a:gd name="connsiteY1" fmla="*/ 11262 h 791105"/>
              <a:gd name="connsiteX2" fmla="*/ 2113333 w 5042839"/>
              <a:gd name="connsiteY2" fmla="*/ 380492 h 791105"/>
              <a:gd name="connsiteX3" fmla="*/ 35335 w 5042839"/>
              <a:gd name="connsiteY3" fmla="*/ 778856 h 791105"/>
              <a:gd name="connsiteX4" fmla="*/ 0 w 5042839"/>
              <a:gd name="connsiteY4" fmla="*/ 791105 h 791105"/>
              <a:gd name="connsiteX5" fmla="*/ 5042839 w 5042839"/>
              <a:gd name="connsiteY5" fmla="*/ 791105 h 7911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42839" h="791105">
                <a:moveTo>
                  <a:pt x="5042839" y="0"/>
                </a:moveTo>
                <a:lnTo>
                  <a:pt x="4938550" y="11262"/>
                </a:lnTo>
                <a:cubicBezTo>
                  <a:pt x="4235797" y="120808"/>
                  <a:pt x="3853707" y="366205"/>
                  <a:pt x="2113333" y="380492"/>
                </a:cubicBezTo>
                <a:cubicBezTo>
                  <a:pt x="1025600" y="389422"/>
                  <a:pt x="493860" y="609225"/>
                  <a:pt x="35335" y="778856"/>
                </a:cubicBezTo>
                <a:lnTo>
                  <a:pt x="0" y="791105"/>
                </a:lnTo>
                <a:lnTo>
                  <a:pt x="5042839" y="791105"/>
                </a:ln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3497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C68E663D-85B6-488B-BE1C-B5C46BF986A4}"/>
              </a:ext>
            </a:extLst>
          </p:cNvPr>
          <p:cNvGrpSpPr/>
          <p:nvPr/>
        </p:nvGrpSpPr>
        <p:grpSpPr>
          <a:xfrm>
            <a:off x="4199468" y="666667"/>
            <a:ext cx="274168" cy="185868"/>
            <a:chOff x="4898611" y="653984"/>
            <a:chExt cx="274168" cy="185868"/>
          </a:xfrm>
        </p:grpSpPr>
        <p:cxnSp>
          <p:nvCxnSpPr>
            <p:cNvPr id="3" name="直接连接符 2">
              <a:extLst>
                <a:ext uri="{FF2B5EF4-FFF2-40B4-BE49-F238E27FC236}">
                  <a16:creationId xmlns="" xmlns:a16="http://schemas.microsoft.com/office/drawing/2014/main" id="{7B617BC8-4A68-4EC8-8992-1963CF82D88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021373" y="685825"/>
              <a:ext cx="41070" cy="154027"/>
            </a:xfrm>
            <a:prstGeom prst="line">
              <a:avLst/>
            </a:prstGeom>
            <a:ln w="79375" cap="rnd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直接连接符 3">
              <a:extLst>
                <a:ext uri="{FF2B5EF4-FFF2-40B4-BE49-F238E27FC236}">
                  <a16:creationId xmlns="" xmlns:a16="http://schemas.microsoft.com/office/drawing/2014/main" id="{579ADECA-BBCC-4EEC-AEF3-917FE66311F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137541" y="653984"/>
              <a:ext cx="35238" cy="132150"/>
            </a:xfrm>
            <a:prstGeom prst="line">
              <a:avLst/>
            </a:prstGeom>
            <a:ln w="60325" cap="rnd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>
              <a:extLst>
                <a:ext uri="{FF2B5EF4-FFF2-40B4-BE49-F238E27FC236}">
                  <a16:creationId xmlns="" xmlns:a16="http://schemas.microsoft.com/office/drawing/2014/main" id="{6890FB08-C679-4687-8C70-2073AF264A7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898611" y="718152"/>
              <a:ext cx="16236" cy="60891"/>
            </a:xfrm>
            <a:prstGeom prst="line">
              <a:avLst/>
            </a:prstGeom>
            <a:ln w="34925" cap="rnd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组合 5">
            <a:extLst>
              <a:ext uri="{FF2B5EF4-FFF2-40B4-BE49-F238E27FC236}">
                <a16:creationId xmlns="" xmlns:a16="http://schemas.microsoft.com/office/drawing/2014/main" id="{0414C440-8F41-4DC4-8CEC-CB0E1CBE33EB}"/>
              </a:ext>
            </a:extLst>
          </p:cNvPr>
          <p:cNvGrpSpPr/>
          <p:nvPr/>
        </p:nvGrpSpPr>
        <p:grpSpPr>
          <a:xfrm>
            <a:off x="7718365" y="666667"/>
            <a:ext cx="274168" cy="185868"/>
            <a:chOff x="7072498" y="643443"/>
            <a:chExt cx="274168" cy="185868"/>
          </a:xfrm>
        </p:grpSpPr>
        <p:cxnSp>
          <p:nvCxnSpPr>
            <p:cNvPr id="7" name="直接连接符 6">
              <a:extLst>
                <a:ext uri="{FF2B5EF4-FFF2-40B4-BE49-F238E27FC236}">
                  <a16:creationId xmlns="" xmlns:a16="http://schemas.microsoft.com/office/drawing/2014/main" id="{E4123386-ED1F-4919-9E45-B8042E8E51C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195260" y="675284"/>
              <a:ext cx="41070" cy="154027"/>
            </a:xfrm>
            <a:prstGeom prst="line">
              <a:avLst/>
            </a:prstGeom>
            <a:ln w="79375" cap="rnd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>
              <a:extLst>
                <a:ext uri="{FF2B5EF4-FFF2-40B4-BE49-F238E27FC236}">
                  <a16:creationId xmlns="" xmlns:a16="http://schemas.microsoft.com/office/drawing/2014/main" id="{DFFE2416-BF02-490C-90EF-B4DD9FA9207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311428" y="643443"/>
              <a:ext cx="35238" cy="132150"/>
            </a:xfrm>
            <a:prstGeom prst="line">
              <a:avLst/>
            </a:prstGeom>
            <a:ln w="60325" cap="rnd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>
              <a:extLst>
                <a:ext uri="{FF2B5EF4-FFF2-40B4-BE49-F238E27FC236}">
                  <a16:creationId xmlns="" xmlns:a16="http://schemas.microsoft.com/office/drawing/2014/main" id="{0BDE057B-4794-4218-90DE-C70943DF73F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072498" y="707611"/>
              <a:ext cx="16236" cy="60891"/>
            </a:xfrm>
            <a:prstGeom prst="line">
              <a:avLst/>
            </a:prstGeom>
            <a:ln w="34925" cap="rnd">
              <a:solidFill>
                <a:srgbClr val="F8CF0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40EEDAAD-D69E-4513-BC3E-6502A4967A96}"/>
              </a:ext>
            </a:extLst>
          </p:cNvPr>
          <p:cNvSpPr txBox="1"/>
          <p:nvPr/>
        </p:nvSpPr>
        <p:spPr>
          <a:xfrm>
            <a:off x="4730883" y="243594"/>
            <a:ext cx="2730235" cy="103201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>
              <a:lnSpc>
                <a:spcPct val="120000"/>
              </a:lnSpc>
              <a:spcAft>
                <a:spcPts val="1200"/>
              </a:spcAft>
            </a:pPr>
            <a:r>
              <a:rPr lang="zh-CN" altLang="en-US" sz="540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微软雅黑" panose="020B0503020204020204" pitchFamily="34" charset="-122"/>
              </a:rPr>
              <a:t>课程介绍</a:t>
            </a:r>
            <a:endParaRPr lang="zh-CN" altLang="en-US" sz="5400" dirty="0">
              <a:solidFill>
                <a:srgbClr val="FFFFFF"/>
              </a:solidFill>
              <a:latin typeface="优设标题黑" panose="00000500000000000000" pitchFamily="2" charset="-122"/>
              <a:ea typeface="优设标题黑" panose="00000500000000000000" pitchFamily="2" charset="-122"/>
              <a:sym typeface="微软雅黑" panose="020B0503020204020204" pitchFamily="34" charset="-122"/>
            </a:endParaRPr>
          </a:p>
        </p:txBody>
      </p:sp>
      <p:sp>
        <p:nvSpPr>
          <p:cNvPr id="11" name="文本框 10" hidden="1">
            <a:extLst>
              <a:ext uri="{FF2B5EF4-FFF2-40B4-BE49-F238E27FC236}">
                <a16:creationId xmlns="" xmlns:a16="http://schemas.microsoft.com/office/drawing/2014/main" id="{C3F6230F-237C-473A-AF41-39813D8FBDD8}"/>
              </a:ext>
            </a:extLst>
          </p:cNvPr>
          <p:cNvSpPr txBox="1"/>
          <p:nvPr/>
        </p:nvSpPr>
        <p:spPr>
          <a:xfrm>
            <a:off x="8852235" y="3225114"/>
            <a:ext cx="1292662" cy="120032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3600" b="1" i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3600" b="1" i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3600" b="1" i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</a:p>
        </p:txBody>
      </p:sp>
      <p:sp>
        <p:nvSpPr>
          <p:cNvPr id="64" name="文本框 63" hidden="1">
            <a:extLst>
              <a:ext uri="{FF2B5EF4-FFF2-40B4-BE49-F238E27FC236}">
                <a16:creationId xmlns="" xmlns:a16="http://schemas.microsoft.com/office/drawing/2014/main" id="{3A2091B1-9867-4481-B998-D26A0F31B9D3}"/>
              </a:ext>
            </a:extLst>
          </p:cNvPr>
          <p:cNvSpPr txBox="1"/>
          <p:nvPr/>
        </p:nvSpPr>
        <p:spPr>
          <a:xfrm>
            <a:off x="9131977" y="3779558"/>
            <a:ext cx="738664" cy="120032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3600" b="1" i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</a:t>
            </a:r>
          </a:p>
        </p:txBody>
      </p:sp>
      <p:sp>
        <p:nvSpPr>
          <p:cNvPr id="137" name="任意多边形: 形状 136">
            <a:extLst>
              <a:ext uri="{FF2B5EF4-FFF2-40B4-BE49-F238E27FC236}">
                <a16:creationId xmlns="" xmlns:a16="http://schemas.microsoft.com/office/drawing/2014/main" id="{362BD883-5EC9-4C4E-A395-A15D9CC2FE62}"/>
              </a:ext>
            </a:extLst>
          </p:cNvPr>
          <p:cNvSpPr/>
          <p:nvPr/>
        </p:nvSpPr>
        <p:spPr>
          <a:xfrm>
            <a:off x="0" y="4845377"/>
            <a:ext cx="12192000" cy="2012624"/>
          </a:xfrm>
          <a:custGeom>
            <a:avLst/>
            <a:gdLst>
              <a:gd name="connsiteX0" fmla="*/ 0 w 12192000"/>
              <a:gd name="connsiteY0" fmla="*/ 0 h 1785154"/>
              <a:gd name="connsiteX1" fmla="*/ 346166 w 12192000"/>
              <a:gd name="connsiteY1" fmla="*/ 118538 h 1785154"/>
              <a:gd name="connsiteX2" fmla="*/ 6096000 w 12192000"/>
              <a:gd name="connsiteY2" fmla="*/ 812890 h 1785154"/>
              <a:gd name="connsiteX3" fmla="*/ 11845835 w 12192000"/>
              <a:gd name="connsiteY3" fmla="*/ 118538 h 1785154"/>
              <a:gd name="connsiteX4" fmla="*/ 12192000 w 12192000"/>
              <a:gd name="connsiteY4" fmla="*/ 0 h 1785154"/>
              <a:gd name="connsiteX5" fmla="*/ 12192000 w 12192000"/>
              <a:gd name="connsiteY5" fmla="*/ 1785154 h 1785154"/>
              <a:gd name="connsiteX6" fmla="*/ 0 w 12192000"/>
              <a:gd name="connsiteY6" fmla="*/ 1785154 h 17851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1785154">
                <a:moveTo>
                  <a:pt x="0" y="0"/>
                </a:moveTo>
                <a:lnTo>
                  <a:pt x="346166" y="118538"/>
                </a:lnTo>
                <a:cubicBezTo>
                  <a:pt x="1712855" y="542596"/>
                  <a:pt x="3781158" y="812890"/>
                  <a:pt x="6096000" y="812890"/>
                </a:cubicBezTo>
                <a:cubicBezTo>
                  <a:pt x="8410842" y="812890"/>
                  <a:pt x="10479145" y="542596"/>
                  <a:pt x="11845835" y="118538"/>
                </a:cubicBezTo>
                <a:lnTo>
                  <a:pt x="12192000" y="0"/>
                </a:lnTo>
                <a:lnTo>
                  <a:pt x="12192000" y="1785154"/>
                </a:lnTo>
                <a:lnTo>
                  <a:pt x="0" y="1785154"/>
                </a:lnTo>
                <a:close/>
              </a:path>
            </a:pathLst>
          </a:custGeom>
          <a:gradFill>
            <a:gsLst>
              <a:gs pos="57000">
                <a:schemeClr val="accent1"/>
              </a:gs>
              <a:gs pos="100000">
                <a:schemeClr val="accent2"/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7" name="组合 186">
            <a:extLst>
              <a:ext uri="{FF2B5EF4-FFF2-40B4-BE49-F238E27FC236}">
                <a16:creationId xmlns="" xmlns:a16="http://schemas.microsoft.com/office/drawing/2014/main" id="{2E680E63-F0B9-4DC0-AF14-1219EDD52CEF}"/>
              </a:ext>
            </a:extLst>
          </p:cNvPr>
          <p:cNvGrpSpPr/>
          <p:nvPr/>
        </p:nvGrpSpPr>
        <p:grpSpPr>
          <a:xfrm>
            <a:off x="7935904" y="2446028"/>
            <a:ext cx="2823204" cy="3747673"/>
            <a:chOff x="7828700" y="2259845"/>
            <a:chExt cx="2823204" cy="3747673"/>
          </a:xfrm>
          <a:effectLst>
            <a:reflection blurRad="6350" stA="27000" endPos="16000" dist="63500" dir="5400000" sy="-100000" algn="bl" rotWithShape="0"/>
          </a:effectLst>
        </p:grpSpPr>
        <p:sp>
          <p:nvSpPr>
            <p:cNvPr id="136" name="矩形: 圆角 135">
              <a:extLst>
                <a:ext uri="{FF2B5EF4-FFF2-40B4-BE49-F238E27FC236}">
                  <a16:creationId xmlns="" xmlns:a16="http://schemas.microsoft.com/office/drawing/2014/main" id="{75E6BFB9-912C-47C4-837A-D5C8AF383210}"/>
                </a:ext>
              </a:extLst>
            </p:cNvPr>
            <p:cNvSpPr/>
            <p:nvPr/>
          </p:nvSpPr>
          <p:spPr>
            <a:xfrm>
              <a:off x="7828700" y="2259845"/>
              <a:ext cx="2823204" cy="3747673"/>
            </a:xfrm>
            <a:prstGeom prst="roundRect">
              <a:avLst>
                <a:gd name="adj" fmla="val 2946"/>
              </a:avLst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54" name="组合 153">
              <a:extLst>
                <a:ext uri="{FF2B5EF4-FFF2-40B4-BE49-F238E27FC236}">
                  <a16:creationId xmlns="" xmlns:a16="http://schemas.microsoft.com/office/drawing/2014/main" id="{60020C80-9A02-4C2E-8EED-004250A7185E}"/>
                </a:ext>
              </a:extLst>
            </p:cNvPr>
            <p:cNvGrpSpPr/>
            <p:nvPr/>
          </p:nvGrpSpPr>
          <p:grpSpPr>
            <a:xfrm>
              <a:off x="8875541" y="2595666"/>
              <a:ext cx="729522" cy="729524"/>
              <a:chOff x="9678694" y="1071216"/>
              <a:chExt cx="932033" cy="932036"/>
            </a:xfrm>
            <a:effectLst>
              <a:outerShdw blurRad="38100" sx="102000" sy="102000" algn="ctr" rotWithShape="0">
                <a:prstClr val="black">
                  <a:alpha val="12000"/>
                </a:prstClr>
              </a:outerShdw>
            </a:effectLst>
          </p:grpSpPr>
          <p:sp>
            <p:nvSpPr>
              <p:cNvPr id="147" name="椭圆 146">
                <a:extLst>
                  <a:ext uri="{FF2B5EF4-FFF2-40B4-BE49-F238E27FC236}">
                    <a16:creationId xmlns="" xmlns:a16="http://schemas.microsoft.com/office/drawing/2014/main" id="{2AA14139-8012-483B-9C0D-8D31F8A11090}"/>
                  </a:ext>
                </a:extLst>
              </p:cNvPr>
              <p:cNvSpPr/>
              <p:nvPr/>
            </p:nvSpPr>
            <p:spPr>
              <a:xfrm>
                <a:off x="9678694" y="1071216"/>
                <a:ext cx="932033" cy="932036"/>
              </a:xfrm>
              <a:prstGeom prst="ellipse">
                <a:avLst/>
              </a:prstGeom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图形 29">
                <a:extLst>
                  <a:ext uri="{FF2B5EF4-FFF2-40B4-BE49-F238E27FC236}">
                    <a16:creationId xmlns="" xmlns:a16="http://schemas.microsoft.com/office/drawing/2014/main" id="{ABF1B9AD-AE58-4E77-A664-31F03BFE28C5}"/>
                  </a:ext>
                </a:extLst>
              </p:cNvPr>
              <p:cNvSpPr/>
              <p:nvPr/>
            </p:nvSpPr>
            <p:spPr>
              <a:xfrm>
                <a:off x="9922498" y="1337237"/>
                <a:ext cx="444424" cy="399994"/>
              </a:xfrm>
              <a:custGeom>
                <a:avLst/>
                <a:gdLst>
                  <a:gd name="connsiteX0" fmla="*/ 488528 w 1395635"/>
                  <a:gd name="connsiteY0" fmla="*/ 558106 h 1256109"/>
                  <a:gd name="connsiteX1" fmla="*/ 767581 w 1395635"/>
                  <a:gd name="connsiteY1" fmla="*/ 279053 h 1256109"/>
                  <a:gd name="connsiteX2" fmla="*/ 488528 w 1395635"/>
                  <a:gd name="connsiteY2" fmla="*/ 0 h 1256109"/>
                  <a:gd name="connsiteX3" fmla="*/ 209476 w 1395635"/>
                  <a:gd name="connsiteY3" fmla="*/ 279053 h 1256109"/>
                  <a:gd name="connsiteX4" fmla="*/ 488528 w 1395635"/>
                  <a:gd name="connsiteY4" fmla="*/ 558106 h 1256109"/>
                  <a:gd name="connsiteX5" fmla="*/ 488528 w 1395635"/>
                  <a:gd name="connsiteY5" fmla="*/ 627683 h 1256109"/>
                  <a:gd name="connsiteX6" fmla="*/ 0 w 1395635"/>
                  <a:gd name="connsiteY6" fmla="*/ 1185788 h 1256109"/>
                  <a:gd name="connsiteX7" fmla="*/ 0 w 1395635"/>
                  <a:gd name="connsiteY7" fmla="*/ 1255737 h 1256109"/>
                  <a:gd name="connsiteX8" fmla="*/ 976685 w 1395635"/>
                  <a:gd name="connsiteY8" fmla="*/ 1255737 h 1256109"/>
                  <a:gd name="connsiteX9" fmla="*/ 976685 w 1395635"/>
                  <a:gd name="connsiteY9" fmla="*/ 1185788 h 1256109"/>
                  <a:gd name="connsiteX10" fmla="*/ 488528 w 1395635"/>
                  <a:gd name="connsiteY10" fmla="*/ 627683 h 1256109"/>
                  <a:gd name="connsiteX11" fmla="*/ 1046634 w 1395635"/>
                  <a:gd name="connsiteY11" fmla="*/ 767209 h 1256109"/>
                  <a:gd name="connsiteX12" fmla="*/ 1256109 w 1395635"/>
                  <a:gd name="connsiteY12" fmla="*/ 557733 h 1256109"/>
                  <a:gd name="connsiteX13" fmla="*/ 1046634 w 1395635"/>
                  <a:gd name="connsiteY13" fmla="*/ 348258 h 1256109"/>
                  <a:gd name="connsiteX14" fmla="*/ 837158 w 1395635"/>
                  <a:gd name="connsiteY14" fmla="*/ 557733 h 1256109"/>
                  <a:gd name="connsiteX15" fmla="*/ 1046634 w 1395635"/>
                  <a:gd name="connsiteY15" fmla="*/ 767209 h 1256109"/>
                  <a:gd name="connsiteX16" fmla="*/ 1046634 w 1395635"/>
                  <a:gd name="connsiteY16" fmla="*/ 837158 h 1256109"/>
                  <a:gd name="connsiteX17" fmla="*/ 1032123 w 1395635"/>
                  <a:gd name="connsiteY17" fmla="*/ 837902 h 1256109"/>
                  <a:gd name="connsiteX18" fmla="*/ 1063377 w 1395635"/>
                  <a:gd name="connsiteY18" fmla="*/ 906363 h 1256109"/>
                  <a:gd name="connsiteX19" fmla="*/ 1116583 w 1395635"/>
                  <a:gd name="connsiteY19" fmla="*/ 1186160 h 1256109"/>
                  <a:gd name="connsiteX20" fmla="*/ 1116583 w 1395635"/>
                  <a:gd name="connsiteY20" fmla="*/ 1256109 h 1256109"/>
                  <a:gd name="connsiteX21" fmla="*/ 1395636 w 1395635"/>
                  <a:gd name="connsiteY21" fmla="*/ 1256109 h 1256109"/>
                  <a:gd name="connsiteX22" fmla="*/ 1395636 w 1395635"/>
                  <a:gd name="connsiteY22" fmla="*/ 1185788 h 1256109"/>
                  <a:gd name="connsiteX23" fmla="*/ 1046634 w 1395635"/>
                  <a:gd name="connsiteY23" fmla="*/ 837158 h 12561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1395635" h="1256109">
                    <a:moveTo>
                      <a:pt x="488528" y="558106"/>
                    </a:moveTo>
                    <a:cubicBezTo>
                      <a:pt x="642565" y="558106"/>
                      <a:pt x="767581" y="433090"/>
                      <a:pt x="767581" y="279053"/>
                    </a:cubicBezTo>
                    <a:cubicBezTo>
                      <a:pt x="767581" y="125388"/>
                      <a:pt x="642565" y="0"/>
                      <a:pt x="488528" y="0"/>
                    </a:cubicBezTo>
                    <a:cubicBezTo>
                      <a:pt x="335235" y="0"/>
                      <a:pt x="209476" y="125388"/>
                      <a:pt x="209476" y="279053"/>
                    </a:cubicBezTo>
                    <a:cubicBezTo>
                      <a:pt x="209476" y="433090"/>
                      <a:pt x="334863" y="558106"/>
                      <a:pt x="488528" y="558106"/>
                    </a:cubicBezTo>
                    <a:close/>
                    <a:moveTo>
                      <a:pt x="488528" y="627683"/>
                    </a:moveTo>
                    <a:cubicBezTo>
                      <a:pt x="219149" y="627683"/>
                      <a:pt x="0" y="878086"/>
                      <a:pt x="0" y="1185788"/>
                    </a:cubicBezTo>
                    <a:lnTo>
                      <a:pt x="0" y="1255737"/>
                    </a:lnTo>
                    <a:lnTo>
                      <a:pt x="976685" y="1255737"/>
                    </a:lnTo>
                    <a:lnTo>
                      <a:pt x="976685" y="1185788"/>
                    </a:lnTo>
                    <a:cubicBezTo>
                      <a:pt x="976685" y="878086"/>
                      <a:pt x="757535" y="627683"/>
                      <a:pt x="488528" y="627683"/>
                    </a:cubicBezTo>
                    <a:close/>
                    <a:moveTo>
                      <a:pt x="1046634" y="767209"/>
                    </a:moveTo>
                    <a:cubicBezTo>
                      <a:pt x="1162348" y="767209"/>
                      <a:pt x="1256109" y="673819"/>
                      <a:pt x="1256109" y="557733"/>
                    </a:cubicBezTo>
                    <a:cubicBezTo>
                      <a:pt x="1256109" y="442764"/>
                      <a:pt x="1162720" y="348258"/>
                      <a:pt x="1046634" y="348258"/>
                    </a:cubicBezTo>
                    <a:cubicBezTo>
                      <a:pt x="931664" y="348258"/>
                      <a:pt x="837158" y="442392"/>
                      <a:pt x="837158" y="557733"/>
                    </a:cubicBezTo>
                    <a:cubicBezTo>
                      <a:pt x="837158" y="673819"/>
                      <a:pt x="931292" y="767209"/>
                      <a:pt x="1046634" y="767209"/>
                    </a:cubicBezTo>
                    <a:close/>
                    <a:moveTo>
                      <a:pt x="1046634" y="837158"/>
                    </a:moveTo>
                    <a:cubicBezTo>
                      <a:pt x="1041797" y="837158"/>
                      <a:pt x="1036960" y="837158"/>
                      <a:pt x="1032123" y="837902"/>
                    </a:cubicBezTo>
                    <a:cubicBezTo>
                      <a:pt x="1037704" y="847576"/>
                      <a:pt x="1058540" y="893713"/>
                      <a:pt x="1063377" y="906363"/>
                    </a:cubicBezTo>
                    <a:cubicBezTo>
                      <a:pt x="1097607" y="992312"/>
                      <a:pt x="1116583" y="1086445"/>
                      <a:pt x="1116583" y="1186160"/>
                    </a:cubicBezTo>
                    <a:lnTo>
                      <a:pt x="1116583" y="1256109"/>
                    </a:lnTo>
                    <a:lnTo>
                      <a:pt x="1395636" y="1256109"/>
                    </a:lnTo>
                    <a:lnTo>
                      <a:pt x="1395636" y="1185788"/>
                    </a:lnTo>
                    <a:cubicBezTo>
                      <a:pt x="1395264" y="993800"/>
                      <a:pt x="1238994" y="837158"/>
                      <a:pt x="1046634" y="837158"/>
                    </a:cubicBezTo>
                    <a:close/>
                  </a:path>
                </a:pathLst>
              </a:custGeom>
              <a:solidFill>
                <a:schemeClr val="bg1"/>
              </a:solidFill>
              <a:ln w="1860" cap="flat">
                <a:noFill/>
                <a:prstDash val="solid"/>
                <a:miter/>
              </a:ln>
              <a:effectLst>
                <a:outerShdw dist="25400" dir="2700000" algn="tl" rotWithShape="0">
                  <a:prstClr val="black">
                    <a:alpha val="18000"/>
                  </a:prst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53" name="椭圆 152">
                <a:extLst>
                  <a:ext uri="{FF2B5EF4-FFF2-40B4-BE49-F238E27FC236}">
                    <a16:creationId xmlns="" xmlns:a16="http://schemas.microsoft.com/office/drawing/2014/main" id="{6B391606-F088-4BAE-A44B-E21FB2B4F3BE}"/>
                  </a:ext>
                </a:extLst>
              </p:cNvPr>
              <p:cNvSpPr/>
              <p:nvPr/>
            </p:nvSpPr>
            <p:spPr>
              <a:xfrm>
                <a:off x="9718665" y="1111188"/>
                <a:ext cx="852090" cy="852092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69" name="文本框 168">
              <a:extLst>
                <a:ext uri="{FF2B5EF4-FFF2-40B4-BE49-F238E27FC236}">
                  <a16:creationId xmlns="" xmlns:a16="http://schemas.microsoft.com/office/drawing/2014/main" id="{77F65E87-FCF2-4E85-98B0-6430AB4A7BA4}"/>
                </a:ext>
              </a:extLst>
            </p:cNvPr>
            <p:cNvSpPr txBox="1"/>
            <p:nvPr/>
          </p:nvSpPr>
          <p:spPr>
            <a:xfrm>
              <a:off x="7949695" y="4024557"/>
              <a:ext cx="2581214" cy="13645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05750">
                <a:lnSpc>
                  <a:spcPct val="120000"/>
                </a:lnSpc>
                <a:spcAft>
                  <a:spcPts val="600"/>
                </a:spcAft>
              </a:pPr>
              <a:r>
                <a:rPr lang="zh-CN" altLang="en-US" sz="1400">
                  <a:solidFill>
                    <a:schemeClr val="tx1">
                      <a:lumMod val="7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请在这里输入您所需要的正文文字，此处的行间距为</a:t>
              </a:r>
              <a:r>
                <a:rPr lang="en-US" altLang="zh-CN" sz="1400">
                  <a:solidFill>
                    <a:schemeClr val="tx1">
                      <a:lumMod val="7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1.2</a:t>
              </a:r>
              <a:r>
                <a:rPr lang="zh-CN" altLang="en-US" sz="1400">
                  <a:solidFill>
                    <a:schemeClr val="tx1">
                      <a:lumMod val="7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倍。请在这里输入您所需要的正文文字，此处的行间距为</a:t>
              </a:r>
              <a:r>
                <a:rPr lang="en-US" altLang="zh-CN" sz="1400">
                  <a:solidFill>
                    <a:schemeClr val="tx1">
                      <a:lumMod val="7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1.2</a:t>
              </a:r>
              <a:r>
                <a:rPr lang="zh-CN" altLang="en-US" sz="1400">
                  <a:solidFill>
                    <a:schemeClr val="tx1">
                      <a:lumMod val="7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倍。</a:t>
              </a:r>
            </a:p>
          </p:txBody>
        </p:sp>
        <p:sp>
          <p:nvSpPr>
            <p:cNvPr id="170" name="文本框 169">
              <a:extLst>
                <a:ext uri="{FF2B5EF4-FFF2-40B4-BE49-F238E27FC236}">
                  <a16:creationId xmlns="" xmlns:a16="http://schemas.microsoft.com/office/drawing/2014/main" id="{099B6924-50AE-488D-8A44-8DABE1189372}"/>
                </a:ext>
              </a:extLst>
            </p:cNvPr>
            <p:cNvSpPr txBox="1"/>
            <p:nvPr/>
          </p:nvSpPr>
          <p:spPr>
            <a:xfrm>
              <a:off x="8187669" y="3516839"/>
              <a:ext cx="212046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>
                  <a:solidFill>
                    <a:srgbClr val="21713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标题文本</a:t>
              </a:r>
            </a:p>
          </p:txBody>
        </p:sp>
        <p:sp>
          <p:nvSpPr>
            <p:cNvPr id="171" name="矩形: 圆角 170">
              <a:extLst>
                <a:ext uri="{FF2B5EF4-FFF2-40B4-BE49-F238E27FC236}">
                  <a16:creationId xmlns="" xmlns:a16="http://schemas.microsoft.com/office/drawing/2014/main" id="{75F55818-BCF0-4C51-B423-E4A619E4096B}"/>
                </a:ext>
              </a:extLst>
            </p:cNvPr>
            <p:cNvSpPr/>
            <p:nvPr/>
          </p:nvSpPr>
          <p:spPr>
            <a:xfrm>
              <a:off x="10297130" y="5684107"/>
              <a:ext cx="233779" cy="178227"/>
            </a:xfrm>
            <a:custGeom>
              <a:avLst/>
              <a:gdLst>
                <a:gd name="connsiteX0" fmla="*/ 0 w 2823204"/>
                <a:gd name="connsiteY0" fmla="*/ 83172 h 3747673"/>
                <a:gd name="connsiteX1" fmla="*/ 83172 w 2823204"/>
                <a:gd name="connsiteY1" fmla="*/ 0 h 3747673"/>
                <a:gd name="connsiteX2" fmla="*/ 2740032 w 2823204"/>
                <a:gd name="connsiteY2" fmla="*/ 0 h 3747673"/>
                <a:gd name="connsiteX3" fmla="*/ 2823204 w 2823204"/>
                <a:gd name="connsiteY3" fmla="*/ 83172 h 3747673"/>
                <a:gd name="connsiteX4" fmla="*/ 2823204 w 2823204"/>
                <a:gd name="connsiteY4" fmla="*/ 3664501 h 3747673"/>
                <a:gd name="connsiteX5" fmla="*/ 2740032 w 2823204"/>
                <a:gd name="connsiteY5" fmla="*/ 3747673 h 3747673"/>
                <a:gd name="connsiteX6" fmla="*/ 83172 w 2823204"/>
                <a:gd name="connsiteY6" fmla="*/ 3747673 h 3747673"/>
                <a:gd name="connsiteX7" fmla="*/ 0 w 2823204"/>
                <a:gd name="connsiteY7" fmla="*/ 3664501 h 3747673"/>
                <a:gd name="connsiteX8" fmla="*/ 0 w 2823204"/>
                <a:gd name="connsiteY8" fmla="*/ 83172 h 3747673"/>
                <a:gd name="connsiteX0" fmla="*/ 0 w 2823204"/>
                <a:gd name="connsiteY0" fmla="*/ 83172 h 3747673"/>
                <a:gd name="connsiteX1" fmla="*/ 83172 w 2823204"/>
                <a:gd name="connsiteY1" fmla="*/ 0 h 3747673"/>
                <a:gd name="connsiteX2" fmla="*/ 2740032 w 2823204"/>
                <a:gd name="connsiteY2" fmla="*/ 0 h 3747673"/>
                <a:gd name="connsiteX3" fmla="*/ 2823204 w 2823204"/>
                <a:gd name="connsiteY3" fmla="*/ 83172 h 3747673"/>
                <a:gd name="connsiteX4" fmla="*/ 2823204 w 2823204"/>
                <a:gd name="connsiteY4" fmla="*/ 3664501 h 3747673"/>
                <a:gd name="connsiteX5" fmla="*/ 2740032 w 2823204"/>
                <a:gd name="connsiteY5" fmla="*/ 3747673 h 3747673"/>
                <a:gd name="connsiteX6" fmla="*/ 83172 w 2823204"/>
                <a:gd name="connsiteY6" fmla="*/ 3747673 h 3747673"/>
                <a:gd name="connsiteX7" fmla="*/ 0 w 2823204"/>
                <a:gd name="connsiteY7" fmla="*/ 3664501 h 3747673"/>
                <a:gd name="connsiteX8" fmla="*/ 91440 w 2823204"/>
                <a:gd name="connsiteY8" fmla="*/ 174612 h 3747673"/>
                <a:gd name="connsiteX0" fmla="*/ 0 w 2823204"/>
                <a:gd name="connsiteY0" fmla="*/ 83172 h 3747673"/>
                <a:gd name="connsiteX1" fmla="*/ 2740032 w 2823204"/>
                <a:gd name="connsiteY1" fmla="*/ 0 h 3747673"/>
                <a:gd name="connsiteX2" fmla="*/ 2823204 w 2823204"/>
                <a:gd name="connsiteY2" fmla="*/ 83172 h 3747673"/>
                <a:gd name="connsiteX3" fmla="*/ 2823204 w 2823204"/>
                <a:gd name="connsiteY3" fmla="*/ 3664501 h 3747673"/>
                <a:gd name="connsiteX4" fmla="*/ 2740032 w 2823204"/>
                <a:gd name="connsiteY4" fmla="*/ 3747673 h 3747673"/>
                <a:gd name="connsiteX5" fmla="*/ 83172 w 2823204"/>
                <a:gd name="connsiteY5" fmla="*/ 3747673 h 3747673"/>
                <a:gd name="connsiteX6" fmla="*/ 0 w 2823204"/>
                <a:gd name="connsiteY6" fmla="*/ 3664501 h 3747673"/>
                <a:gd name="connsiteX7" fmla="*/ 91440 w 2823204"/>
                <a:gd name="connsiteY7" fmla="*/ 174612 h 3747673"/>
                <a:gd name="connsiteX0" fmla="*/ 2740032 w 2823204"/>
                <a:gd name="connsiteY0" fmla="*/ 0 h 3747673"/>
                <a:gd name="connsiteX1" fmla="*/ 2823204 w 2823204"/>
                <a:gd name="connsiteY1" fmla="*/ 83172 h 3747673"/>
                <a:gd name="connsiteX2" fmla="*/ 2823204 w 2823204"/>
                <a:gd name="connsiteY2" fmla="*/ 3664501 h 3747673"/>
                <a:gd name="connsiteX3" fmla="*/ 2740032 w 2823204"/>
                <a:gd name="connsiteY3" fmla="*/ 3747673 h 3747673"/>
                <a:gd name="connsiteX4" fmla="*/ 83172 w 2823204"/>
                <a:gd name="connsiteY4" fmla="*/ 3747673 h 3747673"/>
                <a:gd name="connsiteX5" fmla="*/ 0 w 2823204"/>
                <a:gd name="connsiteY5" fmla="*/ 3664501 h 3747673"/>
                <a:gd name="connsiteX6" fmla="*/ 91440 w 2823204"/>
                <a:gd name="connsiteY6" fmla="*/ 174612 h 3747673"/>
                <a:gd name="connsiteX0" fmla="*/ 2823204 w 2823204"/>
                <a:gd name="connsiteY0" fmla="*/ 0 h 3664501"/>
                <a:gd name="connsiteX1" fmla="*/ 2823204 w 2823204"/>
                <a:gd name="connsiteY1" fmla="*/ 3581329 h 3664501"/>
                <a:gd name="connsiteX2" fmla="*/ 2740032 w 2823204"/>
                <a:gd name="connsiteY2" fmla="*/ 3664501 h 3664501"/>
                <a:gd name="connsiteX3" fmla="*/ 83172 w 2823204"/>
                <a:gd name="connsiteY3" fmla="*/ 3664501 h 3664501"/>
                <a:gd name="connsiteX4" fmla="*/ 0 w 2823204"/>
                <a:gd name="connsiteY4" fmla="*/ 3581329 h 3664501"/>
                <a:gd name="connsiteX5" fmla="*/ 91440 w 2823204"/>
                <a:gd name="connsiteY5" fmla="*/ 91440 h 3664501"/>
                <a:gd name="connsiteX0" fmla="*/ 2823204 w 2823204"/>
                <a:gd name="connsiteY0" fmla="*/ 0 h 3664501"/>
                <a:gd name="connsiteX1" fmla="*/ 2823204 w 2823204"/>
                <a:gd name="connsiteY1" fmla="*/ 3581329 h 3664501"/>
                <a:gd name="connsiteX2" fmla="*/ 2740032 w 2823204"/>
                <a:gd name="connsiteY2" fmla="*/ 3664501 h 3664501"/>
                <a:gd name="connsiteX3" fmla="*/ 83172 w 2823204"/>
                <a:gd name="connsiteY3" fmla="*/ 3664501 h 3664501"/>
                <a:gd name="connsiteX4" fmla="*/ 0 w 2823204"/>
                <a:gd name="connsiteY4" fmla="*/ 3581329 h 3664501"/>
                <a:gd name="connsiteX0" fmla="*/ 2740032 w 2740032"/>
                <a:gd name="connsiteY0" fmla="*/ 0 h 3664501"/>
                <a:gd name="connsiteX1" fmla="*/ 2740032 w 2740032"/>
                <a:gd name="connsiteY1" fmla="*/ 3581329 h 3664501"/>
                <a:gd name="connsiteX2" fmla="*/ 2656860 w 2740032"/>
                <a:gd name="connsiteY2" fmla="*/ 3664501 h 3664501"/>
                <a:gd name="connsiteX3" fmla="*/ 0 w 2740032"/>
                <a:gd name="connsiteY3" fmla="*/ 3664501 h 3664501"/>
                <a:gd name="connsiteX0" fmla="*/ 2745411 w 2745411"/>
                <a:gd name="connsiteY0" fmla="*/ 0 h 566299"/>
                <a:gd name="connsiteX1" fmla="*/ 2740032 w 2745411"/>
                <a:gd name="connsiteY1" fmla="*/ 483127 h 566299"/>
                <a:gd name="connsiteX2" fmla="*/ 2656860 w 2745411"/>
                <a:gd name="connsiteY2" fmla="*/ 566299 h 566299"/>
                <a:gd name="connsiteX3" fmla="*/ 0 w 2745411"/>
                <a:gd name="connsiteY3" fmla="*/ 566299 h 566299"/>
                <a:gd name="connsiteX0" fmla="*/ 749867 w 749867"/>
                <a:gd name="connsiteY0" fmla="*/ 0 h 571678"/>
                <a:gd name="connsiteX1" fmla="*/ 744488 w 749867"/>
                <a:gd name="connsiteY1" fmla="*/ 483127 h 571678"/>
                <a:gd name="connsiteX2" fmla="*/ 661316 w 749867"/>
                <a:gd name="connsiteY2" fmla="*/ 566299 h 571678"/>
                <a:gd name="connsiteX3" fmla="*/ 0 w 749867"/>
                <a:gd name="connsiteY3" fmla="*/ 571678 h 571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49867" h="571678">
                  <a:moveTo>
                    <a:pt x="749867" y="0"/>
                  </a:moveTo>
                  <a:lnTo>
                    <a:pt x="744488" y="483127"/>
                  </a:lnTo>
                  <a:cubicBezTo>
                    <a:pt x="744488" y="529062"/>
                    <a:pt x="707251" y="566299"/>
                    <a:pt x="661316" y="566299"/>
                  </a:cubicBezTo>
                  <a:lnTo>
                    <a:pt x="0" y="571678"/>
                  </a:lnTo>
                </a:path>
              </a:pathLst>
            </a:custGeom>
            <a:noFill/>
            <a:ln w="254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6" name="组合 185">
            <a:extLst>
              <a:ext uri="{FF2B5EF4-FFF2-40B4-BE49-F238E27FC236}">
                <a16:creationId xmlns="" xmlns:a16="http://schemas.microsoft.com/office/drawing/2014/main" id="{A6748FF9-C6D5-414E-BCEC-2C1DBD202214}"/>
              </a:ext>
            </a:extLst>
          </p:cNvPr>
          <p:cNvGrpSpPr/>
          <p:nvPr/>
        </p:nvGrpSpPr>
        <p:grpSpPr>
          <a:xfrm>
            <a:off x="4684398" y="2122617"/>
            <a:ext cx="2823204" cy="3747673"/>
            <a:chOff x="4684398" y="2259845"/>
            <a:chExt cx="2823204" cy="3747673"/>
          </a:xfrm>
          <a:effectLst>
            <a:reflection blurRad="6350" stA="27000" endPos="16000" dist="63500" dir="5400000" sy="-100000" algn="bl" rotWithShape="0"/>
          </a:effectLst>
        </p:grpSpPr>
        <p:sp>
          <p:nvSpPr>
            <p:cNvPr id="134" name="矩形: 圆角 133">
              <a:extLst>
                <a:ext uri="{FF2B5EF4-FFF2-40B4-BE49-F238E27FC236}">
                  <a16:creationId xmlns="" xmlns:a16="http://schemas.microsoft.com/office/drawing/2014/main" id="{2C0673F2-D86C-494C-BC77-7207B49CBDF8}"/>
                </a:ext>
              </a:extLst>
            </p:cNvPr>
            <p:cNvSpPr/>
            <p:nvPr/>
          </p:nvSpPr>
          <p:spPr>
            <a:xfrm>
              <a:off x="4684398" y="2259845"/>
              <a:ext cx="2823204" cy="3747673"/>
            </a:xfrm>
            <a:prstGeom prst="roundRect">
              <a:avLst>
                <a:gd name="adj" fmla="val 2946"/>
              </a:avLst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55" name="组合 154">
              <a:extLst>
                <a:ext uri="{FF2B5EF4-FFF2-40B4-BE49-F238E27FC236}">
                  <a16:creationId xmlns="" xmlns:a16="http://schemas.microsoft.com/office/drawing/2014/main" id="{34B3BD1C-BC89-45F6-B3EF-EEEA3614A67A}"/>
                </a:ext>
              </a:extLst>
            </p:cNvPr>
            <p:cNvGrpSpPr/>
            <p:nvPr/>
          </p:nvGrpSpPr>
          <p:grpSpPr>
            <a:xfrm>
              <a:off x="5731239" y="2595666"/>
              <a:ext cx="729522" cy="729524"/>
              <a:chOff x="6411593" y="1185573"/>
              <a:chExt cx="932033" cy="932036"/>
            </a:xfrm>
            <a:effectLst>
              <a:outerShdw blurRad="38100" sx="102000" sy="102000" algn="ctr" rotWithShape="0">
                <a:prstClr val="black">
                  <a:alpha val="12000"/>
                </a:prstClr>
              </a:outerShdw>
            </a:effectLst>
          </p:grpSpPr>
          <p:sp>
            <p:nvSpPr>
              <p:cNvPr id="145" name="椭圆 144">
                <a:extLst>
                  <a:ext uri="{FF2B5EF4-FFF2-40B4-BE49-F238E27FC236}">
                    <a16:creationId xmlns="" xmlns:a16="http://schemas.microsoft.com/office/drawing/2014/main" id="{963BEBDB-F4D7-4ACB-839F-B8B616AE3765}"/>
                  </a:ext>
                </a:extLst>
              </p:cNvPr>
              <p:cNvSpPr/>
              <p:nvPr/>
            </p:nvSpPr>
            <p:spPr>
              <a:xfrm>
                <a:off x="6411593" y="1185573"/>
                <a:ext cx="932033" cy="932036"/>
              </a:xfrm>
              <a:prstGeom prst="ellipse">
                <a:avLst/>
              </a:prstGeom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34" name="图形 32">
                <a:extLst>
                  <a:ext uri="{FF2B5EF4-FFF2-40B4-BE49-F238E27FC236}">
                    <a16:creationId xmlns="" xmlns:a16="http://schemas.microsoft.com/office/drawing/2014/main" id="{BD355D8F-954C-47AC-9004-4110153A6A3C}"/>
                  </a:ext>
                </a:extLst>
              </p:cNvPr>
              <p:cNvGrpSpPr/>
              <p:nvPr/>
            </p:nvGrpSpPr>
            <p:grpSpPr>
              <a:xfrm>
                <a:off x="6578249" y="1352231"/>
                <a:ext cx="598720" cy="598720"/>
                <a:chOff x="254868" y="-1070818"/>
                <a:chExt cx="1395635" cy="1395635"/>
              </a:xfrm>
              <a:gradFill>
                <a:gsLst>
                  <a:gs pos="5700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p:grpSpPr>
            <p:sp>
              <p:nvSpPr>
                <p:cNvPr id="35" name="任意多边形: 形状 34">
                  <a:extLst>
                    <a:ext uri="{FF2B5EF4-FFF2-40B4-BE49-F238E27FC236}">
                      <a16:creationId xmlns="" xmlns:a16="http://schemas.microsoft.com/office/drawing/2014/main" id="{E973DF6A-BE4F-4ED1-8036-3E1DDB4333C3}"/>
                    </a:ext>
                  </a:extLst>
                </p:cNvPr>
                <p:cNvSpPr/>
                <p:nvPr/>
              </p:nvSpPr>
              <p:spPr>
                <a:xfrm>
                  <a:off x="518185" y="-884097"/>
                  <a:ext cx="102219" cy="1022193"/>
                </a:xfrm>
                <a:custGeom>
                  <a:avLst/>
                  <a:gdLst>
                    <a:gd name="connsiteX0" fmla="*/ 0 w 102219"/>
                    <a:gd name="connsiteY0" fmla="*/ 0 h 1022193"/>
                    <a:gd name="connsiteX1" fmla="*/ 102219 w 102219"/>
                    <a:gd name="connsiteY1" fmla="*/ 0 h 1022193"/>
                    <a:gd name="connsiteX2" fmla="*/ 102219 w 102219"/>
                    <a:gd name="connsiteY2" fmla="*/ 1022194 h 1022193"/>
                    <a:gd name="connsiteX3" fmla="*/ 0 w 102219"/>
                    <a:gd name="connsiteY3" fmla="*/ 1022194 h 10221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02219" h="1022193">
                      <a:moveTo>
                        <a:pt x="0" y="0"/>
                      </a:moveTo>
                      <a:lnTo>
                        <a:pt x="102219" y="0"/>
                      </a:lnTo>
                      <a:lnTo>
                        <a:pt x="102219" y="1022194"/>
                      </a:lnTo>
                      <a:lnTo>
                        <a:pt x="0" y="1022194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1860" cap="flat">
                  <a:noFill/>
                  <a:prstDash val="solid"/>
                  <a:miter/>
                </a:ln>
                <a:effectLst>
                  <a:outerShdw dist="25400" dir="2700000" algn="tl" rotWithShape="0">
                    <a:prstClr val="black">
                      <a:alpha val="18000"/>
                    </a:prstClr>
                  </a:outerShdw>
                </a:effectLst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6" name="任意多边形: 形状 35">
                  <a:extLst>
                    <a:ext uri="{FF2B5EF4-FFF2-40B4-BE49-F238E27FC236}">
                      <a16:creationId xmlns="" xmlns:a16="http://schemas.microsoft.com/office/drawing/2014/main" id="{923CDD0F-EA5D-4FD3-9E80-5B896314BD5E}"/>
                    </a:ext>
                  </a:extLst>
                </p:cNvPr>
                <p:cNvSpPr/>
                <p:nvPr/>
              </p:nvSpPr>
              <p:spPr>
                <a:xfrm>
                  <a:off x="467211" y="-884097"/>
                  <a:ext cx="408877" cy="1022193"/>
                </a:xfrm>
                <a:custGeom>
                  <a:avLst/>
                  <a:gdLst>
                    <a:gd name="connsiteX0" fmla="*/ 0 w 408877"/>
                    <a:gd name="connsiteY0" fmla="*/ 204439 h 1022193"/>
                    <a:gd name="connsiteX1" fmla="*/ 204439 w 408877"/>
                    <a:gd name="connsiteY1" fmla="*/ 204439 h 1022193"/>
                    <a:gd name="connsiteX2" fmla="*/ 204439 w 408877"/>
                    <a:gd name="connsiteY2" fmla="*/ 306658 h 1022193"/>
                    <a:gd name="connsiteX3" fmla="*/ 0 w 408877"/>
                    <a:gd name="connsiteY3" fmla="*/ 306658 h 1022193"/>
                    <a:gd name="connsiteX4" fmla="*/ 306658 w 408877"/>
                    <a:gd name="connsiteY4" fmla="*/ 0 h 1022193"/>
                    <a:gd name="connsiteX5" fmla="*/ 408877 w 408877"/>
                    <a:gd name="connsiteY5" fmla="*/ 0 h 1022193"/>
                    <a:gd name="connsiteX6" fmla="*/ 408877 w 408877"/>
                    <a:gd name="connsiteY6" fmla="*/ 1022194 h 1022193"/>
                    <a:gd name="connsiteX7" fmla="*/ 306658 w 408877"/>
                    <a:gd name="connsiteY7" fmla="*/ 1022194 h 10221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08877" h="1022193">
                      <a:moveTo>
                        <a:pt x="0" y="204439"/>
                      </a:moveTo>
                      <a:lnTo>
                        <a:pt x="204439" y="204439"/>
                      </a:lnTo>
                      <a:lnTo>
                        <a:pt x="204439" y="306658"/>
                      </a:lnTo>
                      <a:lnTo>
                        <a:pt x="0" y="306658"/>
                      </a:lnTo>
                      <a:close/>
                      <a:moveTo>
                        <a:pt x="306658" y="0"/>
                      </a:moveTo>
                      <a:lnTo>
                        <a:pt x="408877" y="0"/>
                      </a:lnTo>
                      <a:lnTo>
                        <a:pt x="408877" y="1022194"/>
                      </a:lnTo>
                      <a:lnTo>
                        <a:pt x="306658" y="1022194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1860" cap="flat">
                  <a:noFill/>
                  <a:prstDash val="solid"/>
                  <a:miter/>
                </a:ln>
                <a:effectLst>
                  <a:outerShdw dist="25400" dir="2700000" algn="tl" rotWithShape="0">
                    <a:prstClr val="black">
                      <a:alpha val="18000"/>
                    </a:prstClr>
                  </a:outerShdw>
                </a:effectLst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8" name="任意多边形: 形状 137">
                  <a:extLst>
                    <a:ext uri="{FF2B5EF4-FFF2-40B4-BE49-F238E27FC236}">
                      <a16:creationId xmlns="" xmlns:a16="http://schemas.microsoft.com/office/drawing/2014/main" id="{4ABD22C0-280E-45DC-8FA4-DBD55214F9F9}"/>
                    </a:ext>
                  </a:extLst>
                </p:cNvPr>
                <p:cNvSpPr/>
                <p:nvPr/>
              </p:nvSpPr>
              <p:spPr>
                <a:xfrm>
                  <a:off x="722623" y="-884097"/>
                  <a:ext cx="408877" cy="1022193"/>
                </a:xfrm>
                <a:custGeom>
                  <a:avLst/>
                  <a:gdLst>
                    <a:gd name="connsiteX0" fmla="*/ 0 w 408877"/>
                    <a:gd name="connsiteY0" fmla="*/ 460123 h 1022193"/>
                    <a:gd name="connsiteX1" fmla="*/ 204439 w 408877"/>
                    <a:gd name="connsiteY1" fmla="*/ 460123 h 1022193"/>
                    <a:gd name="connsiteX2" fmla="*/ 204439 w 408877"/>
                    <a:gd name="connsiteY2" fmla="*/ 562343 h 1022193"/>
                    <a:gd name="connsiteX3" fmla="*/ 0 w 408877"/>
                    <a:gd name="connsiteY3" fmla="*/ 562343 h 1022193"/>
                    <a:gd name="connsiteX4" fmla="*/ 306658 w 408877"/>
                    <a:gd name="connsiteY4" fmla="*/ 0 h 1022193"/>
                    <a:gd name="connsiteX5" fmla="*/ 408877 w 408877"/>
                    <a:gd name="connsiteY5" fmla="*/ 0 h 1022193"/>
                    <a:gd name="connsiteX6" fmla="*/ 408877 w 408877"/>
                    <a:gd name="connsiteY6" fmla="*/ 1022194 h 1022193"/>
                    <a:gd name="connsiteX7" fmla="*/ 306658 w 408877"/>
                    <a:gd name="connsiteY7" fmla="*/ 1022194 h 10221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08877" h="1022193">
                      <a:moveTo>
                        <a:pt x="0" y="460123"/>
                      </a:moveTo>
                      <a:lnTo>
                        <a:pt x="204439" y="460123"/>
                      </a:lnTo>
                      <a:lnTo>
                        <a:pt x="204439" y="562343"/>
                      </a:lnTo>
                      <a:lnTo>
                        <a:pt x="0" y="562343"/>
                      </a:lnTo>
                      <a:close/>
                      <a:moveTo>
                        <a:pt x="306658" y="0"/>
                      </a:moveTo>
                      <a:lnTo>
                        <a:pt x="408877" y="0"/>
                      </a:lnTo>
                      <a:lnTo>
                        <a:pt x="408877" y="1022194"/>
                      </a:lnTo>
                      <a:lnTo>
                        <a:pt x="306658" y="1022194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1860" cap="flat">
                  <a:noFill/>
                  <a:prstDash val="solid"/>
                  <a:miter/>
                </a:ln>
                <a:effectLst>
                  <a:outerShdw dist="25400" dir="2700000" algn="tl" rotWithShape="0">
                    <a:prstClr val="black">
                      <a:alpha val="18000"/>
                    </a:prstClr>
                  </a:outerShdw>
                </a:effectLst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9" name="任意多边形: 形状 138">
                  <a:extLst>
                    <a:ext uri="{FF2B5EF4-FFF2-40B4-BE49-F238E27FC236}">
                      <a16:creationId xmlns="" xmlns:a16="http://schemas.microsoft.com/office/drawing/2014/main" id="{8B4F216F-67E5-4388-92B4-8E8A535AB7D5}"/>
                    </a:ext>
                  </a:extLst>
                </p:cNvPr>
                <p:cNvSpPr/>
                <p:nvPr/>
              </p:nvSpPr>
              <p:spPr>
                <a:xfrm>
                  <a:off x="978308" y="-219535"/>
                  <a:ext cx="204438" cy="102219"/>
                </a:xfrm>
                <a:custGeom>
                  <a:avLst/>
                  <a:gdLst>
                    <a:gd name="connsiteX0" fmla="*/ 0 w 204438"/>
                    <a:gd name="connsiteY0" fmla="*/ 0 h 102219"/>
                    <a:gd name="connsiteX1" fmla="*/ 204439 w 204438"/>
                    <a:gd name="connsiteY1" fmla="*/ 0 h 102219"/>
                    <a:gd name="connsiteX2" fmla="*/ 204439 w 204438"/>
                    <a:gd name="connsiteY2" fmla="*/ 102219 h 102219"/>
                    <a:gd name="connsiteX3" fmla="*/ 0 w 204438"/>
                    <a:gd name="connsiteY3" fmla="*/ 102219 h 1022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04438" h="102219">
                      <a:moveTo>
                        <a:pt x="0" y="0"/>
                      </a:moveTo>
                      <a:lnTo>
                        <a:pt x="204439" y="0"/>
                      </a:lnTo>
                      <a:lnTo>
                        <a:pt x="204439" y="102219"/>
                      </a:lnTo>
                      <a:lnTo>
                        <a:pt x="0" y="102219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1860" cap="flat">
                  <a:noFill/>
                  <a:prstDash val="solid"/>
                  <a:miter/>
                </a:ln>
                <a:effectLst>
                  <a:outerShdw dist="25400" dir="2700000" algn="tl" rotWithShape="0">
                    <a:prstClr val="black">
                      <a:alpha val="18000"/>
                    </a:prstClr>
                  </a:outerShdw>
                </a:effectLst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0" name="任意多边形: 形状 139">
                  <a:extLst>
                    <a:ext uri="{FF2B5EF4-FFF2-40B4-BE49-F238E27FC236}">
                      <a16:creationId xmlns="" xmlns:a16="http://schemas.microsoft.com/office/drawing/2014/main" id="{FDF51AE3-0671-4A28-BE5B-B2DBC9833536}"/>
                    </a:ext>
                  </a:extLst>
                </p:cNvPr>
                <p:cNvSpPr/>
                <p:nvPr/>
              </p:nvSpPr>
              <p:spPr>
                <a:xfrm>
                  <a:off x="1284966" y="-884097"/>
                  <a:ext cx="102219" cy="1022193"/>
                </a:xfrm>
                <a:custGeom>
                  <a:avLst/>
                  <a:gdLst>
                    <a:gd name="connsiteX0" fmla="*/ 0 w 102219"/>
                    <a:gd name="connsiteY0" fmla="*/ 0 h 1022193"/>
                    <a:gd name="connsiteX1" fmla="*/ 102219 w 102219"/>
                    <a:gd name="connsiteY1" fmla="*/ 0 h 1022193"/>
                    <a:gd name="connsiteX2" fmla="*/ 102219 w 102219"/>
                    <a:gd name="connsiteY2" fmla="*/ 1022194 h 1022193"/>
                    <a:gd name="connsiteX3" fmla="*/ 0 w 102219"/>
                    <a:gd name="connsiteY3" fmla="*/ 1022194 h 10221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02219" h="1022193">
                      <a:moveTo>
                        <a:pt x="0" y="0"/>
                      </a:moveTo>
                      <a:lnTo>
                        <a:pt x="102219" y="0"/>
                      </a:lnTo>
                      <a:lnTo>
                        <a:pt x="102219" y="1022194"/>
                      </a:lnTo>
                      <a:lnTo>
                        <a:pt x="0" y="1022194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1860" cap="flat">
                  <a:noFill/>
                  <a:prstDash val="solid"/>
                  <a:miter/>
                </a:ln>
                <a:effectLst>
                  <a:outerShdw dist="25400" dir="2700000" algn="tl" rotWithShape="0">
                    <a:prstClr val="black">
                      <a:alpha val="18000"/>
                    </a:prstClr>
                  </a:outerShdw>
                </a:effectLst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1" name="任意多边形: 形状 140">
                  <a:extLst>
                    <a:ext uri="{FF2B5EF4-FFF2-40B4-BE49-F238E27FC236}">
                      <a16:creationId xmlns="" xmlns:a16="http://schemas.microsoft.com/office/drawing/2014/main" id="{FA1CBDA5-9074-4FC0-A6E4-737B3AD92D32}"/>
                    </a:ext>
                  </a:extLst>
                </p:cNvPr>
                <p:cNvSpPr/>
                <p:nvPr/>
              </p:nvSpPr>
              <p:spPr>
                <a:xfrm>
                  <a:off x="1233720" y="-577439"/>
                  <a:ext cx="204438" cy="102219"/>
                </a:xfrm>
                <a:custGeom>
                  <a:avLst/>
                  <a:gdLst>
                    <a:gd name="connsiteX0" fmla="*/ 0 w 204438"/>
                    <a:gd name="connsiteY0" fmla="*/ 0 h 102219"/>
                    <a:gd name="connsiteX1" fmla="*/ 204439 w 204438"/>
                    <a:gd name="connsiteY1" fmla="*/ 0 h 102219"/>
                    <a:gd name="connsiteX2" fmla="*/ 204439 w 204438"/>
                    <a:gd name="connsiteY2" fmla="*/ 102219 h 102219"/>
                    <a:gd name="connsiteX3" fmla="*/ 0 w 204438"/>
                    <a:gd name="connsiteY3" fmla="*/ 102219 h 1022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04438" h="102219">
                      <a:moveTo>
                        <a:pt x="0" y="0"/>
                      </a:moveTo>
                      <a:lnTo>
                        <a:pt x="204439" y="0"/>
                      </a:lnTo>
                      <a:lnTo>
                        <a:pt x="204439" y="102219"/>
                      </a:lnTo>
                      <a:lnTo>
                        <a:pt x="0" y="102219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1860" cap="flat">
                  <a:noFill/>
                  <a:prstDash val="solid"/>
                  <a:miter/>
                </a:ln>
                <a:effectLst>
                  <a:outerShdw dist="25400" dir="2700000" algn="tl" rotWithShape="0">
                    <a:prstClr val="black">
                      <a:alpha val="18000"/>
                    </a:prstClr>
                  </a:outerShdw>
                </a:effectLst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152" name="椭圆 151">
                <a:extLst>
                  <a:ext uri="{FF2B5EF4-FFF2-40B4-BE49-F238E27FC236}">
                    <a16:creationId xmlns="" xmlns:a16="http://schemas.microsoft.com/office/drawing/2014/main" id="{56446438-8ED3-4E7F-96A1-6E4ECDC42C7A}"/>
                  </a:ext>
                </a:extLst>
              </p:cNvPr>
              <p:cNvSpPr/>
              <p:nvPr/>
            </p:nvSpPr>
            <p:spPr>
              <a:xfrm>
                <a:off x="6451564" y="1225545"/>
                <a:ext cx="852090" cy="852092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67" name="文本框 166">
              <a:extLst>
                <a:ext uri="{FF2B5EF4-FFF2-40B4-BE49-F238E27FC236}">
                  <a16:creationId xmlns="" xmlns:a16="http://schemas.microsoft.com/office/drawing/2014/main" id="{DDE20CC5-A71C-4C80-B4E9-E2DB54A83BAF}"/>
                </a:ext>
              </a:extLst>
            </p:cNvPr>
            <p:cNvSpPr txBox="1"/>
            <p:nvPr/>
          </p:nvSpPr>
          <p:spPr>
            <a:xfrm>
              <a:off x="4805393" y="4024557"/>
              <a:ext cx="2581214" cy="13645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05750">
                <a:lnSpc>
                  <a:spcPct val="120000"/>
                </a:lnSpc>
                <a:spcAft>
                  <a:spcPts val="600"/>
                </a:spcAft>
              </a:pPr>
              <a:r>
                <a:rPr lang="zh-CN" altLang="en-US" sz="1400">
                  <a:solidFill>
                    <a:schemeClr val="tx1">
                      <a:lumMod val="7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请在这里输入您所需要的正文文字，此处的行间距为</a:t>
              </a:r>
              <a:r>
                <a:rPr lang="en-US" altLang="zh-CN" sz="1400">
                  <a:solidFill>
                    <a:schemeClr val="tx1">
                      <a:lumMod val="7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1.2</a:t>
              </a:r>
              <a:r>
                <a:rPr lang="zh-CN" altLang="en-US" sz="1400">
                  <a:solidFill>
                    <a:schemeClr val="tx1">
                      <a:lumMod val="7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倍。请在这里输入您所需要的正文文字，此处的行间距为</a:t>
              </a:r>
              <a:r>
                <a:rPr lang="en-US" altLang="zh-CN" sz="1400">
                  <a:solidFill>
                    <a:schemeClr val="tx1">
                      <a:lumMod val="7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1.2</a:t>
              </a:r>
              <a:r>
                <a:rPr lang="zh-CN" altLang="en-US" sz="1400">
                  <a:solidFill>
                    <a:schemeClr val="tx1">
                      <a:lumMod val="7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倍。</a:t>
              </a:r>
            </a:p>
          </p:txBody>
        </p:sp>
        <p:sp>
          <p:nvSpPr>
            <p:cNvPr id="168" name="文本框 167">
              <a:extLst>
                <a:ext uri="{FF2B5EF4-FFF2-40B4-BE49-F238E27FC236}">
                  <a16:creationId xmlns="" xmlns:a16="http://schemas.microsoft.com/office/drawing/2014/main" id="{D5CE4A24-1E3D-4F5C-A137-8512FB6F952A}"/>
                </a:ext>
              </a:extLst>
            </p:cNvPr>
            <p:cNvSpPr txBox="1"/>
            <p:nvPr/>
          </p:nvSpPr>
          <p:spPr>
            <a:xfrm>
              <a:off x="5044370" y="3516839"/>
              <a:ext cx="212046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>
                  <a:solidFill>
                    <a:srgbClr val="21713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标题文本</a:t>
              </a:r>
            </a:p>
          </p:txBody>
        </p:sp>
        <p:sp>
          <p:nvSpPr>
            <p:cNvPr id="181" name="矩形: 圆角 170">
              <a:extLst>
                <a:ext uri="{FF2B5EF4-FFF2-40B4-BE49-F238E27FC236}">
                  <a16:creationId xmlns="" xmlns:a16="http://schemas.microsoft.com/office/drawing/2014/main" id="{9E1ABA5D-076E-49FD-9895-84A5B31D4B32}"/>
                </a:ext>
              </a:extLst>
            </p:cNvPr>
            <p:cNvSpPr/>
            <p:nvPr/>
          </p:nvSpPr>
          <p:spPr>
            <a:xfrm>
              <a:off x="7152828" y="5684107"/>
              <a:ext cx="233779" cy="178227"/>
            </a:xfrm>
            <a:custGeom>
              <a:avLst/>
              <a:gdLst>
                <a:gd name="connsiteX0" fmla="*/ 0 w 2823204"/>
                <a:gd name="connsiteY0" fmla="*/ 83172 h 3747673"/>
                <a:gd name="connsiteX1" fmla="*/ 83172 w 2823204"/>
                <a:gd name="connsiteY1" fmla="*/ 0 h 3747673"/>
                <a:gd name="connsiteX2" fmla="*/ 2740032 w 2823204"/>
                <a:gd name="connsiteY2" fmla="*/ 0 h 3747673"/>
                <a:gd name="connsiteX3" fmla="*/ 2823204 w 2823204"/>
                <a:gd name="connsiteY3" fmla="*/ 83172 h 3747673"/>
                <a:gd name="connsiteX4" fmla="*/ 2823204 w 2823204"/>
                <a:gd name="connsiteY4" fmla="*/ 3664501 h 3747673"/>
                <a:gd name="connsiteX5" fmla="*/ 2740032 w 2823204"/>
                <a:gd name="connsiteY5" fmla="*/ 3747673 h 3747673"/>
                <a:gd name="connsiteX6" fmla="*/ 83172 w 2823204"/>
                <a:gd name="connsiteY6" fmla="*/ 3747673 h 3747673"/>
                <a:gd name="connsiteX7" fmla="*/ 0 w 2823204"/>
                <a:gd name="connsiteY7" fmla="*/ 3664501 h 3747673"/>
                <a:gd name="connsiteX8" fmla="*/ 0 w 2823204"/>
                <a:gd name="connsiteY8" fmla="*/ 83172 h 3747673"/>
                <a:gd name="connsiteX0" fmla="*/ 0 w 2823204"/>
                <a:gd name="connsiteY0" fmla="*/ 83172 h 3747673"/>
                <a:gd name="connsiteX1" fmla="*/ 83172 w 2823204"/>
                <a:gd name="connsiteY1" fmla="*/ 0 h 3747673"/>
                <a:gd name="connsiteX2" fmla="*/ 2740032 w 2823204"/>
                <a:gd name="connsiteY2" fmla="*/ 0 h 3747673"/>
                <a:gd name="connsiteX3" fmla="*/ 2823204 w 2823204"/>
                <a:gd name="connsiteY3" fmla="*/ 83172 h 3747673"/>
                <a:gd name="connsiteX4" fmla="*/ 2823204 w 2823204"/>
                <a:gd name="connsiteY4" fmla="*/ 3664501 h 3747673"/>
                <a:gd name="connsiteX5" fmla="*/ 2740032 w 2823204"/>
                <a:gd name="connsiteY5" fmla="*/ 3747673 h 3747673"/>
                <a:gd name="connsiteX6" fmla="*/ 83172 w 2823204"/>
                <a:gd name="connsiteY6" fmla="*/ 3747673 h 3747673"/>
                <a:gd name="connsiteX7" fmla="*/ 0 w 2823204"/>
                <a:gd name="connsiteY7" fmla="*/ 3664501 h 3747673"/>
                <a:gd name="connsiteX8" fmla="*/ 91440 w 2823204"/>
                <a:gd name="connsiteY8" fmla="*/ 174612 h 3747673"/>
                <a:gd name="connsiteX0" fmla="*/ 0 w 2823204"/>
                <a:gd name="connsiteY0" fmla="*/ 83172 h 3747673"/>
                <a:gd name="connsiteX1" fmla="*/ 2740032 w 2823204"/>
                <a:gd name="connsiteY1" fmla="*/ 0 h 3747673"/>
                <a:gd name="connsiteX2" fmla="*/ 2823204 w 2823204"/>
                <a:gd name="connsiteY2" fmla="*/ 83172 h 3747673"/>
                <a:gd name="connsiteX3" fmla="*/ 2823204 w 2823204"/>
                <a:gd name="connsiteY3" fmla="*/ 3664501 h 3747673"/>
                <a:gd name="connsiteX4" fmla="*/ 2740032 w 2823204"/>
                <a:gd name="connsiteY4" fmla="*/ 3747673 h 3747673"/>
                <a:gd name="connsiteX5" fmla="*/ 83172 w 2823204"/>
                <a:gd name="connsiteY5" fmla="*/ 3747673 h 3747673"/>
                <a:gd name="connsiteX6" fmla="*/ 0 w 2823204"/>
                <a:gd name="connsiteY6" fmla="*/ 3664501 h 3747673"/>
                <a:gd name="connsiteX7" fmla="*/ 91440 w 2823204"/>
                <a:gd name="connsiteY7" fmla="*/ 174612 h 3747673"/>
                <a:gd name="connsiteX0" fmla="*/ 2740032 w 2823204"/>
                <a:gd name="connsiteY0" fmla="*/ 0 h 3747673"/>
                <a:gd name="connsiteX1" fmla="*/ 2823204 w 2823204"/>
                <a:gd name="connsiteY1" fmla="*/ 83172 h 3747673"/>
                <a:gd name="connsiteX2" fmla="*/ 2823204 w 2823204"/>
                <a:gd name="connsiteY2" fmla="*/ 3664501 h 3747673"/>
                <a:gd name="connsiteX3" fmla="*/ 2740032 w 2823204"/>
                <a:gd name="connsiteY3" fmla="*/ 3747673 h 3747673"/>
                <a:gd name="connsiteX4" fmla="*/ 83172 w 2823204"/>
                <a:gd name="connsiteY4" fmla="*/ 3747673 h 3747673"/>
                <a:gd name="connsiteX5" fmla="*/ 0 w 2823204"/>
                <a:gd name="connsiteY5" fmla="*/ 3664501 h 3747673"/>
                <a:gd name="connsiteX6" fmla="*/ 91440 w 2823204"/>
                <a:gd name="connsiteY6" fmla="*/ 174612 h 3747673"/>
                <a:gd name="connsiteX0" fmla="*/ 2823204 w 2823204"/>
                <a:gd name="connsiteY0" fmla="*/ 0 h 3664501"/>
                <a:gd name="connsiteX1" fmla="*/ 2823204 w 2823204"/>
                <a:gd name="connsiteY1" fmla="*/ 3581329 h 3664501"/>
                <a:gd name="connsiteX2" fmla="*/ 2740032 w 2823204"/>
                <a:gd name="connsiteY2" fmla="*/ 3664501 h 3664501"/>
                <a:gd name="connsiteX3" fmla="*/ 83172 w 2823204"/>
                <a:gd name="connsiteY3" fmla="*/ 3664501 h 3664501"/>
                <a:gd name="connsiteX4" fmla="*/ 0 w 2823204"/>
                <a:gd name="connsiteY4" fmla="*/ 3581329 h 3664501"/>
                <a:gd name="connsiteX5" fmla="*/ 91440 w 2823204"/>
                <a:gd name="connsiteY5" fmla="*/ 91440 h 3664501"/>
                <a:gd name="connsiteX0" fmla="*/ 2823204 w 2823204"/>
                <a:gd name="connsiteY0" fmla="*/ 0 h 3664501"/>
                <a:gd name="connsiteX1" fmla="*/ 2823204 w 2823204"/>
                <a:gd name="connsiteY1" fmla="*/ 3581329 h 3664501"/>
                <a:gd name="connsiteX2" fmla="*/ 2740032 w 2823204"/>
                <a:gd name="connsiteY2" fmla="*/ 3664501 h 3664501"/>
                <a:gd name="connsiteX3" fmla="*/ 83172 w 2823204"/>
                <a:gd name="connsiteY3" fmla="*/ 3664501 h 3664501"/>
                <a:gd name="connsiteX4" fmla="*/ 0 w 2823204"/>
                <a:gd name="connsiteY4" fmla="*/ 3581329 h 3664501"/>
                <a:gd name="connsiteX0" fmla="*/ 2740032 w 2740032"/>
                <a:gd name="connsiteY0" fmla="*/ 0 h 3664501"/>
                <a:gd name="connsiteX1" fmla="*/ 2740032 w 2740032"/>
                <a:gd name="connsiteY1" fmla="*/ 3581329 h 3664501"/>
                <a:gd name="connsiteX2" fmla="*/ 2656860 w 2740032"/>
                <a:gd name="connsiteY2" fmla="*/ 3664501 h 3664501"/>
                <a:gd name="connsiteX3" fmla="*/ 0 w 2740032"/>
                <a:gd name="connsiteY3" fmla="*/ 3664501 h 3664501"/>
                <a:gd name="connsiteX0" fmla="*/ 2745411 w 2745411"/>
                <a:gd name="connsiteY0" fmla="*/ 0 h 566299"/>
                <a:gd name="connsiteX1" fmla="*/ 2740032 w 2745411"/>
                <a:gd name="connsiteY1" fmla="*/ 483127 h 566299"/>
                <a:gd name="connsiteX2" fmla="*/ 2656860 w 2745411"/>
                <a:gd name="connsiteY2" fmla="*/ 566299 h 566299"/>
                <a:gd name="connsiteX3" fmla="*/ 0 w 2745411"/>
                <a:gd name="connsiteY3" fmla="*/ 566299 h 566299"/>
                <a:gd name="connsiteX0" fmla="*/ 749867 w 749867"/>
                <a:gd name="connsiteY0" fmla="*/ 0 h 571678"/>
                <a:gd name="connsiteX1" fmla="*/ 744488 w 749867"/>
                <a:gd name="connsiteY1" fmla="*/ 483127 h 571678"/>
                <a:gd name="connsiteX2" fmla="*/ 661316 w 749867"/>
                <a:gd name="connsiteY2" fmla="*/ 566299 h 571678"/>
                <a:gd name="connsiteX3" fmla="*/ 0 w 749867"/>
                <a:gd name="connsiteY3" fmla="*/ 571678 h 571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49867" h="571678">
                  <a:moveTo>
                    <a:pt x="749867" y="0"/>
                  </a:moveTo>
                  <a:lnTo>
                    <a:pt x="744488" y="483127"/>
                  </a:lnTo>
                  <a:cubicBezTo>
                    <a:pt x="744488" y="529062"/>
                    <a:pt x="707251" y="566299"/>
                    <a:pt x="661316" y="566299"/>
                  </a:cubicBezTo>
                  <a:lnTo>
                    <a:pt x="0" y="571678"/>
                  </a:lnTo>
                </a:path>
              </a:pathLst>
            </a:custGeom>
            <a:noFill/>
            <a:ln w="254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8" name="组合 187">
            <a:extLst>
              <a:ext uri="{FF2B5EF4-FFF2-40B4-BE49-F238E27FC236}">
                <a16:creationId xmlns="" xmlns:a16="http://schemas.microsoft.com/office/drawing/2014/main" id="{D5C8FFC3-D441-4D4A-941B-14E91907B0F8}"/>
              </a:ext>
            </a:extLst>
          </p:cNvPr>
          <p:cNvGrpSpPr/>
          <p:nvPr/>
        </p:nvGrpSpPr>
        <p:grpSpPr>
          <a:xfrm>
            <a:off x="1432140" y="2412544"/>
            <a:ext cx="2823204" cy="3747673"/>
            <a:chOff x="1540096" y="2259845"/>
            <a:chExt cx="2823204" cy="3747673"/>
          </a:xfrm>
          <a:effectLst>
            <a:reflection blurRad="6350" stA="27000" endPos="16000" dist="63500" dir="5400000" sy="-100000" algn="bl" rotWithShape="0"/>
          </a:effectLst>
        </p:grpSpPr>
        <p:sp>
          <p:nvSpPr>
            <p:cNvPr id="135" name="矩形: 圆角 134">
              <a:extLst>
                <a:ext uri="{FF2B5EF4-FFF2-40B4-BE49-F238E27FC236}">
                  <a16:creationId xmlns="" xmlns:a16="http://schemas.microsoft.com/office/drawing/2014/main" id="{D139035C-DDB7-47F4-8C6F-46BA7505A76A}"/>
                </a:ext>
              </a:extLst>
            </p:cNvPr>
            <p:cNvSpPr/>
            <p:nvPr/>
          </p:nvSpPr>
          <p:spPr>
            <a:xfrm>
              <a:off x="1540096" y="2259845"/>
              <a:ext cx="2823204" cy="3747673"/>
            </a:xfrm>
            <a:prstGeom prst="roundRect">
              <a:avLst>
                <a:gd name="adj" fmla="val 2946"/>
              </a:avLst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56" name="组合 155">
              <a:extLst>
                <a:ext uri="{FF2B5EF4-FFF2-40B4-BE49-F238E27FC236}">
                  <a16:creationId xmlns="" xmlns:a16="http://schemas.microsoft.com/office/drawing/2014/main" id="{B83214B9-DC42-4A2D-A219-9B8F2B899916}"/>
                </a:ext>
              </a:extLst>
            </p:cNvPr>
            <p:cNvGrpSpPr/>
            <p:nvPr/>
          </p:nvGrpSpPr>
          <p:grpSpPr>
            <a:xfrm>
              <a:off x="2586936" y="2595666"/>
              <a:ext cx="729522" cy="729524"/>
              <a:chOff x="4746301" y="1185573"/>
              <a:chExt cx="932033" cy="932036"/>
            </a:xfrm>
            <a:effectLst>
              <a:outerShdw blurRad="38100" sx="102000" sy="102000" algn="ctr" rotWithShape="0">
                <a:prstClr val="black">
                  <a:alpha val="12000"/>
                </a:prstClr>
              </a:outerShdw>
            </a:effectLst>
          </p:grpSpPr>
          <p:sp>
            <p:nvSpPr>
              <p:cNvPr id="148" name="椭圆 147">
                <a:extLst>
                  <a:ext uri="{FF2B5EF4-FFF2-40B4-BE49-F238E27FC236}">
                    <a16:creationId xmlns="" xmlns:a16="http://schemas.microsoft.com/office/drawing/2014/main" id="{75E87C69-9664-4B4F-8475-7DA61D49F06F}"/>
                  </a:ext>
                </a:extLst>
              </p:cNvPr>
              <p:cNvSpPr/>
              <p:nvPr/>
            </p:nvSpPr>
            <p:spPr>
              <a:xfrm>
                <a:off x="4746301" y="1185573"/>
                <a:ext cx="932033" cy="932036"/>
              </a:xfrm>
              <a:prstGeom prst="ellipse">
                <a:avLst/>
              </a:prstGeom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4" name="图形 142">
                <a:extLst>
                  <a:ext uri="{FF2B5EF4-FFF2-40B4-BE49-F238E27FC236}">
                    <a16:creationId xmlns="" xmlns:a16="http://schemas.microsoft.com/office/drawing/2014/main" id="{AE67EEF3-73FC-4189-B95D-D2E4C71659A9}"/>
                  </a:ext>
                </a:extLst>
              </p:cNvPr>
              <p:cNvSpPr/>
              <p:nvPr/>
            </p:nvSpPr>
            <p:spPr>
              <a:xfrm>
                <a:off x="4993061" y="1432334"/>
                <a:ext cx="438514" cy="438514"/>
              </a:xfrm>
              <a:custGeom>
                <a:avLst/>
                <a:gdLst>
                  <a:gd name="connsiteX0" fmla="*/ 988575 w 1163029"/>
                  <a:gd name="connsiteY0" fmla="*/ 348909 h 1163029"/>
                  <a:gd name="connsiteX1" fmla="*/ 988575 w 1163029"/>
                  <a:gd name="connsiteY1" fmla="*/ 255866 h 1163029"/>
                  <a:gd name="connsiteX2" fmla="*/ 581515 w 1163029"/>
                  <a:gd name="connsiteY2" fmla="*/ 0 h 1163029"/>
                  <a:gd name="connsiteX3" fmla="*/ 174454 w 1163029"/>
                  <a:gd name="connsiteY3" fmla="*/ 255866 h 1163029"/>
                  <a:gd name="connsiteX4" fmla="*/ 174454 w 1163029"/>
                  <a:gd name="connsiteY4" fmla="*/ 348909 h 1163029"/>
                  <a:gd name="connsiteX5" fmla="*/ 0 w 1163029"/>
                  <a:gd name="connsiteY5" fmla="*/ 348909 h 1163029"/>
                  <a:gd name="connsiteX6" fmla="*/ 0 w 1163029"/>
                  <a:gd name="connsiteY6" fmla="*/ 1163029 h 1163029"/>
                  <a:gd name="connsiteX7" fmla="*/ 465212 w 1163029"/>
                  <a:gd name="connsiteY7" fmla="*/ 1163029 h 1163029"/>
                  <a:gd name="connsiteX8" fmla="*/ 465212 w 1163029"/>
                  <a:gd name="connsiteY8" fmla="*/ 872272 h 1163029"/>
                  <a:gd name="connsiteX9" fmla="*/ 697818 w 1163029"/>
                  <a:gd name="connsiteY9" fmla="*/ 872272 h 1163029"/>
                  <a:gd name="connsiteX10" fmla="*/ 697818 w 1163029"/>
                  <a:gd name="connsiteY10" fmla="*/ 1163029 h 1163029"/>
                  <a:gd name="connsiteX11" fmla="*/ 1163029 w 1163029"/>
                  <a:gd name="connsiteY11" fmla="*/ 1163029 h 1163029"/>
                  <a:gd name="connsiteX12" fmla="*/ 1163029 w 1163029"/>
                  <a:gd name="connsiteY12" fmla="*/ 348909 h 1163029"/>
                  <a:gd name="connsiteX13" fmla="*/ 988575 w 1163029"/>
                  <a:gd name="connsiteY13" fmla="*/ 348909 h 1163029"/>
                  <a:gd name="connsiteX14" fmla="*/ 290757 w 1163029"/>
                  <a:gd name="connsiteY14" fmla="*/ 930423 h 1163029"/>
                  <a:gd name="connsiteX15" fmla="*/ 174454 w 1163029"/>
                  <a:gd name="connsiteY15" fmla="*/ 930423 h 1163029"/>
                  <a:gd name="connsiteX16" fmla="*/ 174454 w 1163029"/>
                  <a:gd name="connsiteY16" fmla="*/ 814120 h 1163029"/>
                  <a:gd name="connsiteX17" fmla="*/ 290757 w 1163029"/>
                  <a:gd name="connsiteY17" fmla="*/ 814120 h 1163029"/>
                  <a:gd name="connsiteX18" fmla="*/ 290757 w 1163029"/>
                  <a:gd name="connsiteY18" fmla="*/ 930423 h 1163029"/>
                  <a:gd name="connsiteX19" fmla="*/ 290757 w 1163029"/>
                  <a:gd name="connsiteY19" fmla="*/ 697818 h 1163029"/>
                  <a:gd name="connsiteX20" fmla="*/ 174454 w 1163029"/>
                  <a:gd name="connsiteY20" fmla="*/ 697818 h 1163029"/>
                  <a:gd name="connsiteX21" fmla="*/ 174454 w 1163029"/>
                  <a:gd name="connsiteY21" fmla="*/ 581515 h 1163029"/>
                  <a:gd name="connsiteX22" fmla="*/ 290757 w 1163029"/>
                  <a:gd name="connsiteY22" fmla="*/ 581515 h 1163029"/>
                  <a:gd name="connsiteX23" fmla="*/ 290757 w 1163029"/>
                  <a:gd name="connsiteY23" fmla="*/ 697818 h 1163029"/>
                  <a:gd name="connsiteX24" fmla="*/ 523363 w 1163029"/>
                  <a:gd name="connsiteY24" fmla="*/ 697818 h 1163029"/>
                  <a:gd name="connsiteX25" fmla="*/ 407060 w 1163029"/>
                  <a:gd name="connsiteY25" fmla="*/ 697818 h 1163029"/>
                  <a:gd name="connsiteX26" fmla="*/ 407060 w 1163029"/>
                  <a:gd name="connsiteY26" fmla="*/ 581515 h 1163029"/>
                  <a:gd name="connsiteX27" fmla="*/ 523363 w 1163029"/>
                  <a:gd name="connsiteY27" fmla="*/ 581515 h 1163029"/>
                  <a:gd name="connsiteX28" fmla="*/ 523363 w 1163029"/>
                  <a:gd name="connsiteY28" fmla="*/ 697818 h 1163029"/>
                  <a:gd name="connsiteX29" fmla="*/ 523363 w 1163029"/>
                  <a:gd name="connsiteY29" fmla="*/ 465212 h 1163029"/>
                  <a:gd name="connsiteX30" fmla="*/ 407060 w 1163029"/>
                  <a:gd name="connsiteY30" fmla="*/ 465212 h 1163029"/>
                  <a:gd name="connsiteX31" fmla="*/ 407060 w 1163029"/>
                  <a:gd name="connsiteY31" fmla="*/ 348909 h 1163029"/>
                  <a:gd name="connsiteX32" fmla="*/ 523363 w 1163029"/>
                  <a:gd name="connsiteY32" fmla="*/ 348909 h 1163029"/>
                  <a:gd name="connsiteX33" fmla="*/ 523363 w 1163029"/>
                  <a:gd name="connsiteY33" fmla="*/ 465212 h 1163029"/>
                  <a:gd name="connsiteX34" fmla="*/ 755969 w 1163029"/>
                  <a:gd name="connsiteY34" fmla="*/ 697818 h 1163029"/>
                  <a:gd name="connsiteX35" fmla="*/ 639666 w 1163029"/>
                  <a:gd name="connsiteY35" fmla="*/ 697818 h 1163029"/>
                  <a:gd name="connsiteX36" fmla="*/ 639666 w 1163029"/>
                  <a:gd name="connsiteY36" fmla="*/ 581515 h 1163029"/>
                  <a:gd name="connsiteX37" fmla="*/ 755969 w 1163029"/>
                  <a:gd name="connsiteY37" fmla="*/ 581515 h 1163029"/>
                  <a:gd name="connsiteX38" fmla="*/ 755969 w 1163029"/>
                  <a:gd name="connsiteY38" fmla="*/ 697818 h 1163029"/>
                  <a:gd name="connsiteX39" fmla="*/ 755969 w 1163029"/>
                  <a:gd name="connsiteY39" fmla="*/ 465212 h 1163029"/>
                  <a:gd name="connsiteX40" fmla="*/ 639666 w 1163029"/>
                  <a:gd name="connsiteY40" fmla="*/ 465212 h 1163029"/>
                  <a:gd name="connsiteX41" fmla="*/ 639666 w 1163029"/>
                  <a:gd name="connsiteY41" fmla="*/ 348909 h 1163029"/>
                  <a:gd name="connsiteX42" fmla="*/ 755969 w 1163029"/>
                  <a:gd name="connsiteY42" fmla="*/ 348909 h 1163029"/>
                  <a:gd name="connsiteX43" fmla="*/ 755969 w 1163029"/>
                  <a:gd name="connsiteY43" fmla="*/ 465212 h 1163029"/>
                  <a:gd name="connsiteX44" fmla="*/ 988575 w 1163029"/>
                  <a:gd name="connsiteY44" fmla="*/ 930423 h 1163029"/>
                  <a:gd name="connsiteX45" fmla="*/ 872272 w 1163029"/>
                  <a:gd name="connsiteY45" fmla="*/ 930423 h 1163029"/>
                  <a:gd name="connsiteX46" fmla="*/ 872272 w 1163029"/>
                  <a:gd name="connsiteY46" fmla="*/ 814120 h 1163029"/>
                  <a:gd name="connsiteX47" fmla="*/ 988575 w 1163029"/>
                  <a:gd name="connsiteY47" fmla="*/ 814120 h 1163029"/>
                  <a:gd name="connsiteX48" fmla="*/ 988575 w 1163029"/>
                  <a:gd name="connsiteY48" fmla="*/ 930423 h 1163029"/>
                  <a:gd name="connsiteX49" fmla="*/ 988575 w 1163029"/>
                  <a:gd name="connsiteY49" fmla="*/ 697818 h 1163029"/>
                  <a:gd name="connsiteX50" fmla="*/ 872272 w 1163029"/>
                  <a:gd name="connsiteY50" fmla="*/ 697818 h 1163029"/>
                  <a:gd name="connsiteX51" fmla="*/ 872272 w 1163029"/>
                  <a:gd name="connsiteY51" fmla="*/ 581515 h 1163029"/>
                  <a:gd name="connsiteX52" fmla="*/ 988575 w 1163029"/>
                  <a:gd name="connsiteY52" fmla="*/ 581515 h 1163029"/>
                  <a:gd name="connsiteX53" fmla="*/ 988575 w 1163029"/>
                  <a:gd name="connsiteY53" fmla="*/ 697818 h 11630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</a:cxnLst>
                <a:rect l="l" t="t" r="r" b="b"/>
                <a:pathLst>
                  <a:path w="1163029" h="1163029">
                    <a:moveTo>
                      <a:pt x="988575" y="348909"/>
                    </a:moveTo>
                    <a:lnTo>
                      <a:pt x="988575" y="255866"/>
                    </a:lnTo>
                    <a:lnTo>
                      <a:pt x="581515" y="0"/>
                    </a:lnTo>
                    <a:lnTo>
                      <a:pt x="174454" y="255866"/>
                    </a:lnTo>
                    <a:lnTo>
                      <a:pt x="174454" y="348909"/>
                    </a:lnTo>
                    <a:lnTo>
                      <a:pt x="0" y="348909"/>
                    </a:lnTo>
                    <a:lnTo>
                      <a:pt x="0" y="1163029"/>
                    </a:lnTo>
                    <a:lnTo>
                      <a:pt x="465212" y="1163029"/>
                    </a:lnTo>
                    <a:lnTo>
                      <a:pt x="465212" y="872272"/>
                    </a:lnTo>
                    <a:lnTo>
                      <a:pt x="697818" y="872272"/>
                    </a:lnTo>
                    <a:lnTo>
                      <a:pt x="697818" y="1163029"/>
                    </a:lnTo>
                    <a:lnTo>
                      <a:pt x="1163029" y="1163029"/>
                    </a:lnTo>
                    <a:lnTo>
                      <a:pt x="1163029" y="348909"/>
                    </a:lnTo>
                    <a:lnTo>
                      <a:pt x="988575" y="348909"/>
                    </a:lnTo>
                    <a:close/>
                    <a:moveTo>
                      <a:pt x="290757" y="930423"/>
                    </a:moveTo>
                    <a:lnTo>
                      <a:pt x="174454" y="930423"/>
                    </a:lnTo>
                    <a:lnTo>
                      <a:pt x="174454" y="814120"/>
                    </a:lnTo>
                    <a:lnTo>
                      <a:pt x="290757" y="814120"/>
                    </a:lnTo>
                    <a:lnTo>
                      <a:pt x="290757" y="930423"/>
                    </a:lnTo>
                    <a:close/>
                    <a:moveTo>
                      <a:pt x="290757" y="697818"/>
                    </a:moveTo>
                    <a:lnTo>
                      <a:pt x="174454" y="697818"/>
                    </a:lnTo>
                    <a:lnTo>
                      <a:pt x="174454" y="581515"/>
                    </a:lnTo>
                    <a:lnTo>
                      <a:pt x="290757" y="581515"/>
                    </a:lnTo>
                    <a:lnTo>
                      <a:pt x="290757" y="697818"/>
                    </a:lnTo>
                    <a:close/>
                    <a:moveTo>
                      <a:pt x="523363" y="697818"/>
                    </a:moveTo>
                    <a:lnTo>
                      <a:pt x="407060" y="697818"/>
                    </a:lnTo>
                    <a:lnTo>
                      <a:pt x="407060" y="581515"/>
                    </a:lnTo>
                    <a:lnTo>
                      <a:pt x="523363" y="581515"/>
                    </a:lnTo>
                    <a:lnTo>
                      <a:pt x="523363" y="697818"/>
                    </a:lnTo>
                    <a:close/>
                    <a:moveTo>
                      <a:pt x="523363" y="465212"/>
                    </a:moveTo>
                    <a:lnTo>
                      <a:pt x="407060" y="465212"/>
                    </a:lnTo>
                    <a:lnTo>
                      <a:pt x="407060" y="348909"/>
                    </a:lnTo>
                    <a:lnTo>
                      <a:pt x="523363" y="348909"/>
                    </a:lnTo>
                    <a:lnTo>
                      <a:pt x="523363" y="465212"/>
                    </a:lnTo>
                    <a:close/>
                    <a:moveTo>
                      <a:pt x="755969" y="697818"/>
                    </a:moveTo>
                    <a:lnTo>
                      <a:pt x="639666" y="697818"/>
                    </a:lnTo>
                    <a:lnTo>
                      <a:pt x="639666" y="581515"/>
                    </a:lnTo>
                    <a:lnTo>
                      <a:pt x="755969" y="581515"/>
                    </a:lnTo>
                    <a:lnTo>
                      <a:pt x="755969" y="697818"/>
                    </a:lnTo>
                    <a:close/>
                    <a:moveTo>
                      <a:pt x="755969" y="465212"/>
                    </a:moveTo>
                    <a:lnTo>
                      <a:pt x="639666" y="465212"/>
                    </a:lnTo>
                    <a:lnTo>
                      <a:pt x="639666" y="348909"/>
                    </a:lnTo>
                    <a:lnTo>
                      <a:pt x="755969" y="348909"/>
                    </a:lnTo>
                    <a:lnTo>
                      <a:pt x="755969" y="465212"/>
                    </a:lnTo>
                    <a:close/>
                    <a:moveTo>
                      <a:pt x="988575" y="930423"/>
                    </a:moveTo>
                    <a:lnTo>
                      <a:pt x="872272" y="930423"/>
                    </a:lnTo>
                    <a:lnTo>
                      <a:pt x="872272" y="814120"/>
                    </a:lnTo>
                    <a:lnTo>
                      <a:pt x="988575" y="814120"/>
                    </a:lnTo>
                    <a:lnTo>
                      <a:pt x="988575" y="930423"/>
                    </a:lnTo>
                    <a:close/>
                    <a:moveTo>
                      <a:pt x="988575" y="697818"/>
                    </a:moveTo>
                    <a:lnTo>
                      <a:pt x="872272" y="697818"/>
                    </a:lnTo>
                    <a:lnTo>
                      <a:pt x="872272" y="581515"/>
                    </a:lnTo>
                    <a:lnTo>
                      <a:pt x="988575" y="581515"/>
                    </a:lnTo>
                    <a:lnTo>
                      <a:pt x="988575" y="697818"/>
                    </a:lnTo>
                    <a:close/>
                  </a:path>
                </a:pathLst>
              </a:custGeom>
              <a:solidFill>
                <a:schemeClr val="bg1"/>
              </a:solidFill>
              <a:ln w="1860" cap="flat">
                <a:noFill/>
                <a:prstDash val="solid"/>
                <a:miter/>
              </a:ln>
              <a:effectLst>
                <a:outerShdw dist="25400" dir="2700000" algn="tl" rotWithShape="0">
                  <a:prstClr val="black">
                    <a:alpha val="18000"/>
                  </a:prst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49" name="椭圆 148">
                <a:extLst>
                  <a:ext uri="{FF2B5EF4-FFF2-40B4-BE49-F238E27FC236}">
                    <a16:creationId xmlns="" xmlns:a16="http://schemas.microsoft.com/office/drawing/2014/main" id="{84FA9CC3-F6B8-4F6F-8FD6-B8795B06BA17}"/>
                  </a:ext>
                </a:extLst>
              </p:cNvPr>
              <p:cNvSpPr/>
              <p:nvPr/>
            </p:nvSpPr>
            <p:spPr>
              <a:xfrm>
                <a:off x="4786273" y="1225545"/>
                <a:ext cx="852090" cy="852092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65" name="文本框 164">
              <a:extLst>
                <a:ext uri="{FF2B5EF4-FFF2-40B4-BE49-F238E27FC236}">
                  <a16:creationId xmlns="" xmlns:a16="http://schemas.microsoft.com/office/drawing/2014/main" id="{CC8C2D4D-F1B6-4718-8E18-ED1EAE6BD7BD}"/>
                </a:ext>
              </a:extLst>
            </p:cNvPr>
            <p:cNvSpPr txBox="1"/>
            <p:nvPr/>
          </p:nvSpPr>
          <p:spPr>
            <a:xfrm>
              <a:off x="1661091" y="4024557"/>
              <a:ext cx="2581214" cy="13645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05750">
                <a:lnSpc>
                  <a:spcPct val="120000"/>
                </a:lnSpc>
                <a:spcAft>
                  <a:spcPts val="600"/>
                </a:spcAft>
              </a:pPr>
              <a:r>
                <a:rPr lang="zh-CN" altLang="en-US" sz="1400">
                  <a:solidFill>
                    <a:schemeClr val="tx1">
                      <a:lumMod val="7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请在这里输入您所需要的正文文字，此处的行间距为</a:t>
              </a:r>
              <a:r>
                <a:rPr lang="en-US" altLang="zh-CN" sz="1400">
                  <a:solidFill>
                    <a:schemeClr val="tx1">
                      <a:lumMod val="7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1.2</a:t>
              </a:r>
              <a:r>
                <a:rPr lang="zh-CN" altLang="en-US" sz="1400">
                  <a:solidFill>
                    <a:schemeClr val="tx1">
                      <a:lumMod val="7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倍。请在这里输入您所需要的正文文字，此处的行间距为</a:t>
              </a:r>
              <a:r>
                <a:rPr lang="en-US" altLang="zh-CN" sz="1400">
                  <a:solidFill>
                    <a:schemeClr val="tx1">
                      <a:lumMod val="7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1.2</a:t>
              </a:r>
              <a:r>
                <a:rPr lang="zh-CN" altLang="en-US" sz="1400">
                  <a:solidFill>
                    <a:schemeClr val="tx1">
                      <a:lumMod val="7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倍。</a:t>
              </a:r>
            </a:p>
          </p:txBody>
        </p:sp>
        <p:sp>
          <p:nvSpPr>
            <p:cNvPr id="166" name="文本框 165">
              <a:extLst>
                <a:ext uri="{FF2B5EF4-FFF2-40B4-BE49-F238E27FC236}">
                  <a16:creationId xmlns="" xmlns:a16="http://schemas.microsoft.com/office/drawing/2014/main" id="{A612A056-9109-4F08-B812-1F849EBFF012}"/>
                </a:ext>
              </a:extLst>
            </p:cNvPr>
            <p:cNvSpPr txBox="1"/>
            <p:nvPr/>
          </p:nvSpPr>
          <p:spPr>
            <a:xfrm>
              <a:off x="1891464" y="3516839"/>
              <a:ext cx="212046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>
                  <a:solidFill>
                    <a:srgbClr val="21713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标题文本</a:t>
              </a:r>
            </a:p>
          </p:txBody>
        </p:sp>
        <p:sp>
          <p:nvSpPr>
            <p:cNvPr id="182" name="矩形: 圆角 170">
              <a:extLst>
                <a:ext uri="{FF2B5EF4-FFF2-40B4-BE49-F238E27FC236}">
                  <a16:creationId xmlns="" xmlns:a16="http://schemas.microsoft.com/office/drawing/2014/main" id="{49C373F3-4A17-4FFD-B21D-495DA735378B}"/>
                </a:ext>
              </a:extLst>
            </p:cNvPr>
            <p:cNvSpPr/>
            <p:nvPr/>
          </p:nvSpPr>
          <p:spPr>
            <a:xfrm>
              <a:off x="4011930" y="5684107"/>
              <a:ext cx="233779" cy="178227"/>
            </a:xfrm>
            <a:custGeom>
              <a:avLst/>
              <a:gdLst>
                <a:gd name="connsiteX0" fmla="*/ 0 w 2823204"/>
                <a:gd name="connsiteY0" fmla="*/ 83172 h 3747673"/>
                <a:gd name="connsiteX1" fmla="*/ 83172 w 2823204"/>
                <a:gd name="connsiteY1" fmla="*/ 0 h 3747673"/>
                <a:gd name="connsiteX2" fmla="*/ 2740032 w 2823204"/>
                <a:gd name="connsiteY2" fmla="*/ 0 h 3747673"/>
                <a:gd name="connsiteX3" fmla="*/ 2823204 w 2823204"/>
                <a:gd name="connsiteY3" fmla="*/ 83172 h 3747673"/>
                <a:gd name="connsiteX4" fmla="*/ 2823204 w 2823204"/>
                <a:gd name="connsiteY4" fmla="*/ 3664501 h 3747673"/>
                <a:gd name="connsiteX5" fmla="*/ 2740032 w 2823204"/>
                <a:gd name="connsiteY5" fmla="*/ 3747673 h 3747673"/>
                <a:gd name="connsiteX6" fmla="*/ 83172 w 2823204"/>
                <a:gd name="connsiteY6" fmla="*/ 3747673 h 3747673"/>
                <a:gd name="connsiteX7" fmla="*/ 0 w 2823204"/>
                <a:gd name="connsiteY7" fmla="*/ 3664501 h 3747673"/>
                <a:gd name="connsiteX8" fmla="*/ 0 w 2823204"/>
                <a:gd name="connsiteY8" fmla="*/ 83172 h 3747673"/>
                <a:gd name="connsiteX0" fmla="*/ 0 w 2823204"/>
                <a:gd name="connsiteY0" fmla="*/ 83172 h 3747673"/>
                <a:gd name="connsiteX1" fmla="*/ 83172 w 2823204"/>
                <a:gd name="connsiteY1" fmla="*/ 0 h 3747673"/>
                <a:gd name="connsiteX2" fmla="*/ 2740032 w 2823204"/>
                <a:gd name="connsiteY2" fmla="*/ 0 h 3747673"/>
                <a:gd name="connsiteX3" fmla="*/ 2823204 w 2823204"/>
                <a:gd name="connsiteY3" fmla="*/ 83172 h 3747673"/>
                <a:gd name="connsiteX4" fmla="*/ 2823204 w 2823204"/>
                <a:gd name="connsiteY4" fmla="*/ 3664501 h 3747673"/>
                <a:gd name="connsiteX5" fmla="*/ 2740032 w 2823204"/>
                <a:gd name="connsiteY5" fmla="*/ 3747673 h 3747673"/>
                <a:gd name="connsiteX6" fmla="*/ 83172 w 2823204"/>
                <a:gd name="connsiteY6" fmla="*/ 3747673 h 3747673"/>
                <a:gd name="connsiteX7" fmla="*/ 0 w 2823204"/>
                <a:gd name="connsiteY7" fmla="*/ 3664501 h 3747673"/>
                <a:gd name="connsiteX8" fmla="*/ 91440 w 2823204"/>
                <a:gd name="connsiteY8" fmla="*/ 174612 h 3747673"/>
                <a:gd name="connsiteX0" fmla="*/ 0 w 2823204"/>
                <a:gd name="connsiteY0" fmla="*/ 83172 h 3747673"/>
                <a:gd name="connsiteX1" fmla="*/ 2740032 w 2823204"/>
                <a:gd name="connsiteY1" fmla="*/ 0 h 3747673"/>
                <a:gd name="connsiteX2" fmla="*/ 2823204 w 2823204"/>
                <a:gd name="connsiteY2" fmla="*/ 83172 h 3747673"/>
                <a:gd name="connsiteX3" fmla="*/ 2823204 w 2823204"/>
                <a:gd name="connsiteY3" fmla="*/ 3664501 h 3747673"/>
                <a:gd name="connsiteX4" fmla="*/ 2740032 w 2823204"/>
                <a:gd name="connsiteY4" fmla="*/ 3747673 h 3747673"/>
                <a:gd name="connsiteX5" fmla="*/ 83172 w 2823204"/>
                <a:gd name="connsiteY5" fmla="*/ 3747673 h 3747673"/>
                <a:gd name="connsiteX6" fmla="*/ 0 w 2823204"/>
                <a:gd name="connsiteY6" fmla="*/ 3664501 h 3747673"/>
                <a:gd name="connsiteX7" fmla="*/ 91440 w 2823204"/>
                <a:gd name="connsiteY7" fmla="*/ 174612 h 3747673"/>
                <a:gd name="connsiteX0" fmla="*/ 2740032 w 2823204"/>
                <a:gd name="connsiteY0" fmla="*/ 0 h 3747673"/>
                <a:gd name="connsiteX1" fmla="*/ 2823204 w 2823204"/>
                <a:gd name="connsiteY1" fmla="*/ 83172 h 3747673"/>
                <a:gd name="connsiteX2" fmla="*/ 2823204 w 2823204"/>
                <a:gd name="connsiteY2" fmla="*/ 3664501 h 3747673"/>
                <a:gd name="connsiteX3" fmla="*/ 2740032 w 2823204"/>
                <a:gd name="connsiteY3" fmla="*/ 3747673 h 3747673"/>
                <a:gd name="connsiteX4" fmla="*/ 83172 w 2823204"/>
                <a:gd name="connsiteY4" fmla="*/ 3747673 h 3747673"/>
                <a:gd name="connsiteX5" fmla="*/ 0 w 2823204"/>
                <a:gd name="connsiteY5" fmla="*/ 3664501 h 3747673"/>
                <a:gd name="connsiteX6" fmla="*/ 91440 w 2823204"/>
                <a:gd name="connsiteY6" fmla="*/ 174612 h 3747673"/>
                <a:gd name="connsiteX0" fmla="*/ 2823204 w 2823204"/>
                <a:gd name="connsiteY0" fmla="*/ 0 h 3664501"/>
                <a:gd name="connsiteX1" fmla="*/ 2823204 w 2823204"/>
                <a:gd name="connsiteY1" fmla="*/ 3581329 h 3664501"/>
                <a:gd name="connsiteX2" fmla="*/ 2740032 w 2823204"/>
                <a:gd name="connsiteY2" fmla="*/ 3664501 h 3664501"/>
                <a:gd name="connsiteX3" fmla="*/ 83172 w 2823204"/>
                <a:gd name="connsiteY3" fmla="*/ 3664501 h 3664501"/>
                <a:gd name="connsiteX4" fmla="*/ 0 w 2823204"/>
                <a:gd name="connsiteY4" fmla="*/ 3581329 h 3664501"/>
                <a:gd name="connsiteX5" fmla="*/ 91440 w 2823204"/>
                <a:gd name="connsiteY5" fmla="*/ 91440 h 3664501"/>
                <a:gd name="connsiteX0" fmla="*/ 2823204 w 2823204"/>
                <a:gd name="connsiteY0" fmla="*/ 0 h 3664501"/>
                <a:gd name="connsiteX1" fmla="*/ 2823204 w 2823204"/>
                <a:gd name="connsiteY1" fmla="*/ 3581329 h 3664501"/>
                <a:gd name="connsiteX2" fmla="*/ 2740032 w 2823204"/>
                <a:gd name="connsiteY2" fmla="*/ 3664501 h 3664501"/>
                <a:gd name="connsiteX3" fmla="*/ 83172 w 2823204"/>
                <a:gd name="connsiteY3" fmla="*/ 3664501 h 3664501"/>
                <a:gd name="connsiteX4" fmla="*/ 0 w 2823204"/>
                <a:gd name="connsiteY4" fmla="*/ 3581329 h 3664501"/>
                <a:gd name="connsiteX0" fmla="*/ 2740032 w 2740032"/>
                <a:gd name="connsiteY0" fmla="*/ 0 h 3664501"/>
                <a:gd name="connsiteX1" fmla="*/ 2740032 w 2740032"/>
                <a:gd name="connsiteY1" fmla="*/ 3581329 h 3664501"/>
                <a:gd name="connsiteX2" fmla="*/ 2656860 w 2740032"/>
                <a:gd name="connsiteY2" fmla="*/ 3664501 h 3664501"/>
                <a:gd name="connsiteX3" fmla="*/ 0 w 2740032"/>
                <a:gd name="connsiteY3" fmla="*/ 3664501 h 3664501"/>
                <a:gd name="connsiteX0" fmla="*/ 2745411 w 2745411"/>
                <a:gd name="connsiteY0" fmla="*/ 0 h 566299"/>
                <a:gd name="connsiteX1" fmla="*/ 2740032 w 2745411"/>
                <a:gd name="connsiteY1" fmla="*/ 483127 h 566299"/>
                <a:gd name="connsiteX2" fmla="*/ 2656860 w 2745411"/>
                <a:gd name="connsiteY2" fmla="*/ 566299 h 566299"/>
                <a:gd name="connsiteX3" fmla="*/ 0 w 2745411"/>
                <a:gd name="connsiteY3" fmla="*/ 566299 h 566299"/>
                <a:gd name="connsiteX0" fmla="*/ 749867 w 749867"/>
                <a:gd name="connsiteY0" fmla="*/ 0 h 571678"/>
                <a:gd name="connsiteX1" fmla="*/ 744488 w 749867"/>
                <a:gd name="connsiteY1" fmla="*/ 483127 h 571678"/>
                <a:gd name="connsiteX2" fmla="*/ 661316 w 749867"/>
                <a:gd name="connsiteY2" fmla="*/ 566299 h 571678"/>
                <a:gd name="connsiteX3" fmla="*/ 0 w 749867"/>
                <a:gd name="connsiteY3" fmla="*/ 571678 h 571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49867" h="571678">
                  <a:moveTo>
                    <a:pt x="749867" y="0"/>
                  </a:moveTo>
                  <a:lnTo>
                    <a:pt x="744488" y="483127"/>
                  </a:lnTo>
                  <a:cubicBezTo>
                    <a:pt x="744488" y="529062"/>
                    <a:pt x="707251" y="566299"/>
                    <a:pt x="661316" y="566299"/>
                  </a:cubicBezTo>
                  <a:lnTo>
                    <a:pt x="0" y="571678"/>
                  </a:lnTo>
                </a:path>
              </a:pathLst>
            </a:custGeom>
            <a:noFill/>
            <a:ln w="254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290336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C68E663D-85B6-488B-BE1C-B5C46BF986A4}"/>
              </a:ext>
            </a:extLst>
          </p:cNvPr>
          <p:cNvGrpSpPr/>
          <p:nvPr/>
        </p:nvGrpSpPr>
        <p:grpSpPr>
          <a:xfrm>
            <a:off x="4199468" y="666667"/>
            <a:ext cx="274168" cy="185868"/>
            <a:chOff x="4898611" y="653984"/>
            <a:chExt cx="274168" cy="185868"/>
          </a:xfrm>
        </p:grpSpPr>
        <p:cxnSp>
          <p:nvCxnSpPr>
            <p:cNvPr id="3" name="直接连接符 2">
              <a:extLst>
                <a:ext uri="{FF2B5EF4-FFF2-40B4-BE49-F238E27FC236}">
                  <a16:creationId xmlns="" xmlns:a16="http://schemas.microsoft.com/office/drawing/2014/main" id="{7B617BC8-4A68-4EC8-8992-1963CF82D88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021373" y="685825"/>
              <a:ext cx="41070" cy="154027"/>
            </a:xfrm>
            <a:prstGeom prst="line">
              <a:avLst/>
            </a:prstGeom>
            <a:ln w="79375" cap="rnd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直接连接符 3">
              <a:extLst>
                <a:ext uri="{FF2B5EF4-FFF2-40B4-BE49-F238E27FC236}">
                  <a16:creationId xmlns="" xmlns:a16="http://schemas.microsoft.com/office/drawing/2014/main" id="{579ADECA-BBCC-4EEC-AEF3-917FE66311F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137541" y="653984"/>
              <a:ext cx="35238" cy="132150"/>
            </a:xfrm>
            <a:prstGeom prst="line">
              <a:avLst/>
            </a:prstGeom>
            <a:ln w="60325" cap="rnd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>
              <a:extLst>
                <a:ext uri="{FF2B5EF4-FFF2-40B4-BE49-F238E27FC236}">
                  <a16:creationId xmlns="" xmlns:a16="http://schemas.microsoft.com/office/drawing/2014/main" id="{6890FB08-C679-4687-8C70-2073AF264A7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898611" y="718152"/>
              <a:ext cx="16236" cy="60891"/>
            </a:xfrm>
            <a:prstGeom prst="line">
              <a:avLst/>
            </a:prstGeom>
            <a:ln w="34925" cap="rnd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组合 5">
            <a:extLst>
              <a:ext uri="{FF2B5EF4-FFF2-40B4-BE49-F238E27FC236}">
                <a16:creationId xmlns="" xmlns:a16="http://schemas.microsoft.com/office/drawing/2014/main" id="{0414C440-8F41-4DC4-8CEC-CB0E1CBE33EB}"/>
              </a:ext>
            </a:extLst>
          </p:cNvPr>
          <p:cNvGrpSpPr/>
          <p:nvPr/>
        </p:nvGrpSpPr>
        <p:grpSpPr>
          <a:xfrm>
            <a:off x="7718365" y="666667"/>
            <a:ext cx="274168" cy="185868"/>
            <a:chOff x="7072498" y="643443"/>
            <a:chExt cx="274168" cy="185868"/>
          </a:xfrm>
        </p:grpSpPr>
        <p:cxnSp>
          <p:nvCxnSpPr>
            <p:cNvPr id="7" name="直接连接符 6">
              <a:extLst>
                <a:ext uri="{FF2B5EF4-FFF2-40B4-BE49-F238E27FC236}">
                  <a16:creationId xmlns="" xmlns:a16="http://schemas.microsoft.com/office/drawing/2014/main" id="{E4123386-ED1F-4919-9E45-B8042E8E51C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195260" y="675284"/>
              <a:ext cx="41070" cy="154027"/>
            </a:xfrm>
            <a:prstGeom prst="line">
              <a:avLst/>
            </a:prstGeom>
            <a:ln w="79375" cap="rnd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>
              <a:extLst>
                <a:ext uri="{FF2B5EF4-FFF2-40B4-BE49-F238E27FC236}">
                  <a16:creationId xmlns="" xmlns:a16="http://schemas.microsoft.com/office/drawing/2014/main" id="{DFFE2416-BF02-490C-90EF-B4DD9FA9207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311428" y="643443"/>
              <a:ext cx="35238" cy="132150"/>
            </a:xfrm>
            <a:prstGeom prst="line">
              <a:avLst/>
            </a:prstGeom>
            <a:ln w="60325" cap="rnd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>
              <a:extLst>
                <a:ext uri="{FF2B5EF4-FFF2-40B4-BE49-F238E27FC236}">
                  <a16:creationId xmlns="" xmlns:a16="http://schemas.microsoft.com/office/drawing/2014/main" id="{0BDE057B-4794-4218-90DE-C70943DF73F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072498" y="707611"/>
              <a:ext cx="16236" cy="60891"/>
            </a:xfrm>
            <a:prstGeom prst="line">
              <a:avLst/>
            </a:prstGeom>
            <a:ln w="34925" cap="rnd">
              <a:solidFill>
                <a:srgbClr val="F8CF0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40EEDAAD-D69E-4513-BC3E-6502A4967A96}"/>
              </a:ext>
            </a:extLst>
          </p:cNvPr>
          <p:cNvSpPr txBox="1"/>
          <p:nvPr/>
        </p:nvSpPr>
        <p:spPr>
          <a:xfrm>
            <a:off x="4730883" y="243594"/>
            <a:ext cx="2730235" cy="103201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>
              <a:lnSpc>
                <a:spcPct val="120000"/>
              </a:lnSpc>
              <a:spcAft>
                <a:spcPts val="1200"/>
              </a:spcAft>
            </a:pPr>
            <a:r>
              <a:rPr lang="zh-CN" altLang="en-US" sz="540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微软雅黑" panose="020B0503020204020204" pitchFamily="34" charset="-122"/>
              </a:rPr>
              <a:t>课程介绍</a:t>
            </a:r>
            <a:endParaRPr lang="zh-CN" altLang="en-US" sz="5400" dirty="0">
              <a:solidFill>
                <a:srgbClr val="FFFFFF"/>
              </a:solidFill>
              <a:latin typeface="优设标题黑" panose="00000500000000000000" pitchFamily="2" charset="-122"/>
              <a:ea typeface="优设标题黑" panose="00000500000000000000" pitchFamily="2" charset="-122"/>
              <a:sym typeface="微软雅黑" panose="020B0503020204020204" pitchFamily="34" charset="-122"/>
            </a:endParaRPr>
          </a:p>
        </p:txBody>
      </p:sp>
      <p:sp>
        <p:nvSpPr>
          <p:cNvPr id="119" name="任意多边形: 形状 118">
            <a:extLst>
              <a:ext uri="{FF2B5EF4-FFF2-40B4-BE49-F238E27FC236}">
                <a16:creationId xmlns="" xmlns:a16="http://schemas.microsoft.com/office/drawing/2014/main" id="{CDA02E5D-6059-4B38-AEDB-346EB0D67B8C}"/>
              </a:ext>
            </a:extLst>
          </p:cNvPr>
          <p:cNvSpPr/>
          <p:nvPr/>
        </p:nvSpPr>
        <p:spPr>
          <a:xfrm>
            <a:off x="3167812" y="5719776"/>
            <a:ext cx="9024189" cy="1138224"/>
          </a:xfrm>
          <a:custGeom>
            <a:avLst/>
            <a:gdLst>
              <a:gd name="connsiteX0" fmla="*/ 9024189 w 9024189"/>
              <a:gd name="connsiteY0" fmla="*/ 0 h 1138224"/>
              <a:gd name="connsiteX1" fmla="*/ 9024189 w 9024189"/>
              <a:gd name="connsiteY1" fmla="*/ 1138224 h 1138224"/>
              <a:gd name="connsiteX2" fmla="*/ 0 w 9024189"/>
              <a:gd name="connsiteY2" fmla="*/ 1138224 h 1138224"/>
              <a:gd name="connsiteX3" fmla="*/ 440362 w 9024189"/>
              <a:gd name="connsiteY3" fmla="*/ 1086949 h 1138224"/>
              <a:gd name="connsiteX4" fmla="*/ 3109421 w 9024189"/>
              <a:gd name="connsiteY4" fmla="*/ 802744 h 1138224"/>
              <a:gd name="connsiteX5" fmla="*/ 5667270 w 9024189"/>
              <a:gd name="connsiteY5" fmla="*/ 938668 h 1138224"/>
              <a:gd name="connsiteX6" fmla="*/ 8900262 w 9024189"/>
              <a:gd name="connsiteY6" fmla="*/ 13383 h 11382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024189" h="1138224">
                <a:moveTo>
                  <a:pt x="9024189" y="0"/>
                </a:moveTo>
                <a:lnTo>
                  <a:pt x="9024189" y="1138224"/>
                </a:lnTo>
                <a:lnTo>
                  <a:pt x="0" y="1138224"/>
                </a:lnTo>
                <a:lnTo>
                  <a:pt x="440362" y="1086949"/>
                </a:lnTo>
                <a:cubicBezTo>
                  <a:pt x="1408308" y="1093127"/>
                  <a:pt x="2238270" y="827457"/>
                  <a:pt x="3109421" y="802744"/>
                </a:cubicBezTo>
                <a:cubicBezTo>
                  <a:pt x="3980572" y="778031"/>
                  <a:pt x="4680789" y="1072533"/>
                  <a:pt x="5667270" y="938668"/>
                </a:cubicBezTo>
                <a:cubicBezTo>
                  <a:pt x="6592096" y="813170"/>
                  <a:pt x="8197509" y="122929"/>
                  <a:pt x="8900262" y="13383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2" name="任意多边形: 形状 121">
            <a:extLst>
              <a:ext uri="{FF2B5EF4-FFF2-40B4-BE49-F238E27FC236}">
                <a16:creationId xmlns="" xmlns:a16="http://schemas.microsoft.com/office/drawing/2014/main" id="{EDF2EF12-08A9-428D-8EB7-29D948CE1E88}"/>
              </a:ext>
            </a:extLst>
          </p:cNvPr>
          <p:cNvSpPr/>
          <p:nvPr/>
        </p:nvSpPr>
        <p:spPr>
          <a:xfrm flipH="1">
            <a:off x="1" y="6066896"/>
            <a:ext cx="5042839" cy="791105"/>
          </a:xfrm>
          <a:custGeom>
            <a:avLst/>
            <a:gdLst>
              <a:gd name="connsiteX0" fmla="*/ 5042839 w 5042839"/>
              <a:gd name="connsiteY0" fmla="*/ 0 h 791105"/>
              <a:gd name="connsiteX1" fmla="*/ 4938550 w 5042839"/>
              <a:gd name="connsiteY1" fmla="*/ 11262 h 791105"/>
              <a:gd name="connsiteX2" fmla="*/ 2113333 w 5042839"/>
              <a:gd name="connsiteY2" fmla="*/ 380492 h 791105"/>
              <a:gd name="connsiteX3" fmla="*/ 35335 w 5042839"/>
              <a:gd name="connsiteY3" fmla="*/ 778856 h 791105"/>
              <a:gd name="connsiteX4" fmla="*/ 0 w 5042839"/>
              <a:gd name="connsiteY4" fmla="*/ 791105 h 791105"/>
              <a:gd name="connsiteX5" fmla="*/ 5042839 w 5042839"/>
              <a:gd name="connsiteY5" fmla="*/ 791105 h 7911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42839" h="791105">
                <a:moveTo>
                  <a:pt x="5042839" y="0"/>
                </a:moveTo>
                <a:lnTo>
                  <a:pt x="4938550" y="11262"/>
                </a:lnTo>
                <a:cubicBezTo>
                  <a:pt x="4235797" y="120808"/>
                  <a:pt x="3853707" y="366205"/>
                  <a:pt x="2113333" y="380492"/>
                </a:cubicBezTo>
                <a:cubicBezTo>
                  <a:pt x="1025600" y="389422"/>
                  <a:pt x="493860" y="609225"/>
                  <a:pt x="35335" y="778856"/>
                </a:cubicBezTo>
                <a:lnTo>
                  <a:pt x="0" y="791105"/>
                </a:lnTo>
                <a:lnTo>
                  <a:pt x="5042839" y="791105"/>
                </a:ln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9" name="组合 38">
            <a:extLst>
              <a:ext uri="{FF2B5EF4-FFF2-40B4-BE49-F238E27FC236}">
                <a16:creationId xmlns="" xmlns:a16="http://schemas.microsoft.com/office/drawing/2014/main" id="{DE28C9F5-AAB2-4A6E-831B-FC05277EB910}"/>
              </a:ext>
            </a:extLst>
          </p:cNvPr>
          <p:cNvGrpSpPr/>
          <p:nvPr/>
        </p:nvGrpSpPr>
        <p:grpSpPr>
          <a:xfrm>
            <a:off x="4310265" y="1950352"/>
            <a:ext cx="3571470" cy="3571470"/>
            <a:chOff x="4694838" y="1907519"/>
            <a:chExt cx="3042962" cy="3042962"/>
          </a:xfrm>
        </p:grpSpPr>
        <p:grpSp>
          <p:nvGrpSpPr>
            <p:cNvPr id="56" name="组合 55">
              <a:extLst>
                <a:ext uri="{FF2B5EF4-FFF2-40B4-BE49-F238E27FC236}">
                  <a16:creationId xmlns="" xmlns:a16="http://schemas.microsoft.com/office/drawing/2014/main" id="{A226E791-AB12-4AA5-957D-774CF4AD9AD8}"/>
                </a:ext>
              </a:extLst>
            </p:cNvPr>
            <p:cNvGrpSpPr/>
            <p:nvPr/>
          </p:nvGrpSpPr>
          <p:grpSpPr>
            <a:xfrm>
              <a:off x="4753684" y="1965194"/>
              <a:ext cx="2925269" cy="2944931"/>
              <a:chOff x="4293704" y="1626704"/>
              <a:chExt cx="3604592" cy="3628821"/>
            </a:xfrm>
          </p:grpSpPr>
          <p:sp>
            <p:nvSpPr>
              <p:cNvPr id="58" name="椭圆 57">
                <a:extLst>
                  <a:ext uri="{FF2B5EF4-FFF2-40B4-BE49-F238E27FC236}">
                    <a16:creationId xmlns="" xmlns:a16="http://schemas.microsoft.com/office/drawing/2014/main" id="{3C84CEF4-9591-4919-BA75-C95190C4A8CA}"/>
                  </a:ext>
                </a:extLst>
              </p:cNvPr>
              <p:cNvSpPr/>
              <p:nvPr/>
            </p:nvSpPr>
            <p:spPr>
              <a:xfrm>
                <a:off x="4293704" y="1626704"/>
                <a:ext cx="3604592" cy="3604592"/>
              </a:xfrm>
              <a:prstGeom prst="ellipse">
                <a:avLst/>
              </a:prstGeom>
              <a:solidFill>
                <a:schemeClr val="accent5"/>
              </a:solidFill>
              <a:ln w="0">
                <a:solidFill>
                  <a:schemeClr val="bg1">
                    <a:alpha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" name="任意多边形: 形状 58">
                <a:extLst>
                  <a:ext uri="{FF2B5EF4-FFF2-40B4-BE49-F238E27FC236}">
                    <a16:creationId xmlns="" xmlns:a16="http://schemas.microsoft.com/office/drawing/2014/main" id="{3F95C763-9AAD-4551-A78E-1BF67BAD73EE}"/>
                  </a:ext>
                </a:extLst>
              </p:cNvPr>
              <p:cNvSpPr/>
              <p:nvPr/>
            </p:nvSpPr>
            <p:spPr>
              <a:xfrm>
                <a:off x="4324785" y="3668729"/>
                <a:ext cx="3573511" cy="1586796"/>
              </a:xfrm>
              <a:custGeom>
                <a:avLst/>
                <a:gdLst>
                  <a:gd name="connsiteX0" fmla="*/ 780053 w 4460735"/>
                  <a:gd name="connsiteY0" fmla="*/ 675 h 1980763"/>
                  <a:gd name="connsiteX1" fmla="*/ 1006336 w 4460735"/>
                  <a:gd name="connsiteY1" fmla="*/ 6188 h 1980763"/>
                  <a:gd name="connsiteX2" fmla="*/ 2874892 w 4460735"/>
                  <a:gd name="connsiteY2" fmla="*/ 788066 h 1980763"/>
                  <a:gd name="connsiteX3" fmla="*/ 4404975 w 4460735"/>
                  <a:gd name="connsiteY3" fmla="*/ 69589 h 1980763"/>
                  <a:gd name="connsiteX4" fmla="*/ 4460735 w 4460735"/>
                  <a:gd name="connsiteY4" fmla="*/ 72299 h 1980763"/>
                  <a:gd name="connsiteX5" fmla="*/ 4445619 w 4460735"/>
                  <a:gd name="connsiteY5" fmla="*/ 171344 h 1980763"/>
                  <a:gd name="connsiteX6" fmla="*/ 2225536 w 4460735"/>
                  <a:gd name="connsiteY6" fmla="*/ 1980763 h 1980763"/>
                  <a:gd name="connsiteX7" fmla="*/ 5454 w 4460735"/>
                  <a:gd name="connsiteY7" fmla="*/ 171344 h 1980763"/>
                  <a:gd name="connsiteX8" fmla="*/ 0 w 4460735"/>
                  <a:gd name="connsiteY8" fmla="*/ 135611 h 1980763"/>
                  <a:gd name="connsiteX9" fmla="*/ 71230 w 4460735"/>
                  <a:gd name="connsiteY9" fmla="*/ 110549 h 1980763"/>
                  <a:gd name="connsiteX10" fmla="*/ 780053 w 4460735"/>
                  <a:gd name="connsiteY10" fmla="*/ 675 h 19807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460735" h="1980763">
                    <a:moveTo>
                      <a:pt x="780053" y="675"/>
                    </a:moveTo>
                    <a:cubicBezTo>
                      <a:pt x="857802" y="-1128"/>
                      <a:pt x="933725" y="666"/>
                      <a:pt x="1006336" y="6188"/>
                    </a:cubicBezTo>
                    <a:cubicBezTo>
                      <a:pt x="1587223" y="50362"/>
                      <a:pt x="2289588" y="772605"/>
                      <a:pt x="2874892" y="788066"/>
                    </a:cubicBezTo>
                    <a:cubicBezTo>
                      <a:pt x="3387033" y="801594"/>
                      <a:pt x="4083497" y="104889"/>
                      <a:pt x="4404975" y="69589"/>
                    </a:cubicBezTo>
                    <a:lnTo>
                      <a:pt x="4460735" y="72299"/>
                    </a:lnTo>
                    <a:lnTo>
                      <a:pt x="4445619" y="171344"/>
                    </a:lnTo>
                    <a:cubicBezTo>
                      <a:pt x="4234311" y="1203978"/>
                      <a:pt x="3320638" y="1980763"/>
                      <a:pt x="2225536" y="1980763"/>
                    </a:cubicBezTo>
                    <a:cubicBezTo>
                      <a:pt x="1130434" y="1980763"/>
                      <a:pt x="216761" y="1203978"/>
                      <a:pt x="5454" y="171344"/>
                    </a:cubicBezTo>
                    <a:lnTo>
                      <a:pt x="0" y="135611"/>
                    </a:lnTo>
                    <a:lnTo>
                      <a:pt x="71230" y="110549"/>
                    </a:lnTo>
                    <a:cubicBezTo>
                      <a:pt x="297138" y="43874"/>
                      <a:pt x="546807" y="6085"/>
                      <a:pt x="780053" y="675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0" name="任意多边形: 形状 59">
                <a:extLst>
                  <a:ext uri="{FF2B5EF4-FFF2-40B4-BE49-F238E27FC236}">
                    <a16:creationId xmlns="" xmlns:a16="http://schemas.microsoft.com/office/drawing/2014/main" id="{5A69D61E-171F-4C0D-89ED-CE7566796AA8}"/>
                  </a:ext>
                </a:extLst>
              </p:cNvPr>
              <p:cNvSpPr/>
              <p:nvPr/>
            </p:nvSpPr>
            <p:spPr>
              <a:xfrm flipH="1">
                <a:off x="4312031" y="3658753"/>
                <a:ext cx="3573511" cy="1586795"/>
              </a:xfrm>
              <a:custGeom>
                <a:avLst/>
                <a:gdLst>
                  <a:gd name="connsiteX0" fmla="*/ 780053 w 4460735"/>
                  <a:gd name="connsiteY0" fmla="*/ 675 h 1980763"/>
                  <a:gd name="connsiteX1" fmla="*/ 1006336 w 4460735"/>
                  <a:gd name="connsiteY1" fmla="*/ 6188 h 1980763"/>
                  <a:gd name="connsiteX2" fmla="*/ 2874892 w 4460735"/>
                  <a:gd name="connsiteY2" fmla="*/ 788066 h 1980763"/>
                  <a:gd name="connsiteX3" fmla="*/ 4404975 w 4460735"/>
                  <a:gd name="connsiteY3" fmla="*/ 69589 h 1980763"/>
                  <a:gd name="connsiteX4" fmla="*/ 4460735 w 4460735"/>
                  <a:gd name="connsiteY4" fmla="*/ 72299 h 1980763"/>
                  <a:gd name="connsiteX5" fmla="*/ 4445619 w 4460735"/>
                  <a:gd name="connsiteY5" fmla="*/ 171344 h 1980763"/>
                  <a:gd name="connsiteX6" fmla="*/ 2225536 w 4460735"/>
                  <a:gd name="connsiteY6" fmla="*/ 1980763 h 1980763"/>
                  <a:gd name="connsiteX7" fmla="*/ 5454 w 4460735"/>
                  <a:gd name="connsiteY7" fmla="*/ 171344 h 1980763"/>
                  <a:gd name="connsiteX8" fmla="*/ 0 w 4460735"/>
                  <a:gd name="connsiteY8" fmla="*/ 135611 h 1980763"/>
                  <a:gd name="connsiteX9" fmla="*/ 71230 w 4460735"/>
                  <a:gd name="connsiteY9" fmla="*/ 110549 h 1980763"/>
                  <a:gd name="connsiteX10" fmla="*/ 780053 w 4460735"/>
                  <a:gd name="connsiteY10" fmla="*/ 675 h 19807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460735" h="1980763">
                    <a:moveTo>
                      <a:pt x="780053" y="675"/>
                    </a:moveTo>
                    <a:cubicBezTo>
                      <a:pt x="857802" y="-1128"/>
                      <a:pt x="933725" y="666"/>
                      <a:pt x="1006336" y="6188"/>
                    </a:cubicBezTo>
                    <a:cubicBezTo>
                      <a:pt x="1587223" y="50362"/>
                      <a:pt x="2289588" y="772605"/>
                      <a:pt x="2874892" y="788066"/>
                    </a:cubicBezTo>
                    <a:cubicBezTo>
                      <a:pt x="3387033" y="801594"/>
                      <a:pt x="4083497" y="104889"/>
                      <a:pt x="4404975" y="69589"/>
                    </a:cubicBezTo>
                    <a:lnTo>
                      <a:pt x="4460735" y="72299"/>
                    </a:lnTo>
                    <a:lnTo>
                      <a:pt x="4445619" y="171344"/>
                    </a:lnTo>
                    <a:cubicBezTo>
                      <a:pt x="4234311" y="1203978"/>
                      <a:pt x="3320638" y="1980763"/>
                      <a:pt x="2225536" y="1980763"/>
                    </a:cubicBezTo>
                    <a:cubicBezTo>
                      <a:pt x="1130434" y="1980763"/>
                      <a:pt x="216761" y="1203978"/>
                      <a:pt x="5454" y="171344"/>
                    </a:cubicBezTo>
                    <a:lnTo>
                      <a:pt x="0" y="135611"/>
                    </a:lnTo>
                    <a:lnTo>
                      <a:pt x="71230" y="110549"/>
                    </a:lnTo>
                    <a:cubicBezTo>
                      <a:pt x="297138" y="43874"/>
                      <a:pt x="546807" y="6085"/>
                      <a:pt x="780053" y="675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7" name="椭圆 56">
              <a:extLst>
                <a:ext uri="{FF2B5EF4-FFF2-40B4-BE49-F238E27FC236}">
                  <a16:creationId xmlns="" xmlns:a16="http://schemas.microsoft.com/office/drawing/2014/main" id="{6212D38E-49FD-44BC-B31B-8301D0428636}"/>
                </a:ext>
              </a:extLst>
            </p:cNvPr>
            <p:cNvSpPr/>
            <p:nvPr/>
          </p:nvSpPr>
          <p:spPr>
            <a:xfrm>
              <a:off x="4694838" y="1907519"/>
              <a:ext cx="3042962" cy="3042962"/>
            </a:xfrm>
            <a:prstGeom prst="ellipse">
              <a:avLst/>
            </a:prstGeom>
            <a:noFill/>
            <a:ln w="6350">
              <a:solidFill>
                <a:schemeClr val="bg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1" name="弧形 60">
            <a:extLst>
              <a:ext uri="{FF2B5EF4-FFF2-40B4-BE49-F238E27FC236}">
                <a16:creationId xmlns="" xmlns:a16="http://schemas.microsoft.com/office/drawing/2014/main" id="{8019CABC-681B-4993-915B-1D0CD0612972}"/>
              </a:ext>
            </a:extLst>
          </p:cNvPr>
          <p:cNvSpPr/>
          <p:nvPr/>
        </p:nvSpPr>
        <p:spPr>
          <a:xfrm>
            <a:off x="4360103" y="1942401"/>
            <a:ext cx="3495712" cy="3495712"/>
          </a:xfrm>
          <a:prstGeom prst="arc">
            <a:avLst>
              <a:gd name="adj1" fmla="val 11175597"/>
              <a:gd name="adj2" fmla="val 19893909"/>
            </a:avLst>
          </a:prstGeom>
          <a:ln w="50800" cap="rnd">
            <a:gradFill flip="none" rotWithShape="1">
              <a:gsLst>
                <a:gs pos="0">
                  <a:srgbClr val="FEDF2D">
                    <a:alpha val="0"/>
                  </a:srgbClr>
                </a:gs>
                <a:gs pos="100000">
                  <a:srgbClr val="FA9A3A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弧形 61">
            <a:extLst>
              <a:ext uri="{FF2B5EF4-FFF2-40B4-BE49-F238E27FC236}">
                <a16:creationId xmlns="" xmlns:a16="http://schemas.microsoft.com/office/drawing/2014/main" id="{7FFA92BC-5F68-4F33-B63F-B1A77A50E347}"/>
              </a:ext>
            </a:extLst>
          </p:cNvPr>
          <p:cNvSpPr/>
          <p:nvPr/>
        </p:nvSpPr>
        <p:spPr>
          <a:xfrm flipH="1" flipV="1">
            <a:off x="4335930" y="2068112"/>
            <a:ext cx="3438924" cy="3438924"/>
          </a:xfrm>
          <a:prstGeom prst="arc">
            <a:avLst>
              <a:gd name="adj1" fmla="val 11175597"/>
              <a:gd name="adj2" fmla="val 19893909"/>
            </a:avLst>
          </a:prstGeom>
          <a:ln w="50800" cap="rnd">
            <a:gradFill flip="none" rotWithShape="1">
              <a:gsLst>
                <a:gs pos="0">
                  <a:srgbClr val="43CD87">
                    <a:alpha val="0"/>
                  </a:srgbClr>
                </a:gs>
                <a:gs pos="100000">
                  <a:srgbClr val="2DC978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 hidden="1">
            <a:extLst>
              <a:ext uri="{FF2B5EF4-FFF2-40B4-BE49-F238E27FC236}">
                <a16:creationId xmlns="" xmlns:a16="http://schemas.microsoft.com/office/drawing/2014/main" id="{C3F6230F-237C-473A-AF41-39813D8FBDD8}"/>
              </a:ext>
            </a:extLst>
          </p:cNvPr>
          <p:cNvSpPr txBox="1"/>
          <p:nvPr/>
        </p:nvSpPr>
        <p:spPr>
          <a:xfrm>
            <a:off x="8852235" y="3225114"/>
            <a:ext cx="1292662" cy="120032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3600" b="1" i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3600" b="1" i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3600" b="1" i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</a:p>
        </p:txBody>
      </p:sp>
      <p:sp>
        <p:nvSpPr>
          <p:cNvPr id="64" name="文本框 63" hidden="1">
            <a:extLst>
              <a:ext uri="{FF2B5EF4-FFF2-40B4-BE49-F238E27FC236}">
                <a16:creationId xmlns="" xmlns:a16="http://schemas.microsoft.com/office/drawing/2014/main" id="{3A2091B1-9867-4481-B998-D26A0F31B9D3}"/>
              </a:ext>
            </a:extLst>
          </p:cNvPr>
          <p:cNvSpPr txBox="1"/>
          <p:nvPr/>
        </p:nvSpPr>
        <p:spPr>
          <a:xfrm>
            <a:off x="9131977" y="3779558"/>
            <a:ext cx="738664" cy="120032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3600" b="1" i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</a:t>
            </a:r>
          </a:p>
        </p:txBody>
      </p:sp>
      <p:sp>
        <p:nvSpPr>
          <p:cNvPr id="65" name="文本框 64">
            <a:extLst>
              <a:ext uri="{FF2B5EF4-FFF2-40B4-BE49-F238E27FC236}">
                <a16:creationId xmlns="" xmlns:a16="http://schemas.microsoft.com/office/drawing/2014/main" id="{721B6C0A-8EE9-4614-8BBC-01FB91A4EC89}"/>
              </a:ext>
            </a:extLst>
          </p:cNvPr>
          <p:cNvSpPr txBox="1"/>
          <p:nvPr/>
        </p:nvSpPr>
        <p:spPr>
          <a:xfrm>
            <a:off x="8811301" y="4236758"/>
            <a:ext cx="738664" cy="64633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endParaRPr lang="zh-CN" altLang="en-US" sz="3600" b="1" i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图形 12">
            <a:extLst>
              <a:ext uri="{FF2B5EF4-FFF2-40B4-BE49-F238E27FC236}">
                <a16:creationId xmlns="" xmlns:a16="http://schemas.microsoft.com/office/drawing/2014/main" id="{445D4CBF-07DC-46A5-B6C2-1B82876AE028}"/>
              </a:ext>
            </a:extLst>
          </p:cNvPr>
          <p:cNvSpPr/>
          <p:nvPr/>
        </p:nvSpPr>
        <p:spPr>
          <a:xfrm>
            <a:off x="5761426" y="2710340"/>
            <a:ext cx="528163" cy="528303"/>
          </a:xfrm>
          <a:custGeom>
            <a:avLst/>
            <a:gdLst>
              <a:gd name="connsiteX0" fmla="*/ 698376 w 1395263"/>
              <a:gd name="connsiteY0" fmla="*/ 767581 h 1395635"/>
              <a:gd name="connsiteX1" fmla="*/ 837902 w 1395263"/>
              <a:gd name="connsiteY1" fmla="*/ 767581 h 1395635"/>
              <a:gd name="connsiteX2" fmla="*/ 837902 w 1395263"/>
              <a:gd name="connsiteY2" fmla="*/ 1395636 h 1395635"/>
              <a:gd name="connsiteX3" fmla="*/ 698376 w 1395263"/>
              <a:gd name="connsiteY3" fmla="*/ 1395636 h 1395635"/>
              <a:gd name="connsiteX4" fmla="*/ 420067 w 1395263"/>
              <a:gd name="connsiteY4" fmla="*/ 976685 h 1395635"/>
              <a:gd name="connsiteX5" fmla="*/ 558850 w 1395263"/>
              <a:gd name="connsiteY5" fmla="*/ 976685 h 1395635"/>
              <a:gd name="connsiteX6" fmla="*/ 558850 w 1395263"/>
              <a:gd name="connsiteY6" fmla="*/ 1395264 h 1395635"/>
              <a:gd name="connsiteX7" fmla="*/ 420067 w 1395263"/>
              <a:gd name="connsiteY7" fmla="*/ 1395264 h 1395635"/>
              <a:gd name="connsiteX8" fmla="*/ 1256482 w 1395263"/>
              <a:gd name="connsiteY8" fmla="*/ 279053 h 1395635"/>
              <a:gd name="connsiteX9" fmla="*/ 1395264 w 1395263"/>
              <a:gd name="connsiteY9" fmla="*/ 279053 h 1395635"/>
              <a:gd name="connsiteX10" fmla="*/ 1395264 w 1395263"/>
              <a:gd name="connsiteY10" fmla="*/ 1395264 h 1395635"/>
              <a:gd name="connsiteX11" fmla="*/ 1256482 w 1395263"/>
              <a:gd name="connsiteY11" fmla="*/ 1395264 h 1395635"/>
              <a:gd name="connsiteX12" fmla="*/ 977429 w 1395263"/>
              <a:gd name="connsiteY12" fmla="*/ 558106 h 1395635"/>
              <a:gd name="connsiteX13" fmla="*/ 1116955 w 1395263"/>
              <a:gd name="connsiteY13" fmla="*/ 558106 h 1395635"/>
              <a:gd name="connsiteX14" fmla="*/ 1116955 w 1395263"/>
              <a:gd name="connsiteY14" fmla="*/ 1395264 h 1395635"/>
              <a:gd name="connsiteX15" fmla="*/ 977429 w 1395263"/>
              <a:gd name="connsiteY15" fmla="*/ 1395264 h 1395635"/>
              <a:gd name="connsiteX16" fmla="*/ 141015 w 1395263"/>
              <a:gd name="connsiteY16" fmla="*/ 1186160 h 1395635"/>
              <a:gd name="connsiteX17" fmla="*/ 280541 w 1395263"/>
              <a:gd name="connsiteY17" fmla="*/ 1186160 h 1395635"/>
              <a:gd name="connsiteX18" fmla="*/ 280541 w 1395263"/>
              <a:gd name="connsiteY18" fmla="*/ 1395636 h 1395635"/>
              <a:gd name="connsiteX19" fmla="*/ 141015 w 1395263"/>
              <a:gd name="connsiteY19" fmla="*/ 1395636 h 1395635"/>
              <a:gd name="connsiteX20" fmla="*/ 907852 w 1395263"/>
              <a:gd name="connsiteY20" fmla="*/ 349002 h 1395635"/>
              <a:gd name="connsiteX21" fmla="*/ 907852 w 1395263"/>
              <a:gd name="connsiteY21" fmla="*/ 238497 h 1395635"/>
              <a:gd name="connsiteX22" fmla="*/ 98599 w 1395263"/>
              <a:gd name="connsiteY22" fmla="*/ 1047750 h 1395635"/>
              <a:gd name="connsiteX23" fmla="*/ 0 w 1395263"/>
              <a:gd name="connsiteY23" fmla="*/ 948779 h 1395635"/>
              <a:gd name="connsiteX24" fmla="*/ 809253 w 1395263"/>
              <a:gd name="connsiteY24" fmla="*/ 139526 h 1395635"/>
              <a:gd name="connsiteX25" fmla="*/ 698376 w 1395263"/>
              <a:gd name="connsiteY25" fmla="*/ 139526 h 1395635"/>
              <a:gd name="connsiteX26" fmla="*/ 698376 w 1395263"/>
              <a:gd name="connsiteY26" fmla="*/ 0 h 1395635"/>
              <a:gd name="connsiteX27" fmla="*/ 1046634 w 1395263"/>
              <a:gd name="connsiteY27" fmla="*/ 0 h 1395635"/>
              <a:gd name="connsiteX28" fmla="*/ 1046634 w 1395263"/>
              <a:gd name="connsiteY28" fmla="*/ 349002 h 13956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395263" h="1395635">
                <a:moveTo>
                  <a:pt x="698376" y="767581"/>
                </a:moveTo>
                <a:lnTo>
                  <a:pt x="837902" y="767581"/>
                </a:lnTo>
                <a:lnTo>
                  <a:pt x="837902" y="1395636"/>
                </a:lnTo>
                <a:lnTo>
                  <a:pt x="698376" y="1395636"/>
                </a:lnTo>
                <a:close/>
                <a:moveTo>
                  <a:pt x="420067" y="976685"/>
                </a:moveTo>
                <a:lnTo>
                  <a:pt x="558850" y="976685"/>
                </a:lnTo>
                <a:lnTo>
                  <a:pt x="558850" y="1395264"/>
                </a:lnTo>
                <a:lnTo>
                  <a:pt x="420067" y="1395264"/>
                </a:lnTo>
                <a:close/>
                <a:moveTo>
                  <a:pt x="1256482" y="279053"/>
                </a:moveTo>
                <a:lnTo>
                  <a:pt x="1395264" y="279053"/>
                </a:lnTo>
                <a:lnTo>
                  <a:pt x="1395264" y="1395264"/>
                </a:lnTo>
                <a:lnTo>
                  <a:pt x="1256482" y="1395264"/>
                </a:lnTo>
                <a:close/>
                <a:moveTo>
                  <a:pt x="977429" y="558106"/>
                </a:moveTo>
                <a:lnTo>
                  <a:pt x="1116955" y="558106"/>
                </a:lnTo>
                <a:lnTo>
                  <a:pt x="1116955" y="1395264"/>
                </a:lnTo>
                <a:lnTo>
                  <a:pt x="977429" y="1395264"/>
                </a:lnTo>
                <a:close/>
                <a:moveTo>
                  <a:pt x="141015" y="1186160"/>
                </a:moveTo>
                <a:lnTo>
                  <a:pt x="280541" y="1186160"/>
                </a:lnTo>
                <a:lnTo>
                  <a:pt x="280541" y="1395636"/>
                </a:lnTo>
                <a:lnTo>
                  <a:pt x="141015" y="1395636"/>
                </a:lnTo>
                <a:close/>
                <a:moveTo>
                  <a:pt x="907852" y="349002"/>
                </a:moveTo>
                <a:lnTo>
                  <a:pt x="907852" y="238497"/>
                </a:lnTo>
                <a:lnTo>
                  <a:pt x="98599" y="1047750"/>
                </a:lnTo>
                <a:lnTo>
                  <a:pt x="0" y="948779"/>
                </a:lnTo>
                <a:lnTo>
                  <a:pt x="809253" y="139526"/>
                </a:lnTo>
                <a:lnTo>
                  <a:pt x="698376" y="139526"/>
                </a:lnTo>
                <a:lnTo>
                  <a:pt x="698376" y="0"/>
                </a:lnTo>
                <a:lnTo>
                  <a:pt x="1046634" y="0"/>
                </a:lnTo>
                <a:lnTo>
                  <a:pt x="1046634" y="349002"/>
                </a:lnTo>
                <a:close/>
              </a:path>
            </a:pathLst>
          </a:custGeom>
          <a:solidFill>
            <a:schemeClr val="bg1"/>
          </a:solidFill>
          <a:ln w="186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9" name="文本框 68">
            <a:extLst>
              <a:ext uri="{FF2B5EF4-FFF2-40B4-BE49-F238E27FC236}">
                <a16:creationId xmlns="" xmlns:a16="http://schemas.microsoft.com/office/drawing/2014/main" id="{A2393E61-8D25-4311-9962-4265FFCB4BB5}"/>
              </a:ext>
            </a:extLst>
          </p:cNvPr>
          <p:cNvSpPr txBox="1"/>
          <p:nvPr/>
        </p:nvSpPr>
        <p:spPr>
          <a:xfrm>
            <a:off x="4617308" y="3347499"/>
            <a:ext cx="29573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请输入标题文本</a:t>
            </a:r>
          </a:p>
        </p:txBody>
      </p:sp>
      <p:sp>
        <p:nvSpPr>
          <p:cNvPr id="15" name="弧形 14">
            <a:extLst>
              <a:ext uri="{FF2B5EF4-FFF2-40B4-BE49-F238E27FC236}">
                <a16:creationId xmlns="" xmlns:a16="http://schemas.microsoft.com/office/drawing/2014/main" id="{7E05F0B3-CC2B-4EA9-B9BB-F1ABDC14FCA1}"/>
              </a:ext>
            </a:extLst>
          </p:cNvPr>
          <p:cNvSpPr/>
          <p:nvPr/>
        </p:nvSpPr>
        <p:spPr>
          <a:xfrm>
            <a:off x="4163333" y="1686121"/>
            <a:ext cx="4252511" cy="4252511"/>
          </a:xfrm>
          <a:prstGeom prst="arc">
            <a:avLst>
              <a:gd name="adj1" fmla="val 16200000"/>
              <a:gd name="adj2" fmla="val 4590736"/>
            </a:avLst>
          </a:prstGeom>
          <a:noFill/>
          <a:ln w="22225">
            <a:gradFill>
              <a:gsLst>
                <a:gs pos="8000">
                  <a:schemeClr val="bg1">
                    <a:alpha val="0"/>
                  </a:schemeClr>
                </a:gs>
                <a:gs pos="56000">
                  <a:srgbClr val="FFFFFF"/>
                </a:gs>
                <a:gs pos="9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弧形 69">
            <a:extLst>
              <a:ext uri="{FF2B5EF4-FFF2-40B4-BE49-F238E27FC236}">
                <a16:creationId xmlns="" xmlns:a16="http://schemas.microsoft.com/office/drawing/2014/main" id="{33D8FE20-CF2A-4187-B619-77EFA2BFDEA4}"/>
              </a:ext>
            </a:extLst>
          </p:cNvPr>
          <p:cNvSpPr/>
          <p:nvPr/>
        </p:nvSpPr>
        <p:spPr>
          <a:xfrm flipH="1">
            <a:off x="3767876" y="1674564"/>
            <a:ext cx="4252511" cy="4252511"/>
          </a:xfrm>
          <a:prstGeom prst="arc">
            <a:avLst>
              <a:gd name="adj1" fmla="val 16200000"/>
              <a:gd name="adj2" fmla="val 4590736"/>
            </a:avLst>
          </a:prstGeom>
          <a:noFill/>
          <a:ln w="22225">
            <a:gradFill>
              <a:gsLst>
                <a:gs pos="8000">
                  <a:schemeClr val="bg1">
                    <a:alpha val="0"/>
                  </a:schemeClr>
                </a:gs>
                <a:gs pos="56000">
                  <a:srgbClr val="FFFFFF"/>
                </a:gs>
                <a:gs pos="9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2" name="组合 21">
            <a:extLst>
              <a:ext uri="{FF2B5EF4-FFF2-40B4-BE49-F238E27FC236}">
                <a16:creationId xmlns="" xmlns:a16="http://schemas.microsoft.com/office/drawing/2014/main" id="{CCD51AF9-CEAD-472C-BA84-9529FBFFC30A}"/>
              </a:ext>
            </a:extLst>
          </p:cNvPr>
          <p:cNvGrpSpPr/>
          <p:nvPr/>
        </p:nvGrpSpPr>
        <p:grpSpPr>
          <a:xfrm>
            <a:off x="8119712" y="2581889"/>
            <a:ext cx="2356719" cy="2460975"/>
            <a:chOff x="8119712" y="2581889"/>
            <a:chExt cx="2356719" cy="2460975"/>
          </a:xfrm>
        </p:grpSpPr>
        <p:grpSp>
          <p:nvGrpSpPr>
            <p:cNvPr id="20" name="组合 19">
              <a:extLst>
                <a:ext uri="{FF2B5EF4-FFF2-40B4-BE49-F238E27FC236}">
                  <a16:creationId xmlns="" xmlns:a16="http://schemas.microsoft.com/office/drawing/2014/main" id="{00E9AF79-06F1-4D23-A0AC-EEB0387B3784}"/>
                </a:ext>
              </a:extLst>
            </p:cNvPr>
            <p:cNvGrpSpPr/>
            <p:nvPr/>
          </p:nvGrpSpPr>
          <p:grpSpPr>
            <a:xfrm>
              <a:off x="8119712" y="2581889"/>
              <a:ext cx="2130132" cy="338554"/>
              <a:chOff x="8093507" y="2533681"/>
              <a:chExt cx="2130132" cy="338554"/>
            </a:xfrm>
          </p:grpSpPr>
          <p:sp>
            <p:nvSpPr>
              <p:cNvPr id="71" name="文本框 70">
                <a:extLst>
                  <a:ext uri="{FF2B5EF4-FFF2-40B4-BE49-F238E27FC236}">
                    <a16:creationId xmlns="" xmlns:a16="http://schemas.microsoft.com/office/drawing/2014/main" id="{DAD162F1-A6E4-4594-AB93-7E0AA3F62542}"/>
                  </a:ext>
                </a:extLst>
              </p:cNvPr>
              <p:cNvSpPr txBox="1"/>
              <p:nvPr/>
            </p:nvSpPr>
            <p:spPr>
              <a:xfrm>
                <a:off x="8229586" y="2533681"/>
                <a:ext cx="1994053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请在此处输入文本</a:t>
                </a:r>
              </a:p>
            </p:txBody>
          </p:sp>
          <p:sp>
            <p:nvSpPr>
              <p:cNvPr id="19" name="椭圆 18">
                <a:extLst>
                  <a:ext uri="{FF2B5EF4-FFF2-40B4-BE49-F238E27FC236}">
                    <a16:creationId xmlns="" xmlns:a16="http://schemas.microsoft.com/office/drawing/2014/main" id="{89E65347-E964-424D-A15C-C7018D3CA0A5}"/>
                  </a:ext>
                </a:extLst>
              </p:cNvPr>
              <p:cNvSpPr/>
              <p:nvPr/>
            </p:nvSpPr>
            <p:spPr>
              <a:xfrm>
                <a:off x="8093507" y="2666956"/>
                <a:ext cx="72004" cy="72004"/>
              </a:xfrm>
              <a:prstGeom prst="ellipse">
                <a:avLst/>
              </a:prstGeom>
              <a:gradFill>
                <a:gsLst>
                  <a:gs pos="100000">
                    <a:schemeClr val="accent1"/>
                  </a:gs>
                  <a:gs pos="0">
                    <a:schemeClr val="accent2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8" name="组合 77">
              <a:extLst>
                <a:ext uri="{FF2B5EF4-FFF2-40B4-BE49-F238E27FC236}">
                  <a16:creationId xmlns="" xmlns:a16="http://schemas.microsoft.com/office/drawing/2014/main" id="{7F423520-D6B3-4241-B4DE-C4D8FA2CE928}"/>
                </a:ext>
              </a:extLst>
            </p:cNvPr>
            <p:cNvGrpSpPr/>
            <p:nvPr/>
          </p:nvGrpSpPr>
          <p:grpSpPr>
            <a:xfrm>
              <a:off x="8346299" y="3289363"/>
              <a:ext cx="2130132" cy="338554"/>
              <a:chOff x="8093507" y="2533681"/>
              <a:chExt cx="2130132" cy="338554"/>
            </a:xfrm>
          </p:grpSpPr>
          <p:sp>
            <p:nvSpPr>
              <p:cNvPr id="79" name="文本框 78">
                <a:extLst>
                  <a:ext uri="{FF2B5EF4-FFF2-40B4-BE49-F238E27FC236}">
                    <a16:creationId xmlns="" xmlns:a16="http://schemas.microsoft.com/office/drawing/2014/main" id="{3424E8A9-D3A4-414E-BC15-B16A54814ECF}"/>
                  </a:ext>
                </a:extLst>
              </p:cNvPr>
              <p:cNvSpPr txBox="1"/>
              <p:nvPr/>
            </p:nvSpPr>
            <p:spPr>
              <a:xfrm>
                <a:off x="8229586" y="2533681"/>
                <a:ext cx="1994053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请在此处输入文本</a:t>
                </a:r>
              </a:p>
            </p:txBody>
          </p:sp>
          <p:sp>
            <p:nvSpPr>
              <p:cNvPr id="80" name="椭圆 79">
                <a:extLst>
                  <a:ext uri="{FF2B5EF4-FFF2-40B4-BE49-F238E27FC236}">
                    <a16:creationId xmlns="" xmlns:a16="http://schemas.microsoft.com/office/drawing/2014/main" id="{6B3942CD-62A6-45A3-8DB3-3814DBA65EFA}"/>
                  </a:ext>
                </a:extLst>
              </p:cNvPr>
              <p:cNvSpPr/>
              <p:nvPr/>
            </p:nvSpPr>
            <p:spPr>
              <a:xfrm>
                <a:off x="8093507" y="2666956"/>
                <a:ext cx="72004" cy="72004"/>
              </a:xfrm>
              <a:prstGeom prst="ellipse">
                <a:avLst/>
              </a:prstGeom>
              <a:gradFill>
                <a:gsLst>
                  <a:gs pos="100000">
                    <a:schemeClr val="accent1"/>
                  </a:gs>
                  <a:gs pos="0">
                    <a:schemeClr val="accent2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81" name="组合 80">
              <a:extLst>
                <a:ext uri="{FF2B5EF4-FFF2-40B4-BE49-F238E27FC236}">
                  <a16:creationId xmlns="" xmlns:a16="http://schemas.microsoft.com/office/drawing/2014/main" id="{848D15CD-9D4A-4212-892A-8F09E3575BB3}"/>
                </a:ext>
              </a:extLst>
            </p:cNvPr>
            <p:cNvGrpSpPr/>
            <p:nvPr/>
          </p:nvGrpSpPr>
          <p:grpSpPr>
            <a:xfrm>
              <a:off x="8346299" y="3996837"/>
              <a:ext cx="2130132" cy="338554"/>
              <a:chOff x="8093507" y="2533681"/>
              <a:chExt cx="2130132" cy="338554"/>
            </a:xfrm>
          </p:grpSpPr>
          <p:sp>
            <p:nvSpPr>
              <p:cNvPr id="82" name="文本框 81">
                <a:extLst>
                  <a:ext uri="{FF2B5EF4-FFF2-40B4-BE49-F238E27FC236}">
                    <a16:creationId xmlns="" xmlns:a16="http://schemas.microsoft.com/office/drawing/2014/main" id="{F953771D-B52A-4652-8265-00CA540DE032}"/>
                  </a:ext>
                </a:extLst>
              </p:cNvPr>
              <p:cNvSpPr txBox="1"/>
              <p:nvPr/>
            </p:nvSpPr>
            <p:spPr>
              <a:xfrm>
                <a:off x="8229586" y="2533681"/>
                <a:ext cx="1994053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请在此处输入文本</a:t>
                </a:r>
              </a:p>
            </p:txBody>
          </p:sp>
          <p:sp>
            <p:nvSpPr>
              <p:cNvPr id="87" name="椭圆 86">
                <a:extLst>
                  <a:ext uri="{FF2B5EF4-FFF2-40B4-BE49-F238E27FC236}">
                    <a16:creationId xmlns="" xmlns:a16="http://schemas.microsoft.com/office/drawing/2014/main" id="{7B6A1A17-A526-49C8-81E2-9575FBF12061}"/>
                  </a:ext>
                </a:extLst>
              </p:cNvPr>
              <p:cNvSpPr/>
              <p:nvPr/>
            </p:nvSpPr>
            <p:spPr>
              <a:xfrm>
                <a:off x="8093507" y="2666956"/>
                <a:ext cx="72004" cy="72004"/>
              </a:xfrm>
              <a:prstGeom prst="ellipse">
                <a:avLst/>
              </a:prstGeom>
              <a:gradFill>
                <a:gsLst>
                  <a:gs pos="100000">
                    <a:schemeClr val="accent1"/>
                  </a:gs>
                  <a:gs pos="0">
                    <a:schemeClr val="accent2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88" name="组合 87">
              <a:extLst>
                <a:ext uri="{FF2B5EF4-FFF2-40B4-BE49-F238E27FC236}">
                  <a16:creationId xmlns="" xmlns:a16="http://schemas.microsoft.com/office/drawing/2014/main" id="{E9077F04-CAC9-4F48-96B1-F56C367853A9}"/>
                </a:ext>
              </a:extLst>
            </p:cNvPr>
            <p:cNvGrpSpPr/>
            <p:nvPr/>
          </p:nvGrpSpPr>
          <p:grpSpPr>
            <a:xfrm>
              <a:off x="8119712" y="4704310"/>
              <a:ext cx="2130132" cy="338554"/>
              <a:chOff x="8093507" y="2533681"/>
              <a:chExt cx="2130132" cy="338554"/>
            </a:xfrm>
          </p:grpSpPr>
          <p:sp>
            <p:nvSpPr>
              <p:cNvPr id="89" name="文本框 88">
                <a:extLst>
                  <a:ext uri="{FF2B5EF4-FFF2-40B4-BE49-F238E27FC236}">
                    <a16:creationId xmlns="" xmlns:a16="http://schemas.microsoft.com/office/drawing/2014/main" id="{623DEBDF-5560-4CF9-A6E2-A1F0123DEC25}"/>
                  </a:ext>
                </a:extLst>
              </p:cNvPr>
              <p:cNvSpPr txBox="1"/>
              <p:nvPr/>
            </p:nvSpPr>
            <p:spPr>
              <a:xfrm>
                <a:off x="8229586" y="2533681"/>
                <a:ext cx="1994053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请在此处输入文本</a:t>
                </a:r>
              </a:p>
            </p:txBody>
          </p:sp>
          <p:sp>
            <p:nvSpPr>
              <p:cNvPr id="90" name="椭圆 89">
                <a:extLst>
                  <a:ext uri="{FF2B5EF4-FFF2-40B4-BE49-F238E27FC236}">
                    <a16:creationId xmlns="" xmlns:a16="http://schemas.microsoft.com/office/drawing/2014/main" id="{8C99E30F-7DAE-45FF-84A2-231C7EBCD950}"/>
                  </a:ext>
                </a:extLst>
              </p:cNvPr>
              <p:cNvSpPr/>
              <p:nvPr/>
            </p:nvSpPr>
            <p:spPr>
              <a:xfrm>
                <a:off x="8093507" y="2666956"/>
                <a:ext cx="72004" cy="72004"/>
              </a:xfrm>
              <a:prstGeom prst="ellipse">
                <a:avLst/>
              </a:prstGeom>
              <a:gradFill>
                <a:gsLst>
                  <a:gs pos="100000">
                    <a:schemeClr val="accent1"/>
                  </a:gs>
                  <a:gs pos="0">
                    <a:schemeClr val="accent2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91" name="组合 90">
            <a:extLst>
              <a:ext uri="{FF2B5EF4-FFF2-40B4-BE49-F238E27FC236}">
                <a16:creationId xmlns="" xmlns:a16="http://schemas.microsoft.com/office/drawing/2014/main" id="{D08C9CD5-8B69-4F85-A7D1-68909C8352FE}"/>
              </a:ext>
            </a:extLst>
          </p:cNvPr>
          <p:cNvGrpSpPr/>
          <p:nvPr/>
        </p:nvGrpSpPr>
        <p:grpSpPr>
          <a:xfrm flipH="1">
            <a:off x="1700416" y="2581889"/>
            <a:ext cx="2356719" cy="2460975"/>
            <a:chOff x="8119712" y="2581889"/>
            <a:chExt cx="2356719" cy="2460975"/>
          </a:xfrm>
        </p:grpSpPr>
        <p:grpSp>
          <p:nvGrpSpPr>
            <p:cNvPr id="92" name="组合 91">
              <a:extLst>
                <a:ext uri="{FF2B5EF4-FFF2-40B4-BE49-F238E27FC236}">
                  <a16:creationId xmlns="" xmlns:a16="http://schemas.microsoft.com/office/drawing/2014/main" id="{0F59FEE6-AA18-4B51-9A2A-CCBA6E47EC38}"/>
                </a:ext>
              </a:extLst>
            </p:cNvPr>
            <p:cNvGrpSpPr/>
            <p:nvPr/>
          </p:nvGrpSpPr>
          <p:grpSpPr>
            <a:xfrm>
              <a:off x="8119712" y="2581889"/>
              <a:ext cx="2130132" cy="338554"/>
              <a:chOff x="8093507" y="2533681"/>
              <a:chExt cx="2130132" cy="338554"/>
            </a:xfrm>
          </p:grpSpPr>
          <p:sp>
            <p:nvSpPr>
              <p:cNvPr id="106" name="文本框 105">
                <a:extLst>
                  <a:ext uri="{FF2B5EF4-FFF2-40B4-BE49-F238E27FC236}">
                    <a16:creationId xmlns="" xmlns:a16="http://schemas.microsoft.com/office/drawing/2014/main" id="{55EB1A2D-58A3-412E-B267-F2F1068520D3}"/>
                  </a:ext>
                </a:extLst>
              </p:cNvPr>
              <p:cNvSpPr txBox="1"/>
              <p:nvPr/>
            </p:nvSpPr>
            <p:spPr>
              <a:xfrm>
                <a:off x="8229586" y="2533681"/>
                <a:ext cx="1994053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zh-CN" altLang="en-US" sz="160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请在此处输入文本</a:t>
                </a:r>
              </a:p>
            </p:txBody>
          </p:sp>
          <p:sp>
            <p:nvSpPr>
              <p:cNvPr id="108" name="椭圆 107">
                <a:extLst>
                  <a:ext uri="{FF2B5EF4-FFF2-40B4-BE49-F238E27FC236}">
                    <a16:creationId xmlns="" xmlns:a16="http://schemas.microsoft.com/office/drawing/2014/main" id="{C7737A2F-AD9E-48EE-A30D-7199998CCAB7}"/>
                  </a:ext>
                </a:extLst>
              </p:cNvPr>
              <p:cNvSpPr/>
              <p:nvPr/>
            </p:nvSpPr>
            <p:spPr>
              <a:xfrm>
                <a:off x="8093507" y="2666956"/>
                <a:ext cx="72004" cy="72004"/>
              </a:xfrm>
              <a:prstGeom prst="ellipse">
                <a:avLst/>
              </a:prstGeom>
              <a:gradFill>
                <a:gsLst>
                  <a:gs pos="100000">
                    <a:schemeClr val="accent1"/>
                  </a:gs>
                  <a:gs pos="0">
                    <a:schemeClr val="accent2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/>
                <a:endParaRPr lang="zh-CN" altLang="en-US"/>
              </a:p>
            </p:txBody>
          </p:sp>
        </p:grpSp>
        <p:grpSp>
          <p:nvGrpSpPr>
            <p:cNvPr id="93" name="组合 92">
              <a:extLst>
                <a:ext uri="{FF2B5EF4-FFF2-40B4-BE49-F238E27FC236}">
                  <a16:creationId xmlns="" xmlns:a16="http://schemas.microsoft.com/office/drawing/2014/main" id="{567D48DA-B90B-413D-8F3E-BE1BF212D648}"/>
                </a:ext>
              </a:extLst>
            </p:cNvPr>
            <p:cNvGrpSpPr/>
            <p:nvPr/>
          </p:nvGrpSpPr>
          <p:grpSpPr>
            <a:xfrm>
              <a:off x="8346299" y="3289363"/>
              <a:ext cx="2130132" cy="338554"/>
              <a:chOff x="8093507" y="2533681"/>
              <a:chExt cx="2130132" cy="338554"/>
            </a:xfrm>
          </p:grpSpPr>
          <p:sp>
            <p:nvSpPr>
              <p:cNvPr id="104" name="文本框 103">
                <a:extLst>
                  <a:ext uri="{FF2B5EF4-FFF2-40B4-BE49-F238E27FC236}">
                    <a16:creationId xmlns="" xmlns:a16="http://schemas.microsoft.com/office/drawing/2014/main" id="{0E3C6604-3949-494C-910E-29F026CA1DA6}"/>
                  </a:ext>
                </a:extLst>
              </p:cNvPr>
              <p:cNvSpPr txBox="1"/>
              <p:nvPr/>
            </p:nvSpPr>
            <p:spPr>
              <a:xfrm>
                <a:off x="8229586" y="2533681"/>
                <a:ext cx="1994053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zh-CN" altLang="en-US" sz="160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请在此处输入文本</a:t>
                </a:r>
              </a:p>
            </p:txBody>
          </p:sp>
          <p:sp>
            <p:nvSpPr>
              <p:cNvPr id="105" name="椭圆 104">
                <a:extLst>
                  <a:ext uri="{FF2B5EF4-FFF2-40B4-BE49-F238E27FC236}">
                    <a16:creationId xmlns="" xmlns:a16="http://schemas.microsoft.com/office/drawing/2014/main" id="{9CCA05C8-6F88-48EC-8918-B81BB3683271}"/>
                  </a:ext>
                </a:extLst>
              </p:cNvPr>
              <p:cNvSpPr/>
              <p:nvPr/>
            </p:nvSpPr>
            <p:spPr>
              <a:xfrm>
                <a:off x="8093507" y="2666956"/>
                <a:ext cx="72004" cy="72004"/>
              </a:xfrm>
              <a:prstGeom prst="ellipse">
                <a:avLst/>
              </a:prstGeom>
              <a:gradFill>
                <a:gsLst>
                  <a:gs pos="100000">
                    <a:schemeClr val="accent1"/>
                  </a:gs>
                  <a:gs pos="0">
                    <a:schemeClr val="accent2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/>
                <a:endParaRPr lang="zh-CN" altLang="en-US"/>
              </a:p>
            </p:txBody>
          </p:sp>
        </p:grpSp>
        <p:grpSp>
          <p:nvGrpSpPr>
            <p:cNvPr id="94" name="组合 93">
              <a:extLst>
                <a:ext uri="{FF2B5EF4-FFF2-40B4-BE49-F238E27FC236}">
                  <a16:creationId xmlns="" xmlns:a16="http://schemas.microsoft.com/office/drawing/2014/main" id="{3A24B912-9E12-4F22-B1A4-5D78236D519C}"/>
                </a:ext>
              </a:extLst>
            </p:cNvPr>
            <p:cNvGrpSpPr/>
            <p:nvPr/>
          </p:nvGrpSpPr>
          <p:grpSpPr>
            <a:xfrm>
              <a:off x="8346299" y="3996837"/>
              <a:ext cx="2130132" cy="338554"/>
              <a:chOff x="8093507" y="2533681"/>
              <a:chExt cx="2130132" cy="338554"/>
            </a:xfrm>
          </p:grpSpPr>
          <p:sp>
            <p:nvSpPr>
              <p:cNvPr id="99" name="文本框 98">
                <a:extLst>
                  <a:ext uri="{FF2B5EF4-FFF2-40B4-BE49-F238E27FC236}">
                    <a16:creationId xmlns="" xmlns:a16="http://schemas.microsoft.com/office/drawing/2014/main" id="{7946D23C-E3B5-4BFB-A4C8-FE54C3ABD077}"/>
                  </a:ext>
                </a:extLst>
              </p:cNvPr>
              <p:cNvSpPr txBox="1"/>
              <p:nvPr/>
            </p:nvSpPr>
            <p:spPr>
              <a:xfrm>
                <a:off x="8229586" y="2533681"/>
                <a:ext cx="1994053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zh-CN" altLang="en-US" sz="160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请在此处输入文本</a:t>
                </a:r>
              </a:p>
            </p:txBody>
          </p:sp>
          <p:sp>
            <p:nvSpPr>
              <p:cNvPr id="102" name="椭圆 101">
                <a:extLst>
                  <a:ext uri="{FF2B5EF4-FFF2-40B4-BE49-F238E27FC236}">
                    <a16:creationId xmlns="" xmlns:a16="http://schemas.microsoft.com/office/drawing/2014/main" id="{F21E8D7B-0471-425D-8F68-B51EBAB14EFC}"/>
                  </a:ext>
                </a:extLst>
              </p:cNvPr>
              <p:cNvSpPr/>
              <p:nvPr/>
            </p:nvSpPr>
            <p:spPr>
              <a:xfrm>
                <a:off x="8093507" y="2666956"/>
                <a:ext cx="72004" cy="72004"/>
              </a:xfrm>
              <a:prstGeom prst="ellipse">
                <a:avLst/>
              </a:prstGeom>
              <a:gradFill>
                <a:gsLst>
                  <a:gs pos="100000">
                    <a:schemeClr val="accent1"/>
                  </a:gs>
                  <a:gs pos="0">
                    <a:schemeClr val="accent2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/>
                <a:endParaRPr lang="zh-CN" altLang="en-US"/>
              </a:p>
            </p:txBody>
          </p:sp>
        </p:grpSp>
        <p:grpSp>
          <p:nvGrpSpPr>
            <p:cNvPr id="95" name="组合 94">
              <a:extLst>
                <a:ext uri="{FF2B5EF4-FFF2-40B4-BE49-F238E27FC236}">
                  <a16:creationId xmlns="" xmlns:a16="http://schemas.microsoft.com/office/drawing/2014/main" id="{0016B7FD-3317-4A31-8B63-0BD580BE3CC5}"/>
                </a:ext>
              </a:extLst>
            </p:cNvPr>
            <p:cNvGrpSpPr/>
            <p:nvPr/>
          </p:nvGrpSpPr>
          <p:grpSpPr>
            <a:xfrm>
              <a:off x="8119712" y="4704310"/>
              <a:ext cx="2130132" cy="338554"/>
              <a:chOff x="8093507" y="2533681"/>
              <a:chExt cx="2130132" cy="338554"/>
            </a:xfrm>
          </p:grpSpPr>
          <p:sp>
            <p:nvSpPr>
              <p:cNvPr id="96" name="文本框 95">
                <a:extLst>
                  <a:ext uri="{FF2B5EF4-FFF2-40B4-BE49-F238E27FC236}">
                    <a16:creationId xmlns="" xmlns:a16="http://schemas.microsoft.com/office/drawing/2014/main" id="{DB168078-C272-47D4-AA17-98FC68DECAB8}"/>
                  </a:ext>
                </a:extLst>
              </p:cNvPr>
              <p:cNvSpPr txBox="1"/>
              <p:nvPr/>
            </p:nvSpPr>
            <p:spPr>
              <a:xfrm>
                <a:off x="8229586" y="2533681"/>
                <a:ext cx="1994053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zh-CN" altLang="en-US" sz="160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请在此处输入文本</a:t>
                </a:r>
              </a:p>
            </p:txBody>
          </p:sp>
          <p:sp>
            <p:nvSpPr>
              <p:cNvPr id="97" name="椭圆 96">
                <a:extLst>
                  <a:ext uri="{FF2B5EF4-FFF2-40B4-BE49-F238E27FC236}">
                    <a16:creationId xmlns="" xmlns:a16="http://schemas.microsoft.com/office/drawing/2014/main" id="{4F9B5CB4-9F68-442B-8BC2-6FD6B7979ACA}"/>
                  </a:ext>
                </a:extLst>
              </p:cNvPr>
              <p:cNvSpPr/>
              <p:nvPr/>
            </p:nvSpPr>
            <p:spPr>
              <a:xfrm>
                <a:off x="8093507" y="2666956"/>
                <a:ext cx="72004" cy="72004"/>
              </a:xfrm>
              <a:prstGeom prst="ellipse">
                <a:avLst/>
              </a:prstGeom>
              <a:gradFill>
                <a:gsLst>
                  <a:gs pos="100000">
                    <a:schemeClr val="accent1"/>
                  </a:gs>
                  <a:gs pos="0">
                    <a:schemeClr val="accent2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/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483195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C68E663D-85B6-488B-BE1C-B5C46BF986A4}"/>
              </a:ext>
            </a:extLst>
          </p:cNvPr>
          <p:cNvGrpSpPr/>
          <p:nvPr/>
        </p:nvGrpSpPr>
        <p:grpSpPr>
          <a:xfrm>
            <a:off x="4199468" y="666667"/>
            <a:ext cx="274168" cy="185868"/>
            <a:chOff x="4898611" y="653984"/>
            <a:chExt cx="274168" cy="185868"/>
          </a:xfrm>
        </p:grpSpPr>
        <p:cxnSp>
          <p:nvCxnSpPr>
            <p:cNvPr id="3" name="直接连接符 2">
              <a:extLst>
                <a:ext uri="{FF2B5EF4-FFF2-40B4-BE49-F238E27FC236}">
                  <a16:creationId xmlns="" xmlns:a16="http://schemas.microsoft.com/office/drawing/2014/main" id="{7B617BC8-4A68-4EC8-8992-1963CF82D88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021373" y="685825"/>
              <a:ext cx="41070" cy="154027"/>
            </a:xfrm>
            <a:prstGeom prst="line">
              <a:avLst/>
            </a:prstGeom>
            <a:ln w="79375" cap="rnd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直接连接符 3">
              <a:extLst>
                <a:ext uri="{FF2B5EF4-FFF2-40B4-BE49-F238E27FC236}">
                  <a16:creationId xmlns="" xmlns:a16="http://schemas.microsoft.com/office/drawing/2014/main" id="{579ADECA-BBCC-4EEC-AEF3-917FE66311F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137541" y="653984"/>
              <a:ext cx="35238" cy="132150"/>
            </a:xfrm>
            <a:prstGeom prst="line">
              <a:avLst/>
            </a:prstGeom>
            <a:ln w="60325" cap="rnd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>
              <a:extLst>
                <a:ext uri="{FF2B5EF4-FFF2-40B4-BE49-F238E27FC236}">
                  <a16:creationId xmlns="" xmlns:a16="http://schemas.microsoft.com/office/drawing/2014/main" id="{6890FB08-C679-4687-8C70-2073AF264A7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898611" y="718152"/>
              <a:ext cx="16236" cy="60891"/>
            </a:xfrm>
            <a:prstGeom prst="line">
              <a:avLst/>
            </a:prstGeom>
            <a:ln w="34925" cap="rnd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组合 5">
            <a:extLst>
              <a:ext uri="{FF2B5EF4-FFF2-40B4-BE49-F238E27FC236}">
                <a16:creationId xmlns="" xmlns:a16="http://schemas.microsoft.com/office/drawing/2014/main" id="{0414C440-8F41-4DC4-8CEC-CB0E1CBE33EB}"/>
              </a:ext>
            </a:extLst>
          </p:cNvPr>
          <p:cNvGrpSpPr/>
          <p:nvPr/>
        </p:nvGrpSpPr>
        <p:grpSpPr>
          <a:xfrm>
            <a:off x="7718365" y="666667"/>
            <a:ext cx="274168" cy="185868"/>
            <a:chOff x="7072498" y="643443"/>
            <a:chExt cx="274168" cy="185868"/>
          </a:xfrm>
        </p:grpSpPr>
        <p:cxnSp>
          <p:nvCxnSpPr>
            <p:cNvPr id="7" name="直接连接符 6">
              <a:extLst>
                <a:ext uri="{FF2B5EF4-FFF2-40B4-BE49-F238E27FC236}">
                  <a16:creationId xmlns="" xmlns:a16="http://schemas.microsoft.com/office/drawing/2014/main" id="{E4123386-ED1F-4919-9E45-B8042E8E51C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195260" y="675284"/>
              <a:ext cx="41070" cy="154027"/>
            </a:xfrm>
            <a:prstGeom prst="line">
              <a:avLst/>
            </a:prstGeom>
            <a:ln w="79375" cap="rnd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>
              <a:extLst>
                <a:ext uri="{FF2B5EF4-FFF2-40B4-BE49-F238E27FC236}">
                  <a16:creationId xmlns="" xmlns:a16="http://schemas.microsoft.com/office/drawing/2014/main" id="{DFFE2416-BF02-490C-90EF-B4DD9FA9207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311428" y="643443"/>
              <a:ext cx="35238" cy="132150"/>
            </a:xfrm>
            <a:prstGeom prst="line">
              <a:avLst/>
            </a:prstGeom>
            <a:ln w="60325" cap="rnd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>
              <a:extLst>
                <a:ext uri="{FF2B5EF4-FFF2-40B4-BE49-F238E27FC236}">
                  <a16:creationId xmlns="" xmlns:a16="http://schemas.microsoft.com/office/drawing/2014/main" id="{0BDE057B-4794-4218-90DE-C70943DF73F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072498" y="707611"/>
              <a:ext cx="16236" cy="60891"/>
            </a:xfrm>
            <a:prstGeom prst="line">
              <a:avLst/>
            </a:prstGeom>
            <a:ln w="34925" cap="rnd">
              <a:solidFill>
                <a:srgbClr val="F8CF0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40EEDAAD-D69E-4513-BC3E-6502A4967A96}"/>
              </a:ext>
            </a:extLst>
          </p:cNvPr>
          <p:cNvSpPr txBox="1"/>
          <p:nvPr/>
        </p:nvSpPr>
        <p:spPr>
          <a:xfrm>
            <a:off x="4730883" y="243594"/>
            <a:ext cx="2730235" cy="103201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>
              <a:lnSpc>
                <a:spcPct val="120000"/>
              </a:lnSpc>
              <a:spcAft>
                <a:spcPts val="1200"/>
              </a:spcAft>
            </a:pPr>
            <a:r>
              <a:rPr lang="zh-CN" altLang="en-US" sz="540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微软雅黑" panose="020B0503020204020204" pitchFamily="34" charset="-122"/>
              </a:rPr>
              <a:t>课程介绍</a:t>
            </a:r>
            <a:endParaRPr lang="zh-CN" altLang="en-US" sz="5400" dirty="0">
              <a:solidFill>
                <a:srgbClr val="FFFFFF"/>
              </a:solidFill>
              <a:latin typeface="优设标题黑" panose="00000500000000000000" pitchFamily="2" charset="-122"/>
              <a:ea typeface="优设标题黑" panose="00000500000000000000" pitchFamily="2" charset="-122"/>
              <a:sym typeface="微软雅黑" panose="020B0503020204020204" pitchFamily="34" charset="-122"/>
            </a:endParaRPr>
          </a:p>
        </p:txBody>
      </p:sp>
      <p:sp>
        <p:nvSpPr>
          <p:cNvPr id="11" name="文本框 10" hidden="1">
            <a:extLst>
              <a:ext uri="{FF2B5EF4-FFF2-40B4-BE49-F238E27FC236}">
                <a16:creationId xmlns="" xmlns:a16="http://schemas.microsoft.com/office/drawing/2014/main" id="{C3F6230F-237C-473A-AF41-39813D8FBDD8}"/>
              </a:ext>
            </a:extLst>
          </p:cNvPr>
          <p:cNvSpPr txBox="1"/>
          <p:nvPr/>
        </p:nvSpPr>
        <p:spPr>
          <a:xfrm>
            <a:off x="8852235" y="3225114"/>
            <a:ext cx="1292662" cy="120032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3600" b="1" i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3600" b="1" i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3600" b="1" i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</a:p>
        </p:txBody>
      </p:sp>
      <p:sp>
        <p:nvSpPr>
          <p:cNvPr id="64" name="文本框 63" hidden="1">
            <a:extLst>
              <a:ext uri="{FF2B5EF4-FFF2-40B4-BE49-F238E27FC236}">
                <a16:creationId xmlns="" xmlns:a16="http://schemas.microsoft.com/office/drawing/2014/main" id="{3A2091B1-9867-4481-B998-D26A0F31B9D3}"/>
              </a:ext>
            </a:extLst>
          </p:cNvPr>
          <p:cNvSpPr txBox="1"/>
          <p:nvPr/>
        </p:nvSpPr>
        <p:spPr>
          <a:xfrm>
            <a:off x="9131977" y="3779558"/>
            <a:ext cx="738664" cy="120032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3600" b="1" i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</a:t>
            </a:r>
          </a:p>
        </p:txBody>
      </p:sp>
      <p:grpSp>
        <p:nvGrpSpPr>
          <p:cNvPr id="17" name="组合 16">
            <a:extLst>
              <a:ext uri="{FF2B5EF4-FFF2-40B4-BE49-F238E27FC236}">
                <a16:creationId xmlns="" xmlns:a16="http://schemas.microsoft.com/office/drawing/2014/main" id="{89DB4C36-2FF7-438C-9516-7331502F6A21}"/>
              </a:ext>
            </a:extLst>
          </p:cNvPr>
          <p:cNvGrpSpPr/>
          <p:nvPr/>
        </p:nvGrpSpPr>
        <p:grpSpPr>
          <a:xfrm>
            <a:off x="1731035" y="1543050"/>
            <a:ext cx="3977987" cy="2191490"/>
            <a:chOff x="1150573" y="1505414"/>
            <a:chExt cx="3942447" cy="2497873"/>
          </a:xfrm>
        </p:grpSpPr>
        <p:sp>
          <p:nvSpPr>
            <p:cNvPr id="16" name="直角三角形 15">
              <a:extLst>
                <a:ext uri="{FF2B5EF4-FFF2-40B4-BE49-F238E27FC236}">
                  <a16:creationId xmlns="" xmlns:a16="http://schemas.microsoft.com/office/drawing/2014/main" id="{0EEB09DE-B50E-4F4F-A296-ED377A0CC23A}"/>
                </a:ext>
              </a:extLst>
            </p:cNvPr>
            <p:cNvSpPr/>
            <p:nvPr/>
          </p:nvSpPr>
          <p:spPr bwMode="auto">
            <a:xfrm>
              <a:off x="4924647" y="3187649"/>
              <a:ext cx="168373" cy="157276"/>
            </a:xfrm>
            <a:prstGeom prst="rtTriangle">
              <a:avLst/>
            </a:prstGeom>
            <a:solidFill>
              <a:schemeClr val="accent2"/>
            </a:solidFill>
            <a:ln w="22225">
              <a:noFill/>
            </a:ln>
          </p:spPr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直角三角形 62">
              <a:extLst>
                <a:ext uri="{FF2B5EF4-FFF2-40B4-BE49-F238E27FC236}">
                  <a16:creationId xmlns="" xmlns:a16="http://schemas.microsoft.com/office/drawing/2014/main" id="{9EADE25E-9C26-4335-9C01-F347A797FA8D}"/>
                </a:ext>
              </a:extLst>
            </p:cNvPr>
            <p:cNvSpPr/>
            <p:nvPr/>
          </p:nvSpPr>
          <p:spPr bwMode="auto">
            <a:xfrm flipH="1">
              <a:off x="1150573" y="3187649"/>
              <a:ext cx="168373" cy="157276"/>
            </a:xfrm>
            <a:prstGeom prst="rtTriangle">
              <a:avLst/>
            </a:prstGeom>
            <a:solidFill>
              <a:schemeClr val="accent2"/>
            </a:solidFill>
            <a:ln w="22225">
              <a:noFill/>
            </a:ln>
          </p:spPr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>
              <a:extLst>
                <a:ext uri="{FF2B5EF4-FFF2-40B4-BE49-F238E27FC236}">
                  <a16:creationId xmlns="" xmlns:a16="http://schemas.microsoft.com/office/drawing/2014/main" id="{69491059-96D1-49A7-B86C-C4A2AA4F6ADA}"/>
                </a:ext>
              </a:extLst>
            </p:cNvPr>
            <p:cNvSpPr/>
            <p:nvPr/>
          </p:nvSpPr>
          <p:spPr bwMode="auto">
            <a:xfrm>
              <a:off x="1292470" y="1505414"/>
              <a:ext cx="3650289" cy="2430965"/>
            </a:xfrm>
            <a:prstGeom prst="rect">
              <a:avLst/>
            </a:prstGeom>
            <a:blipFill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28575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9000"/>
                </a:prstClr>
              </a:outerShdw>
            </a:effectLst>
          </p:spPr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>
              <a:extLst>
                <a:ext uri="{FF2B5EF4-FFF2-40B4-BE49-F238E27FC236}">
                  <a16:creationId xmlns="" xmlns:a16="http://schemas.microsoft.com/office/drawing/2014/main" id="{40BD6294-D0A0-4C00-9508-430B7AF752A2}"/>
                </a:ext>
              </a:extLst>
            </p:cNvPr>
            <p:cNvSpPr/>
            <p:nvPr/>
          </p:nvSpPr>
          <p:spPr bwMode="auto">
            <a:xfrm>
              <a:off x="1150573" y="3344924"/>
              <a:ext cx="3942447" cy="658363"/>
            </a:xfrm>
            <a:prstGeom prst="rect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  <a:ln w="22225">
              <a:noFill/>
            </a:ln>
          </p:spPr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4" name="组合 73">
            <a:extLst>
              <a:ext uri="{FF2B5EF4-FFF2-40B4-BE49-F238E27FC236}">
                <a16:creationId xmlns="" xmlns:a16="http://schemas.microsoft.com/office/drawing/2014/main" id="{F4B9D5FB-B0D0-44D3-8422-FDB89B450155}"/>
              </a:ext>
            </a:extLst>
          </p:cNvPr>
          <p:cNvGrpSpPr/>
          <p:nvPr/>
        </p:nvGrpSpPr>
        <p:grpSpPr>
          <a:xfrm>
            <a:off x="6482979" y="1543050"/>
            <a:ext cx="3977987" cy="2191490"/>
            <a:chOff x="1150573" y="1505414"/>
            <a:chExt cx="3942447" cy="2497873"/>
          </a:xfrm>
        </p:grpSpPr>
        <p:sp>
          <p:nvSpPr>
            <p:cNvPr id="75" name="直角三角形 74">
              <a:extLst>
                <a:ext uri="{FF2B5EF4-FFF2-40B4-BE49-F238E27FC236}">
                  <a16:creationId xmlns="" xmlns:a16="http://schemas.microsoft.com/office/drawing/2014/main" id="{D01B6A9B-22C3-4855-8BA9-50A69854D15D}"/>
                </a:ext>
              </a:extLst>
            </p:cNvPr>
            <p:cNvSpPr/>
            <p:nvPr/>
          </p:nvSpPr>
          <p:spPr bwMode="auto">
            <a:xfrm>
              <a:off x="4924647" y="3187649"/>
              <a:ext cx="168373" cy="157276"/>
            </a:xfrm>
            <a:prstGeom prst="rtTriangle">
              <a:avLst/>
            </a:prstGeom>
            <a:solidFill>
              <a:schemeClr val="accent2"/>
            </a:solidFill>
            <a:ln w="22225">
              <a:noFill/>
            </a:ln>
          </p:spPr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直角三角形 75">
              <a:extLst>
                <a:ext uri="{FF2B5EF4-FFF2-40B4-BE49-F238E27FC236}">
                  <a16:creationId xmlns="" xmlns:a16="http://schemas.microsoft.com/office/drawing/2014/main" id="{B751A33E-A5CF-4240-86CA-B77892771B7A}"/>
                </a:ext>
              </a:extLst>
            </p:cNvPr>
            <p:cNvSpPr/>
            <p:nvPr/>
          </p:nvSpPr>
          <p:spPr bwMode="auto">
            <a:xfrm flipH="1">
              <a:off x="1150573" y="3187649"/>
              <a:ext cx="168373" cy="157276"/>
            </a:xfrm>
            <a:prstGeom prst="rtTriangle">
              <a:avLst/>
            </a:prstGeom>
            <a:solidFill>
              <a:schemeClr val="accent2"/>
            </a:solidFill>
            <a:ln w="22225">
              <a:noFill/>
            </a:ln>
          </p:spPr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矩形 76">
              <a:extLst>
                <a:ext uri="{FF2B5EF4-FFF2-40B4-BE49-F238E27FC236}">
                  <a16:creationId xmlns="" xmlns:a16="http://schemas.microsoft.com/office/drawing/2014/main" id="{FBC7F6E7-4AA3-4CE6-9D39-AB886055FDC9}"/>
                </a:ext>
              </a:extLst>
            </p:cNvPr>
            <p:cNvSpPr/>
            <p:nvPr/>
          </p:nvSpPr>
          <p:spPr bwMode="auto">
            <a:xfrm>
              <a:off x="1292470" y="1505414"/>
              <a:ext cx="3650289" cy="2430965"/>
            </a:xfrm>
            <a:prstGeom prst="rect">
              <a:avLst/>
            </a:prstGeom>
            <a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28575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9000"/>
                </a:prstClr>
              </a:outerShdw>
            </a:effectLst>
          </p:spPr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矩形 82">
              <a:extLst>
                <a:ext uri="{FF2B5EF4-FFF2-40B4-BE49-F238E27FC236}">
                  <a16:creationId xmlns="" xmlns:a16="http://schemas.microsoft.com/office/drawing/2014/main" id="{DB1A9F23-A8EA-4AB0-A211-C5279A2290E4}"/>
                </a:ext>
              </a:extLst>
            </p:cNvPr>
            <p:cNvSpPr/>
            <p:nvPr/>
          </p:nvSpPr>
          <p:spPr bwMode="auto">
            <a:xfrm>
              <a:off x="1150573" y="3344924"/>
              <a:ext cx="3942447" cy="658363"/>
            </a:xfrm>
            <a:prstGeom prst="rect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  <a:ln w="22225">
              <a:noFill/>
            </a:ln>
          </p:spPr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4" name="组合 83">
            <a:extLst>
              <a:ext uri="{FF2B5EF4-FFF2-40B4-BE49-F238E27FC236}">
                <a16:creationId xmlns="" xmlns:a16="http://schemas.microsoft.com/office/drawing/2014/main" id="{186BB5A1-1849-4B0F-AB06-1319174BF590}"/>
              </a:ext>
            </a:extLst>
          </p:cNvPr>
          <p:cNvGrpSpPr/>
          <p:nvPr/>
        </p:nvGrpSpPr>
        <p:grpSpPr>
          <a:xfrm>
            <a:off x="1731035" y="4219205"/>
            <a:ext cx="3977987" cy="2191490"/>
            <a:chOff x="1150573" y="1505414"/>
            <a:chExt cx="3942447" cy="2497873"/>
          </a:xfrm>
        </p:grpSpPr>
        <p:sp>
          <p:nvSpPr>
            <p:cNvPr id="85" name="直角三角形 84">
              <a:extLst>
                <a:ext uri="{FF2B5EF4-FFF2-40B4-BE49-F238E27FC236}">
                  <a16:creationId xmlns="" xmlns:a16="http://schemas.microsoft.com/office/drawing/2014/main" id="{8CFB0F5C-964A-44AB-88E4-59B97910006A}"/>
                </a:ext>
              </a:extLst>
            </p:cNvPr>
            <p:cNvSpPr/>
            <p:nvPr/>
          </p:nvSpPr>
          <p:spPr bwMode="auto">
            <a:xfrm>
              <a:off x="4924647" y="3187649"/>
              <a:ext cx="168373" cy="157276"/>
            </a:xfrm>
            <a:prstGeom prst="rtTriangle">
              <a:avLst/>
            </a:prstGeom>
            <a:solidFill>
              <a:schemeClr val="accent2"/>
            </a:solidFill>
            <a:ln w="22225">
              <a:noFill/>
            </a:ln>
          </p:spPr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直角三角形 85">
              <a:extLst>
                <a:ext uri="{FF2B5EF4-FFF2-40B4-BE49-F238E27FC236}">
                  <a16:creationId xmlns="" xmlns:a16="http://schemas.microsoft.com/office/drawing/2014/main" id="{BFFD1BA9-126B-4D3B-9960-9C5B0763D319}"/>
                </a:ext>
              </a:extLst>
            </p:cNvPr>
            <p:cNvSpPr/>
            <p:nvPr/>
          </p:nvSpPr>
          <p:spPr bwMode="auto">
            <a:xfrm flipH="1">
              <a:off x="1150573" y="3187649"/>
              <a:ext cx="168373" cy="157276"/>
            </a:xfrm>
            <a:prstGeom prst="rtTriangle">
              <a:avLst/>
            </a:prstGeom>
            <a:solidFill>
              <a:schemeClr val="accent2"/>
            </a:solidFill>
            <a:ln w="22225">
              <a:noFill/>
            </a:ln>
          </p:spPr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矩形 97">
              <a:extLst>
                <a:ext uri="{FF2B5EF4-FFF2-40B4-BE49-F238E27FC236}">
                  <a16:creationId xmlns="" xmlns:a16="http://schemas.microsoft.com/office/drawing/2014/main" id="{A3EEEB54-BE6E-455D-99F3-685E58CD3781}"/>
                </a:ext>
              </a:extLst>
            </p:cNvPr>
            <p:cNvSpPr/>
            <p:nvPr/>
          </p:nvSpPr>
          <p:spPr bwMode="auto">
            <a:xfrm>
              <a:off x="1292470" y="1505414"/>
              <a:ext cx="3650289" cy="2430965"/>
            </a:xfrm>
            <a:prstGeom prst="rect">
              <a:avLst/>
            </a:pr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28575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15000"/>
                </a:prstClr>
              </a:outerShdw>
            </a:effectLst>
          </p:spPr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0" name="矩形 99">
              <a:extLst>
                <a:ext uri="{FF2B5EF4-FFF2-40B4-BE49-F238E27FC236}">
                  <a16:creationId xmlns="" xmlns:a16="http://schemas.microsoft.com/office/drawing/2014/main" id="{40B2959F-DE41-4AD7-9EAC-B82DCCDC6C15}"/>
                </a:ext>
              </a:extLst>
            </p:cNvPr>
            <p:cNvSpPr/>
            <p:nvPr/>
          </p:nvSpPr>
          <p:spPr bwMode="auto">
            <a:xfrm>
              <a:off x="1150573" y="3344924"/>
              <a:ext cx="3942447" cy="658363"/>
            </a:xfrm>
            <a:prstGeom prst="rect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  <a:ln w="22225">
              <a:noFill/>
            </a:ln>
          </p:spPr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1" name="组合 100">
            <a:extLst>
              <a:ext uri="{FF2B5EF4-FFF2-40B4-BE49-F238E27FC236}">
                <a16:creationId xmlns="" xmlns:a16="http://schemas.microsoft.com/office/drawing/2014/main" id="{34E93D52-A31F-4F18-BD0A-C22B1CC4D1B4}"/>
              </a:ext>
            </a:extLst>
          </p:cNvPr>
          <p:cNvGrpSpPr/>
          <p:nvPr/>
        </p:nvGrpSpPr>
        <p:grpSpPr>
          <a:xfrm>
            <a:off x="6482979" y="4219205"/>
            <a:ext cx="3977987" cy="2191490"/>
            <a:chOff x="1150573" y="1505414"/>
            <a:chExt cx="3942447" cy="2497873"/>
          </a:xfrm>
        </p:grpSpPr>
        <p:sp>
          <p:nvSpPr>
            <p:cNvPr id="103" name="直角三角形 102">
              <a:extLst>
                <a:ext uri="{FF2B5EF4-FFF2-40B4-BE49-F238E27FC236}">
                  <a16:creationId xmlns="" xmlns:a16="http://schemas.microsoft.com/office/drawing/2014/main" id="{27002433-1EBC-41C4-A5A8-362955686B45}"/>
                </a:ext>
              </a:extLst>
            </p:cNvPr>
            <p:cNvSpPr/>
            <p:nvPr/>
          </p:nvSpPr>
          <p:spPr bwMode="auto">
            <a:xfrm>
              <a:off x="4924647" y="3187649"/>
              <a:ext cx="168373" cy="157276"/>
            </a:xfrm>
            <a:prstGeom prst="rtTriangle">
              <a:avLst/>
            </a:prstGeom>
            <a:solidFill>
              <a:schemeClr val="accent2"/>
            </a:solidFill>
            <a:ln w="22225">
              <a:noFill/>
            </a:ln>
          </p:spPr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7" name="直角三角形 106">
              <a:extLst>
                <a:ext uri="{FF2B5EF4-FFF2-40B4-BE49-F238E27FC236}">
                  <a16:creationId xmlns="" xmlns:a16="http://schemas.microsoft.com/office/drawing/2014/main" id="{A00090AE-A0CC-4775-A441-A6400281F16F}"/>
                </a:ext>
              </a:extLst>
            </p:cNvPr>
            <p:cNvSpPr/>
            <p:nvPr/>
          </p:nvSpPr>
          <p:spPr bwMode="auto">
            <a:xfrm flipH="1">
              <a:off x="1150573" y="3187649"/>
              <a:ext cx="168373" cy="157276"/>
            </a:xfrm>
            <a:prstGeom prst="rtTriangle">
              <a:avLst/>
            </a:prstGeom>
            <a:solidFill>
              <a:schemeClr val="accent2"/>
            </a:solidFill>
            <a:ln w="22225">
              <a:noFill/>
            </a:ln>
          </p:spPr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9" name="矩形 108">
              <a:extLst>
                <a:ext uri="{FF2B5EF4-FFF2-40B4-BE49-F238E27FC236}">
                  <a16:creationId xmlns="" xmlns:a16="http://schemas.microsoft.com/office/drawing/2014/main" id="{B0D84532-4EE2-413B-A0E0-413DF554D6EC}"/>
                </a:ext>
              </a:extLst>
            </p:cNvPr>
            <p:cNvSpPr/>
            <p:nvPr/>
          </p:nvSpPr>
          <p:spPr bwMode="auto">
            <a:xfrm>
              <a:off x="1292470" y="1505414"/>
              <a:ext cx="3650289" cy="2430965"/>
            </a:xfrm>
            <a:prstGeom prst="rect">
              <a:avLst/>
            </a:prstGeom>
            <a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28575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16000"/>
                </a:prstClr>
              </a:outerShdw>
            </a:effectLst>
          </p:spPr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0" name="矩形 109">
              <a:extLst>
                <a:ext uri="{FF2B5EF4-FFF2-40B4-BE49-F238E27FC236}">
                  <a16:creationId xmlns="" xmlns:a16="http://schemas.microsoft.com/office/drawing/2014/main" id="{3F6E4173-DD6D-41B0-B0CD-E8409BB3C657}"/>
                </a:ext>
              </a:extLst>
            </p:cNvPr>
            <p:cNvSpPr/>
            <p:nvPr/>
          </p:nvSpPr>
          <p:spPr bwMode="auto">
            <a:xfrm>
              <a:off x="1150573" y="3344924"/>
              <a:ext cx="3942447" cy="658363"/>
            </a:xfrm>
            <a:prstGeom prst="rect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  <a:ln w="22225">
              <a:noFill/>
            </a:ln>
          </p:spPr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="" xmlns:a16="http://schemas.microsoft.com/office/drawing/2014/main" id="{0A087FE8-0025-4A2E-94CA-52ABCC85D12B}"/>
              </a:ext>
            </a:extLst>
          </p:cNvPr>
          <p:cNvGrpSpPr/>
          <p:nvPr/>
        </p:nvGrpSpPr>
        <p:grpSpPr>
          <a:xfrm>
            <a:off x="2754762" y="3245680"/>
            <a:ext cx="1930533" cy="400110"/>
            <a:chOff x="2754762" y="3245680"/>
            <a:chExt cx="1930533" cy="400110"/>
          </a:xfrm>
        </p:grpSpPr>
        <p:sp>
          <p:nvSpPr>
            <p:cNvPr id="29" name="文本框 28">
              <a:extLst>
                <a:ext uri="{FF2B5EF4-FFF2-40B4-BE49-F238E27FC236}">
                  <a16:creationId xmlns="" xmlns:a16="http://schemas.microsoft.com/office/drawing/2014/main" id="{3FBC64AB-C186-47C6-8A93-6766147B7563}"/>
                </a:ext>
              </a:extLst>
            </p:cNvPr>
            <p:cNvSpPr txBox="1"/>
            <p:nvPr/>
          </p:nvSpPr>
          <p:spPr>
            <a:xfrm>
              <a:off x="2754762" y="3245680"/>
              <a:ext cx="193053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>
                  <a:solidFill>
                    <a:srgbClr val="21713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标题文本</a:t>
              </a:r>
            </a:p>
          </p:txBody>
        </p:sp>
        <p:sp>
          <p:nvSpPr>
            <p:cNvPr id="30" name="椭圆 29">
              <a:extLst>
                <a:ext uri="{FF2B5EF4-FFF2-40B4-BE49-F238E27FC236}">
                  <a16:creationId xmlns="" xmlns:a16="http://schemas.microsoft.com/office/drawing/2014/main" id="{50C3B31F-4104-4D56-A9DA-0FF37CDA9AD3}"/>
                </a:ext>
              </a:extLst>
            </p:cNvPr>
            <p:cNvSpPr/>
            <p:nvPr/>
          </p:nvSpPr>
          <p:spPr bwMode="auto">
            <a:xfrm>
              <a:off x="3004457" y="3308299"/>
              <a:ext cx="109945" cy="109945"/>
            </a:xfrm>
            <a:prstGeom prst="ellipse">
              <a:avLst/>
            </a:prstGeom>
            <a:noFill/>
            <a:ln w="12700">
              <a:solidFill>
                <a:srgbClr val="21713A"/>
              </a:solidFill>
            </a:ln>
          </p:spPr>
          <p:txBody>
            <a:bodyPr rtlCol="0" anchor="ctr"/>
            <a:lstStyle/>
            <a:p>
              <a:pPr algn="ctr"/>
              <a:endParaRPr lang="zh-CN" altLang="en-US">
                <a:solidFill>
                  <a:srgbClr val="21713A"/>
                </a:solidFill>
              </a:endParaRPr>
            </a:p>
          </p:txBody>
        </p:sp>
        <p:sp>
          <p:nvSpPr>
            <p:cNvPr id="112" name="椭圆 111">
              <a:extLst>
                <a:ext uri="{FF2B5EF4-FFF2-40B4-BE49-F238E27FC236}">
                  <a16:creationId xmlns="" xmlns:a16="http://schemas.microsoft.com/office/drawing/2014/main" id="{B85ECA2B-3EED-4A79-9807-574D785556FA}"/>
                </a:ext>
              </a:extLst>
            </p:cNvPr>
            <p:cNvSpPr/>
            <p:nvPr/>
          </p:nvSpPr>
          <p:spPr bwMode="auto">
            <a:xfrm>
              <a:off x="4363300" y="3445735"/>
              <a:ext cx="68853" cy="68853"/>
            </a:xfrm>
            <a:prstGeom prst="ellipse">
              <a:avLst/>
            </a:prstGeom>
            <a:noFill/>
            <a:ln w="12700">
              <a:solidFill>
                <a:srgbClr val="21713A"/>
              </a:solidFill>
            </a:ln>
          </p:spPr>
          <p:txBody>
            <a:bodyPr rtlCol="0" anchor="ctr"/>
            <a:lstStyle/>
            <a:p>
              <a:pPr algn="ctr"/>
              <a:endParaRPr lang="zh-CN" altLang="en-US">
                <a:solidFill>
                  <a:srgbClr val="21713A"/>
                </a:solidFill>
              </a:endParaRPr>
            </a:p>
          </p:txBody>
        </p:sp>
      </p:grpSp>
      <p:grpSp>
        <p:nvGrpSpPr>
          <p:cNvPr id="113" name="组合 112">
            <a:extLst>
              <a:ext uri="{FF2B5EF4-FFF2-40B4-BE49-F238E27FC236}">
                <a16:creationId xmlns="" xmlns:a16="http://schemas.microsoft.com/office/drawing/2014/main" id="{07B08D14-01AD-4155-A8EA-3C6166FE6103}"/>
              </a:ext>
            </a:extLst>
          </p:cNvPr>
          <p:cNvGrpSpPr/>
          <p:nvPr/>
        </p:nvGrpSpPr>
        <p:grpSpPr>
          <a:xfrm>
            <a:off x="7506706" y="3245680"/>
            <a:ext cx="1930533" cy="400110"/>
            <a:chOff x="2754762" y="3245680"/>
            <a:chExt cx="1930533" cy="400110"/>
          </a:xfrm>
        </p:grpSpPr>
        <p:sp>
          <p:nvSpPr>
            <p:cNvPr id="114" name="文本框 113">
              <a:extLst>
                <a:ext uri="{FF2B5EF4-FFF2-40B4-BE49-F238E27FC236}">
                  <a16:creationId xmlns="" xmlns:a16="http://schemas.microsoft.com/office/drawing/2014/main" id="{4AE33520-C2B6-42FD-9D0F-B43888C8D43E}"/>
                </a:ext>
              </a:extLst>
            </p:cNvPr>
            <p:cNvSpPr txBox="1"/>
            <p:nvPr/>
          </p:nvSpPr>
          <p:spPr>
            <a:xfrm>
              <a:off x="2754762" y="3245680"/>
              <a:ext cx="193053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>
                  <a:solidFill>
                    <a:srgbClr val="21713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标题文本</a:t>
              </a:r>
            </a:p>
          </p:txBody>
        </p:sp>
        <p:sp>
          <p:nvSpPr>
            <p:cNvPr id="115" name="椭圆 114">
              <a:extLst>
                <a:ext uri="{FF2B5EF4-FFF2-40B4-BE49-F238E27FC236}">
                  <a16:creationId xmlns="" xmlns:a16="http://schemas.microsoft.com/office/drawing/2014/main" id="{315897C4-C3EF-40F4-8637-E105D904231E}"/>
                </a:ext>
              </a:extLst>
            </p:cNvPr>
            <p:cNvSpPr/>
            <p:nvPr/>
          </p:nvSpPr>
          <p:spPr bwMode="auto">
            <a:xfrm>
              <a:off x="3004457" y="3308299"/>
              <a:ext cx="109945" cy="109945"/>
            </a:xfrm>
            <a:prstGeom prst="ellipse">
              <a:avLst/>
            </a:prstGeom>
            <a:noFill/>
            <a:ln w="12700">
              <a:solidFill>
                <a:srgbClr val="21713A"/>
              </a:solidFill>
            </a:ln>
          </p:spPr>
          <p:txBody>
            <a:bodyPr rtlCol="0" anchor="ctr"/>
            <a:lstStyle/>
            <a:p>
              <a:pPr algn="ctr"/>
              <a:endParaRPr lang="zh-CN" altLang="en-US">
                <a:solidFill>
                  <a:srgbClr val="21713A"/>
                </a:solidFill>
              </a:endParaRPr>
            </a:p>
          </p:txBody>
        </p:sp>
        <p:sp>
          <p:nvSpPr>
            <p:cNvPr id="116" name="椭圆 115">
              <a:extLst>
                <a:ext uri="{FF2B5EF4-FFF2-40B4-BE49-F238E27FC236}">
                  <a16:creationId xmlns="" xmlns:a16="http://schemas.microsoft.com/office/drawing/2014/main" id="{3C8C6841-25FE-48CB-8835-F43577211342}"/>
                </a:ext>
              </a:extLst>
            </p:cNvPr>
            <p:cNvSpPr/>
            <p:nvPr/>
          </p:nvSpPr>
          <p:spPr bwMode="auto">
            <a:xfrm>
              <a:off x="4363300" y="3445735"/>
              <a:ext cx="68853" cy="68853"/>
            </a:xfrm>
            <a:prstGeom prst="ellipse">
              <a:avLst/>
            </a:prstGeom>
            <a:noFill/>
            <a:ln w="12700">
              <a:solidFill>
                <a:srgbClr val="21713A"/>
              </a:solidFill>
            </a:ln>
          </p:spPr>
          <p:txBody>
            <a:bodyPr rtlCol="0" anchor="ctr"/>
            <a:lstStyle/>
            <a:p>
              <a:pPr algn="ctr"/>
              <a:endParaRPr lang="zh-CN" altLang="en-US">
                <a:solidFill>
                  <a:srgbClr val="21713A"/>
                </a:solidFill>
              </a:endParaRPr>
            </a:p>
          </p:txBody>
        </p:sp>
      </p:grpSp>
      <p:grpSp>
        <p:nvGrpSpPr>
          <p:cNvPr id="117" name="组合 116">
            <a:extLst>
              <a:ext uri="{FF2B5EF4-FFF2-40B4-BE49-F238E27FC236}">
                <a16:creationId xmlns="" xmlns:a16="http://schemas.microsoft.com/office/drawing/2014/main" id="{7113D5FE-687D-4076-8BD3-0F042A583EB5}"/>
              </a:ext>
            </a:extLst>
          </p:cNvPr>
          <p:cNvGrpSpPr/>
          <p:nvPr/>
        </p:nvGrpSpPr>
        <p:grpSpPr>
          <a:xfrm>
            <a:off x="2754762" y="5917641"/>
            <a:ext cx="1930533" cy="400110"/>
            <a:chOff x="2754762" y="3245680"/>
            <a:chExt cx="1930533" cy="400110"/>
          </a:xfrm>
        </p:grpSpPr>
        <p:sp>
          <p:nvSpPr>
            <p:cNvPr id="118" name="文本框 117">
              <a:extLst>
                <a:ext uri="{FF2B5EF4-FFF2-40B4-BE49-F238E27FC236}">
                  <a16:creationId xmlns="" xmlns:a16="http://schemas.microsoft.com/office/drawing/2014/main" id="{154D3EDB-EAFB-4550-9D9E-3D7F6F731A6A}"/>
                </a:ext>
              </a:extLst>
            </p:cNvPr>
            <p:cNvSpPr txBox="1"/>
            <p:nvPr/>
          </p:nvSpPr>
          <p:spPr>
            <a:xfrm>
              <a:off x="2754762" y="3245680"/>
              <a:ext cx="193053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>
                  <a:solidFill>
                    <a:srgbClr val="21713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标题文本</a:t>
              </a:r>
            </a:p>
          </p:txBody>
        </p:sp>
        <p:sp>
          <p:nvSpPr>
            <p:cNvPr id="120" name="椭圆 119">
              <a:extLst>
                <a:ext uri="{FF2B5EF4-FFF2-40B4-BE49-F238E27FC236}">
                  <a16:creationId xmlns="" xmlns:a16="http://schemas.microsoft.com/office/drawing/2014/main" id="{8E0BAE51-9E66-4AD7-887F-9F6520E62521}"/>
                </a:ext>
              </a:extLst>
            </p:cNvPr>
            <p:cNvSpPr/>
            <p:nvPr/>
          </p:nvSpPr>
          <p:spPr bwMode="auto">
            <a:xfrm>
              <a:off x="3004457" y="3308299"/>
              <a:ext cx="109945" cy="109945"/>
            </a:xfrm>
            <a:prstGeom prst="ellipse">
              <a:avLst/>
            </a:prstGeom>
            <a:noFill/>
            <a:ln w="12700">
              <a:solidFill>
                <a:srgbClr val="21713A"/>
              </a:solidFill>
            </a:ln>
          </p:spPr>
          <p:txBody>
            <a:bodyPr rtlCol="0" anchor="ctr"/>
            <a:lstStyle/>
            <a:p>
              <a:pPr algn="ctr"/>
              <a:endParaRPr lang="zh-CN" altLang="en-US">
                <a:solidFill>
                  <a:srgbClr val="21713A"/>
                </a:solidFill>
              </a:endParaRPr>
            </a:p>
          </p:txBody>
        </p:sp>
        <p:sp>
          <p:nvSpPr>
            <p:cNvPr id="121" name="椭圆 120">
              <a:extLst>
                <a:ext uri="{FF2B5EF4-FFF2-40B4-BE49-F238E27FC236}">
                  <a16:creationId xmlns="" xmlns:a16="http://schemas.microsoft.com/office/drawing/2014/main" id="{9B1B34D2-6734-46CD-A060-CA5CB82C0217}"/>
                </a:ext>
              </a:extLst>
            </p:cNvPr>
            <p:cNvSpPr/>
            <p:nvPr/>
          </p:nvSpPr>
          <p:spPr bwMode="auto">
            <a:xfrm>
              <a:off x="4363300" y="3445735"/>
              <a:ext cx="68853" cy="68853"/>
            </a:xfrm>
            <a:prstGeom prst="ellipse">
              <a:avLst/>
            </a:prstGeom>
            <a:noFill/>
            <a:ln w="12700">
              <a:solidFill>
                <a:srgbClr val="21713A"/>
              </a:solidFill>
            </a:ln>
          </p:spPr>
          <p:txBody>
            <a:bodyPr rtlCol="0" anchor="ctr"/>
            <a:lstStyle/>
            <a:p>
              <a:pPr algn="ctr"/>
              <a:endParaRPr lang="zh-CN" altLang="en-US">
                <a:solidFill>
                  <a:srgbClr val="21713A"/>
                </a:solidFill>
              </a:endParaRPr>
            </a:p>
          </p:txBody>
        </p:sp>
      </p:grpSp>
      <p:grpSp>
        <p:nvGrpSpPr>
          <p:cNvPr id="123" name="组合 122">
            <a:extLst>
              <a:ext uri="{FF2B5EF4-FFF2-40B4-BE49-F238E27FC236}">
                <a16:creationId xmlns="" xmlns:a16="http://schemas.microsoft.com/office/drawing/2014/main" id="{01355521-0CA7-44C6-AD3F-CD93D2E2ECD0}"/>
              </a:ext>
            </a:extLst>
          </p:cNvPr>
          <p:cNvGrpSpPr/>
          <p:nvPr/>
        </p:nvGrpSpPr>
        <p:grpSpPr>
          <a:xfrm>
            <a:off x="7506706" y="5917641"/>
            <a:ext cx="1930533" cy="400110"/>
            <a:chOff x="2754762" y="3245680"/>
            <a:chExt cx="1930533" cy="400110"/>
          </a:xfrm>
        </p:grpSpPr>
        <p:sp>
          <p:nvSpPr>
            <p:cNvPr id="124" name="文本框 123">
              <a:extLst>
                <a:ext uri="{FF2B5EF4-FFF2-40B4-BE49-F238E27FC236}">
                  <a16:creationId xmlns="" xmlns:a16="http://schemas.microsoft.com/office/drawing/2014/main" id="{9055B397-BABA-4773-A590-E97B7C36E72C}"/>
                </a:ext>
              </a:extLst>
            </p:cNvPr>
            <p:cNvSpPr txBox="1"/>
            <p:nvPr/>
          </p:nvSpPr>
          <p:spPr>
            <a:xfrm>
              <a:off x="2754762" y="3245680"/>
              <a:ext cx="193053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>
                  <a:solidFill>
                    <a:srgbClr val="21713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标题文本</a:t>
              </a:r>
            </a:p>
          </p:txBody>
        </p:sp>
        <p:sp>
          <p:nvSpPr>
            <p:cNvPr id="125" name="椭圆 124">
              <a:extLst>
                <a:ext uri="{FF2B5EF4-FFF2-40B4-BE49-F238E27FC236}">
                  <a16:creationId xmlns="" xmlns:a16="http://schemas.microsoft.com/office/drawing/2014/main" id="{945646A9-3123-4F25-8E0D-13C4EA2F9DAF}"/>
                </a:ext>
              </a:extLst>
            </p:cNvPr>
            <p:cNvSpPr/>
            <p:nvPr/>
          </p:nvSpPr>
          <p:spPr bwMode="auto">
            <a:xfrm>
              <a:off x="3004457" y="3308299"/>
              <a:ext cx="109945" cy="109945"/>
            </a:xfrm>
            <a:prstGeom prst="ellipse">
              <a:avLst/>
            </a:prstGeom>
            <a:noFill/>
            <a:ln w="12700">
              <a:solidFill>
                <a:srgbClr val="21713A"/>
              </a:solidFill>
            </a:ln>
          </p:spPr>
          <p:txBody>
            <a:bodyPr rtlCol="0" anchor="ctr"/>
            <a:lstStyle/>
            <a:p>
              <a:pPr algn="ctr"/>
              <a:endParaRPr lang="zh-CN" altLang="en-US">
                <a:solidFill>
                  <a:srgbClr val="21713A"/>
                </a:solidFill>
              </a:endParaRPr>
            </a:p>
          </p:txBody>
        </p:sp>
        <p:sp>
          <p:nvSpPr>
            <p:cNvPr id="126" name="椭圆 125">
              <a:extLst>
                <a:ext uri="{FF2B5EF4-FFF2-40B4-BE49-F238E27FC236}">
                  <a16:creationId xmlns="" xmlns:a16="http://schemas.microsoft.com/office/drawing/2014/main" id="{9178D69A-2B3D-42F7-8F36-001CF7CB8D8F}"/>
                </a:ext>
              </a:extLst>
            </p:cNvPr>
            <p:cNvSpPr/>
            <p:nvPr/>
          </p:nvSpPr>
          <p:spPr bwMode="auto">
            <a:xfrm>
              <a:off x="4363300" y="3445735"/>
              <a:ext cx="68853" cy="68853"/>
            </a:xfrm>
            <a:prstGeom prst="ellipse">
              <a:avLst/>
            </a:prstGeom>
            <a:noFill/>
            <a:ln w="12700">
              <a:solidFill>
                <a:srgbClr val="21713A"/>
              </a:solidFill>
            </a:ln>
          </p:spPr>
          <p:txBody>
            <a:bodyPr rtlCol="0" anchor="ctr"/>
            <a:lstStyle/>
            <a:p>
              <a:pPr algn="ctr"/>
              <a:endParaRPr lang="zh-CN" altLang="en-US">
                <a:solidFill>
                  <a:srgbClr val="21713A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07919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1F8DE0E2-09CC-4BAF-8B3A-8B7E565916FF}"/>
              </a:ext>
            </a:extLst>
          </p:cNvPr>
          <p:cNvGrpSpPr/>
          <p:nvPr/>
        </p:nvGrpSpPr>
        <p:grpSpPr>
          <a:xfrm>
            <a:off x="3640183" y="900954"/>
            <a:ext cx="4911634" cy="5056094"/>
            <a:chOff x="3352799" y="806822"/>
            <a:chExt cx="5486402" cy="5647765"/>
          </a:xfrm>
        </p:grpSpPr>
        <p:sp>
          <p:nvSpPr>
            <p:cNvPr id="2" name="椭圆 1">
              <a:extLst>
                <a:ext uri="{FF2B5EF4-FFF2-40B4-BE49-F238E27FC236}">
                  <a16:creationId xmlns="" xmlns:a16="http://schemas.microsoft.com/office/drawing/2014/main" id="{D11280AD-56EB-4219-9290-C0AC6877AFC2}"/>
                </a:ext>
              </a:extLst>
            </p:cNvPr>
            <p:cNvSpPr/>
            <p:nvPr/>
          </p:nvSpPr>
          <p:spPr>
            <a:xfrm>
              <a:off x="3352799" y="806822"/>
              <a:ext cx="5486401" cy="5486401"/>
            </a:xfrm>
            <a:prstGeom prst="ellipse">
              <a:avLst/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椭圆 4">
              <a:extLst>
                <a:ext uri="{FF2B5EF4-FFF2-40B4-BE49-F238E27FC236}">
                  <a16:creationId xmlns="" xmlns:a16="http://schemas.microsoft.com/office/drawing/2014/main" id="{6123B3DC-0258-470B-8DF7-8E481ADFDA93}"/>
                </a:ext>
              </a:extLst>
            </p:cNvPr>
            <p:cNvSpPr/>
            <p:nvPr/>
          </p:nvSpPr>
          <p:spPr>
            <a:xfrm>
              <a:off x="3352800" y="968186"/>
              <a:ext cx="5486401" cy="5486401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alpha val="0"/>
                  </a:schemeClr>
                </a:gs>
                <a:gs pos="100000">
                  <a:schemeClr val="accent2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" name="椭圆 2">
            <a:extLst>
              <a:ext uri="{FF2B5EF4-FFF2-40B4-BE49-F238E27FC236}">
                <a16:creationId xmlns="" xmlns:a16="http://schemas.microsoft.com/office/drawing/2014/main" id="{C572E343-D4AD-41CD-A5FE-B480A960DE04}"/>
              </a:ext>
            </a:extLst>
          </p:cNvPr>
          <p:cNvSpPr/>
          <p:nvPr/>
        </p:nvSpPr>
        <p:spPr>
          <a:xfrm rot="2454137">
            <a:off x="9512518" y="-1188473"/>
            <a:ext cx="3365410" cy="3365410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>
            <a:extLst>
              <a:ext uri="{FF2B5EF4-FFF2-40B4-BE49-F238E27FC236}">
                <a16:creationId xmlns="" xmlns:a16="http://schemas.microsoft.com/office/drawing/2014/main" id="{56F01EEC-7EE0-433A-9DAF-9D2E48043100}"/>
              </a:ext>
            </a:extLst>
          </p:cNvPr>
          <p:cNvSpPr/>
          <p:nvPr/>
        </p:nvSpPr>
        <p:spPr>
          <a:xfrm rot="12793711">
            <a:off x="-836520" y="4759076"/>
            <a:ext cx="3388556" cy="3388556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>
            <a:extLst>
              <a:ext uri="{FF2B5EF4-FFF2-40B4-BE49-F238E27FC236}">
                <a16:creationId xmlns="" xmlns:a16="http://schemas.microsoft.com/office/drawing/2014/main" id="{0B8C7D63-4E54-48CB-BFDC-379AB304828C}"/>
              </a:ext>
            </a:extLst>
          </p:cNvPr>
          <p:cNvSpPr/>
          <p:nvPr/>
        </p:nvSpPr>
        <p:spPr>
          <a:xfrm>
            <a:off x="3702423" y="1035423"/>
            <a:ext cx="4787154" cy="478715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837087DC-C750-42EA-9E51-377485F04C19}"/>
              </a:ext>
            </a:extLst>
          </p:cNvPr>
          <p:cNvSpPr txBox="1"/>
          <p:nvPr/>
        </p:nvSpPr>
        <p:spPr>
          <a:xfrm>
            <a:off x="4240820" y="2177791"/>
            <a:ext cx="371036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 b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-02- </a:t>
            </a:r>
            <a:endParaRPr lang="zh-CN" altLang="en-US" sz="9600" b="1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ED31D057-9426-4C69-A377-AEAED7AF7A8B}"/>
              </a:ext>
            </a:extLst>
          </p:cNvPr>
          <p:cNvSpPr txBox="1"/>
          <p:nvPr/>
        </p:nvSpPr>
        <p:spPr>
          <a:xfrm>
            <a:off x="4303060" y="3588102"/>
            <a:ext cx="35858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时间安排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626C239E-B192-47BC-B5A9-10AF43CF0BF5}"/>
              </a:ext>
            </a:extLst>
          </p:cNvPr>
          <p:cNvSpPr txBox="1"/>
          <p:nvPr/>
        </p:nvSpPr>
        <p:spPr>
          <a:xfrm>
            <a:off x="5496318" y="4286223"/>
            <a:ext cx="119936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SCHEDULE</a:t>
            </a:r>
            <a:endParaRPr lang="zh-CN" altLang="en-US" sz="1050" b="1">
              <a:solidFill>
                <a:schemeClr val="tx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13" name="PA-组合 73">
            <a:extLst>
              <a:ext uri="{FF2B5EF4-FFF2-40B4-BE49-F238E27FC236}">
                <a16:creationId xmlns="" xmlns:a16="http://schemas.microsoft.com/office/drawing/2014/main" id="{D1466566-2D17-44F1-95AB-8AB81AEF5840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10354999" y="948464"/>
            <a:ext cx="969489" cy="193898"/>
            <a:chOff x="5591908" y="543693"/>
            <a:chExt cx="685785" cy="137157"/>
          </a:xfrm>
          <a:solidFill>
            <a:schemeClr val="lt1">
              <a:alpha val="51000"/>
            </a:schemeClr>
          </a:solidFill>
        </p:grpSpPr>
        <p:sp>
          <p:nvSpPr>
            <p:cNvPr id="14" name="PA-椭圆 35">
              <a:extLst>
                <a:ext uri="{FF2B5EF4-FFF2-40B4-BE49-F238E27FC236}">
                  <a16:creationId xmlns="" xmlns:a16="http://schemas.microsoft.com/office/drawing/2014/main" id="{02DAA4FB-3AA1-4A17-8CB6-81CB105A6DDF}"/>
                </a:ext>
              </a:extLst>
            </p:cNvPr>
            <p:cNvSpPr/>
            <p:nvPr>
              <p:custDataLst>
                <p:tags r:id="rId19"/>
              </p:custDataLst>
            </p:nvPr>
          </p:nvSpPr>
          <p:spPr>
            <a:xfrm>
              <a:off x="5591908" y="543693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PA-椭圆 58">
              <a:extLst>
                <a:ext uri="{FF2B5EF4-FFF2-40B4-BE49-F238E27FC236}">
                  <a16:creationId xmlns="" xmlns:a16="http://schemas.microsoft.com/office/drawing/2014/main" id="{F67E8FD7-6F07-4261-97FF-B0D0AC3CB0E4}"/>
                </a:ext>
              </a:extLst>
            </p:cNvPr>
            <p:cNvSpPr/>
            <p:nvPr>
              <p:custDataLst>
                <p:tags r:id="rId20"/>
              </p:custDataLst>
            </p:nvPr>
          </p:nvSpPr>
          <p:spPr>
            <a:xfrm>
              <a:off x="5683346" y="543693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PA-椭圆 59">
              <a:extLst>
                <a:ext uri="{FF2B5EF4-FFF2-40B4-BE49-F238E27FC236}">
                  <a16:creationId xmlns="" xmlns:a16="http://schemas.microsoft.com/office/drawing/2014/main" id="{4D604142-CA2D-4420-822C-5E2052F57134}"/>
                </a:ext>
              </a:extLst>
            </p:cNvPr>
            <p:cNvSpPr/>
            <p:nvPr>
              <p:custDataLst>
                <p:tags r:id="rId21"/>
              </p:custDataLst>
            </p:nvPr>
          </p:nvSpPr>
          <p:spPr>
            <a:xfrm>
              <a:off x="5774784" y="543693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PA-椭圆 60">
              <a:extLst>
                <a:ext uri="{FF2B5EF4-FFF2-40B4-BE49-F238E27FC236}">
                  <a16:creationId xmlns="" xmlns:a16="http://schemas.microsoft.com/office/drawing/2014/main" id="{1FDAE20A-3B6A-4CDC-8368-BB6CEB6D6AEA}"/>
                </a:ext>
              </a:extLst>
            </p:cNvPr>
            <p:cNvSpPr/>
            <p:nvPr>
              <p:custDataLst>
                <p:tags r:id="rId22"/>
              </p:custDataLst>
            </p:nvPr>
          </p:nvSpPr>
          <p:spPr>
            <a:xfrm>
              <a:off x="5866222" y="543693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PA-椭圆 61">
              <a:extLst>
                <a:ext uri="{FF2B5EF4-FFF2-40B4-BE49-F238E27FC236}">
                  <a16:creationId xmlns="" xmlns:a16="http://schemas.microsoft.com/office/drawing/2014/main" id="{546B44C6-D959-4196-AF64-EBABBAA22388}"/>
                </a:ext>
              </a:extLst>
            </p:cNvPr>
            <p:cNvSpPr/>
            <p:nvPr>
              <p:custDataLst>
                <p:tags r:id="rId23"/>
              </p:custDataLst>
            </p:nvPr>
          </p:nvSpPr>
          <p:spPr>
            <a:xfrm>
              <a:off x="5957660" y="543693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PA-椭圆 62">
              <a:extLst>
                <a:ext uri="{FF2B5EF4-FFF2-40B4-BE49-F238E27FC236}">
                  <a16:creationId xmlns="" xmlns:a16="http://schemas.microsoft.com/office/drawing/2014/main" id="{5711AA50-03BA-44D6-8704-1BBF5F9DA279}"/>
                </a:ext>
              </a:extLst>
            </p:cNvPr>
            <p:cNvSpPr/>
            <p:nvPr>
              <p:custDataLst>
                <p:tags r:id="rId24"/>
              </p:custDataLst>
            </p:nvPr>
          </p:nvSpPr>
          <p:spPr>
            <a:xfrm>
              <a:off x="6049098" y="543693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PA-椭圆 63">
              <a:extLst>
                <a:ext uri="{FF2B5EF4-FFF2-40B4-BE49-F238E27FC236}">
                  <a16:creationId xmlns="" xmlns:a16="http://schemas.microsoft.com/office/drawing/2014/main" id="{872D8461-B4E5-4111-943F-BFDB49FBA0EE}"/>
                </a:ext>
              </a:extLst>
            </p:cNvPr>
            <p:cNvSpPr/>
            <p:nvPr>
              <p:custDataLst>
                <p:tags r:id="rId25"/>
              </p:custDataLst>
            </p:nvPr>
          </p:nvSpPr>
          <p:spPr>
            <a:xfrm>
              <a:off x="6140536" y="543693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PA-椭圆 64">
              <a:extLst>
                <a:ext uri="{FF2B5EF4-FFF2-40B4-BE49-F238E27FC236}">
                  <a16:creationId xmlns="" xmlns:a16="http://schemas.microsoft.com/office/drawing/2014/main" id="{9BFBEA09-F237-4EB8-8AC1-F6B7A1440B2B}"/>
                </a:ext>
              </a:extLst>
            </p:cNvPr>
            <p:cNvSpPr/>
            <p:nvPr>
              <p:custDataLst>
                <p:tags r:id="rId26"/>
              </p:custDataLst>
            </p:nvPr>
          </p:nvSpPr>
          <p:spPr>
            <a:xfrm>
              <a:off x="6231974" y="543693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PA-椭圆 65">
              <a:extLst>
                <a:ext uri="{FF2B5EF4-FFF2-40B4-BE49-F238E27FC236}">
                  <a16:creationId xmlns="" xmlns:a16="http://schemas.microsoft.com/office/drawing/2014/main" id="{A655C335-758F-4695-888B-88AC7371319B}"/>
                </a:ext>
              </a:extLst>
            </p:cNvPr>
            <p:cNvSpPr/>
            <p:nvPr>
              <p:custDataLst>
                <p:tags r:id="rId27"/>
              </p:custDataLst>
            </p:nvPr>
          </p:nvSpPr>
          <p:spPr>
            <a:xfrm>
              <a:off x="5591908" y="635131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PA-椭圆 66">
              <a:extLst>
                <a:ext uri="{FF2B5EF4-FFF2-40B4-BE49-F238E27FC236}">
                  <a16:creationId xmlns="" xmlns:a16="http://schemas.microsoft.com/office/drawing/2014/main" id="{58A6D92F-3003-499C-9308-036E7AB977B5}"/>
                </a:ext>
              </a:extLst>
            </p:cNvPr>
            <p:cNvSpPr/>
            <p:nvPr>
              <p:custDataLst>
                <p:tags r:id="rId28"/>
              </p:custDataLst>
            </p:nvPr>
          </p:nvSpPr>
          <p:spPr>
            <a:xfrm>
              <a:off x="5683346" y="635131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PA-椭圆 67">
              <a:extLst>
                <a:ext uri="{FF2B5EF4-FFF2-40B4-BE49-F238E27FC236}">
                  <a16:creationId xmlns="" xmlns:a16="http://schemas.microsoft.com/office/drawing/2014/main" id="{FE79EB43-6001-4811-8348-E8ABDFFBB51C}"/>
                </a:ext>
              </a:extLst>
            </p:cNvPr>
            <p:cNvSpPr/>
            <p:nvPr>
              <p:custDataLst>
                <p:tags r:id="rId29"/>
              </p:custDataLst>
            </p:nvPr>
          </p:nvSpPr>
          <p:spPr>
            <a:xfrm>
              <a:off x="5774784" y="635131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PA-椭圆 68">
              <a:extLst>
                <a:ext uri="{FF2B5EF4-FFF2-40B4-BE49-F238E27FC236}">
                  <a16:creationId xmlns="" xmlns:a16="http://schemas.microsoft.com/office/drawing/2014/main" id="{ED858C54-5405-4FE1-B29D-176FDCAF053F}"/>
                </a:ext>
              </a:extLst>
            </p:cNvPr>
            <p:cNvSpPr/>
            <p:nvPr>
              <p:custDataLst>
                <p:tags r:id="rId30"/>
              </p:custDataLst>
            </p:nvPr>
          </p:nvSpPr>
          <p:spPr>
            <a:xfrm>
              <a:off x="5866222" y="635131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PA-椭圆 69">
              <a:extLst>
                <a:ext uri="{FF2B5EF4-FFF2-40B4-BE49-F238E27FC236}">
                  <a16:creationId xmlns="" xmlns:a16="http://schemas.microsoft.com/office/drawing/2014/main" id="{2CED48BE-3CF0-4049-8388-DC4BB23BF701}"/>
                </a:ext>
              </a:extLst>
            </p:cNvPr>
            <p:cNvSpPr/>
            <p:nvPr>
              <p:custDataLst>
                <p:tags r:id="rId31"/>
              </p:custDataLst>
            </p:nvPr>
          </p:nvSpPr>
          <p:spPr>
            <a:xfrm>
              <a:off x="5957660" y="635131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PA-椭圆 70">
              <a:extLst>
                <a:ext uri="{FF2B5EF4-FFF2-40B4-BE49-F238E27FC236}">
                  <a16:creationId xmlns="" xmlns:a16="http://schemas.microsoft.com/office/drawing/2014/main" id="{3F860A00-74A2-439B-85FD-423E5272F0C8}"/>
                </a:ext>
              </a:extLst>
            </p:cNvPr>
            <p:cNvSpPr/>
            <p:nvPr>
              <p:custDataLst>
                <p:tags r:id="rId32"/>
              </p:custDataLst>
            </p:nvPr>
          </p:nvSpPr>
          <p:spPr>
            <a:xfrm>
              <a:off x="6049098" y="635131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PA-椭圆 71">
              <a:extLst>
                <a:ext uri="{FF2B5EF4-FFF2-40B4-BE49-F238E27FC236}">
                  <a16:creationId xmlns="" xmlns:a16="http://schemas.microsoft.com/office/drawing/2014/main" id="{E8EFE1C2-AB3D-49CE-87C2-814D84E144CD}"/>
                </a:ext>
              </a:extLst>
            </p:cNvPr>
            <p:cNvSpPr/>
            <p:nvPr>
              <p:custDataLst>
                <p:tags r:id="rId33"/>
              </p:custDataLst>
            </p:nvPr>
          </p:nvSpPr>
          <p:spPr>
            <a:xfrm>
              <a:off x="6140536" y="635131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PA-椭圆 72">
              <a:extLst>
                <a:ext uri="{FF2B5EF4-FFF2-40B4-BE49-F238E27FC236}">
                  <a16:creationId xmlns="" xmlns:a16="http://schemas.microsoft.com/office/drawing/2014/main" id="{290136AC-BD0D-423A-B67B-CE4C95866518}"/>
                </a:ext>
              </a:extLst>
            </p:cNvPr>
            <p:cNvSpPr/>
            <p:nvPr>
              <p:custDataLst>
                <p:tags r:id="rId34"/>
              </p:custDataLst>
            </p:nvPr>
          </p:nvSpPr>
          <p:spPr>
            <a:xfrm>
              <a:off x="6231974" y="635131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0" name="PA-组合 73">
            <a:extLst>
              <a:ext uri="{FF2B5EF4-FFF2-40B4-BE49-F238E27FC236}">
                <a16:creationId xmlns="" xmlns:a16="http://schemas.microsoft.com/office/drawing/2014/main" id="{377FB9D8-FECE-43E5-AED4-AD70F1EE0281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1088650" y="5812589"/>
            <a:ext cx="1261786" cy="252358"/>
            <a:chOff x="5591908" y="543693"/>
            <a:chExt cx="685785" cy="137157"/>
          </a:xfrm>
          <a:solidFill>
            <a:schemeClr val="lt1">
              <a:alpha val="51000"/>
            </a:schemeClr>
          </a:solidFill>
        </p:grpSpPr>
        <p:sp>
          <p:nvSpPr>
            <p:cNvPr id="31" name="PA-椭圆 35">
              <a:extLst>
                <a:ext uri="{FF2B5EF4-FFF2-40B4-BE49-F238E27FC236}">
                  <a16:creationId xmlns="" xmlns:a16="http://schemas.microsoft.com/office/drawing/2014/main" id="{D0C7EC5F-81F0-46AA-9789-E5269A2F655B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5591908" y="543693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PA-椭圆 58">
              <a:extLst>
                <a:ext uri="{FF2B5EF4-FFF2-40B4-BE49-F238E27FC236}">
                  <a16:creationId xmlns="" xmlns:a16="http://schemas.microsoft.com/office/drawing/2014/main" id="{D40F0845-6692-489E-8FAD-C769B5243531}"/>
                </a:ext>
              </a:extLst>
            </p:cNvPr>
            <p:cNvSpPr/>
            <p:nvPr>
              <p:custDataLst>
                <p:tags r:id="rId4"/>
              </p:custDataLst>
            </p:nvPr>
          </p:nvSpPr>
          <p:spPr>
            <a:xfrm>
              <a:off x="5683346" y="543693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PA-椭圆 59">
              <a:extLst>
                <a:ext uri="{FF2B5EF4-FFF2-40B4-BE49-F238E27FC236}">
                  <a16:creationId xmlns="" xmlns:a16="http://schemas.microsoft.com/office/drawing/2014/main" id="{12A439F8-C64F-47B4-B7AB-902A54C0245F}"/>
                </a:ext>
              </a:extLst>
            </p:cNvPr>
            <p:cNvSpPr/>
            <p:nvPr>
              <p:custDataLst>
                <p:tags r:id="rId5"/>
              </p:custDataLst>
            </p:nvPr>
          </p:nvSpPr>
          <p:spPr>
            <a:xfrm>
              <a:off x="5774784" y="543693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PA-椭圆 60">
              <a:extLst>
                <a:ext uri="{FF2B5EF4-FFF2-40B4-BE49-F238E27FC236}">
                  <a16:creationId xmlns="" xmlns:a16="http://schemas.microsoft.com/office/drawing/2014/main" id="{D6430B1D-6A05-4285-93E4-A21096F32109}"/>
                </a:ext>
              </a:extLst>
            </p:cNvPr>
            <p:cNvSpPr/>
            <p:nvPr>
              <p:custDataLst>
                <p:tags r:id="rId6"/>
              </p:custDataLst>
            </p:nvPr>
          </p:nvSpPr>
          <p:spPr>
            <a:xfrm>
              <a:off x="5866222" y="543693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PA-椭圆 61">
              <a:extLst>
                <a:ext uri="{FF2B5EF4-FFF2-40B4-BE49-F238E27FC236}">
                  <a16:creationId xmlns="" xmlns:a16="http://schemas.microsoft.com/office/drawing/2014/main" id="{F10C2D9E-4BE1-4953-B7EE-B7D227C8704D}"/>
                </a:ext>
              </a:extLst>
            </p:cNvPr>
            <p:cNvSpPr/>
            <p:nvPr>
              <p:custDataLst>
                <p:tags r:id="rId7"/>
              </p:custDataLst>
            </p:nvPr>
          </p:nvSpPr>
          <p:spPr>
            <a:xfrm>
              <a:off x="5957660" y="543693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PA-椭圆 62">
              <a:extLst>
                <a:ext uri="{FF2B5EF4-FFF2-40B4-BE49-F238E27FC236}">
                  <a16:creationId xmlns="" xmlns:a16="http://schemas.microsoft.com/office/drawing/2014/main" id="{9C2CCB96-4EA9-46E1-A097-39896DF2D9F3}"/>
                </a:ext>
              </a:extLst>
            </p:cNvPr>
            <p:cNvSpPr/>
            <p:nvPr>
              <p:custDataLst>
                <p:tags r:id="rId8"/>
              </p:custDataLst>
            </p:nvPr>
          </p:nvSpPr>
          <p:spPr>
            <a:xfrm>
              <a:off x="6049098" y="543693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PA-椭圆 63">
              <a:extLst>
                <a:ext uri="{FF2B5EF4-FFF2-40B4-BE49-F238E27FC236}">
                  <a16:creationId xmlns="" xmlns:a16="http://schemas.microsoft.com/office/drawing/2014/main" id="{77434E8E-BA18-42FA-85ED-59FBE11FB8F7}"/>
                </a:ext>
              </a:extLst>
            </p:cNvPr>
            <p:cNvSpPr/>
            <p:nvPr>
              <p:custDataLst>
                <p:tags r:id="rId9"/>
              </p:custDataLst>
            </p:nvPr>
          </p:nvSpPr>
          <p:spPr>
            <a:xfrm>
              <a:off x="6140536" y="543693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PA-椭圆 64">
              <a:extLst>
                <a:ext uri="{FF2B5EF4-FFF2-40B4-BE49-F238E27FC236}">
                  <a16:creationId xmlns="" xmlns:a16="http://schemas.microsoft.com/office/drawing/2014/main" id="{54FA7F5C-A355-4C82-9100-734D11B9E424}"/>
                </a:ext>
              </a:extLst>
            </p:cNvPr>
            <p:cNvSpPr/>
            <p:nvPr>
              <p:custDataLst>
                <p:tags r:id="rId10"/>
              </p:custDataLst>
            </p:nvPr>
          </p:nvSpPr>
          <p:spPr>
            <a:xfrm>
              <a:off x="6231974" y="543693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PA-椭圆 65">
              <a:extLst>
                <a:ext uri="{FF2B5EF4-FFF2-40B4-BE49-F238E27FC236}">
                  <a16:creationId xmlns="" xmlns:a16="http://schemas.microsoft.com/office/drawing/2014/main" id="{178035E1-4DFF-4275-892C-1DDF80E3E5A4}"/>
                </a:ext>
              </a:extLst>
            </p:cNvPr>
            <p:cNvSpPr/>
            <p:nvPr>
              <p:custDataLst>
                <p:tags r:id="rId11"/>
              </p:custDataLst>
            </p:nvPr>
          </p:nvSpPr>
          <p:spPr>
            <a:xfrm>
              <a:off x="5591908" y="635131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PA-椭圆 66">
              <a:extLst>
                <a:ext uri="{FF2B5EF4-FFF2-40B4-BE49-F238E27FC236}">
                  <a16:creationId xmlns="" xmlns:a16="http://schemas.microsoft.com/office/drawing/2014/main" id="{1A4719E9-FAF1-499E-B831-87150B0BE001}"/>
                </a:ext>
              </a:extLst>
            </p:cNvPr>
            <p:cNvSpPr/>
            <p:nvPr>
              <p:custDataLst>
                <p:tags r:id="rId12"/>
              </p:custDataLst>
            </p:nvPr>
          </p:nvSpPr>
          <p:spPr>
            <a:xfrm>
              <a:off x="5683346" y="635131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PA-椭圆 67">
              <a:extLst>
                <a:ext uri="{FF2B5EF4-FFF2-40B4-BE49-F238E27FC236}">
                  <a16:creationId xmlns="" xmlns:a16="http://schemas.microsoft.com/office/drawing/2014/main" id="{2997BD45-BDDD-4742-93A3-654187931149}"/>
                </a:ext>
              </a:extLst>
            </p:cNvPr>
            <p:cNvSpPr/>
            <p:nvPr>
              <p:custDataLst>
                <p:tags r:id="rId13"/>
              </p:custDataLst>
            </p:nvPr>
          </p:nvSpPr>
          <p:spPr>
            <a:xfrm>
              <a:off x="5774784" y="635131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PA-椭圆 68">
              <a:extLst>
                <a:ext uri="{FF2B5EF4-FFF2-40B4-BE49-F238E27FC236}">
                  <a16:creationId xmlns="" xmlns:a16="http://schemas.microsoft.com/office/drawing/2014/main" id="{F636BDB4-F7DE-44CD-A4CA-79A03C40525F}"/>
                </a:ext>
              </a:extLst>
            </p:cNvPr>
            <p:cNvSpPr/>
            <p:nvPr>
              <p:custDataLst>
                <p:tags r:id="rId14"/>
              </p:custDataLst>
            </p:nvPr>
          </p:nvSpPr>
          <p:spPr>
            <a:xfrm>
              <a:off x="5866222" y="635131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PA-椭圆 69">
              <a:extLst>
                <a:ext uri="{FF2B5EF4-FFF2-40B4-BE49-F238E27FC236}">
                  <a16:creationId xmlns="" xmlns:a16="http://schemas.microsoft.com/office/drawing/2014/main" id="{94A1F849-9624-4635-9DEC-D5257039F8D0}"/>
                </a:ext>
              </a:extLst>
            </p:cNvPr>
            <p:cNvSpPr/>
            <p:nvPr>
              <p:custDataLst>
                <p:tags r:id="rId15"/>
              </p:custDataLst>
            </p:nvPr>
          </p:nvSpPr>
          <p:spPr>
            <a:xfrm>
              <a:off x="5957660" y="635131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PA-椭圆 70">
              <a:extLst>
                <a:ext uri="{FF2B5EF4-FFF2-40B4-BE49-F238E27FC236}">
                  <a16:creationId xmlns="" xmlns:a16="http://schemas.microsoft.com/office/drawing/2014/main" id="{C1529656-831A-417B-B027-D9FEBDF5C051}"/>
                </a:ext>
              </a:extLst>
            </p:cNvPr>
            <p:cNvSpPr/>
            <p:nvPr>
              <p:custDataLst>
                <p:tags r:id="rId16"/>
              </p:custDataLst>
            </p:nvPr>
          </p:nvSpPr>
          <p:spPr>
            <a:xfrm>
              <a:off x="6049098" y="635131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PA-椭圆 71">
              <a:extLst>
                <a:ext uri="{FF2B5EF4-FFF2-40B4-BE49-F238E27FC236}">
                  <a16:creationId xmlns="" xmlns:a16="http://schemas.microsoft.com/office/drawing/2014/main" id="{2DE4CEC3-D775-4BD5-AB37-FAD8494F380F}"/>
                </a:ext>
              </a:extLst>
            </p:cNvPr>
            <p:cNvSpPr/>
            <p:nvPr>
              <p:custDataLst>
                <p:tags r:id="rId17"/>
              </p:custDataLst>
            </p:nvPr>
          </p:nvSpPr>
          <p:spPr>
            <a:xfrm>
              <a:off x="6140536" y="635131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PA-椭圆 72">
              <a:extLst>
                <a:ext uri="{FF2B5EF4-FFF2-40B4-BE49-F238E27FC236}">
                  <a16:creationId xmlns="" xmlns:a16="http://schemas.microsoft.com/office/drawing/2014/main" id="{78C895AA-C462-4533-8FBF-DDC014FFC6DD}"/>
                </a:ext>
              </a:extLst>
            </p:cNvPr>
            <p:cNvSpPr/>
            <p:nvPr>
              <p:custDataLst>
                <p:tags r:id="rId18"/>
              </p:custDataLst>
            </p:nvPr>
          </p:nvSpPr>
          <p:spPr>
            <a:xfrm>
              <a:off x="6231974" y="635131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7" name="椭圆 46">
            <a:extLst>
              <a:ext uri="{FF2B5EF4-FFF2-40B4-BE49-F238E27FC236}">
                <a16:creationId xmlns="" xmlns:a16="http://schemas.microsoft.com/office/drawing/2014/main" id="{585D409D-69F2-40C2-A3D8-2010267BF122}"/>
              </a:ext>
            </a:extLst>
          </p:cNvPr>
          <p:cNvSpPr/>
          <p:nvPr/>
        </p:nvSpPr>
        <p:spPr>
          <a:xfrm>
            <a:off x="3809362" y="1142362"/>
            <a:ext cx="4573276" cy="4573276"/>
          </a:xfrm>
          <a:prstGeom prst="ellipse">
            <a:avLst/>
          </a:prstGeom>
          <a:noFill/>
          <a:ln w="25400">
            <a:solidFill>
              <a:schemeClr val="accent1"/>
            </a:solidFill>
            <a:prstDash val="solid"/>
            <a:extLst>
              <a:ext uri="{C807C97D-BFC1-408E-A445-0C87EB9F89A2}">
                <ask:lineSketchStyleProps xmlns="" xmlns:ask="http://schemas.microsoft.com/office/drawing/2018/sketchyshapes" sd="2650216993">
                  <a:custGeom>
                    <a:avLst/>
                    <a:gdLst>
                      <a:gd name="connsiteX0" fmla="*/ 0 w 4287816"/>
                      <a:gd name="connsiteY0" fmla="*/ 2143908 h 4287816"/>
                      <a:gd name="connsiteX1" fmla="*/ 2143908 w 4287816"/>
                      <a:gd name="connsiteY1" fmla="*/ 0 h 4287816"/>
                      <a:gd name="connsiteX2" fmla="*/ 4287816 w 4287816"/>
                      <a:gd name="connsiteY2" fmla="*/ 2143908 h 4287816"/>
                      <a:gd name="connsiteX3" fmla="*/ 2143908 w 4287816"/>
                      <a:gd name="connsiteY3" fmla="*/ 4287816 h 4287816"/>
                      <a:gd name="connsiteX4" fmla="*/ 0 w 4287816"/>
                      <a:gd name="connsiteY4" fmla="*/ 2143908 h 42878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287816" h="4287816" extrusionOk="0">
                        <a:moveTo>
                          <a:pt x="0" y="2143908"/>
                        </a:moveTo>
                        <a:cubicBezTo>
                          <a:pt x="-335398" y="974207"/>
                          <a:pt x="1150434" y="187366"/>
                          <a:pt x="2143908" y="0"/>
                        </a:cubicBezTo>
                        <a:cubicBezTo>
                          <a:pt x="3395159" y="137925"/>
                          <a:pt x="4295740" y="1201681"/>
                          <a:pt x="4287816" y="2143908"/>
                        </a:cubicBezTo>
                        <a:cubicBezTo>
                          <a:pt x="4246937" y="3266281"/>
                          <a:pt x="3533835" y="4536738"/>
                          <a:pt x="2143908" y="4287816"/>
                        </a:cubicBezTo>
                        <a:cubicBezTo>
                          <a:pt x="1051543" y="3946792"/>
                          <a:pt x="129262" y="3568957"/>
                          <a:pt x="0" y="2143908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5036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矩形: 圆角 36">
            <a:extLst>
              <a:ext uri="{FF2B5EF4-FFF2-40B4-BE49-F238E27FC236}">
                <a16:creationId xmlns="" xmlns:a16="http://schemas.microsoft.com/office/drawing/2014/main" id="{A753069C-C3C0-4D42-9932-5E5D5B2A91F6}"/>
              </a:ext>
            </a:extLst>
          </p:cNvPr>
          <p:cNvSpPr/>
          <p:nvPr/>
        </p:nvSpPr>
        <p:spPr bwMode="auto">
          <a:xfrm>
            <a:off x="4520439" y="1718372"/>
            <a:ext cx="3151122" cy="6457950"/>
          </a:xfrm>
          <a:prstGeom prst="roundRect">
            <a:avLst>
              <a:gd name="adj" fmla="val 11589"/>
            </a:avLst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2225">
            <a:noFill/>
          </a:ln>
        </p:spPr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C68E663D-85B6-488B-BE1C-B5C46BF986A4}"/>
              </a:ext>
            </a:extLst>
          </p:cNvPr>
          <p:cNvGrpSpPr/>
          <p:nvPr/>
        </p:nvGrpSpPr>
        <p:grpSpPr>
          <a:xfrm>
            <a:off x="4199468" y="666667"/>
            <a:ext cx="274168" cy="185868"/>
            <a:chOff x="4898611" y="653984"/>
            <a:chExt cx="274168" cy="185868"/>
          </a:xfrm>
        </p:grpSpPr>
        <p:cxnSp>
          <p:nvCxnSpPr>
            <p:cNvPr id="3" name="直接连接符 2">
              <a:extLst>
                <a:ext uri="{FF2B5EF4-FFF2-40B4-BE49-F238E27FC236}">
                  <a16:creationId xmlns="" xmlns:a16="http://schemas.microsoft.com/office/drawing/2014/main" id="{7B617BC8-4A68-4EC8-8992-1963CF82D88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021373" y="685825"/>
              <a:ext cx="41070" cy="154027"/>
            </a:xfrm>
            <a:prstGeom prst="line">
              <a:avLst/>
            </a:prstGeom>
            <a:ln w="79375" cap="rnd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直接连接符 3">
              <a:extLst>
                <a:ext uri="{FF2B5EF4-FFF2-40B4-BE49-F238E27FC236}">
                  <a16:creationId xmlns="" xmlns:a16="http://schemas.microsoft.com/office/drawing/2014/main" id="{579ADECA-BBCC-4EEC-AEF3-917FE66311F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137541" y="653984"/>
              <a:ext cx="35238" cy="132150"/>
            </a:xfrm>
            <a:prstGeom prst="line">
              <a:avLst/>
            </a:prstGeom>
            <a:ln w="60325" cap="rnd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>
              <a:extLst>
                <a:ext uri="{FF2B5EF4-FFF2-40B4-BE49-F238E27FC236}">
                  <a16:creationId xmlns="" xmlns:a16="http://schemas.microsoft.com/office/drawing/2014/main" id="{6890FB08-C679-4687-8C70-2073AF264A7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898611" y="718152"/>
              <a:ext cx="16236" cy="60891"/>
            </a:xfrm>
            <a:prstGeom prst="line">
              <a:avLst/>
            </a:prstGeom>
            <a:ln w="34925" cap="rnd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组合 5">
            <a:extLst>
              <a:ext uri="{FF2B5EF4-FFF2-40B4-BE49-F238E27FC236}">
                <a16:creationId xmlns="" xmlns:a16="http://schemas.microsoft.com/office/drawing/2014/main" id="{0414C440-8F41-4DC4-8CEC-CB0E1CBE33EB}"/>
              </a:ext>
            </a:extLst>
          </p:cNvPr>
          <p:cNvGrpSpPr/>
          <p:nvPr/>
        </p:nvGrpSpPr>
        <p:grpSpPr>
          <a:xfrm>
            <a:off x="7718365" y="666667"/>
            <a:ext cx="274168" cy="185868"/>
            <a:chOff x="7072498" y="643443"/>
            <a:chExt cx="274168" cy="185868"/>
          </a:xfrm>
        </p:grpSpPr>
        <p:cxnSp>
          <p:nvCxnSpPr>
            <p:cNvPr id="7" name="直接连接符 6">
              <a:extLst>
                <a:ext uri="{FF2B5EF4-FFF2-40B4-BE49-F238E27FC236}">
                  <a16:creationId xmlns="" xmlns:a16="http://schemas.microsoft.com/office/drawing/2014/main" id="{E4123386-ED1F-4919-9E45-B8042E8E51C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195260" y="675284"/>
              <a:ext cx="41070" cy="154027"/>
            </a:xfrm>
            <a:prstGeom prst="line">
              <a:avLst/>
            </a:prstGeom>
            <a:ln w="79375" cap="rnd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>
              <a:extLst>
                <a:ext uri="{FF2B5EF4-FFF2-40B4-BE49-F238E27FC236}">
                  <a16:creationId xmlns="" xmlns:a16="http://schemas.microsoft.com/office/drawing/2014/main" id="{DFFE2416-BF02-490C-90EF-B4DD9FA9207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311428" y="643443"/>
              <a:ext cx="35238" cy="132150"/>
            </a:xfrm>
            <a:prstGeom prst="line">
              <a:avLst/>
            </a:prstGeom>
            <a:ln w="60325" cap="rnd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>
              <a:extLst>
                <a:ext uri="{FF2B5EF4-FFF2-40B4-BE49-F238E27FC236}">
                  <a16:creationId xmlns="" xmlns:a16="http://schemas.microsoft.com/office/drawing/2014/main" id="{0BDE057B-4794-4218-90DE-C70943DF73F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072498" y="707611"/>
              <a:ext cx="16236" cy="60891"/>
            </a:xfrm>
            <a:prstGeom prst="line">
              <a:avLst/>
            </a:prstGeom>
            <a:ln w="34925" cap="rnd">
              <a:solidFill>
                <a:srgbClr val="F8CF0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40EEDAAD-D69E-4513-BC3E-6502A4967A96}"/>
              </a:ext>
            </a:extLst>
          </p:cNvPr>
          <p:cNvSpPr txBox="1"/>
          <p:nvPr/>
        </p:nvSpPr>
        <p:spPr>
          <a:xfrm>
            <a:off x="4730883" y="243594"/>
            <a:ext cx="2730235" cy="103201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>
              <a:lnSpc>
                <a:spcPct val="120000"/>
              </a:lnSpc>
              <a:spcAft>
                <a:spcPts val="1200"/>
              </a:spcAft>
            </a:pPr>
            <a:r>
              <a:rPr lang="zh-CN" altLang="en-US" sz="540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sym typeface="微软雅黑" panose="020B0503020204020204" pitchFamily="34" charset="-122"/>
              </a:rPr>
              <a:t>时间安排</a:t>
            </a:r>
          </a:p>
        </p:txBody>
      </p:sp>
      <p:sp>
        <p:nvSpPr>
          <p:cNvPr id="119" name="任意多边形: 形状 118">
            <a:extLst>
              <a:ext uri="{FF2B5EF4-FFF2-40B4-BE49-F238E27FC236}">
                <a16:creationId xmlns="" xmlns:a16="http://schemas.microsoft.com/office/drawing/2014/main" id="{CDA02E5D-6059-4B38-AEDB-346EB0D67B8C}"/>
              </a:ext>
            </a:extLst>
          </p:cNvPr>
          <p:cNvSpPr/>
          <p:nvPr/>
        </p:nvSpPr>
        <p:spPr>
          <a:xfrm>
            <a:off x="3167812" y="5719776"/>
            <a:ext cx="9024189" cy="1138224"/>
          </a:xfrm>
          <a:custGeom>
            <a:avLst/>
            <a:gdLst>
              <a:gd name="connsiteX0" fmla="*/ 9024189 w 9024189"/>
              <a:gd name="connsiteY0" fmla="*/ 0 h 1138224"/>
              <a:gd name="connsiteX1" fmla="*/ 9024189 w 9024189"/>
              <a:gd name="connsiteY1" fmla="*/ 1138224 h 1138224"/>
              <a:gd name="connsiteX2" fmla="*/ 0 w 9024189"/>
              <a:gd name="connsiteY2" fmla="*/ 1138224 h 1138224"/>
              <a:gd name="connsiteX3" fmla="*/ 440362 w 9024189"/>
              <a:gd name="connsiteY3" fmla="*/ 1086949 h 1138224"/>
              <a:gd name="connsiteX4" fmla="*/ 3109421 w 9024189"/>
              <a:gd name="connsiteY4" fmla="*/ 802744 h 1138224"/>
              <a:gd name="connsiteX5" fmla="*/ 5667270 w 9024189"/>
              <a:gd name="connsiteY5" fmla="*/ 938668 h 1138224"/>
              <a:gd name="connsiteX6" fmla="*/ 8900262 w 9024189"/>
              <a:gd name="connsiteY6" fmla="*/ 13383 h 11382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024189" h="1138224">
                <a:moveTo>
                  <a:pt x="9024189" y="0"/>
                </a:moveTo>
                <a:lnTo>
                  <a:pt x="9024189" y="1138224"/>
                </a:lnTo>
                <a:lnTo>
                  <a:pt x="0" y="1138224"/>
                </a:lnTo>
                <a:lnTo>
                  <a:pt x="440362" y="1086949"/>
                </a:lnTo>
                <a:cubicBezTo>
                  <a:pt x="1408308" y="1093127"/>
                  <a:pt x="2238270" y="827457"/>
                  <a:pt x="3109421" y="802744"/>
                </a:cubicBezTo>
                <a:cubicBezTo>
                  <a:pt x="3980572" y="778031"/>
                  <a:pt x="4680789" y="1072533"/>
                  <a:pt x="5667270" y="938668"/>
                </a:cubicBezTo>
                <a:cubicBezTo>
                  <a:pt x="6592096" y="813170"/>
                  <a:pt x="8197509" y="122929"/>
                  <a:pt x="8900262" y="13383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2" name="任意多边形: 形状 121">
            <a:extLst>
              <a:ext uri="{FF2B5EF4-FFF2-40B4-BE49-F238E27FC236}">
                <a16:creationId xmlns="" xmlns:a16="http://schemas.microsoft.com/office/drawing/2014/main" id="{EDF2EF12-08A9-428D-8EB7-29D948CE1E88}"/>
              </a:ext>
            </a:extLst>
          </p:cNvPr>
          <p:cNvSpPr/>
          <p:nvPr/>
        </p:nvSpPr>
        <p:spPr>
          <a:xfrm flipH="1">
            <a:off x="1" y="6066896"/>
            <a:ext cx="5042839" cy="791105"/>
          </a:xfrm>
          <a:custGeom>
            <a:avLst/>
            <a:gdLst>
              <a:gd name="connsiteX0" fmla="*/ 5042839 w 5042839"/>
              <a:gd name="connsiteY0" fmla="*/ 0 h 791105"/>
              <a:gd name="connsiteX1" fmla="*/ 4938550 w 5042839"/>
              <a:gd name="connsiteY1" fmla="*/ 11262 h 791105"/>
              <a:gd name="connsiteX2" fmla="*/ 2113333 w 5042839"/>
              <a:gd name="connsiteY2" fmla="*/ 380492 h 791105"/>
              <a:gd name="connsiteX3" fmla="*/ 35335 w 5042839"/>
              <a:gd name="connsiteY3" fmla="*/ 778856 h 791105"/>
              <a:gd name="connsiteX4" fmla="*/ 0 w 5042839"/>
              <a:gd name="connsiteY4" fmla="*/ 791105 h 791105"/>
              <a:gd name="connsiteX5" fmla="*/ 5042839 w 5042839"/>
              <a:gd name="connsiteY5" fmla="*/ 791105 h 7911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42839" h="791105">
                <a:moveTo>
                  <a:pt x="5042839" y="0"/>
                </a:moveTo>
                <a:lnTo>
                  <a:pt x="4938550" y="11262"/>
                </a:lnTo>
                <a:cubicBezTo>
                  <a:pt x="4235797" y="120808"/>
                  <a:pt x="3853707" y="366205"/>
                  <a:pt x="2113333" y="380492"/>
                </a:cubicBezTo>
                <a:cubicBezTo>
                  <a:pt x="1025600" y="389422"/>
                  <a:pt x="493860" y="609225"/>
                  <a:pt x="35335" y="778856"/>
                </a:cubicBezTo>
                <a:lnTo>
                  <a:pt x="0" y="791105"/>
                </a:lnTo>
                <a:lnTo>
                  <a:pt x="5042839" y="791105"/>
                </a:ln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 hidden="1">
            <a:extLst>
              <a:ext uri="{FF2B5EF4-FFF2-40B4-BE49-F238E27FC236}">
                <a16:creationId xmlns="" xmlns:a16="http://schemas.microsoft.com/office/drawing/2014/main" id="{C3F6230F-237C-473A-AF41-39813D8FBDD8}"/>
              </a:ext>
            </a:extLst>
          </p:cNvPr>
          <p:cNvSpPr txBox="1"/>
          <p:nvPr/>
        </p:nvSpPr>
        <p:spPr>
          <a:xfrm>
            <a:off x="8852235" y="3225114"/>
            <a:ext cx="1292662" cy="120032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3600" b="1" i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3600" b="1" i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3600" b="1" i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</a:p>
        </p:txBody>
      </p:sp>
      <p:sp>
        <p:nvSpPr>
          <p:cNvPr id="64" name="文本框 63" hidden="1">
            <a:extLst>
              <a:ext uri="{FF2B5EF4-FFF2-40B4-BE49-F238E27FC236}">
                <a16:creationId xmlns="" xmlns:a16="http://schemas.microsoft.com/office/drawing/2014/main" id="{3A2091B1-9867-4481-B998-D26A0F31B9D3}"/>
              </a:ext>
            </a:extLst>
          </p:cNvPr>
          <p:cNvSpPr txBox="1"/>
          <p:nvPr/>
        </p:nvSpPr>
        <p:spPr>
          <a:xfrm>
            <a:off x="9131977" y="3779558"/>
            <a:ext cx="738664" cy="120032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3600" b="1" i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</a:t>
            </a:r>
          </a:p>
        </p:txBody>
      </p:sp>
      <p:pic>
        <p:nvPicPr>
          <p:cNvPr id="69" name="图片 68">
            <a:extLst>
              <a:ext uri="{FF2B5EF4-FFF2-40B4-BE49-F238E27FC236}">
                <a16:creationId xmlns="" xmlns:a16="http://schemas.microsoft.com/office/drawing/2014/main" id="{3425DDD0-0910-4461-942E-BB22527E998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79803" y="1411991"/>
            <a:ext cx="3632394" cy="7070712"/>
          </a:xfrm>
          <a:prstGeom prst="rect">
            <a:avLst/>
          </a:prstGeom>
        </p:spPr>
      </p:pic>
      <p:sp>
        <p:nvSpPr>
          <p:cNvPr id="89" name="文本框 88">
            <a:extLst>
              <a:ext uri="{FF2B5EF4-FFF2-40B4-BE49-F238E27FC236}">
                <a16:creationId xmlns="" xmlns:a16="http://schemas.microsoft.com/office/drawing/2014/main" id="{84113B64-9605-4B22-BEB5-C5D022DFCAAB}"/>
              </a:ext>
            </a:extLst>
          </p:cNvPr>
          <p:cNvSpPr txBox="1"/>
          <p:nvPr/>
        </p:nvSpPr>
        <p:spPr>
          <a:xfrm>
            <a:off x="7992533" y="2814171"/>
            <a:ext cx="3019075" cy="5889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请在这里输入您所需要的正文文字</a:t>
            </a:r>
            <a:endParaRPr lang="en-US" altLang="zh-CN" sz="140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请在这里输入您所需要的正文文字</a:t>
            </a:r>
          </a:p>
        </p:txBody>
      </p:sp>
      <p:grpSp>
        <p:nvGrpSpPr>
          <p:cNvPr id="47" name="组合 46">
            <a:extLst>
              <a:ext uri="{FF2B5EF4-FFF2-40B4-BE49-F238E27FC236}">
                <a16:creationId xmlns="" xmlns:a16="http://schemas.microsoft.com/office/drawing/2014/main" id="{61E8869B-8582-4F05-80E1-5F0774E2006B}"/>
              </a:ext>
            </a:extLst>
          </p:cNvPr>
          <p:cNvGrpSpPr/>
          <p:nvPr/>
        </p:nvGrpSpPr>
        <p:grpSpPr>
          <a:xfrm>
            <a:off x="8070792" y="2286749"/>
            <a:ext cx="2275516" cy="449979"/>
            <a:chOff x="8955486" y="1373873"/>
            <a:chExt cx="2275516" cy="449979"/>
          </a:xfrm>
        </p:grpSpPr>
        <p:sp>
          <p:nvSpPr>
            <p:cNvPr id="93" name="矩形: 圆角 92">
              <a:extLst>
                <a:ext uri="{FF2B5EF4-FFF2-40B4-BE49-F238E27FC236}">
                  <a16:creationId xmlns="" xmlns:a16="http://schemas.microsoft.com/office/drawing/2014/main" id="{7AB65CFC-47BF-4CB7-B831-20FCCD9FBFDB}"/>
                </a:ext>
              </a:extLst>
            </p:cNvPr>
            <p:cNvSpPr/>
            <p:nvPr/>
          </p:nvSpPr>
          <p:spPr>
            <a:xfrm>
              <a:off x="8955486" y="1373873"/>
              <a:ext cx="2275516" cy="449979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63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椭圆 94">
              <a:extLst>
                <a:ext uri="{FF2B5EF4-FFF2-40B4-BE49-F238E27FC236}">
                  <a16:creationId xmlns="" xmlns:a16="http://schemas.microsoft.com/office/drawing/2014/main" id="{CBD08EB0-BABD-40A0-84F4-F5F063A8D71E}"/>
                </a:ext>
              </a:extLst>
            </p:cNvPr>
            <p:cNvSpPr/>
            <p:nvPr/>
          </p:nvSpPr>
          <p:spPr>
            <a:xfrm>
              <a:off x="8996863" y="1415249"/>
              <a:ext cx="367226" cy="367227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文本框 91">
              <a:extLst>
                <a:ext uri="{FF2B5EF4-FFF2-40B4-BE49-F238E27FC236}">
                  <a16:creationId xmlns="" xmlns:a16="http://schemas.microsoft.com/office/drawing/2014/main" id="{089CA8F1-1F7F-4350-BD34-718ECEDE9E2A}"/>
                </a:ext>
              </a:extLst>
            </p:cNvPr>
            <p:cNvSpPr txBox="1"/>
            <p:nvPr/>
          </p:nvSpPr>
          <p:spPr>
            <a:xfrm>
              <a:off x="9393477" y="1429585"/>
              <a:ext cx="165456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>
                  <a:solidFill>
                    <a:schemeClr val="accent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请输入标题文本</a:t>
              </a:r>
            </a:p>
          </p:txBody>
        </p:sp>
        <p:sp>
          <p:nvSpPr>
            <p:cNvPr id="14" name="图形 12">
              <a:extLst>
                <a:ext uri="{FF2B5EF4-FFF2-40B4-BE49-F238E27FC236}">
                  <a16:creationId xmlns="" xmlns:a16="http://schemas.microsoft.com/office/drawing/2014/main" id="{1BDD8886-E2B6-4606-A665-A46D751844EF}"/>
                </a:ext>
              </a:extLst>
            </p:cNvPr>
            <p:cNvSpPr/>
            <p:nvPr/>
          </p:nvSpPr>
          <p:spPr>
            <a:xfrm>
              <a:off x="9115937" y="1517820"/>
              <a:ext cx="129079" cy="162084"/>
            </a:xfrm>
            <a:custGeom>
              <a:avLst/>
              <a:gdLst>
                <a:gd name="connsiteX0" fmla="*/ 1270000 w 1269999"/>
                <a:gd name="connsiteY0" fmla="*/ 1277225 h 1594725"/>
                <a:gd name="connsiteX1" fmla="*/ 1270000 w 1269999"/>
                <a:gd name="connsiteY1" fmla="*/ 1118475 h 1594725"/>
                <a:gd name="connsiteX2" fmla="*/ 635000 w 1269999"/>
                <a:gd name="connsiteY2" fmla="*/ 1118475 h 1594725"/>
                <a:gd name="connsiteX3" fmla="*/ 635000 w 1269999"/>
                <a:gd name="connsiteY3" fmla="*/ 1277225 h 1594725"/>
                <a:gd name="connsiteX4" fmla="*/ 873125 w 1269999"/>
                <a:gd name="connsiteY4" fmla="*/ 1277225 h 1594725"/>
                <a:gd name="connsiteX5" fmla="*/ 873125 w 1269999"/>
                <a:gd name="connsiteY5" fmla="*/ 1435975 h 1594725"/>
                <a:gd name="connsiteX6" fmla="*/ 333375 w 1269999"/>
                <a:gd name="connsiteY6" fmla="*/ 1435975 h 1594725"/>
                <a:gd name="connsiteX7" fmla="*/ 238125 w 1269999"/>
                <a:gd name="connsiteY7" fmla="*/ 1094663 h 1594725"/>
                <a:gd name="connsiteX8" fmla="*/ 515938 w 1269999"/>
                <a:gd name="connsiteY8" fmla="*/ 554913 h 1594725"/>
                <a:gd name="connsiteX9" fmla="*/ 627063 w 1269999"/>
                <a:gd name="connsiteY9" fmla="*/ 785100 h 1594725"/>
                <a:gd name="connsiteX10" fmla="*/ 555625 w 1269999"/>
                <a:gd name="connsiteY10" fmla="*/ 808913 h 1594725"/>
                <a:gd name="connsiteX11" fmla="*/ 627063 w 1269999"/>
                <a:gd name="connsiteY11" fmla="*/ 951788 h 1594725"/>
                <a:gd name="connsiteX12" fmla="*/ 1198563 w 1269999"/>
                <a:gd name="connsiteY12" fmla="*/ 673975 h 1594725"/>
                <a:gd name="connsiteX13" fmla="*/ 1127125 w 1269999"/>
                <a:gd name="connsiteY13" fmla="*/ 531100 h 1594725"/>
                <a:gd name="connsiteX14" fmla="*/ 1055688 w 1269999"/>
                <a:gd name="connsiteY14" fmla="*/ 562850 h 1594725"/>
                <a:gd name="connsiteX15" fmla="*/ 849313 w 1269999"/>
                <a:gd name="connsiteY15" fmla="*/ 134225 h 1594725"/>
                <a:gd name="connsiteX16" fmla="*/ 531813 w 1269999"/>
                <a:gd name="connsiteY16" fmla="*/ 23100 h 1594725"/>
                <a:gd name="connsiteX17" fmla="*/ 412750 w 1269999"/>
                <a:gd name="connsiteY17" fmla="*/ 165975 h 1594725"/>
                <a:gd name="connsiteX18" fmla="*/ 420687 w 1269999"/>
                <a:gd name="connsiteY18" fmla="*/ 348538 h 1594725"/>
                <a:gd name="connsiteX19" fmla="*/ 452438 w 1269999"/>
                <a:gd name="connsiteY19" fmla="*/ 404100 h 1594725"/>
                <a:gd name="connsiteX20" fmla="*/ 79375 w 1269999"/>
                <a:gd name="connsiteY20" fmla="*/ 1094663 h 1594725"/>
                <a:gd name="connsiteX21" fmla="*/ 158750 w 1269999"/>
                <a:gd name="connsiteY21" fmla="*/ 1435975 h 1594725"/>
                <a:gd name="connsiteX22" fmla="*/ 0 w 1269999"/>
                <a:gd name="connsiteY22" fmla="*/ 1435975 h 1594725"/>
                <a:gd name="connsiteX23" fmla="*/ 0 w 1269999"/>
                <a:gd name="connsiteY23" fmla="*/ 1594725 h 1594725"/>
                <a:gd name="connsiteX24" fmla="*/ 1270000 w 1269999"/>
                <a:gd name="connsiteY24" fmla="*/ 1594725 h 1594725"/>
                <a:gd name="connsiteX25" fmla="*/ 1270000 w 1269999"/>
                <a:gd name="connsiteY25" fmla="*/ 1435975 h 1594725"/>
                <a:gd name="connsiteX26" fmla="*/ 1031875 w 1269999"/>
                <a:gd name="connsiteY26" fmla="*/ 1435975 h 1594725"/>
                <a:gd name="connsiteX27" fmla="*/ 1031875 w 1269999"/>
                <a:gd name="connsiteY27" fmla="*/ 1277225 h 1594725"/>
                <a:gd name="connsiteX28" fmla="*/ 1270000 w 1269999"/>
                <a:gd name="connsiteY28" fmla="*/ 1277225 h 1594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269999" h="1594725">
                  <a:moveTo>
                    <a:pt x="1270000" y="1277225"/>
                  </a:moveTo>
                  <a:lnTo>
                    <a:pt x="1270000" y="1118475"/>
                  </a:lnTo>
                  <a:lnTo>
                    <a:pt x="635000" y="1118475"/>
                  </a:lnTo>
                  <a:lnTo>
                    <a:pt x="635000" y="1277225"/>
                  </a:lnTo>
                  <a:lnTo>
                    <a:pt x="873125" y="1277225"/>
                  </a:lnTo>
                  <a:lnTo>
                    <a:pt x="873125" y="1435975"/>
                  </a:lnTo>
                  <a:lnTo>
                    <a:pt x="333375" y="1435975"/>
                  </a:lnTo>
                  <a:cubicBezTo>
                    <a:pt x="269875" y="1332788"/>
                    <a:pt x="238125" y="1213725"/>
                    <a:pt x="238125" y="1094663"/>
                  </a:cubicBezTo>
                  <a:cubicBezTo>
                    <a:pt x="238125" y="880350"/>
                    <a:pt x="341313" y="673975"/>
                    <a:pt x="515938" y="554913"/>
                  </a:cubicBezTo>
                  <a:lnTo>
                    <a:pt x="627063" y="785100"/>
                  </a:lnTo>
                  <a:lnTo>
                    <a:pt x="555625" y="808913"/>
                  </a:lnTo>
                  <a:lnTo>
                    <a:pt x="627063" y="951788"/>
                  </a:lnTo>
                  <a:lnTo>
                    <a:pt x="1198563" y="673975"/>
                  </a:lnTo>
                  <a:lnTo>
                    <a:pt x="1127125" y="531100"/>
                  </a:lnTo>
                  <a:lnTo>
                    <a:pt x="1055688" y="562850"/>
                  </a:lnTo>
                  <a:lnTo>
                    <a:pt x="849313" y="134225"/>
                  </a:lnTo>
                  <a:cubicBezTo>
                    <a:pt x="793750" y="15163"/>
                    <a:pt x="650875" y="-32462"/>
                    <a:pt x="531813" y="23100"/>
                  </a:cubicBezTo>
                  <a:cubicBezTo>
                    <a:pt x="476250" y="62788"/>
                    <a:pt x="428625" y="110413"/>
                    <a:pt x="412750" y="165975"/>
                  </a:cubicBezTo>
                  <a:cubicBezTo>
                    <a:pt x="388938" y="229475"/>
                    <a:pt x="396875" y="292975"/>
                    <a:pt x="420687" y="348538"/>
                  </a:cubicBezTo>
                  <a:lnTo>
                    <a:pt x="452438" y="404100"/>
                  </a:lnTo>
                  <a:cubicBezTo>
                    <a:pt x="222250" y="562850"/>
                    <a:pt x="79375" y="816850"/>
                    <a:pt x="79375" y="1094663"/>
                  </a:cubicBezTo>
                  <a:cubicBezTo>
                    <a:pt x="79375" y="1213725"/>
                    <a:pt x="103187" y="1332788"/>
                    <a:pt x="158750" y="1435975"/>
                  </a:cubicBezTo>
                  <a:lnTo>
                    <a:pt x="0" y="1435975"/>
                  </a:lnTo>
                  <a:lnTo>
                    <a:pt x="0" y="1594725"/>
                  </a:lnTo>
                  <a:lnTo>
                    <a:pt x="1270000" y="1594725"/>
                  </a:lnTo>
                  <a:lnTo>
                    <a:pt x="1270000" y="1435975"/>
                  </a:lnTo>
                  <a:lnTo>
                    <a:pt x="1031875" y="1435975"/>
                  </a:lnTo>
                  <a:lnTo>
                    <a:pt x="1031875" y="1277225"/>
                  </a:lnTo>
                  <a:lnTo>
                    <a:pt x="1270000" y="1277225"/>
                  </a:lnTo>
                  <a:close/>
                </a:path>
              </a:pathLst>
            </a:custGeom>
            <a:solidFill>
              <a:schemeClr val="bg1"/>
            </a:solidFill>
            <a:ln w="1860" cap="flat">
              <a:noFill/>
              <a:prstDash val="solid"/>
              <a:miter/>
            </a:ln>
            <a:effectLst>
              <a:outerShdw dist="25400" dir="2700000" algn="tl" rotWithShape="0">
                <a:prstClr val="black">
                  <a:alpha val="18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="" xmlns:a16="http://schemas.microsoft.com/office/drawing/2014/main" id="{30EEF798-0533-47C9-8D80-7125EECD9B6D}"/>
              </a:ext>
            </a:extLst>
          </p:cNvPr>
          <p:cNvGrpSpPr>
            <a:grpSpLocks/>
          </p:cNvGrpSpPr>
          <p:nvPr/>
        </p:nvGrpSpPr>
        <p:grpSpPr>
          <a:xfrm>
            <a:off x="8070792" y="4152843"/>
            <a:ext cx="2275516" cy="449979"/>
            <a:chOff x="8955486" y="4383734"/>
            <a:chExt cx="2275516" cy="449979"/>
          </a:xfrm>
        </p:grpSpPr>
        <p:sp>
          <p:nvSpPr>
            <p:cNvPr id="97" name="矩形: 圆角 96">
              <a:extLst>
                <a:ext uri="{FF2B5EF4-FFF2-40B4-BE49-F238E27FC236}">
                  <a16:creationId xmlns="" xmlns:a16="http://schemas.microsoft.com/office/drawing/2014/main" id="{4540ADF5-5B1C-48A0-AA48-F5ABC93561B5}"/>
                </a:ext>
              </a:extLst>
            </p:cNvPr>
            <p:cNvSpPr/>
            <p:nvPr/>
          </p:nvSpPr>
          <p:spPr>
            <a:xfrm>
              <a:off x="8955486" y="4383734"/>
              <a:ext cx="2275516" cy="449979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63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椭圆 97">
              <a:extLst>
                <a:ext uri="{FF2B5EF4-FFF2-40B4-BE49-F238E27FC236}">
                  <a16:creationId xmlns="" xmlns:a16="http://schemas.microsoft.com/office/drawing/2014/main" id="{776FFB16-A0A6-45B2-95E8-15B5DF692542}"/>
                </a:ext>
              </a:extLst>
            </p:cNvPr>
            <p:cNvSpPr/>
            <p:nvPr/>
          </p:nvSpPr>
          <p:spPr>
            <a:xfrm>
              <a:off x="8996863" y="4425110"/>
              <a:ext cx="367226" cy="367227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" name="文本框 98">
              <a:extLst>
                <a:ext uri="{FF2B5EF4-FFF2-40B4-BE49-F238E27FC236}">
                  <a16:creationId xmlns="" xmlns:a16="http://schemas.microsoft.com/office/drawing/2014/main" id="{FB3C748E-9970-4DD4-B23D-D91398D09D0E}"/>
                </a:ext>
              </a:extLst>
            </p:cNvPr>
            <p:cNvSpPr txBox="1"/>
            <p:nvPr/>
          </p:nvSpPr>
          <p:spPr>
            <a:xfrm>
              <a:off x="9393477" y="4439446"/>
              <a:ext cx="165456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>
                  <a:solidFill>
                    <a:schemeClr val="accent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请输入标题文本</a:t>
              </a:r>
            </a:p>
          </p:txBody>
        </p:sp>
        <p:sp>
          <p:nvSpPr>
            <p:cNvPr id="24" name="图形 22">
              <a:extLst>
                <a:ext uri="{FF2B5EF4-FFF2-40B4-BE49-F238E27FC236}">
                  <a16:creationId xmlns="" xmlns:a16="http://schemas.microsoft.com/office/drawing/2014/main" id="{DE6C5AA0-9DE3-4522-AF4E-C6FD4031E28A}"/>
                </a:ext>
              </a:extLst>
            </p:cNvPr>
            <p:cNvSpPr/>
            <p:nvPr/>
          </p:nvSpPr>
          <p:spPr>
            <a:xfrm>
              <a:off x="9107239" y="4527348"/>
              <a:ext cx="146474" cy="162750"/>
            </a:xfrm>
            <a:custGeom>
              <a:avLst/>
              <a:gdLst>
                <a:gd name="connsiteX0" fmla="*/ 0 w 952499"/>
                <a:gd name="connsiteY0" fmla="*/ 158750 h 1058332"/>
                <a:gd name="connsiteX1" fmla="*/ 0 w 952499"/>
                <a:gd name="connsiteY1" fmla="*/ 899583 h 1058332"/>
                <a:gd name="connsiteX2" fmla="*/ 158750 w 952499"/>
                <a:gd name="connsiteY2" fmla="*/ 1058333 h 1058332"/>
                <a:gd name="connsiteX3" fmla="*/ 211666 w 952499"/>
                <a:gd name="connsiteY3" fmla="*/ 1058333 h 1058332"/>
                <a:gd name="connsiteX4" fmla="*/ 211666 w 952499"/>
                <a:gd name="connsiteY4" fmla="*/ 0 h 1058332"/>
                <a:gd name="connsiteX5" fmla="*/ 158750 w 952499"/>
                <a:gd name="connsiteY5" fmla="*/ 0 h 1058332"/>
                <a:gd name="connsiteX6" fmla="*/ 0 w 952499"/>
                <a:gd name="connsiteY6" fmla="*/ 158750 h 1058332"/>
                <a:gd name="connsiteX7" fmla="*/ 687916 w 952499"/>
                <a:gd name="connsiteY7" fmla="*/ 0 h 1058332"/>
                <a:gd name="connsiteX8" fmla="*/ 687916 w 952499"/>
                <a:gd name="connsiteY8" fmla="*/ 370416 h 1058332"/>
                <a:gd name="connsiteX9" fmla="*/ 582083 w 952499"/>
                <a:gd name="connsiteY9" fmla="*/ 264583 h 1058332"/>
                <a:gd name="connsiteX10" fmla="*/ 476250 w 952499"/>
                <a:gd name="connsiteY10" fmla="*/ 370416 h 1058332"/>
                <a:gd name="connsiteX11" fmla="*/ 476250 w 952499"/>
                <a:gd name="connsiteY11" fmla="*/ 0 h 1058332"/>
                <a:gd name="connsiteX12" fmla="*/ 317500 w 952499"/>
                <a:gd name="connsiteY12" fmla="*/ 0 h 1058332"/>
                <a:gd name="connsiteX13" fmla="*/ 317500 w 952499"/>
                <a:gd name="connsiteY13" fmla="*/ 1058333 h 1058332"/>
                <a:gd name="connsiteX14" fmla="*/ 952499 w 952499"/>
                <a:gd name="connsiteY14" fmla="*/ 1058333 h 1058332"/>
                <a:gd name="connsiteX15" fmla="*/ 952499 w 952499"/>
                <a:gd name="connsiteY15" fmla="*/ 0 h 1058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952499" h="1058332">
                  <a:moveTo>
                    <a:pt x="0" y="158750"/>
                  </a:moveTo>
                  <a:lnTo>
                    <a:pt x="0" y="899583"/>
                  </a:lnTo>
                  <a:cubicBezTo>
                    <a:pt x="0" y="989541"/>
                    <a:pt x="68792" y="1058333"/>
                    <a:pt x="158750" y="1058333"/>
                  </a:cubicBezTo>
                  <a:lnTo>
                    <a:pt x="211666" y="1058333"/>
                  </a:lnTo>
                  <a:lnTo>
                    <a:pt x="211666" y="0"/>
                  </a:lnTo>
                  <a:lnTo>
                    <a:pt x="158750" y="0"/>
                  </a:lnTo>
                  <a:cubicBezTo>
                    <a:pt x="68792" y="0"/>
                    <a:pt x="0" y="68792"/>
                    <a:pt x="0" y="158750"/>
                  </a:cubicBezTo>
                  <a:close/>
                  <a:moveTo>
                    <a:pt x="687916" y="0"/>
                  </a:moveTo>
                  <a:lnTo>
                    <a:pt x="687916" y="370416"/>
                  </a:lnTo>
                  <a:lnTo>
                    <a:pt x="582083" y="264583"/>
                  </a:lnTo>
                  <a:lnTo>
                    <a:pt x="476250" y="370416"/>
                  </a:lnTo>
                  <a:lnTo>
                    <a:pt x="476250" y="0"/>
                  </a:lnTo>
                  <a:lnTo>
                    <a:pt x="317500" y="0"/>
                  </a:lnTo>
                  <a:lnTo>
                    <a:pt x="317500" y="1058333"/>
                  </a:lnTo>
                  <a:lnTo>
                    <a:pt x="952499" y="1058333"/>
                  </a:lnTo>
                  <a:lnTo>
                    <a:pt x="952499" y="0"/>
                  </a:lnTo>
                  <a:close/>
                </a:path>
              </a:pathLst>
            </a:custGeom>
            <a:solidFill>
              <a:schemeClr val="bg1"/>
            </a:solidFill>
            <a:ln w="1860" cap="flat">
              <a:noFill/>
              <a:prstDash val="solid"/>
              <a:miter/>
            </a:ln>
            <a:effectLst>
              <a:outerShdw dist="25400" dir="2700000" algn="tl" rotWithShape="0">
                <a:prstClr val="black">
                  <a:alpha val="18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="" xmlns:a16="http://schemas.microsoft.com/office/drawing/2014/main" id="{35FB676E-9A3C-41C3-A0F1-86A15EE9E006}"/>
              </a:ext>
            </a:extLst>
          </p:cNvPr>
          <p:cNvGrpSpPr>
            <a:grpSpLocks/>
          </p:cNvGrpSpPr>
          <p:nvPr/>
        </p:nvGrpSpPr>
        <p:grpSpPr>
          <a:xfrm>
            <a:off x="1792602" y="4263462"/>
            <a:ext cx="2275516" cy="449979"/>
            <a:chOff x="688186" y="4383734"/>
            <a:chExt cx="2275516" cy="449979"/>
          </a:xfrm>
        </p:grpSpPr>
        <p:sp>
          <p:nvSpPr>
            <p:cNvPr id="102" name="矩形: 圆角 101">
              <a:extLst>
                <a:ext uri="{FF2B5EF4-FFF2-40B4-BE49-F238E27FC236}">
                  <a16:creationId xmlns="" xmlns:a16="http://schemas.microsoft.com/office/drawing/2014/main" id="{279BAA20-D9C4-4117-8E53-F8CBA8954D55}"/>
                </a:ext>
              </a:extLst>
            </p:cNvPr>
            <p:cNvSpPr/>
            <p:nvPr/>
          </p:nvSpPr>
          <p:spPr>
            <a:xfrm>
              <a:off x="688186" y="4383734"/>
              <a:ext cx="2275516" cy="449979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63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" name="椭圆 103">
              <a:extLst>
                <a:ext uri="{FF2B5EF4-FFF2-40B4-BE49-F238E27FC236}">
                  <a16:creationId xmlns="" xmlns:a16="http://schemas.microsoft.com/office/drawing/2014/main" id="{060F6589-DA47-4D0D-B940-D38D72F90107}"/>
                </a:ext>
              </a:extLst>
            </p:cNvPr>
            <p:cNvSpPr/>
            <p:nvPr/>
          </p:nvSpPr>
          <p:spPr>
            <a:xfrm>
              <a:off x="2567132" y="4425110"/>
              <a:ext cx="367226" cy="367227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5" name="文本框 104">
              <a:extLst>
                <a:ext uri="{FF2B5EF4-FFF2-40B4-BE49-F238E27FC236}">
                  <a16:creationId xmlns="" xmlns:a16="http://schemas.microsoft.com/office/drawing/2014/main" id="{DA8DFC32-6EB5-4ECB-89B0-A82AD3F9F82F}"/>
                </a:ext>
              </a:extLst>
            </p:cNvPr>
            <p:cNvSpPr txBox="1"/>
            <p:nvPr/>
          </p:nvSpPr>
          <p:spPr>
            <a:xfrm>
              <a:off x="902363" y="4439446"/>
              <a:ext cx="165456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b="1">
                  <a:solidFill>
                    <a:schemeClr val="accent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请输入标题文本</a:t>
              </a:r>
            </a:p>
          </p:txBody>
        </p:sp>
        <p:grpSp>
          <p:nvGrpSpPr>
            <p:cNvPr id="19" name="图形 17">
              <a:extLst>
                <a:ext uri="{FF2B5EF4-FFF2-40B4-BE49-F238E27FC236}">
                  <a16:creationId xmlns="" xmlns:a16="http://schemas.microsoft.com/office/drawing/2014/main" id="{0AFD48EB-B5C9-40CD-B862-3905206F8761}"/>
                </a:ext>
              </a:extLst>
            </p:cNvPr>
            <p:cNvGrpSpPr>
              <a:grpSpLocks/>
            </p:cNvGrpSpPr>
            <p:nvPr/>
          </p:nvGrpSpPr>
          <p:grpSpPr>
            <a:xfrm>
              <a:off x="2637152" y="4482508"/>
              <a:ext cx="227186" cy="252430"/>
              <a:chOff x="2061458" y="3195914"/>
              <a:chExt cx="1269999" cy="1269999"/>
            </a:xfrm>
          </p:grpSpPr>
          <p:sp>
            <p:nvSpPr>
              <p:cNvPr id="20" name="任意多边形: 形状 19">
                <a:extLst>
                  <a:ext uri="{FF2B5EF4-FFF2-40B4-BE49-F238E27FC236}">
                    <a16:creationId xmlns="" xmlns:a16="http://schemas.microsoft.com/office/drawing/2014/main" id="{DF682FAE-D13E-413A-BD79-871E2B8AEDA1}"/>
                  </a:ext>
                </a:extLst>
              </p:cNvPr>
              <p:cNvSpPr/>
              <p:nvPr/>
            </p:nvSpPr>
            <p:spPr>
              <a:xfrm>
                <a:off x="2484791" y="3301747"/>
                <a:ext cx="423333" cy="317499"/>
              </a:xfrm>
              <a:custGeom>
                <a:avLst/>
                <a:gdLst>
                  <a:gd name="connsiteX0" fmla="*/ 423333 w 423333"/>
                  <a:gd name="connsiteY0" fmla="*/ 105833 h 317499"/>
                  <a:gd name="connsiteX1" fmla="*/ 264583 w 423333"/>
                  <a:gd name="connsiteY1" fmla="*/ 105833 h 317499"/>
                  <a:gd name="connsiteX2" fmla="*/ 264583 w 423333"/>
                  <a:gd name="connsiteY2" fmla="*/ 0 h 317499"/>
                  <a:gd name="connsiteX3" fmla="*/ 158750 w 423333"/>
                  <a:gd name="connsiteY3" fmla="*/ 0 h 317499"/>
                  <a:gd name="connsiteX4" fmla="*/ 158750 w 423333"/>
                  <a:gd name="connsiteY4" fmla="*/ 105833 h 317499"/>
                  <a:gd name="connsiteX5" fmla="*/ 0 w 423333"/>
                  <a:gd name="connsiteY5" fmla="*/ 105833 h 317499"/>
                  <a:gd name="connsiteX6" fmla="*/ 0 w 423333"/>
                  <a:gd name="connsiteY6" fmla="*/ 317500 h 317499"/>
                  <a:gd name="connsiteX7" fmla="*/ 423333 w 423333"/>
                  <a:gd name="connsiteY7" fmla="*/ 317500 h 3174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23333" h="317499">
                    <a:moveTo>
                      <a:pt x="423333" y="105833"/>
                    </a:moveTo>
                    <a:lnTo>
                      <a:pt x="264583" y="105833"/>
                    </a:lnTo>
                    <a:lnTo>
                      <a:pt x="264583" y="0"/>
                    </a:lnTo>
                    <a:lnTo>
                      <a:pt x="158750" y="0"/>
                    </a:lnTo>
                    <a:lnTo>
                      <a:pt x="158750" y="105833"/>
                    </a:lnTo>
                    <a:lnTo>
                      <a:pt x="0" y="105833"/>
                    </a:lnTo>
                    <a:lnTo>
                      <a:pt x="0" y="317500"/>
                    </a:lnTo>
                    <a:lnTo>
                      <a:pt x="423333" y="317500"/>
                    </a:lnTo>
                    <a:close/>
                  </a:path>
                </a:pathLst>
              </a:custGeom>
              <a:solidFill>
                <a:schemeClr val="bg1"/>
              </a:solidFill>
              <a:ln w="1860" cap="flat">
                <a:noFill/>
                <a:prstDash val="solid"/>
                <a:miter/>
              </a:ln>
              <a:effectLst>
                <a:outerShdw dist="25400" dir="2700000" algn="tl" rotWithShape="0">
                  <a:prstClr val="black">
                    <a:alpha val="18000"/>
                  </a:prst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1" name="任意多边形: 形状 20">
                <a:extLst>
                  <a:ext uri="{FF2B5EF4-FFF2-40B4-BE49-F238E27FC236}">
                    <a16:creationId xmlns="" xmlns:a16="http://schemas.microsoft.com/office/drawing/2014/main" id="{7CCCF3B2-ECAC-435A-BCFD-5A8F8423539F}"/>
                  </a:ext>
                </a:extLst>
              </p:cNvPr>
              <p:cNvSpPr/>
              <p:nvPr/>
            </p:nvSpPr>
            <p:spPr>
              <a:xfrm>
                <a:off x="2273124" y="3513413"/>
                <a:ext cx="846665" cy="846666"/>
              </a:xfrm>
              <a:custGeom>
                <a:avLst/>
                <a:gdLst>
                  <a:gd name="connsiteX0" fmla="*/ 687916 w 846665"/>
                  <a:gd name="connsiteY0" fmla="*/ 0 h 846666"/>
                  <a:gd name="connsiteX1" fmla="*/ 687916 w 846665"/>
                  <a:gd name="connsiteY1" fmla="*/ 158750 h 846666"/>
                  <a:gd name="connsiteX2" fmla="*/ 158750 w 846665"/>
                  <a:gd name="connsiteY2" fmla="*/ 158750 h 846666"/>
                  <a:gd name="connsiteX3" fmla="*/ 158750 w 846665"/>
                  <a:gd name="connsiteY3" fmla="*/ 0 h 846666"/>
                  <a:gd name="connsiteX4" fmla="*/ 0 w 846665"/>
                  <a:gd name="connsiteY4" fmla="*/ 0 h 846666"/>
                  <a:gd name="connsiteX5" fmla="*/ 0 w 846665"/>
                  <a:gd name="connsiteY5" fmla="*/ 846666 h 846666"/>
                  <a:gd name="connsiteX6" fmla="*/ 846666 w 846665"/>
                  <a:gd name="connsiteY6" fmla="*/ 846666 h 846666"/>
                  <a:gd name="connsiteX7" fmla="*/ 846666 w 846665"/>
                  <a:gd name="connsiteY7" fmla="*/ 0 h 846666"/>
                  <a:gd name="connsiteX8" fmla="*/ 687916 w 846665"/>
                  <a:gd name="connsiteY8" fmla="*/ 0 h 846666"/>
                  <a:gd name="connsiteX9" fmla="*/ 635000 w 846665"/>
                  <a:gd name="connsiteY9" fmla="*/ 635000 h 846666"/>
                  <a:gd name="connsiteX10" fmla="*/ 211667 w 846665"/>
                  <a:gd name="connsiteY10" fmla="*/ 635000 h 846666"/>
                  <a:gd name="connsiteX11" fmla="*/ 211667 w 846665"/>
                  <a:gd name="connsiteY11" fmla="*/ 529166 h 846666"/>
                  <a:gd name="connsiteX12" fmla="*/ 635000 w 846665"/>
                  <a:gd name="connsiteY12" fmla="*/ 529166 h 846666"/>
                  <a:gd name="connsiteX13" fmla="*/ 635000 w 846665"/>
                  <a:gd name="connsiteY13" fmla="*/ 635000 h 846666"/>
                  <a:gd name="connsiteX14" fmla="*/ 635000 w 846665"/>
                  <a:gd name="connsiteY14" fmla="*/ 423333 h 846666"/>
                  <a:gd name="connsiteX15" fmla="*/ 211667 w 846665"/>
                  <a:gd name="connsiteY15" fmla="*/ 423333 h 846666"/>
                  <a:gd name="connsiteX16" fmla="*/ 211667 w 846665"/>
                  <a:gd name="connsiteY16" fmla="*/ 317500 h 846666"/>
                  <a:gd name="connsiteX17" fmla="*/ 635000 w 846665"/>
                  <a:gd name="connsiteY17" fmla="*/ 317500 h 846666"/>
                  <a:gd name="connsiteX18" fmla="*/ 635000 w 846665"/>
                  <a:gd name="connsiteY18" fmla="*/ 423333 h 846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846665" h="846666">
                    <a:moveTo>
                      <a:pt x="687916" y="0"/>
                    </a:moveTo>
                    <a:lnTo>
                      <a:pt x="687916" y="158750"/>
                    </a:lnTo>
                    <a:lnTo>
                      <a:pt x="158750" y="158750"/>
                    </a:lnTo>
                    <a:lnTo>
                      <a:pt x="158750" y="0"/>
                    </a:lnTo>
                    <a:lnTo>
                      <a:pt x="0" y="0"/>
                    </a:lnTo>
                    <a:lnTo>
                      <a:pt x="0" y="846666"/>
                    </a:lnTo>
                    <a:lnTo>
                      <a:pt x="846666" y="846666"/>
                    </a:lnTo>
                    <a:lnTo>
                      <a:pt x="846666" y="0"/>
                    </a:lnTo>
                    <a:lnTo>
                      <a:pt x="687916" y="0"/>
                    </a:lnTo>
                    <a:close/>
                    <a:moveTo>
                      <a:pt x="635000" y="635000"/>
                    </a:moveTo>
                    <a:lnTo>
                      <a:pt x="211667" y="635000"/>
                    </a:lnTo>
                    <a:lnTo>
                      <a:pt x="211667" y="529166"/>
                    </a:lnTo>
                    <a:lnTo>
                      <a:pt x="635000" y="529166"/>
                    </a:lnTo>
                    <a:lnTo>
                      <a:pt x="635000" y="635000"/>
                    </a:lnTo>
                    <a:close/>
                    <a:moveTo>
                      <a:pt x="635000" y="423333"/>
                    </a:moveTo>
                    <a:lnTo>
                      <a:pt x="211667" y="423333"/>
                    </a:lnTo>
                    <a:lnTo>
                      <a:pt x="211667" y="317500"/>
                    </a:lnTo>
                    <a:lnTo>
                      <a:pt x="635000" y="317500"/>
                    </a:lnTo>
                    <a:lnTo>
                      <a:pt x="635000" y="423333"/>
                    </a:lnTo>
                    <a:close/>
                  </a:path>
                </a:pathLst>
              </a:custGeom>
              <a:solidFill>
                <a:schemeClr val="bg1"/>
              </a:solidFill>
              <a:ln w="1860" cap="flat">
                <a:noFill/>
                <a:prstDash val="solid"/>
                <a:miter/>
              </a:ln>
              <a:effectLst>
                <a:outerShdw dist="25400" dir="2700000" algn="tl" rotWithShape="0">
                  <a:prstClr val="black">
                    <a:alpha val="18000"/>
                  </a:prst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44" name="组合 43">
            <a:extLst>
              <a:ext uri="{FF2B5EF4-FFF2-40B4-BE49-F238E27FC236}">
                <a16:creationId xmlns="" xmlns:a16="http://schemas.microsoft.com/office/drawing/2014/main" id="{3591040F-F886-43C7-8BAA-B01B38CBE93A}"/>
              </a:ext>
            </a:extLst>
          </p:cNvPr>
          <p:cNvGrpSpPr/>
          <p:nvPr/>
        </p:nvGrpSpPr>
        <p:grpSpPr>
          <a:xfrm>
            <a:off x="1792602" y="2286749"/>
            <a:ext cx="2275516" cy="449979"/>
            <a:chOff x="688186" y="3357563"/>
            <a:chExt cx="2275516" cy="449979"/>
          </a:xfrm>
        </p:grpSpPr>
        <p:sp>
          <p:nvSpPr>
            <p:cNvPr id="108" name="矩形: 圆角 107">
              <a:extLst>
                <a:ext uri="{FF2B5EF4-FFF2-40B4-BE49-F238E27FC236}">
                  <a16:creationId xmlns="" xmlns:a16="http://schemas.microsoft.com/office/drawing/2014/main" id="{1235FFCD-8FD0-4CEB-A9B8-1FBA9EAF3D5D}"/>
                </a:ext>
              </a:extLst>
            </p:cNvPr>
            <p:cNvSpPr/>
            <p:nvPr/>
          </p:nvSpPr>
          <p:spPr>
            <a:xfrm>
              <a:off x="688186" y="3357563"/>
              <a:ext cx="2275516" cy="449979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63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2" name="椭圆 111">
              <a:extLst>
                <a:ext uri="{FF2B5EF4-FFF2-40B4-BE49-F238E27FC236}">
                  <a16:creationId xmlns="" xmlns:a16="http://schemas.microsoft.com/office/drawing/2014/main" id="{AB6930E8-79AF-44EB-B718-974363B75D0A}"/>
                </a:ext>
              </a:extLst>
            </p:cNvPr>
            <p:cNvSpPr/>
            <p:nvPr/>
          </p:nvSpPr>
          <p:spPr>
            <a:xfrm>
              <a:off x="2567132" y="3398939"/>
              <a:ext cx="367226" cy="367227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3" name="文本框 112">
              <a:extLst>
                <a:ext uri="{FF2B5EF4-FFF2-40B4-BE49-F238E27FC236}">
                  <a16:creationId xmlns="" xmlns:a16="http://schemas.microsoft.com/office/drawing/2014/main" id="{C9380CD6-E490-417C-A384-50E285DA1B9E}"/>
                </a:ext>
              </a:extLst>
            </p:cNvPr>
            <p:cNvSpPr txBox="1"/>
            <p:nvPr/>
          </p:nvSpPr>
          <p:spPr>
            <a:xfrm>
              <a:off x="902363" y="3413275"/>
              <a:ext cx="165456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b="1">
                  <a:solidFill>
                    <a:schemeClr val="accent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请输入标题文本</a:t>
              </a:r>
            </a:p>
          </p:txBody>
        </p:sp>
        <p:sp>
          <p:nvSpPr>
            <p:cNvPr id="27" name="图形 25">
              <a:extLst>
                <a:ext uri="{FF2B5EF4-FFF2-40B4-BE49-F238E27FC236}">
                  <a16:creationId xmlns="" xmlns:a16="http://schemas.microsoft.com/office/drawing/2014/main" id="{E8CC9CBB-562B-444F-BC77-2401DF7ED9D7}"/>
                </a:ext>
              </a:extLst>
            </p:cNvPr>
            <p:cNvSpPr>
              <a:spLocks/>
            </p:cNvSpPr>
            <p:nvPr/>
          </p:nvSpPr>
          <p:spPr>
            <a:xfrm>
              <a:off x="2667476" y="3490031"/>
              <a:ext cx="166538" cy="185042"/>
            </a:xfrm>
            <a:custGeom>
              <a:avLst/>
              <a:gdLst>
                <a:gd name="connsiteX0" fmla="*/ 754062 w 793749"/>
                <a:gd name="connsiteY0" fmla="*/ 714374 h 793749"/>
                <a:gd name="connsiteX1" fmla="*/ 754062 w 793749"/>
                <a:gd name="connsiteY1" fmla="*/ 0 h 793749"/>
                <a:gd name="connsiteX2" fmla="*/ 674687 w 793749"/>
                <a:gd name="connsiteY2" fmla="*/ 0 h 793749"/>
                <a:gd name="connsiteX3" fmla="*/ 674687 w 793749"/>
                <a:gd name="connsiteY3" fmla="*/ 158750 h 793749"/>
                <a:gd name="connsiteX4" fmla="*/ 476249 w 793749"/>
                <a:gd name="connsiteY4" fmla="*/ 158750 h 793749"/>
                <a:gd name="connsiteX5" fmla="*/ 476249 w 793749"/>
                <a:gd name="connsiteY5" fmla="*/ 79375 h 793749"/>
                <a:gd name="connsiteX6" fmla="*/ 396875 w 793749"/>
                <a:gd name="connsiteY6" fmla="*/ 79375 h 793749"/>
                <a:gd name="connsiteX7" fmla="*/ 396875 w 793749"/>
                <a:gd name="connsiteY7" fmla="*/ 158750 h 793749"/>
                <a:gd name="connsiteX8" fmla="*/ 277812 w 793749"/>
                <a:gd name="connsiteY8" fmla="*/ 158750 h 793749"/>
                <a:gd name="connsiteX9" fmla="*/ 277812 w 793749"/>
                <a:gd name="connsiteY9" fmla="*/ 79375 h 793749"/>
                <a:gd name="connsiteX10" fmla="*/ 198437 w 793749"/>
                <a:gd name="connsiteY10" fmla="*/ 79375 h 793749"/>
                <a:gd name="connsiteX11" fmla="*/ 198437 w 793749"/>
                <a:gd name="connsiteY11" fmla="*/ 158750 h 793749"/>
                <a:gd name="connsiteX12" fmla="*/ 119062 w 793749"/>
                <a:gd name="connsiteY12" fmla="*/ 158750 h 793749"/>
                <a:gd name="connsiteX13" fmla="*/ 119062 w 793749"/>
                <a:gd name="connsiteY13" fmla="*/ 0 h 793749"/>
                <a:gd name="connsiteX14" fmla="*/ 39687 w 793749"/>
                <a:gd name="connsiteY14" fmla="*/ 0 h 793749"/>
                <a:gd name="connsiteX15" fmla="*/ 39687 w 793749"/>
                <a:gd name="connsiteY15" fmla="*/ 714374 h 793749"/>
                <a:gd name="connsiteX16" fmla="*/ 0 w 793749"/>
                <a:gd name="connsiteY16" fmla="*/ 714374 h 793749"/>
                <a:gd name="connsiteX17" fmla="*/ 0 w 793749"/>
                <a:gd name="connsiteY17" fmla="*/ 793749 h 793749"/>
                <a:gd name="connsiteX18" fmla="*/ 793749 w 793749"/>
                <a:gd name="connsiteY18" fmla="*/ 793749 h 793749"/>
                <a:gd name="connsiteX19" fmla="*/ 793749 w 793749"/>
                <a:gd name="connsiteY19" fmla="*/ 714374 h 793749"/>
                <a:gd name="connsiteX20" fmla="*/ 754062 w 793749"/>
                <a:gd name="connsiteY20" fmla="*/ 714374 h 793749"/>
                <a:gd name="connsiteX21" fmla="*/ 674687 w 793749"/>
                <a:gd name="connsiteY21" fmla="*/ 714374 h 793749"/>
                <a:gd name="connsiteX22" fmla="*/ 119062 w 793749"/>
                <a:gd name="connsiteY22" fmla="*/ 714374 h 793749"/>
                <a:gd name="connsiteX23" fmla="*/ 119062 w 793749"/>
                <a:gd name="connsiteY23" fmla="*/ 555624 h 793749"/>
                <a:gd name="connsiteX24" fmla="*/ 277812 w 793749"/>
                <a:gd name="connsiteY24" fmla="*/ 555624 h 793749"/>
                <a:gd name="connsiteX25" fmla="*/ 277812 w 793749"/>
                <a:gd name="connsiteY25" fmla="*/ 634999 h 793749"/>
                <a:gd name="connsiteX26" fmla="*/ 357187 w 793749"/>
                <a:gd name="connsiteY26" fmla="*/ 634999 h 793749"/>
                <a:gd name="connsiteX27" fmla="*/ 357187 w 793749"/>
                <a:gd name="connsiteY27" fmla="*/ 555624 h 793749"/>
                <a:gd name="connsiteX28" fmla="*/ 515937 w 793749"/>
                <a:gd name="connsiteY28" fmla="*/ 555624 h 793749"/>
                <a:gd name="connsiteX29" fmla="*/ 515937 w 793749"/>
                <a:gd name="connsiteY29" fmla="*/ 634999 h 793749"/>
                <a:gd name="connsiteX30" fmla="*/ 595312 w 793749"/>
                <a:gd name="connsiteY30" fmla="*/ 634999 h 793749"/>
                <a:gd name="connsiteX31" fmla="*/ 595312 w 793749"/>
                <a:gd name="connsiteY31" fmla="*/ 555624 h 793749"/>
                <a:gd name="connsiteX32" fmla="*/ 674687 w 793749"/>
                <a:gd name="connsiteY32" fmla="*/ 555624 h 793749"/>
                <a:gd name="connsiteX33" fmla="*/ 674687 w 793749"/>
                <a:gd name="connsiteY33" fmla="*/ 714374 h 793749"/>
                <a:gd name="connsiteX34" fmla="*/ 674687 w 793749"/>
                <a:gd name="connsiteY34" fmla="*/ 476249 h 793749"/>
                <a:gd name="connsiteX35" fmla="*/ 595312 w 793749"/>
                <a:gd name="connsiteY35" fmla="*/ 476249 h 793749"/>
                <a:gd name="connsiteX36" fmla="*/ 595312 w 793749"/>
                <a:gd name="connsiteY36" fmla="*/ 396875 h 793749"/>
                <a:gd name="connsiteX37" fmla="*/ 515937 w 793749"/>
                <a:gd name="connsiteY37" fmla="*/ 396875 h 793749"/>
                <a:gd name="connsiteX38" fmla="*/ 515937 w 793749"/>
                <a:gd name="connsiteY38" fmla="*/ 476249 h 793749"/>
                <a:gd name="connsiteX39" fmla="*/ 357187 w 793749"/>
                <a:gd name="connsiteY39" fmla="*/ 476249 h 793749"/>
                <a:gd name="connsiteX40" fmla="*/ 357187 w 793749"/>
                <a:gd name="connsiteY40" fmla="*/ 396875 h 793749"/>
                <a:gd name="connsiteX41" fmla="*/ 277812 w 793749"/>
                <a:gd name="connsiteY41" fmla="*/ 396875 h 793749"/>
                <a:gd name="connsiteX42" fmla="*/ 277812 w 793749"/>
                <a:gd name="connsiteY42" fmla="*/ 476249 h 793749"/>
                <a:gd name="connsiteX43" fmla="*/ 119062 w 793749"/>
                <a:gd name="connsiteY43" fmla="*/ 476249 h 793749"/>
                <a:gd name="connsiteX44" fmla="*/ 119062 w 793749"/>
                <a:gd name="connsiteY44" fmla="*/ 238125 h 793749"/>
                <a:gd name="connsiteX45" fmla="*/ 198437 w 793749"/>
                <a:gd name="connsiteY45" fmla="*/ 238125 h 793749"/>
                <a:gd name="connsiteX46" fmla="*/ 198437 w 793749"/>
                <a:gd name="connsiteY46" fmla="*/ 317500 h 793749"/>
                <a:gd name="connsiteX47" fmla="*/ 277812 w 793749"/>
                <a:gd name="connsiteY47" fmla="*/ 317500 h 793749"/>
                <a:gd name="connsiteX48" fmla="*/ 277812 w 793749"/>
                <a:gd name="connsiteY48" fmla="*/ 238125 h 793749"/>
                <a:gd name="connsiteX49" fmla="*/ 396875 w 793749"/>
                <a:gd name="connsiteY49" fmla="*/ 238125 h 793749"/>
                <a:gd name="connsiteX50" fmla="*/ 396875 w 793749"/>
                <a:gd name="connsiteY50" fmla="*/ 317500 h 793749"/>
                <a:gd name="connsiteX51" fmla="*/ 476249 w 793749"/>
                <a:gd name="connsiteY51" fmla="*/ 317500 h 793749"/>
                <a:gd name="connsiteX52" fmla="*/ 476249 w 793749"/>
                <a:gd name="connsiteY52" fmla="*/ 238125 h 793749"/>
                <a:gd name="connsiteX53" fmla="*/ 674687 w 793749"/>
                <a:gd name="connsiteY53" fmla="*/ 238125 h 793749"/>
                <a:gd name="connsiteX54" fmla="*/ 674687 w 793749"/>
                <a:gd name="connsiteY54" fmla="*/ 476249 h 7937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793749" h="793749">
                  <a:moveTo>
                    <a:pt x="754062" y="714374"/>
                  </a:moveTo>
                  <a:lnTo>
                    <a:pt x="754062" y="0"/>
                  </a:lnTo>
                  <a:lnTo>
                    <a:pt x="674687" y="0"/>
                  </a:lnTo>
                  <a:lnTo>
                    <a:pt x="674687" y="158750"/>
                  </a:lnTo>
                  <a:lnTo>
                    <a:pt x="476249" y="158750"/>
                  </a:lnTo>
                  <a:lnTo>
                    <a:pt x="476249" y="79375"/>
                  </a:lnTo>
                  <a:lnTo>
                    <a:pt x="396875" y="79375"/>
                  </a:lnTo>
                  <a:lnTo>
                    <a:pt x="396875" y="158750"/>
                  </a:lnTo>
                  <a:lnTo>
                    <a:pt x="277812" y="158750"/>
                  </a:lnTo>
                  <a:lnTo>
                    <a:pt x="277812" y="79375"/>
                  </a:lnTo>
                  <a:lnTo>
                    <a:pt x="198437" y="79375"/>
                  </a:lnTo>
                  <a:lnTo>
                    <a:pt x="198437" y="158750"/>
                  </a:lnTo>
                  <a:lnTo>
                    <a:pt x="119062" y="158750"/>
                  </a:lnTo>
                  <a:lnTo>
                    <a:pt x="119062" y="0"/>
                  </a:lnTo>
                  <a:lnTo>
                    <a:pt x="39687" y="0"/>
                  </a:lnTo>
                  <a:lnTo>
                    <a:pt x="39687" y="714374"/>
                  </a:lnTo>
                  <a:lnTo>
                    <a:pt x="0" y="714374"/>
                  </a:lnTo>
                  <a:lnTo>
                    <a:pt x="0" y="793749"/>
                  </a:lnTo>
                  <a:lnTo>
                    <a:pt x="793749" y="793749"/>
                  </a:lnTo>
                  <a:lnTo>
                    <a:pt x="793749" y="714374"/>
                  </a:lnTo>
                  <a:lnTo>
                    <a:pt x="754062" y="714374"/>
                  </a:lnTo>
                  <a:close/>
                  <a:moveTo>
                    <a:pt x="674687" y="714374"/>
                  </a:moveTo>
                  <a:lnTo>
                    <a:pt x="119062" y="714374"/>
                  </a:lnTo>
                  <a:lnTo>
                    <a:pt x="119062" y="555624"/>
                  </a:lnTo>
                  <a:lnTo>
                    <a:pt x="277812" y="555624"/>
                  </a:lnTo>
                  <a:lnTo>
                    <a:pt x="277812" y="634999"/>
                  </a:lnTo>
                  <a:lnTo>
                    <a:pt x="357187" y="634999"/>
                  </a:lnTo>
                  <a:lnTo>
                    <a:pt x="357187" y="555624"/>
                  </a:lnTo>
                  <a:lnTo>
                    <a:pt x="515937" y="555624"/>
                  </a:lnTo>
                  <a:lnTo>
                    <a:pt x="515937" y="634999"/>
                  </a:lnTo>
                  <a:lnTo>
                    <a:pt x="595312" y="634999"/>
                  </a:lnTo>
                  <a:lnTo>
                    <a:pt x="595312" y="555624"/>
                  </a:lnTo>
                  <a:lnTo>
                    <a:pt x="674687" y="555624"/>
                  </a:lnTo>
                  <a:lnTo>
                    <a:pt x="674687" y="714374"/>
                  </a:lnTo>
                  <a:close/>
                  <a:moveTo>
                    <a:pt x="674687" y="476249"/>
                  </a:moveTo>
                  <a:lnTo>
                    <a:pt x="595312" y="476249"/>
                  </a:lnTo>
                  <a:lnTo>
                    <a:pt x="595312" y="396875"/>
                  </a:lnTo>
                  <a:lnTo>
                    <a:pt x="515937" y="396875"/>
                  </a:lnTo>
                  <a:lnTo>
                    <a:pt x="515937" y="476249"/>
                  </a:lnTo>
                  <a:lnTo>
                    <a:pt x="357187" y="476249"/>
                  </a:lnTo>
                  <a:lnTo>
                    <a:pt x="357187" y="396875"/>
                  </a:lnTo>
                  <a:lnTo>
                    <a:pt x="277812" y="396875"/>
                  </a:lnTo>
                  <a:lnTo>
                    <a:pt x="277812" y="476249"/>
                  </a:lnTo>
                  <a:lnTo>
                    <a:pt x="119062" y="476249"/>
                  </a:lnTo>
                  <a:lnTo>
                    <a:pt x="119062" y="238125"/>
                  </a:lnTo>
                  <a:lnTo>
                    <a:pt x="198437" y="238125"/>
                  </a:lnTo>
                  <a:lnTo>
                    <a:pt x="198437" y="317500"/>
                  </a:lnTo>
                  <a:lnTo>
                    <a:pt x="277812" y="317500"/>
                  </a:lnTo>
                  <a:lnTo>
                    <a:pt x="277812" y="238125"/>
                  </a:lnTo>
                  <a:lnTo>
                    <a:pt x="396875" y="238125"/>
                  </a:lnTo>
                  <a:lnTo>
                    <a:pt x="396875" y="317500"/>
                  </a:lnTo>
                  <a:lnTo>
                    <a:pt x="476249" y="317500"/>
                  </a:lnTo>
                  <a:lnTo>
                    <a:pt x="476249" y="238125"/>
                  </a:lnTo>
                  <a:lnTo>
                    <a:pt x="674687" y="238125"/>
                  </a:lnTo>
                  <a:lnTo>
                    <a:pt x="674687" y="476249"/>
                  </a:lnTo>
                  <a:close/>
                </a:path>
              </a:pathLst>
            </a:custGeom>
            <a:solidFill>
              <a:schemeClr val="bg1"/>
            </a:solidFill>
            <a:ln w="1860" cap="flat">
              <a:noFill/>
              <a:prstDash val="solid"/>
              <a:miter/>
            </a:ln>
            <a:effectLst>
              <a:outerShdw dist="25400" dir="2700000" algn="tl" rotWithShape="0">
                <a:prstClr val="black">
                  <a:alpha val="18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sp>
        <p:nvSpPr>
          <p:cNvPr id="117" name="文本框 116">
            <a:extLst>
              <a:ext uri="{FF2B5EF4-FFF2-40B4-BE49-F238E27FC236}">
                <a16:creationId xmlns="" xmlns:a16="http://schemas.microsoft.com/office/drawing/2014/main" id="{7793114B-DB29-4C25-A7EC-6C77F30C73E5}"/>
              </a:ext>
            </a:extLst>
          </p:cNvPr>
          <p:cNvSpPr txBox="1"/>
          <p:nvPr/>
        </p:nvSpPr>
        <p:spPr>
          <a:xfrm>
            <a:off x="1102133" y="2814171"/>
            <a:ext cx="3019075" cy="5889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4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请在这里输入您所需要的正文文字</a:t>
            </a:r>
            <a:endParaRPr lang="en-US" altLang="zh-CN" sz="140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r">
              <a:lnSpc>
                <a:spcPct val="120000"/>
              </a:lnSpc>
            </a:pPr>
            <a:r>
              <a:rPr lang="zh-CN" altLang="en-US" sz="14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请在这里输入您所需要的正文文字</a:t>
            </a:r>
          </a:p>
        </p:txBody>
      </p:sp>
      <p:sp>
        <p:nvSpPr>
          <p:cNvPr id="118" name="文本框 117">
            <a:extLst>
              <a:ext uri="{FF2B5EF4-FFF2-40B4-BE49-F238E27FC236}">
                <a16:creationId xmlns="" xmlns:a16="http://schemas.microsoft.com/office/drawing/2014/main" id="{2553E5F8-AEB6-4EEE-A2C2-47EF5EFD63A7}"/>
              </a:ext>
            </a:extLst>
          </p:cNvPr>
          <p:cNvSpPr txBox="1"/>
          <p:nvPr/>
        </p:nvSpPr>
        <p:spPr>
          <a:xfrm>
            <a:off x="7992533" y="4680265"/>
            <a:ext cx="3019075" cy="5889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请在这里输入您所需要的正文文字</a:t>
            </a:r>
            <a:endParaRPr lang="en-US" altLang="zh-CN" sz="140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请在这里输入您所需要的正文文字</a:t>
            </a:r>
          </a:p>
        </p:txBody>
      </p:sp>
      <p:sp>
        <p:nvSpPr>
          <p:cNvPr id="131" name="文本框 130">
            <a:extLst>
              <a:ext uri="{FF2B5EF4-FFF2-40B4-BE49-F238E27FC236}">
                <a16:creationId xmlns="" xmlns:a16="http://schemas.microsoft.com/office/drawing/2014/main" id="{4737F214-E659-4F19-BD99-B8FB82D5404B}"/>
              </a:ext>
            </a:extLst>
          </p:cNvPr>
          <p:cNvSpPr txBox="1"/>
          <p:nvPr/>
        </p:nvSpPr>
        <p:spPr>
          <a:xfrm>
            <a:off x="1102133" y="4790884"/>
            <a:ext cx="3019075" cy="5889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4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请在这里输入您所需要的正文文字</a:t>
            </a:r>
            <a:endParaRPr lang="en-US" altLang="zh-CN" sz="140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r">
              <a:lnSpc>
                <a:spcPct val="120000"/>
              </a:lnSpc>
            </a:pPr>
            <a:r>
              <a:rPr lang="zh-CN" altLang="en-US" sz="14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请在这里输入您所需要的正文文字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1129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31191;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31191;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31191;#405352;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31191;#405352;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#294921;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" val="1"/>
  <p:tag name="HASTEXT" val="1"/>
  <p:tag name="LEFT" val="166.2195"/>
  <p:tag name="TOP" val="215.7642"/>
  <p:tag name="WIDTH" val="129.25"/>
  <p:tag name="HEIGTH" val="38.77504"/>
  <p:tag name="TEXT" val="微软雅黑"/>
  <p:tag name="FONTCOLOR" val="4210752"/>
  <p:tag name="FONTNAME" val="微软雅黑"/>
  <p:tag name="FONTNAMEASCII" val="微软雅黑"/>
  <p:tag name="NAMECOMPLEXSCRIPT" val="微软雅黑"/>
  <p:tag name="NAMEFAREAST" val="微软雅黑"/>
  <p:tag name="NAMEOTHER" val="微软雅黑"/>
  <p:tag name="FONTBOLD" val="-1"/>
  <p:tag name="FONTSIZE" val="32"/>
  <p:tag name="MARGINTOP" val="3.71228"/>
  <p:tag name="MARGINBOTTOM" val="0"/>
  <p:tag name="MARGINLEFT" val="0.1259766"/>
  <p:tag name="MARGINRIGHT" val="0"/>
  <p:tag name="TEXTLINEDASHSTYLE" val="-2"/>
  <p:tag name="TEXTLINEWEIGHT" val="-2.147484E+09"/>
  <p:tag name="TEXTLINEFORECOLOR" val="16777215"/>
  <p:tag name="TEXTLINEFILLBACKCOLOR" val="16777215"/>
  <p:tag name="TEXTLINEFILLTRANSPARENCY" val="0"/>
  <p:tag name="TEXTALIGNMENT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" val="1"/>
  <p:tag name="HASTEXT" val="1"/>
  <p:tag name="LEFT" val="166.2195"/>
  <p:tag name="TOP" val="262.0019"/>
  <p:tag name="WIDTH" val="210.6624"/>
  <p:tag name="HEIGTH" val="38.77504"/>
  <p:tag name="TEXT" val="微软雅黑 Light"/>
  <p:tag name="FONTCOLOR" val="4210752"/>
  <p:tag name="FONTNAME" val="微软雅黑 Light"/>
  <p:tag name="FONTNAMEASCII" val="微软雅黑 Light"/>
  <p:tag name="NAMECOMPLEXSCRIPT" val="微软雅黑"/>
  <p:tag name="NAMEFAREAST" val="微软雅黑 Light"/>
  <p:tag name="NAMEOTHER" val="微软雅黑 Light"/>
  <p:tag name="FONTBOLD" val="0"/>
  <p:tag name="FONTSIZE" val="32"/>
  <p:tag name="MARGINTOP" val="4.20047"/>
  <p:tag name="MARGINBOTTOM" val="0"/>
  <p:tag name="MARGINLEFT" val="0.6456604"/>
  <p:tag name="MARGINRIGHT" val="0"/>
  <p:tag name="TEXTLINEDASHSTYLE" val="-2"/>
  <p:tag name="TEXTLINEWEIGHT" val="-2.147484E+09"/>
  <p:tag name="TEXTLINEFORECOLOR" val="16777215"/>
  <p:tag name="TEXTLINEFILLBACKCOLOR" val="16777215"/>
  <p:tag name="TEXTLINEFILLTRANSPARENCY" val="0"/>
  <p:tag name="TEXTALIGNMENT" val="1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" val="1"/>
  <p:tag name="HASTEXT" val="1"/>
  <p:tag name="LEFT" val="160.3694"/>
  <p:tag name="TOP" val="299.886"/>
  <p:tag name="WIDTH" val="210.0168"/>
  <p:tag name="HEIGTH" val="50.8922"/>
  <p:tag name="TEXT" val="优设标题黑"/>
  <p:tag name="FONTCOLOR" val="3552822"/>
  <p:tag name="FONTNAME" val="优设标题黑"/>
  <p:tag name="FONTNAMEASCII" val="优设标题黑"/>
  <p:tag name="NAMECOMPLEXSCRIPT" val="+mn-cs"/>
  <p:tag name="NAMEFAREAST" val="优设标题黑"/>
  <p:tag name="NAMEOTHER" val="优设标题黑"/>
  <p:tag name="FONTBOLD" val="0"/>
  <p:tag name="FONTSIZE" val="36"/>
  <p:tag name="MARGINTOP" val="11.07599"/>
  <p:tag name="MARGINBOTTOM" val="3.6"/>
  <p:tag name="MARGINLEFT" val="8.855988"/>
  <p:tag name="MARGINRIGHT" val="7.2"/>
  <p:tag name="TEXTLINEDASHSTYLE" val="-2"/>
  <p:tag name="TEXTLINEWEIGHT" val="-2.147484E+09"/>
  <p:tag name="TEXTLINEFORECOLOR" val="16777215"/>
  <p:tag name="TEXTLINEFILLBACKCOLOR" val="16777215"/>
  <p:tag name="TEXTLINEFILLTRANSPARENCY" val="0"/>
  <p:tag name="TEXTALIGNMENT" val="1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" val="1"/>
  <p:tag name="HASTEXT" val="1"/>
  <p:tag name="LEFT" val="160.3694"/>
  <p:tag name="TOP" val="344.7391"/>
  <p:tag name="WIDTH" val="210.0168"/>
  <p:tag name="HEIGTH" val="50.8922"/>
  <p:tag name="TEXT" val="Impact"/>
  <p:tag name="FONTCOLOR" val="3552822"/>
  <p:tag name="FONTNAME" val="Impact"/>
  <p:tag name="FONTNAMEASCII" val="Impact"/>
  <p:tag name="NAMECOMPLEXSCRIPT" val="+mn-cs"/>
  <p:tag name="NAMEFAREAST" val="思源宋体 CN"/>
  <p:tag name="NAMEOTHER" val="Impact"/>
  <p:tag name="FONTBOLD" val="0"/>
  <p:tag name="FONTSIZE" val="36"/>
  <p:tag name="MARGINTOP" val="11.14102"/>
  <p:tag name="MARGINBOTTOM" val="3.6"/>
  <p:tag name="MARGINLEFT" val="8.67662"/>
  <p:tag name="MARGINRIGHT" val="7.2"/>
  <p:tag name="TEXTLINEDASHSTYLE" val="-2"/>
  <p:tag name="TEXTLINEWEIGHT" val="-2.147484E+09"/>
  <p:tag name="TEXTLINEFORECOLOR" val="16777215"/>
  <p:tag name="TEXTLINEFILLBACKCOLOR" val="16777215"/>
  <p:tag name="TEXTLINEFILLTRANSPARENCY" val="0"/>
  <p:tag name="TEXTALIGNMENT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#294921;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heme/theme1.xml><?xml version="1.0" encoding="utf-8"?>
<a:theme xmlns:a="http://schemas.openxmlformats.org/drawingml/2006/main" name="俏的主题">
  <a:themeElements>
    <a:clrScheme name="A03-科技蓝">
      <a:dk1>
        <a:srgbClr val="363636"/>
      </a:dk1>
      <a:lt1>
        <a:srgbClr val="FFFFFF"/>
      </a:lt1>
      <a:dk2>
        <a:srgbClr val="000000"/>
      </a:dk2>
      <a:lt2>
        <a:srgbClr val="FFFFFF"/>
      </a:lt2>
      <a:accent1>
        <a:srgbClr val="FACC19"/>
      </a:accent1>
      <a:accent2>
        <a:srgbClr val="F28F00"/>
      </a:accent2>
      <a:accent3>
        <a:srgbClr val="2DC676"/>
      </a:accent3>
      <a:accent4>
        <a:srgbClr val="FDCD8C"/>
      </a:accent4>
      <a:accent5>
        <a:srgbClr val="21713A"/>
      </a:accent5>
      <a:accent6>
        <a:srgbClr val="0049D1"/>
      </a:accent6>
      <a:hlink>
        <a:srgbClr val="F33B48"/>
      </a:hlink>
      <a:folHlink>
        <a:srgbClr val="FFC000"/>
      </a:folHlink>
    </a:clrScheme>
    <a:fontScheme name="微软雅黑组">
      <a:majorFont>
        <a:latin typeface="Bahnschrift SemiBold"/>
        <a:ea typeface="微软雅黑"/>
        <a:cs typeface=""/>
      </a:majorFont>
      <a:minorFont>
        <a:latin typeface="Bahnschrift Light"/>
        <a:ea typeface="微软雅黑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chemeClr val="bg1"/>
        </a:solidFill>
        <a:ln w="22225">
          <a:solidFill>
            <a:schemeClr val="accent1"/>
          </a:solidFill>
        </a:ln>
      </a:spPr>
      <a:bodyPr/>
      <a:lstStyle/>
    </a:spDef>
  </a:objectDefaults>
  <a:extraClrSchemeLst/>
  <a:extLst>
    <a:ext uri="{05A4C25C-085E-4340-85A3-A5531E510DB2}">
      <thm15:themeFamily xmlns:thm15="http://schemas.microsoft.com/office/thememl/2012/main" name="俏的主题" id="{C171CB62-EDD0-443D-91A1-F9DDF7591E19}" vid="{DFFA12FA-C841-4CDD-A862-CC43AD01AF1C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669</TotalTime>
  <Words>1042</Words>
  <Application>Microsoft Office PowerPoint</Application>
  <PresentationFormat>宽屏</PresentationFormat>
  <Paragraphs>155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5" baseType="lpstr">
      <vt:lpstr>思源宋体 CN</vt:lpstr>
      <vt:lpstr>微软雅黑</vt:lpstr>
      <vt:lpstr>微软雅黑 Light</vt:lpstr>
      <vt:lpstr>优设标题黑</vt:lpstr>
      <vt:lpstr>Arial</vt:lpstr>
      <vt:lpstr>Bahnschrift Light</vt:lpstr>
      <vt:lpstr>Impact</vt:lpstr>
      <vt:lpstr>Wingdings</vt:lpstr>
      <vt:lpstr>俏的主题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 m oban.com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向天歌演示</dc:creator>
  <cp:keywords>51PPT模板网</cp:keywords>
  <dc:description>www.51p ptm oban.com</dc:description>
  <cp:lastModifiedBy>YANGs</cp:lastModifiedBy>
  <cp:revision>289</cp:revision>
  <dcterms:created xsi:type="dcterms:W3CDTF">2020-08-03T03:03:45Z</dcterms:created>
  <dcterms:modified xsi:type="dcterms:W3CDTF">2020-10-22T14:01:51Z</dcterms:modified>
</cp:coreProperties>
</file>