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68" r:id="rId2"/>
    <p:sldId id="267" r:id="rId3"/>
    <p:sldId id="257" r:id="rId4"/>
    <p:sldId id="258" r:id="rId5"/>
    <p:sldId id="259" r:id="rId6"/>
    <p:sldId id="260" r:id="rId7"/>
    <p:sldId id="261" r:id="rId8"/>
    <p:sldId id="262" r:id="rId9"/>
    <p:sldId id="263" r:id="rId10"/>
    <p:sldId id="264" r:id="rId11"/>
    <p:sldId id="265" r:id="rId12"/>
    <p:sldId id="266" r:id="rId13"/>
    <p:sldId id="269"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A781E8CD-C66A-4E0D-B052-554B9CC33DCF}">
          <p14:sldIdLst>
            <p14:sldId id="268"/>
            <p14:sldId id="267"/>
            <p14:sldId id="257"/>
            <p14:sldId id="258"/>
            <p14:sldId id="259"/>
            <p14:sldId id="260"/>
            <p14:sldId id="261"/>
            <p14:sldId id="262"/>
            <p14:sldId id="263"/>
            <p14:sldId id="264"/>
            <p14:sldId id="265"/>
          </p14:sldIdLst>
        </p14:section>
        <p14:section name="设计规范" id="{FF3322FF-D523-44E6-91EF-FFEF6C19D3E5}">
          <p14:sldIdLst>
            <p14:sldId id="266"/>
            <p14:sldId id="269"/>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527" userDrawn="1">
          <p15:clr>
            <a:srgbClr val="A4A3A4"/>
          </p15:clr>
        </p15:guide>
        <p15:guide id="4" orient="horz" pos="379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C4389"/>
    <a:srgbClr val="604690"/>
    <a:srgbClr val="6F50A6"/>
    <a:srgbClr val="A895CC"/>
    <a:srgbClr val="9C6EAF"/>
    <a:srgbClr val="6D4FA3"/>
    <a:srgbClr val="7F4C96"/>
    <a:srgbClr val="BF9ECE"/>
    <a:srgbClr val="E0D0E7"/>
    <a:srgbClr val="704D6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755" autoAdjust="0"/>
    <p:restoredTop sz="94660"/>
  </p:normalViewPr>
  <p:slideViewPr>
    <p:cSldViewPr snapToGrid="0" showGuides="1">
      <p:cViewPr varScale="1">
        <p:scale>
          <a:sx n="106" d="100"/>
          <a:sy n="106" d="100"/>
        </p:scale>
        <p:origin x="684" y="108"/>
      </p:cViewPr>
      <p:guideLst>
        <p:guide orient="horz" pos="2160"/>
        <p:guide pos="3840"/>
        <p:guide orient="horz" pos="527"/>
        <p:guide orient="horz" pos="379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63A32C-3A7D-4EF7-865E-EFE6EAF06A2B}" type="datetimeFigureOut">
              <a:rPr lang="zh-CN" altLang="en-US" smtClean="0"/>
              <a:t>2020/10/25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7AF4B04-B174-421C-8640-09B7A8B7D20D}" type="slidenum">
              <a:rPr lang="zh-CN" altLang="en-US" smtClean="0"/>
              <a:t>‹#›</a:t>
            </a:fld>
            <a:endParaRPr lang="zh-CN" altLang="en-US"/>
          </a:p>
        </p:txBody>
      </p:sp>
    </p:spTree>
    <p:extLst>
      <p:ext uri="{BB962C8B-B14F-4D97-AF65-F5344CB8AC3E}">
        <p14:creationId xmlns:p14="http://schemas.microsoft.com/office/powerpoint/2010/main" val="42622706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7AF4B04-B174-421C-8640-09B7A8B7D20D}" type="slidenum">
              <a:rPr lang="zh-CN" altLang="en-US" smtClean="0"/>
              <a:t>3</a:t>
            </a:fld>
            <a:endParaRPr lang="zh-CN" altLang="en-US"/>
          </a:p>
        </p:txBody>
      </p:sp>
    </p:spTree>
    <p:extLst>
      <p:ext uri="{BB962C8B-B14F-4D97-AF65-F5344CB8AC3E}">
        <p14:creationId xmlns:p14="http://schemas.microsoft.com/office/powerpoint/2010/main" val="2701656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7AF4B04-B174-421C-8640-09B7A8B7D20D}" type="slidenum">
              <a:rPr lang="zh-CN" altLang="en-US" smtClean="0"/>
              <a:t>8</a:t>
            </a:fld>
            <a:endParaRPr lang="zh-CN" altLang="en-US"/>
          </a:p>
        </p:txBody>
      </p:sp>
    </p:spTree>
    <p:extLst>
      <p:ext uri="{BB962C8B-B14F-4D97-AF65-F5344CB8AC3E}">
        <p14:creationId xmlns:p14="http://schemas.microsoft.com/office/powerpoint/2010/main" val="30889756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584214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descr="图片包含 屏幕&#10;&#10;描述已自动生成">
            <a:extLst>
              <a:ext uri="{FF2B5EF4-FFF2-40B4-BE49-F238E27FC236}">
                <a16:creationId xmlns="" xmlns:a16="http://schemas.microsoft.com/office/drawing/2014/main" id="{89FA4D14-D6FC-42BE-A872-ED0BF2ECA8C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
            <a:ext cx="12192000" cy="6857999"/>
          </a:xfrm>
          <a:prstGeom prst="rect">
            <a:avLst/>
          </a:prstGeom>
        </p:spPr>
      </p:pic>
    </p:spTree>
    <p:extLst>
      <p:ext uri="{BB962C8B-B14F-4D97-AF65-F5344CB8AC3E}">
        <p14:creationId xmlns:p14="http://schemas.microsoft.com/office/powerpoint/2010/main" val="468364423"/>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50.png"/><Relationship Id="rId5" Type="http://schemas.openxmlformats.org/officeDocument/2006/relationships/image" Target="../media/image21.png"/><Relationship Id="rId4" Type="http://schemas.openxmlformats.org/officeDocument/2006/relationships/image" Target="../media/image33.png"/></Relationships>
</file>

<file path=ppt/slides/_rels/slide1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wangchiyaodexiaogongzi/"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3.png"/><Relationship Id="rId7" Type="http://schemas.openxmlformats.org/officeDocument/2006/relationships/image" Target="../media/image14.jpeg"/><Relationship Id="rId12" Type="http://schemas.openxmlformats.org/officeDocument/2006/relationships/image" Target="../media/image18.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3.png"/><Relationship Id="rId11" Type="http://schemas.openxmlformats.org/officeDocument/2006/relationships/image" Target="../media/image17.png"/><Relationship Id="rId5" Type="http://schemas.openxmlformats.org/officeDocument/2006/relationships/image" Target="../media/image12.jpeg"/><Relationship Id="rId10" Type="http://schemas.openxmlformats.org/officeDocument/2006/relationships/image" Target="../media/image9.png"/><Relationship Id="rId4" Type="http://schemas.openxmlformats.org/officeDocument/2006/relationships/image" Target="../media/image11.png"/><Relationship Id="rId9" Type="http://schemas.openxmlformats.org/officeDocument/2006/relationships/image" Target="../media/image16.png"/></Relationships>
</file>

<file path=ppt/slides/_rels/slide4.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1.png"/><Relationship Id="rId7" Type="http://schemas.openxmlformats.org/officeDocument/2006/relationships/image" Target="../media/image22.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jpeg"/><Relationship Id="rId4" Type="http://schemas.openxmlformats.org/officeDocument/2006/relationships/image" Target="../media/image19.png"/><Relationship Id="rId9" Type="http://schemas.openxmlformats.org/officeDocument/2006/relationships/image" Target="../media/image24.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26.jpeg"/><Relationship Id="rId4" Type="http://schemas.openxmlformats.org/officeDocument/2006/relationships/image" Target="../media/image25.png"/></Relationships>
</file>

<file path=ppt/slides/_rels/slide6.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11.png"/><Relationship Id="rId7" Type="http://schemas.openxmlformats.org/officeDocument/2006/relationships/image" Target="../media/image31.jpe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9.jpeg"/><Relationship Id="rId10" Type="http://schemas.openxmlformats.org/officeDocument/2006/relationships/image" Target="../media/image18.jpeg"/><Relationship Id="rId4" Type="http://schemas.openxmlformats.org/officeDocument/2006/relationships/image" Target="../media/image28.png"/><Relationship Id="rId9" Type="http://schemas.openxmlformats.org/officeDocument/2006/relationships/image" Target="../media/image33.png"/></Relationships>
</file>

<file path=ppt/slides/_rels/slide7.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11.png"/><Relationship Id="rId7" Type="http://schemas.openxmlformats.org/officeDocument/2006/relationships/image" Target="../media/image37.jpe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36.png"/><Relationship Id="rId5" Type="http://schemas.openxmlformats.org/officeDocument/2006/relationships/image" Target="../media/image35.png"/><Relationship Id="rId10" Type="http://schemas.openxmlformats.org/officeDocument/2006/relationships/image" Target="../media/image39.png"/><Relationship Id="rId4" Type="http://schemas.openxmlformats.org/officeDocument/2006/relationships/image" Target="../media/image34.jpeg"/><Relationship Id="rId9" Type="http://schemas.openxmlformats.org/officeDocument/2006/relationships/image" Target="../media/image8.png"/></Relationships>
</file>

<file path=ppt/slides/_rels/slide8.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3.png"/><Relationship Id="rId7" Type="http://schemas.openxmlformats.org/officeDocument/2006/relationships/image" Target="../media/image43.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2.png"/><Relationship Id="rId5" Type="http://schemas.openxmlformats.org/officeDocument/2006/relationships/image" Target="../media/image41.png"/><Relationship Id="rId10" Type="http://schemas.openxmlformats.org/officeDocument/2006/relationships/image" Target="../media/image45.png"/><Relationship Id="rId4" Type="http://schemas.openxmlformats.org/officeDocument/2006/relationships/image" Target="../media/image40.jpeg"/><Relationship Id="rId9" Type="http://schemas.openxmlformats.org/officeDocument/2006/relationships/image" Target="../media/image44.png"/></Relationships>
</file>

<file path=ppt/slides/_rels/slide9.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1.png"/><Relationship Id="rId7" Type="http://schemas.openxmlformats.org/officeDocument/2006/relationships/image" Target="../media/image30.png"/><Relationship Id="rId12" Type="http://schemas.openxmlformats.org/officeDocument/2006/relationships/image" Target="../media/image18.jpe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47.png"/><Relationship Id="rId11" Type="http://schemas.openxmlformats.org/officeDocument/2006/relationships/image" Target="../media/image49.png"/><Relationship Id="rId5" Type="http://schemas.microsoft.com/office/2007/relationships/hdphoto" Target="../media/hdphoto1.wdp"/><Relationship Id="rId10" Type="http://schemas.openxmlformats.org/officeDocument/2006/relationships/image" Target="../media/image48.jpeg"/><Relationship Id="rId4" Type="http://schemas.openxmlformats.org/officeDocument/2006/relationships/image" Target="../media/image46.png"/><Relationship Id="rId9"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地图&#10;&#10;描述已自动生成">
            <a:extLst>
              <a:ext uri="{FF2B5EF4-FFF2-40B4-BE49-F238E27FC236}">
                <a16:creationId xmlns="" xmlns:a16="http://schemas.microsoft.com/office/drawing/2014/main" id="{271BBE48-D3D4-4607-8C3D-3036754D835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3201511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B81EF018-920E-4B82-A4EC-1FB5AACDA1D8}"/>
              </a:ext>
            </a:extLst>
          </p:cNvPr>
          <p:cNvPicPr>
            <a:picLocks noChangeAspect="1"/>
          </p:cNvPicPr>
          <p:nvPr/>
        </p:nvPicPr>
        <p:blipFill>
          <a:blip r:embed="rId2">
            <a:alphaModFix/>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矩形 4">
            <a:extLst>
              <a:ext uri="{FF2B5EF4-FFF2-40B4-BE49-F238E27FC236}">
                <a16:creationId xmlns="" xmlns:a16="http://schemas.microsoft.com/office/drawing/2014/main" id="{94212A73-FC91-450F-8D1E-1D3D4F1F484F}"/>
              </a:ext>
            </a:extLst>
          </p:cNvPr>
          <p:cNvSpPr/>
          <p:nvPr/>
        </p:nvSpPr>
        <p:spPr>
          <a:xfrm>
            <a:off x="0" y="0"/>
            <a:ext cx="12192000" cy="6858000"/>
          </a:xfrm>
          <a:prstGeom prst="rect">
            <a:avLst/>
          </a:prstGeom>
          <a:solidFill>
            <a:srgbClr val="BF9EC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8" name="图片 37">
            <a:extLst>
              <a:ext uri="{FF2B5EF4-FFF2-40B4-BE49-F238E27FC236}">
                <a16:creationId xmlns="" xmlns:a16="http://schemas.microsoft.com/office/drawing/2014/main" id="{1362AAFC-093D-4B99-BAC7-998CFD0D44B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6884639" y="2722964"/>
            <a:ext cx="3116524" cy="2077682"/>
          </a:xfrm>
          <a:prstGeom prst="rect">
            <a:avLst/>
          </a:prstGeom>
        </p:spPr>
      </p:pic>
      <p:pic>
        <p:nvPicPr>
          <p:cNvPr id="32" name="图片 31">
            <a:extLst>
              <a:ext uri="{FF2B5EF4-FFF2-40B4-BE49-F238E27FC236}">
                <a16:creationId xmlns="" xmlns:a16="http://schemas.microsoft.com/office/drawing/2014/main" id="{39CA247D-94CF-4D3E-9A8E-8A34E03F7571}"/>
              </a:ext>
            </a:extLst>
          </p:cNvPr>
          <p:cNvPicPr>
            <a:picLocks noChangeAspect="1"/>
          </p:cNvPicPr>
          <p:nvPr/>
        </p:nvPicPr>
        <p:blipFill>
          <a:blip r:embed="rId3">
            <a:extLst>
              <a:ext uri="{28A0092B-C50C-407E-A947-70E740481C1C}">
                <a14:useLocalDpi xmlns:a14="http://schemas.microsoft.com/office/drawing/2010/main" val="0"/>
              </a:ext>
            </a:extLst>
          </a:blip>
          <a:srcRect l="54815" b="29375"/>
          <a:stretch>
            <a:fillRect/>
          </a:stretch>
        </p:blipFill>
        <p:spPr>
          <a:xfrm rot="5400000">
            <a:off x="86812" y="427539"/>
            <a:ext cx="4131677" cy="4305300"/>
          </a:xfrm>
          <a:custGeom>
            <a:avLst/>
            <a:gdLst>
              <a:gd name="connsiteX0" fmla="*/ 0 w 4131677"/>
              <a:gd name="connsiteY0" fmla="*/ 4305300 h 4305300"/>
              <a:gd name="connsiteX1" fmla="*/ 0 w 4131677"/>
              <a:gd name="connsiteY1" fmla="*/ 0 h 4305300"/>
              <a:gd name="connsiteX2" fmla="*/ 4131677 w 4131677"/>
              <a:gd name="connsiteY2" fmla="*/ 0 h 4305300"/>
              <a:gd name="connsiteX3" fmla="*/ 4131677 w 4131677"/>
              <a:gd name="connsiteY3" fmla="*/ 4305300 h 4305300"/>
            </a:gdLst>
            <a:ahLst/>
            <a:cxnLst>
              <a:cxn ang="0">
                <a:pos x="connsiteX0" y="connsiteY0"/>
              </a:cxn>
              <a:cxn ang="0">
                <a:pos x="connsiteX1" y="connsiteY1"/>
              </a:cxn>
              <a:cxn ang="0">
                <a:pos x="connsiteX2" y="connsiteY2"/>
              </a:cxn>
              <a:cxn ang="0">
                <a:pos x="connsiteX3" y="connsiteY3"/>
              </a:cxn>
            </a:cxnLst>
            <a:rect l="l" t="t" r="r" b="b"/>
            <a:pathLst>
              <a:path w="4131677" h="4305300">
                <a:moveTo>
                  <a:pt x="0" y="4305300"/>
                </a:moveTo>
                <a:lnTo>
                  <a:pt x="0" y="0"/>
                </a:lnTo>
                <a:lnTo>
                  <a:pt x="4131677" y="0"/>
                </a:lnTo>
                <a:lnTo>
                  <a:pt x="4131677" y="4305300"/>
                </a:lnTo>
                <a:close/>
              </a:path>
            </a:pathLst>
          </a:custGeom>
        </p:spPr>
      </p:pic>
      <p:sp>
        <p:nvSpPr>
          <p:cNvPr id="7" name="文本框 6">
            <a:extLst>
              <a:ext uri="{FF2B5EF4-FFF2-40B4-BE49-F238E27FC236}">
                <a16:creationId xmlns="" xmlns:a16="http://schemas.microsoft.com/office/drawing/2014/main" id="{9EA1B26E-4443-4850-BAE7-BA70F1699ECC}"/>
              </a:ext>
            </a:extLst>
          </p:cNvPr>
          <p:cNvSpPr txBox="1"/>
          <p:nvPr/>
        </p:nvSpPr>
        <p:spPr>
          <a:xfrm>
            <a:off x="208397" y="158702"/>
            <a:ext cx="1384300" cy="338554"/>
          </a:xfrm>
          <a:prstGeom prst="rect">
            <a:avLst/>
          </a:prstGeom>
          <a:noFill/>
        </p:spPr>
        <p:txBody>
          <a:bodyPr wrap="square" rtlCol="0">
            <a:spAutoFit/>
          </a:bodyPr>
          <a:lstStyle/>
          <a:p>
            <a:r>
              <a:rPr lang="en-US" altLang="zh-CN" sz="1600" b="1">
                <a:solidFill>
                  <a:schemeClr val="bg1"/>
                </a:solidFill>
                <a:latin typeface="Bodoni MT Condensed" panose="02070606080606020203" pitchFamily="18" charset="0"/>
                <a:ea typeface="DFSong-GB5" panose="02020509000000000000" pitchFamily="49" charset="-122"/>
                <a:cs typeface="DFSong-GB5" panose="02020509000000000000" pitchFamily="49" charset="-122"/>
              </a:rPr>
              <a:t>2020/10/23</a:t>
            </a:r>
            <a:endParaRPr lang="zh-CN" altLang="en-US" sz="1600" b="1">
              <a:solidFill>
                <a:schemeClr val="bg1"/>
              </a:solidFill>
              <a:latin typeface="Bodoni MT Condensed" panose="02070606080606020203" pitchFamily="18" charset="0"/>
              <a:ea typeface="DFSong-GB5" panose="02020509000000000000" pitchFamily="49" charset="-122"/>
              <a:cs typeface="DFSong-GB5" panose="02020509000000000000" pitchFamily="49" charset="-122"/>
            </a:endParaRPr>
          </a:p>
        </p:txBody>
      </p:sp>
      <p:sp>
        <p:nvSpPr>
          <p:cNvPr id="9" name="文本框 8">
            <a:extLst>
              <a:ext uri="{FF2B5EF4-FFF2-40B4-BE49-F238E27FC236}">
                <a16:creationId xmlns="" xmlns:a16="http://schemas.microsoft.com/office/drawing/2014/main" id="{4E3D1333-D726-48D2-B19F-C23CE3AEECBB}"/>
              </a:ext>
            </a:extLst>
          </p:cNvPr>
          <p:cNvSpPr txBox="1"/>
          <p:nvPr/>
        </p:nvSpPr>
        <p:spPr>
          <a:xfrm>
            <a:off x="10321999" y="6360745"/>
            <a:ext cx="1661605" cy="338554"/>
          </a:xfrm>
          <a:prstGeom prst="rect">
            <a:avLst/>
          </a:prstGeom>
          <a:noFill/>
        </p:spPr>
        <p:txBody>
          <a:bodyPr wrap="square" rtlCol="0">
            <a:spAutoFit/>
          </a:bodyPr>
          <a:lstStyle/>
          <a:p>
            <a:pPr algn="r"/>
            <a:r>
              <a:rPr lang="en-US" altLang="zh-CN" sz="1600" b="1">
                <a:solidFill>
                  <a:schemeClr val="bg1"/>
                </a:solidFill>
                <a:latin typeface="Bodoni MT Condensed" panose="02070606080606020203" pitchFamily="18" charset="0"/>
                <a:ea typeface="DFSong-GB5" panose="02020509000000000000" pitchFamily="49" charset="-122"/>
                <a:cs typeface="DFSong-GB5" panose="02020509000000000000" pitchFamily="49" charset="-122"/>
              </a:rPr>
              <a:t>Designed by xiao</a:t>
            </a:r>
            <a:endParaRPr lang="zh-CN" altLang="en-US" sz="1600" b="1">
              <a:solidFill>
                <a:schemeClr val="bg1"/>
              </a:solidFill>
              <a:latin typeface="Bodoni MT Condensed" panose="02070606080606020203" pitchFamily="18" charset="0"/>
              <a:ea typeface="DFSong-GB5" panose="02020509000000000000" pitchFamily="49" charset="-122"/>
              <a:cs typeface="DFSong-GB5" panose="02020509000000000000" pitchFamily="49" charset="-122"/>
            </a:endParaRPr>
          </a:p>
        </p:txBody>
      </p:sp>
      <p:pic>
        <p:nvPicPr>
          <p:cNvPr id="2" name="图片 1">
            <a:extLst>
              <a:ext uri="{FF2B5EF4-FFF2-40B4-BE49-F238E27FC236}">
                <a16:creationId xmlns="" xmlns:a16="http://schemas.microsoft.com/office/drawing/2014/main" id="{E12B5C1E-41CB-49A0-9FF6-280659BC8AD8}"/>
              </a:ext>
            </a:extLst>
          </p:cNvPr>
          <p:cNvPicPr>
            <a:picLocks noChangeAspect="1"/>
          </p:cNvPicPr>
          <p:nvPr/>
        </p:nvPicPr>
        <p:blipFill>
          <a:blip r:embed="rId4"/>
          <a:srcRect t="30656" r="26937"/>
          <a:stretch>
            <a:fillRect/>
          </a:stretch>
        </p:blipFill>
        <p:spPr>
          <a:xfrm flipH="1" flipV="1">
            <a:off x="0" y="5447739"/>
            <a:ext cx="1778000" cy="1410261"/>
          </a:xfrm>
          <a:custGeom>
            <a:avLst/>
            <a:gdLst>
              <a:gd name="connsiteX0" fmla="*/ 0 w 1247214"/>
              <a:gd name="connsiteY0" fmla="*/ 0 h 989256"/>
              <a:gd name="connsiteX1" fmla="*/ 1247214 w 1247214"/>
              <a:gd name="connsiteY1" fmla="*/ 0 h 989256"/>
              <a:gd name="connsiteX2" fmla="*/ 1247214 w 1247214"/>
              <a:gd name="connsiteY2" fmla="*/ 989256 h 989256"/>
              <a:gd name="connsiteX3" fmla="*/ 0 w 1247214"/>
              <a:gd name="connsiteY3" fmla="*/ 989256 h 989256"/>
            </a:gdLst>
            <a:ahLst/>
            <a:cxnLst>
              <a:cxn ang="0">
                <a:pos x="connsiteX0" y="connsiteY0"/>
              </a:cxn>
              <a:cxn ang="0">
                <a:pos x="connsiteX1" y="connsiteY1"/>
              </a:cxn>
              <a:cxn ang="0">
                <a:pos x="connsiteX2" y="connsiteY2"/>
              </a:cxn>
              <a:cxn ang="0">
                <a:pos x="connsiteX3" y="connsiteY3"/>
              </a:cxn>
            </a:cxnLst>
            <a:rect l="l" t="t" r="r" b="b"/>
            <a:pathLst>
              <a:path w="1247214" h="989256">
                <a:moveTo>
                  <a:pt x="0" y="0"/>
                </a:moveTo>
                <a:lnTo>
                  <a:pt x="1247214" y="0"/>
                </a:lnTo>
                <a:lnTo>
                  <a:pt x="1247214" y="989256"/>
                </a:lnTo>
                <a:lnTo>
                  <a:pt x="0" y="989256"/>
                </a:lnTo>
                <a:close/>
              </a:path>
            </a:pathLst>
          </a:custGeom>
        </p:spPr>
      </p:pic>
      <p:pic>
        <p:nvPicPr>
          <p:cNvPr id="4" name="图片 3">
            <a:extLst>
              <a:ext uri="{FF2B5EF4-FFF2-40B4-BE49-F238E27FC236}">
                <a16:creationId xmlns="" xmlns:a16="http://schemas.microsoft.com/office/drawing/2014/main" id="{2C8AB765-A5DF-4AE1-B6B6-A4943899241B}"/>
              </a:ext>
            </a:extLst>
          </p:cNvPr>
          <p:cNvPicPr>
            <a:picLocks noChangeAspect="1"/>
          </p:cNvPicPr>
          <p:nvPr/>
        </p:nvPicPr>
        <p:blipFill>
          <a:blip r:embed="rId4"/>
          <a:srcRect t="30656" r="26937"/>
          <a:stretch>
            <a:fillRect/>
          </a:stretch>
        </p:blipFill>
        <p:spPr>
          <a:xfrm rot="10800000" flipH="1" flipV="1">
            <a:off x="11391415" y="1"/>
            <a:ext cx="800585" cy="635002"/>
          </a:xfrm>
          <a:custGeom>
            <a:avLst/>
            <a:gdLst>
              <a:gd name="connsiteX0" fmla="*/ 0 w 1247214"/>
              <a:gd name="connsiteY0" fmla="*/ 0 h 989256"/>
              <a:gd name="connsiteX1" fmla="*/ 1247214 w 1247214"/>
              <a:gd name="connsiteY1" fmla="*/ 0 h 989256"/>
              <a:gd name="connsiteX2" fmla="*/ 1247214 w 1247214"/>
              <a:gd name="connsiteY2" fmla="*/ 989256 h 989256"/>
              <a:gd name="connsiteX3" fmla="*/ 0 w 1247214"/>
              <a:gd name="connsiteY3" fmla="*/ 989256 h 989256"/>
            </a:gdLst>
            <a:ahLst/>
            <a:cxnLst>
              <a:cxn ang="0">
                <a:pos x="connsiteX0" y="connsiteY0"/>
              </a:cxn>
              <a:cxn ang="0">
                <a:pos x="connsiteX1" y="connsiteY1"/>
              </a:cxn>
              <a:cxn ang="0">
                <a:pos x="connsiteX2" y="connsiteY2"/>
              </a:cxn>
              <a:cxn ang="0">
                <a:pos x="connsiteX3" y="connsiteY3"/>
              </a:cxn>
            </a:cxnLst>
            <a:rect l="l" t="t" r="r" b="b"/>
            <a:pathLst>
              <a:path w="1247214" h="989256">
                <a:moveTo>
                  <a:pt x="0" y="0"/>
                </a:moveTo>
                <a:lnTo>
                  <a:pt x="1247214" y="0"/>
                </a:lnTo>
                <a:lnTo>
                  <a:pt x="1247214" y="989256"/>
                </a:lnTo>
                <a:lnTo>
                  <a:pt x="0" y="989256"/>
                </a:lnTo>
                <a:close/>
              </a:path>
            </a:pathLst>
          </a:custGeom>
        </p:spPr>
      </p:pic>
      <p:sp>
        <p:nvSpPr>
          <p:cNvPr id="11" name="文本框 10">
            <a:extLst>
              <a:ext uri="{FF2B5EF4-FFF2-40B4-BE49-F238E27FC236}">
                <a16:creationId xmlns="" xmlns:a16="http://schemas.microsoft.com/office/drawing/2014/main" id="{98FCCD9C-9842-4A00-A99B-12318ACBC240}"/>
              </a:ext>
            </a:extLst>
          </p:cNvPr>
          <p:cNvSpPr txBox="1"/>
          <p:nvPr/>
        </p:nvSpPr>
        <p:spPr>
          <a:xfrm>
            <a:off x="3749098" y="635004"/>
            <a:ext cx="4693803" cy="830997"/>
          </a:xfrm>
          <a:prstGeom prst="rect">
            <a:avLst/>
          </a:prstGeom>
          <a:noFill/>
        </p:spPr>
        <p:txBody>
          <a:bodyPr wrap="square" rtlCol="0">
            <a:spAutoFit/>
          </a:bodyPr>
          <a:lstStyle/>
          <a:p>
            <a:pPr algn="ctr"/>
            <a:r>
              <a:rPr lang="en-US" altLang="zh-CN" sz="4800" b="1">
                <a:solidFill>
                  <a:srgbClr val="5C4389"/>
                </a:solidFill>
                <a:latin typeface="Bodoni MT Condensed" panose="02070606080606020203" pitchFamily="18" charset="0"/>
                <a:ea typeface="DFSong-GB5" panose="02020509000000000000" pitchFamily="49" charset="-122"/>
                <a:cs typeface="DFSong-GB5" panose="02020509000000000000" pitchFamily="49" charset="-122"/>
              </a:rPr>
              <a:t>POWERPOINT TEMPLET </a:t>
            </a:r>
            <a:endParaRPr lang="zh-CN" altLang="en-US" sz="4800" b="1">
              <a:solidFill>
                <a:srgbClr val="5C4389"/>
              </a:solidFill>
              <a:latin typeface="Bodoni MT Condensed" panose="02070606080606020203" pitchFamily="18" charset="0"/>
              <a:ea typeface="DFSong-GB5" panose="02020509000000000000" pitchFamily="49" charset="-122"/>
              <a:cs typeface="DFSong-GB5" panose="02020509000000000000" pitchFamily="49" charset="-122"/>
            </a:endParaRPr>
          </a:p>
        </p:txBody>
      </p:sp>
      <p:sp>
        <p:nvSpPr>
          <p:cNvPr id="13" name="文本框 12">
            <a:extLst>
              <a:ext uri="{FF2B5EF4-FFF2-40B4-BE49-F238E27FC236}">
                <a16:creationId xmlns="" xmlns:a16="http://schemas.microsoft.com/office/drawing/2014/main" id="{407DAC29-6235-4D11-BB70-6F6798E280A2}"/>
              </a:ext>
            </a:extLst>
          </p:cNvPr>
          <p:cNvSpPr txBox="1"/>
          <p:nvPr/>
        </p:nvSpPr>
        <p:spPr>
          <a:xfrm>
            <a:off x="1536942" y="1655199"/>
            <a:ext cx="9118116" cy="4212179"/>
          </a:xfrm>
          <a:prstGeom prst="rect">
            <a:avLst/>
          </a:prstGeom>
          <a:noFill/>
        </p:spPr>
        <p:txBody>
          <a:bodyPr wrap="square" rtlCol="0">
            <a:spAutoFit/>
          </a:bodyPr>
          <a:lstStyle/>
          <a:p>
            <a:pPr algn="ctr">
              <a:lnSpc>
                <a:spcPct val="120000"/>
              </a:lnSpc>
            </a:pPr>
            <a:r>
              <a:rPr lang="en-US" altLang="zh-CN" sz="1400" b="1">
                <a:solidFill>
                  <a:srgbClr val="5C4389"/>
                </a:solidFill>
                <a:latin typeface="+mn-ea"/>
                <a:cs typeface="DFSong-GB5" panose="02020509000000000000" pitchFamily="49" charset="-122"/>
              </a:rPr>
              <a:t>lorem ipsum dolor sit amet, consectetuer adipiscing elit. maecenas porttitor congue massa. fusce posuere, magna </a:t>
            </a:r>
          </a:p>
          <a:p>
            <a:pPr algn="ctr">
              <a:lnSpc>
                <a:spcPct val="120000"/>
              </a:lnSpc>
            </a:pPr>
            <a:endParaRPr lang="en-US" altLang="zh-CN" sz="1400" b="1">
              <a:solidFill>
                <a:srgbClr val="5C4389"/>
              </a:solidFill>
              <a:latin typeface="+mn-ea"/>
              <a:cs typeface="DFSong-GB5" panose="02020509000000000000" pitchFamily="49" charset="-122"/>
            </a:endParaRPr>
          </a:p>
          <a:p>
            <a:pPr algn="ctr">
              <a:lnSpc>
                <a:spcPct val="120000"/>
              </a:lnSpc>
            </a:pPr>
            <a:endParaRPr lang="en-US" altLang="zh-CN" sz="1400" b="1">
              <a:solidFill>
                <a:srgbClr val="5C4389"/>
              </a:solidFill>
              <a:latin typeface="+mn-ea"/>
              <a:cs typeface="DFSong-GB5" panose="02020509000000000000" pitchFamily="49" charset="-122"/>
            </a:endParaRPr>
          </a:p>
          <a:p>
            <a:pPr algn="ctr">
              <a:lnSpc>
                <a:spcPct val="120000"/>
              </a:lnSpc>
            </a:pPr>
            <a:r>
              <a:rPr lang="en-US" altLang="zh-CN" sz="1400" b="1">
                <a:solidFill>
                  <a:srgbClr val="5C4389"/>
                </a:solidFill>
                <a:latin typeface="+mn-ea"/>
                <a:cs typeface="DFSong-GB5" panose="02020509000000000000" pitchFamily="49" charset="-122"/>
              </a:rPr>
              <a:t>sed pulvinar ultricies, purus lectus malesuada libero, sit amet commodo magna eros quis urna. nunc viverra imperdiet enim.</a:t>
            </a:r>
          </a:p>
          <a:p>
            <a:pPr algn="ctr">
              <a:lnSpc>
                <a:spcPct val="120000"/>
              </a:lnSpc>
            </a:pPr>
            <a:endParaRPr lang="en-US" altLang="zh-CN" sz="1400" b="1">
              <a:solidFill>
                <a:srgbClr val="5C4389"/>
              </a:solidFill>
              <a:latin typeface="+mn-ea"/>
              <a:cs typeface="DFSong-GB5" panose="02020509000000000000" pitchFamily="49" charset="-122"/>
            </a:endParaRPr>
          </a:p>
          <a:p>
            <a:pPr algn="ctr">
              <a:lnSpc>
                <a:spcPct val="120000"/>
              </a:lnSpc>
            </a:pPr>
            <a:r>
              <a:rPr lang="en-US" altLang="zh-CN" sz="1400" b="1">
                <a:solidFill>
                  <a:srgbClr val="5C4389"/>
                </a:solidFill>
                <a:latin typeface="+mn-ea"/>
                <a:cs typeface="DFSong-GB5" panose="02020509000000000000" pitchFamily="49" charset="-122"/>
              </a:rPr>
              <a:t>lorem ipsum dolor sit amet, consectetuer adipiscing elit. maecenas porttitor congue massa. fusce posuere, magna sed pulvinar ultricies, purus lectus malesuada libero, sit amet commodo magna eros quis urna. nunc viverra imperdiet enim.</a:t>
            </a:r>
          </a:p>
          <a:p>
            <a:pPr algn="ctr">
              <a:lnSpc>
                <a:spcPct val="120000"/>
              </a:lnSpc>
            </a:pPr>
            <a:endParaRPr lang="en-US" altLang="zh-CN" sz="1400" b="1">
              <a:solidFill>
                <a:srgbClr val="5C4389"/>
              </a:solidFill>
              <a:latin typeface="+mn-ea"/>
              <a:cs typeface="DFSong-GB5" panose="02020509000000000000" pitchFamily="49" charset="-122"/>
            </a:endParaRPr>
          </a:p>
          <a:p>
            <a:pPr algn="ctr">
              <a:lnSpc>
                <a:spcPct val="120000"/>
              </a:lnSpc>
            </a:pPr>
            <a:r>
              <a:rPr lang="en-US" altLang="zh-CN" sz="1400" b="1">
                <a:solidFill>
                  <a:srgbClr val="5C4389"/>
                </a:solidFill>
                <a:latin typeface="+mn-ea"/>
                <a:cs typeface="DFSong-GB5" panose="02020509000000000000" pitchFamily="49" charset="-122"/>
              </a:rPr>
              <a:t>fusce est. vivamus a tellus. pellentesque habitant morbi tristique senectus et netus et malesuada fames ac turpis egestas. proin pharetra nonummy pede.</a:t>
            </a:r>
          </a:p>
          <a:p>
            <a:pPr algn="ctr">
              <a:lnSpc>
                <a:spcPct val="120000"/>
              </a:lnSpc>
            </a:pPr>
            <a:endParaRPr lang="en-US" altLang="zh-CN" sz="1400" b="1">
              <a:solidFill>
                <a:srgbClr val="5C4389"/>
              </a:solidFill>
              <a:latin typeface="+mn-ea"/>
              <a:cs typeface="DFSong-GB5" panose="02020509000000000000" pitchFamily="49" charset="-122"/>
            </a:endParaRPr>
          </a:p>
          <a:p>
            <a:pPr algn="ctr">
              <a:lnSpc>
                <a:spcPct val="120000"/>
              </a:lnSpc>
            </a:pPr>
            <a:endParaRPr lang="en-US" altLang="zh-CN" sz="1400" b="1">
              <a:solidFill>
                <a:srgbClr val="5C4389"/>
              </a:solidFill>
              <a:latin typeface="+mn-ea"/>
              <a:cs typeface="DFSong-GB5" panose="02020509000000000000" pitchFamily="49" charset="-122"/>
            </a:endParaRPr>
          </a:p>
          <a:p>
            <a:pPr algn="ctr">
              <a:lnSpc>
                <a:spcPct val="120000"/>
              </a:lnSpc>
            </a:pPr>
            <a:r>
              <a:rPr lang="en-US" altLang="zh-CN" sz="1400" b="1">
                <a:solidFill>
                  <a:srgbClr val="5C4389"/>
                </a:solidFill>
                <a:latin typeface="+mn-ea"/>
                <a:cs typeface="DFSong-GB5" panose="02020509000000000000" pitchFamily="49" charset="-122"/>
              </a:rPr>
              <a:t>fusce est. vivamus a tellus. pellentesque habitant morbi tristique senectus et</a:t>
            </a:r>
          </a:p>
        </p:txBody>
      </p:sp>
      <p:pic>
        <p:nvPicPr>
          <p:cNvPr id="19" name="图片 18" descr="电脑萤幕的截图&#10;&#10;描述已自动生成">
            <a:extLst>
              <a:ext uri="{FF2B5EF4-FFF2-40B4-BE49-F238E27FC236}">
                <a16:creationId xmlns="" xmlns:a16="http://schemas.microsoft.com/office/drawing/2014/main" id="{3F87A788-1953-4D10-ABF3-3B7D66E5D27A}"/>
              </a:ext>
            </a:extLst>
          </p:cNvPr>
          <p:cNvPicPr>
            <a:picLocks noChangeAspect="1"/>
          </p:cNvPicPr>
          <p:nvPr/>
        </p:nvPicPr>
        <p:blipFill>
          <a:blip r:embed="rId5">
            <a:extLst>
              <a:ext uri="{28A0092B-C50C-407E-A947-70E740481C1C}">
                <a14:useLocalDpi xmlns:a14="http://schemas.microsoft.com/office/drawing/2010/main" val="0"/>
              </a:ext>
            </a:extLst>
          </a:blip>
          <a:srcRect r="74589"/>
          <a:stretch>
            <a:fillRect/>
          </a:stretch>
        </p:blipFill>
        <p:spPr>
          <a:xfrm>
            <a:off x="152643" y="1466001"/>
            <a:ext cx="1384300" cy="4393651"/>
          </a:xfrm>
          <a:custGeom>
            <a:avLst/>
            <a:gdLst>
              <a:gd name="connsiteX0" fmla="*/ 0 w 1384300"/>
              <a:gd name="connsiteY0" fmla="*/ 0 h 4393651"/>
              <a:gd name="connsiteX1" fmla="*/ 1384300 w 1384300"/>
              <a:gd name="connsiteY1" fmla="*/ 0 h 4393651"/>
              <a:gd name="connsiteX2" fmla="*/ 1384300 w 1384300"/>
              <a:gd name="connsiteY2" fmla="*/ 4393651 h 4393651"/>
              <a:gd name="connsiteX3" fmla="*/ 0 w 1384300"/>
              <a:gd name="connsiteY3" fmla="*/ 4393651 h 4393651"/>
            </a:gdLst>
            <a:ahLst/>
            <a:cxnLst>
              <a:cxn ang="0">
                <a:pos x="connsiteX0" y="connsiteY0"/>
              </a:cxn>
              <a:cxn ang="0">
                <a:pos x="connsiteX1" y="connsiteY1"/>
              </a:cxn>
              <a:cxn ang="0">
                <a:pos x="connsiteX2" y="connsiteY2"/>
              </a:cxn>
              <a:cxn ang="0">
                <a:pos x="connsiteX3" y="connsiteY3"/>
              </a:cxn>
            </a:cxnLst>
            <a:rect l="l" t="t" r="r" b="b"/>
            <a:pathLst>
              <a:path w="1384300" h="4393651">
                <a:moveTo>
                  <a:pt x="0" y="0"/>
                </a:moveTo>
                <a:lnTo>
                  <a:pt x="1384300" y="0"/>
                </a:lnTo>
                <a:lnTo>
                  <a:pt x="1384300" y="4393651"/>
                </a:lnTo>
                <a:lnTo>
                  <a:pt x="0" y="4393651"/>
                </a:lnTo>
                <a:close/>
              </a:path>
            </a:pathLst>
          </a:custGeom>
        </p:spPr>
      </p:pic>
      <p:pic>
        <p:nvPicPr>
          <p:cNvPr id="20" name="图片 19" descr="电脑萤幕的截图&#10;&#10;描述已自动生成">
            <a:extLst>
              <a:ext uri="{FF2B5EF4-FFF2-40B4-BE49-F238E27FC236}">
                <a16:creationId xmlns="" xmlns:a16="http://schemas.microsoft.com/office/drawing/2014/main" id="{79F26A0C-C044-4B68-B0CA-C6946634468C}"/>
              </a:ext>
            </a:extLst>
          </p:cNvPr>
          <p:cNvPicPr>
            <a:picLocks noChangeAspect="1"/>
          </p:cNvPicPr>
          <p:nvPr/>
        </p:nvPicPr>
        <p:blipFill>
          <a:blip r:embed="rId5">
            <a:extLst>
              <a:ext uri="{28A0092B-C50C-407E-A947-70E740481C1C}">
                <a14:useLocalDpi xmlns:a14="http://schemas.microsoft.com/office/drawing/2010/main" val="0"/>
              </a:ext>
            </a:extLst>
          </a:blip>
          <a:srcRect r="74589"/>
          <a:stretch>
            <a:fillRect/>
          </a:stretch>
        </p:blipFill>
        <p:spPr>
          <a:xfrm>
            <a:off x="10655058" y="1466001"/>
            <a:ext cx="1384300" cy="4393651"/>
          </a:xfrm>
          <a:custGeom>
            <a:avLst/>
            <a:gdLst>
              <a:gd name="connsiteX0" fmla="*/ 0 w 1384300"/>
              <a:gd name="connsiteY0" fmla="*/ 0 h 4393651"/>
              <a:gd name="connsiteX1" fmla="*/ 1384300 w 1384300"/>
              <a:gd name="connsiteY1" fmla="*/ 0 h 4393651"/>
              <a:gd name="connsiteX2" fmla="*/ 1384300 w 1384300"/>
              <a:gd name="connsiteY2" fmla="*/ 4393651 h 4393651"/>
              <a:gd name="connsiteX3" fmla="*/ 0 w 1384300"/>
              <a:gd name="connsiteY3" fmla="*/ 4393651 h 4393651"/>
            </a:gdLst>
            <a:ahLst/>
            <a:cxnLst>
              <a:cxn ang="0">
                <a:pos x="connsiteX0" y="connsiteY0"/>
              </a:cxn>
              <a:cxn ang="0">
                <a:pos x="connsiteX1" y="connsiteY1"/>
              </a:cxn>
              <a:cxn ang="0">
                <a:pos x="connsiteX2" y="connsiteY2"/>
              </a:cxn>
              <a:cxn ang="0">
                <a:pos x="connsiteX3" y="connsiteY3"/>
              </a:cxn>
            </a:cxnLst>
            <a:rect l="l" t="t" r="r" b="b"/>
            <a:pathLst>
              <a:path w="1384300" h="4393651">
                <a:moveTo>
                  <a:pt x="0" y="0"/>
                </a:moveTo>
                <a:lnTo>
                  <a:pt x="1384300" y="0"/>
                </a:lnTo>
                <a:lnTo>
                  <a:pt x="1384300" y="4393651"/>
                </a:lnTo>
                <a:lnTo>
                  <a:pt x="0" y="4393651"/>
                </a:lnTo>
                <a:close/>
              </a:path>
            </a:pathLst>
          </a:custGeom>
        </p:spPr>
      </p:pic>
      <p:pic>
        <p:nvPicPr>
          <p:cNvPr id="26" name="图片 25">
            <a:extLst>
              <a:ext uri="{FF2B5EF4-FFF2-40B4-BE49-F238E27FC236}">
                <a16:creationId xmlns="" xmlns:a16="http://schemas.microsoft.com/office/drawing/2014/main" id="{FDD94C74-38F3-47B2-B7DB-0CF3333070F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34095" y="6178868"/>
            <a:ext cx="3123810" cy="412699"/>
          </a:xfrm>
          <a:prstGeom prst="rect">
            <a:avLst/>
          </a:prstGeom>
        </p:spPr>
      </p:pic>
    </p:spTree>
    <p:extLst>
      <p:ext uri="{BB962C8B-B14F-4D97-AF65-F5344CB8AC3E}">
        <p14:creationId xmlns:p14="http://schemas.microsoft.com/office/powerpoint/2010/main" val="2893442718"/>
      </p:ext>
    </p:extLst>
  </p:cSld>
  <p:clrMapOvr>
    <a:masterClrMapping/>
  </p:clrMapOvr>
  <p:transition spd="slow">
    <p:randomBar dir="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a:extLst>
              <a:ext uri="{FF2B5EF4-FFF2-40B4-BE49-F238E27FC236}">
                <a16:creationId xmlns="" xmlns:a16="http://schemas.microsoft.com/office/drawing/2014/main" id="{F4B6BE02-C058-4DD1-BCC0-11387AD96F5A}"/>
              </a:ext>
            </a:extLst>
          </p:cNvPr>
          <p:cNvPicPr>
            <a:picLocks noChangeAspect="1"/>
          </p:cNvPicPr>
          <p:nvPr/>
        </p:nvPicPr>
        <p:blipFill>
          <a:blip r:embed="rId2">
            <a:alphaModFix/>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9" name="矩形 38">
            <a:extLst>
              <a:ext uri="{FF2B5EF4-FFF2-40B4-BE49-F238E27FC236}">
                <a16:creationId xmlns="" xmlns:a16="http://schemas.microsoft.com/office/drawing/2014/main" id="{95163DC1-5C5F-43DA-9CC8-53B32D8E0795}"/>
              </a:ext>
            </a:extLst>
          </p:cNvPr>
          <p:cNvSpPr/>
          <p:nvPr/>
        </p:nvSpPr>
        <p:spPr>
          <a:xfrm>
            <a:off x="0" y="0"/>
            <a:ext cx="12192000" cy="6858000"/>
          </a:xfrm>
          <a:prstGeom prst="rect">
            <a:avLst/>
          </a:prstGeom>
          <a:solidFill>
            <a:srgbClr val="BF9EC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7" name="图片 96" descr="文本&#10;&#10;描述已自动生成">
            <a:extLst>
              <a:ext uri="{FF2B5EF4-FFF2-40B4-BE49-F238E27FC236}">
                <a16:creationId xmlns="" xmlns:a16="http://schemas.microsoft.com/office/drawing/2014/main" id="{529FD5BE-D462-4CCB-9348-BB18BDD6260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10045267" y="3530137"/>
            <a:ext cx="1500720" cy="2143885"/>
          </a:xfrm>
          <a:prstGeom prst="rect">
            <a:avLst/>
          </a:prstGeom>
        </p:spPr>
      </p:pic>
      <p:pic>
        <p:nvPicPr>
          <p:cNvPr id="49" name="图片 48">
            <a:extLst>
              <a:ext uri="{FF2B5EF4-FFF2-40B4-BE49-F238E27FC236}">
                <a16:creationId xmlns="" xmlns:a16="http://schemas.microsoft.com/office/drawing/2014/main" id="{AE6FFC05-6556-471D-B2FD-5AC87E23DE83}"/>
              </a:ext>
            </a:extLst>
          </p:cNvPr>
          <p:cNvPicPr>
            <a:picLocks noChangeAspect="1"/>
          </p:cNvPicPr>
          <p:nvPr/>
        </p:nvPicPr>
        <p:blipFill>
          <a:blip r:embed="rId4"/>
          <a:stretch>
            <a:fillRect/>
          </a:stretch>
        </p:blipFill>
        <p:spPr>
          <a:xfrm>
            <a:off x="7583005" y="1567822"/>
            <a:ext cx="3134627" cy="2702518"/>
          </a:xfrm>
          <a:prstGeom prst="rect">
            <a:avLst/>
          </a:prstGeom>
        </p:spPr>
      </p:pic>
      <p:pic>
        <p:nvPicPr>
          <p:cNvPr id="45" name="图片 44">
            <a:extLst>
              <a:ext uri="{FF2B5EF4-FFF2-40B4-BE49-F238E27FC236}">
                <a16:creationId xmlns="" xmlns:a16="http://schemas.microsoft.com/office/drawing/2014/main" id="{72ECB7F0-89E2-47B5-B5E4-C2B099ADBDF1}"/>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582879" y="1183978"/>
            <a:ext cx="3134879" cy="3083607"/>
          </a:xfrm>
          <a:prstGeom prst="rect">
            <a:avLst/>
          </a:prstGeom>
        </p:spPr>
      </p:pic>
      <p:sp>
        <p:nvSpPr>
          <p:cNvPr id="51" name="文本框 50">
            <a:extLst>
              <a:ext uri="{FF2B5EF4-FFF2-40B4-BE49-F238E27FC236}">
                <a16:creationId xmlns="" xmlns:a16="http://schemas.microsoft.com/office/drawing/2014/main" id="{467F32C7-278D-4E7C-8660-DF7A617347E2}"/>
              </a:ext>
            </a:extLst>
          </p:cNvPr>
          <p:cNvSpPr txBox="1"/>
          <p:nvPr/>
        </p:nvSpPr>
        <p:spPr>
          <a:xfrm>
            <a:off x="1474242" y="712757"/>
            <a:ext cx="5499100" cy="830997"/>
          </a:xfrm>
          <a:prstGeom prst="rect">
            <a:avLst/>
          </a:prstGeom>
          <a:noFill/>
        </p:spPr>
        <p:txBody>
          <a:bodyPr wrap="square" rtlCol="0">
            <a:spAutoFit/>
          </a:bodyPr>
          <a:lstStyle/>
          <a:p>
            <a:r>
              <a:rPr lang="en-US" altLang="zh-CN" sz="4800" b="1">
                <a:solidFill>
                  <a:srgbClr val="5C4389"/>
                </a:solidFill>
                <a:latin typeface="Bodoni MT Condensed" panose="02070606080606020203" pitchFamily="18" charset="0"/>
                <a:ea typeface="DFSong-GB5" panose="02020509000000000000" pitchFamily="49" charset="-122"/>
                <a:cs typeface="DFSong-GB5" panose="02020509000000000000" pitchFamily="49" charset="-122"/>
              </a:rPr>
              <a:t>POWERPOINT TEMPLET </a:t>
            </a:r>
            <a:endParaRPr lang="zh-CN" altLang="en-US" sz="4800" b="1">
              <a:solidFill>
                <a:srgbClr val="5C4389"/>
              </a:solidFill>
              <a:latin typeface="Bodoni MT Condensed" panose="02070606080606020203" pitchFamily="18" charset="0"/>
              <a:ea typeface="DFSong-GB5" panose="02020509000000000000" pitchFamily="49" charset="-122"/>
              <a:cs typeface="DFSong-GB5" panose="02020509000000000000" pitchFamily="49" charset="-122"/>
            </a:endParaRPr>
          </a:p>
        </p:txBody>
      </p:sp>
      <p:sp>
        <p:nvSpPr>
          <p:cNvPr id="54" name="文本框 53">
            <a:extLst>
              <a:ext uri="{FF2B5EF4-FFF2-40B4-BE49-F238E27FC236}">
                <a16:creationId xmlns="" xmlns:a16="http://schemas.microsoft.com/office/drawing/2014/main" id="{582F6D02-5278-4EFC-8B17-7648F742C7BD}"/>
              </a:ext>
            </a:extLst>
          </p:cNvPr>
          <p:cNvSpPr txBox="1"/>
          <p:nvPr/>
        </p:nvSpPr>
        <p:spPr>
          <a:xfrm>
            <a:off x="1474242" y="1655199"/>
            <a:ext cx="5499100" cy="2143920"/>
          </a:xfrm>
          <a:prstGeom prst="rect">
            <a:avLst/>
          </a:prstGeom>
          <a:noFill/>
        </p:spPr>
        <p:txBody>
          <a:bodyPr wrap="square" rtlCol="0">
            <a:spAutoFit/>
          </a:bodyPr>
          <a:lstStyle/>
          <a:p>
            <a:pPr>
              <a:lnSpc>
                <a:spcPct val="120000"/>
              </a:lnSpc>
            </a:pPr>
            <a:r>
              <a:rPr lang="en-US" altLang="zh-CN" sz="1400" b="1">
                <a:solidFill>
                  <a:srgbClr val="5C4389"/>
                </a:solidFill>
                <a:latin typeface="+mn-ea"/>
                <a:cs typeface="DFSong-GB5" panose="02020509000000000000" pitchFamily="49" charset="-122"/>
              </a:rPr>
              <a:t>Lorem ipsum dolor sit amet, consectetuer adipiscing elit. Maecenas porttitor congue massa. Fusce posuere, magna sed pulvinar ultricies, purus lectus malesuada libero, sit amet</a:t>
            </a:r>
          </a:p>
          <a:p>
            <a:pPr>
              <a:lnSpc>
                <a:spcPct val="120000"/>
              </a:lnSpc>
            </a:pPr>
            <a:endParaRPr lang="en-US" altLang="zh-CN" sz="1400" b="1">
              <a:solidFill>
                <a:srgbClr val="5C4389"/>
              </a:solidFill>
              <a:latin typeface="+mn-ea"/>
              <a:cs typeface="DFSong-GB5" panose="02020509000000000000" pitchFamily="49" charset="-122"/>
            </a:endParaRPr>
          </a:p>
          <a:p>
            <a:pPr>
              <a:lnSpc>
                <a:spcPct val="120000"/>
              </a:lnSpc>
            </a:pPr>
            <a:r>
              <a:rPr lang="en-US" altLang="zh-CN" sz="1400" b="1">
                <a:solidFill>
                  <a:srgbClr val="5C4389"/>
                </a:solidFill>
                <a:latin typeface="+mn-ea"/>
                <a:cs typeface="DFSong-GB5" panose="02020509000000000000" pitchFamily="49" charset="-122"/>
              </a:rPr>
              <a:t>commodo magna eros quis urna. Nunc viverra imperdiet enim.</a:t>
            </a:r>
          </a:p>
          <a:p>
            <a:pPr>
              <a:lnSpc>
                <a:spcPct val="120000"/>
              </a:lnSpc>
            </a:pPr>
            <a:r>
              <a:rPr lang="en-US" altLang="zh-CN" sz="1400" b="1">
                <a:solidFill>
                  <a:srgbClr val="5C4389"/>
                </a:solidFill>
                <a:latin typeface="+mn-ea"/>
                <a:cs typeface="DFSong-GB5" panose="02020509000000000000" pitchFamily="49" charset="-122"/>
              </a:rPr>
              <a:t>Fusce est. Vivamus a tellus. Pellentesque habitant morbi tristique senectus et netus et malesuada fames ac turpis egestas. Proin pharetra nonummy pede.</a:t>
            </a:r>
          </a:p>
        </p:txBody>
      </p:sp>
      <p:pic>
        <p:nvPicPr>
          <p:cNvPr id="77" name="图片 76">
            <a:extLst>
              <a:ext uri="{FF2B5EF4-FFF2-40B4-BE49-F238E27FC236}">
                <a16:creationId xmlns="" xmlns:a16="http://schemas.microsoft.com/office/drawing/2014/main" id="{7FC3748E-B57F-4F7A-988D-1E754B590E66}"/>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flipH="1">
            <a:off x="646013" y="4714114"/>
            <a:ext cx="1656457" cy="1431130"/>
          </a:xfrm>
          <a:prstGeom prst="rect">
            <a:avLst/>
          </a:prstGeom>
        </p:spPr>
      </p:pic>
      <p:pic>
        <p:nvPicPr>
          <p:cNvPr id="78" name="图片 77">
            <a:extLst>
              <a:ext uri="{FF2B5EF4-FFF2-40B4-BE49-F238E27FC236}">
                <a16:creationId xmlns="" xmlns:a16="http://schemas.microsoft.com/office/drawing/2014/main" id="{159D4AB1-A73C-4C1B-BCC8-D3EA817DAF53}"/>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644198" y="4510848"/>
            <a:ext cx="1660088" cy="1632937"/>
          </a:xfrm>
          <a:prstGeom prst="rect">
            <a:avLst/>
          </a:prstGeom>
        </p:spPr>
      </p:pic>
      <p:sp>
        <p:nvSpPr>
          <p:cNvPr id="86" name="文本框 85">
            <a:extLst>
              <a:ext uri="{FF2B5EF4-FFF2-40B4-BE49-F238E27FC236}">
                <a16:creationId xmlns="" xmlns:a16="http://schemas.microsoft.com/office/drawing/2014/main" id="{7D450FFC-C71B-4135-B2BA-65C5E91D3254}"/>
              </a:ext>
            </a:extLst>
          </p:cNvPr>
          <p:cNvSpPr txBox="1"/>
          <p:nvPr/>
        </p:nvSpPr>
        <p:spPr>
          <a:xfrm>
            <a:off x="2562498" y="4840788"/>
            <a:ext cx="3123158" cy="584775"/>
          </a:xfrm>
          <a:prstGeom prst="rect">
            <a:avLst/>
          </a:prstGeom>
          <a:noFill/>
        </p:spPr>
        <p:txBody>
          <a:bodyPr wrap="square" rtlCol="0">
            <a:spAutoFit/>
          </a:bodyPr>
          <a:lstStyle/>
          <a:p>
            <a:r>
              <a:rPr lang="en-US" altLang="zh-CN" sz="3200" b="1">
                <a:solidFill>
                  <a:srgbClr val="5C4389"/>
                </a:solidFill>
                <a:latin typeface="Bodoni MT Condensed" panose="02070606080606020203" pitchFamily="18" charset="0"/>
                <a:ea typeface="DFSong-GB5" panose="02020509000000000000" pitchFamily="49" charset="-122"/>
                <a:cs typeface="DFSong-GB5" panose="02020509000000000000" pitchFamily="49" charset="-122"/>
              </a:rPr>
              <a:t>DESIGNED BY XIAO</a:t>
            </a:r>
            <a:endParaRPr lang="zh-CN" altLang="en-US" sz="3200" b="1">
              <a:solidFill>
                <a:srgbClr val="5C4389"/>
              </a:solidFill>
              <a:latin typeface="Bodoni MT Condensed" panose="02070606080606020203" pitchFamily="18" charset="0"/>
              <a:ea typeface="DFSong-GB5" panose="02020509000000000000" pitchFamily="49" charset="-122"/>
              <a:cs typeface="DFSong-GB5" panose="02020509000000000000" pitchFamily="49" charset="-122"/>
            </a:endParaRPr>
          </a:p>
        </p:txBody>
      </p:sp>
      <p:sp>
        <p:nvSpPr>
          <p:cNvPr id="87" name="文本框 86">
            <a:extLst>
              <a:ext uri="{FF2B5EF4-FFF2-40B4-BE49-F238E27FC236}">
                <a16:creationId xmlns="" xmlns:a16="http://schemas.microsoft.com/office/drawing/2014/main" id="{597373EC-0255-4329-B249-329DCF8C125C}"/>
              </a:ext>
            </a:extLst>
          </p:cNvPr>
          <p:cNvSpPr txBox="1"/>
          <p:nvPr/>
        </p:nvSpPr>
        <p:spPr>
          <a:xfrm>
            <a:off x="2562498" y="5552518"/>
            <a:ext cx="8155134" cy="592726"/>
          </a:xfrm>
          <a:prstGeom prst="rect">
            <a:avLst/>
          </a:prstGeom>
          <a:noFill/>
        </p:spPr>
        <p:txBody>
          <a:bodyPr wrap="square" rtlCol="0">
            <a:spAutoFit/>
          </a:bodyPr>
          <a:lstStyle/>
          <a:p>
            <a:pPr>
              <a:lnSpc>
                <a:spcPct val="120000"/>
              </a:lnSpc>
            </a:pPr>
            <a:r>
              <a:rPr lang="en-US" altLang="zh-CN" sz="1400" b="1">
                <a:solidFill>
                  <a:srgbClr val="5C4389"/>
                </a:solidFill>
                <a:latin typeface="+mn-ea"/>
                <a:cs typeface="DFSong-GB5" panose="02020509000000000000" pitchFamily="49" charset="-122"/>
              </a:rPr>
              <a:t>Lorem ipsum dolor sit amet, consectetuer adipiscing elit. Maecenas porttitor congue massa. Fusce posuere, magna sed pulvinar ultricies, purus lectus malesuada libero, sit amet</a:t>
            </a:r>
          </a:p>
        </p:txBody>
      </p:sp>
      <p:pic>
        <p:nvPicPr>
          <p:cNvPr id="107" name="图片 106" descr="电脑萤幕的截图&#10;&#10;描述已自动生成">
            <a:extLst>
              <a:ext uri="{FF2B5EF4-FFF2-40B4-BE49-F238E27FC236}">
                <a16:creationId xmlns="" xmlns:a16="http://schemas.microsoft.com/office/drawing/2014/main" id="{AFDD3FC5-708A-4A8F-8C9C-B71D4F9B75E3}"/>
              </a:ext>
            </a:extLst>
          </p:cNvPr>
          <p:cNvPicPr>
            <a:picLocks noChangeAspect="1"/>
          </p:cNvPicPr>
          <p:nvPr/>
        </p:nvPicPr>
        <p:blipFill>
          <a:blip r:embed="rId7">
            <a:extLst>
              <a:ext uri="{28A0092B-C50C-407E-A947-70E740481C1C}">
                <a14:useLocalDpi xmlns:a14="http://schemas.microsoft.com/office/drawing/2010/main" val="0"/>
              </a:ext>
            </a:extLst>
          </a:blip>
          <a:srcRect r="65822" b="70675"/>
          <a:stretch>
            <a:fillRect/>
          </a:stretch>
        </p:blipFill>
        <p:spPr>
          <a:xfrm>
            <a:off x="5282126" y="3743858"/>
            <a:ext cx="1627747" cy="1047453"/>
          </a:xfrm>
          <a:custGeom>
            <a:avLst/>
            <a:gdLst>
              <a:gd name="connsiteX0" fmla="*/ 0 w 1627747"/>
              <a:gd name="connsiteY0" fmla="*/ 0 h 1047453"/>
              <a:gd name="connsiteX1" fmla="*/ 1039161 w 1627747"/>
              <a:gd name="connsiteY1" fmla="*/ 0 h 1047453"/>
              <a:gd name="connsiteX2" fmla="*/ 1627747 w 1627747"/>
              <a:gd name="connsiteY2" fmla="*/ 0 h 1047453"/>
              <a:gd name="connsiteX3" fmla="*/ 1627747 w 1627747"/>
              <a:gd name="connsiteY3" fmla="*/ 523963 h 1047453"/>
              <a:gd name="connsiteX4" fmla="*/ 1039161 w 1627747"/>
              <a:gd name="connsiteY4" fmla="*/ 523963 h 1047453"/>
              <a:gd name="connsiteX5" fmla="*/ 1039161 w 1627747"/>
              <a:gd name="connsiteY5" fmla="*/ 1047453 h 1047453"/>
              <a:gd name="connsiteX6" fmla="*/ 0 w 1627747"/>
              <a:gd name="connsiteY6" fmla="*/ 1047453 h 1047453"/>
              <a:gd name="connsiteX7" fmla="*/ 0 w 1627747"/>
              <a:gd name="connsiteY7" fmla="*/ 523963 h 1047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7747" h="1047453">
                <a:moveTo>
                  <a:pt x="0" y="0"/>
                </a:moveTo>
                <a:lnTo>
                  <a:pt x="1039161" y="0"/>
                </a:lnTo>
                <a:lnTo>
                  <a:pt x="1627747" y="0"/>
                </a:lnTo>
                <a:lnTo>
                  <a:pt x="1627747" y="523963"/>
                </a:lnTo>
                <a:lnTo>
                  <a:pt x="1039161" y="523963"/>
                </a:lnTo>
                <a:lnTo>
                  <a:pt x="1039161" y="1047453"/>
                </a:lnTo>
                <a:lnTo>
                  <a:pt x="0" y="1047453"/>
                </a:lnTo>
                <a:lnTo>
                  <a:pt x="0" y="523963"/>
                </a:lnTo>
                <a:close/>
              </a:path>
            </a:pathLst>
          </a:custGeom>
        </p:spPr>
      </p:pic>
      <p:pic>
        <p:nvPicPr>
          <p:cNvPr id="66" name="图片 65">
            <a:extLst>
              <a:ext uri="{FF2B5EF4-FFF2-40B4-BE49-F238E27FC236}">
                <a16:creationId xmlns="" xmlns:a16="http://schemas.microsoft.com/office/drawing/2014/main" id="{BEE85AB9-D6E8-4BC4-A14A-05F0BF059D5D}"/>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6287492" y="1043021"/>
            <a:ext cx="622381" cy="170468"/>
          </a:xfrm>
          <a:prstGeom prst="rect">
            <a:avLst/>
          </a:prstGeom>
        </p:spPr>
      </p:pic>
      <p:pic>
        <p:nvPicPr>
          <p:cNvPr id="123" name="图片 122">
            <a:extLst>
              <a:ext uri="{FF2B5EF4-FFF2-40B4-BE49-F238E27FC236}">
                <a16:creationId xmlns="" xmlns:a16="http://schemas.microsoft.com/office/drawing/2014/main" id="{BECEA232-BEFE-4BBE-B151-5200ED1CB15C}"/>
              </a:ext>
            </a:extLst>
          </p:cNvPr>
          <p:cNvPicPr>
            <a:picLocks noChangeAspect="1"/>
          </p:cNvPicPr>
          <p:nvPr/>
        </p:nvPicPr>
        <p:blipFill>
          <a:blip r:embed="rId9"/>
          <a:stretch>
            <a:fillRect/>
          </a:stretch>
        </p:blipFill>
        <p:spPr>
          <a:xfrm>
            <a:off x="10200541" y="0"/>
            <a:ext cx="1190171" cy="1727328"/>
          </a:xfrm>
          <a:prstGeom prst="rect">
            <a:avLst/>
          </a:prstGeom>
        </p:spPr>
      </p:pic>
      <p:sp>
        <p:nvSpPr>
          <p:cNvPr id="98" name="文本框 97">
            <a:extLst>
              <a:ext uri="{FF2B5EF4-FFF2-40B4-BE49-F238E27FC236}">
                <a16:creationId xmlns="" xmlns:a16="http://schemas.microsoft.com/office/drawing/2014/main" id="{CF9FC6B8-54E8-49DF-81B4-2595C8EE087C}"/>
              </a:ext>
            </a:extLst>
          </p:cNvPr>
          <p:cNvSpPr txBox="1"/>
          <p:nvPr/>
        </p:nvSpPr>
        <p:spPr>
          <a:xfrm>
            <a:off x="208397" y="158702"/>
            <a:ext cx="1384300" cy="338554"/>
          </a:xfrm>
          <a:prstGeom prst="rect">
            <a:avLst/>
          </a:prstGeom>
          <a:noFill/>
        </p:spPr>
        <p:txBody>
          <a:bodyPr wrap="square" rtlCol="0">
            <a:spAutoFit/>
          </a:bodyPr>
          <a:lstStyle/>
          <a:p>
            <a:r>
              <a:rPr lang="en-US" altLang="zh-CN" sz="1600" b="1">
                <a:solidFill>
                  <a:schemeClr val="bg1"/>
                </a:solidFill>
                <a:latin typeface="Bodoni MT Condensed" panose="02070606080606020203" pitchFamily="18" charset="0"/>
                <a:ea typeface="DFSong-GB5" panose="02020509000000000000" pitchFamily="49" charset="-122"/>
                <a:cs typeface="DFSong-GB5" panose="02020509000000000000" pitchFamily="49" charset="-122"/>
              </a:rPr>
              <a:t>2020/10/23</a:t>
            </a:r>
            <a:endParaRPr lang="zh-CN" altLang="en-US" sz="1600" b="1">
              <a:solidFill>
                <a:schemeClr val="bg1"/>
              </a:solidFill>
              <a:latin typeface="Bodoni MT Condensed" panose="02070606080606020203" pitchFamily="18" charset="0"/>
              <a:ea typeface="DFSong-GB5" panose="02020509000000000000" pitchFamily="49" charset="-122"/>
              <a:cs typeface="DFSong-GB5" panose="02020509000000000000" pitchFamily="49" charset="-122"/>
            </a:endParaRPr>
          </a:p>
        </p:txBody>
      </p:sp>
      <p:sp>
        <p:nvSpPr>
          <p:cNvPr id="125" name="文本框 124">
            <a:extLst>
              <a:ext uri="{FF2B5EF4-FFF2-40B4-BE49-F238E27FC236}">
                <a16:creationId xmlns="" xmlns:a16="http://schemas.microsoft.com/office/drawing/2014/main" id="{EEA61215-E941-4009-9FA8-8CF2DCFEC99D}"/>
              </a:ext>
            </a:extLst>
          </p:cNvPr>
          <p:cNvSpPr txBox="1"/>
          <p:nvPr/>
        </p:nvSpPr>
        <p:spPr>
          <a:xfrm>
            <a:off x="10321999" y="6360745"/>
            <a:ext cx="1661605" cy="338554"/>
          </a:xfrm>
          <a:prstGeom prst="rect">
            <a:avLst/>
          </a:prstGeom>
          <a:noFill/>
        </p:spPr>
        <p:txBody>
          <a:bodyPr wrap="square" rtlCol="0">
            <a:spAutoFit/>
          </a:bodyPr>
          <a:lstStyle/>
          <a:p>
            <a:pPr algn="r"/>
            <a:r>
              <a:rPr lang="en-US" altLang="zh-CN" sz="1600" b="1">
                <a:solidFill>
                  <a:schemeClr val="bg1"/>
                </a:solidFill>
                <a:latin typeface="Bodoni MT Condensed" panose="02070606080606020203" pitchFamily="18" charset="0"/>
                <a:ea typeface="DFSong-GB5" panose="02020509000000000000" pitchFamily="49" charset="-122"/>
                <a:cs typeface="DFSong-GB5" panose="02020509000000000000" pitchFamily="49" charset="-122"/>
              </a:rPr>
              <a:t>Designed by xiao</a:t>
            </a:r>
            <a:endParaRPr lang="zh-CN" altLang="en-US" sz="1600" b="1">
              <a:solidFill>
                <a:schemeClr val="bg1"/>
              </a:solidFill>
              <a:latin typeface="Bodoni MT Condensed" panose="02070606080606020203" pitchFamily="18" charset="0"/>
              <a:ea typeface="DFSong-GB5" panose="02020509000000000000" pitchFamily="49" charset="-122"/>
              <a:cs typeface="DFSong-GB5" panose="02020509000000000000" pitchFamily="49" charset="-122"/>
            </a:endParaRPr>
          </a:p>
        </p:txBody>
      </p:sp>
    </p:spTree>
    <p:extLst>
      <p:ext uri="{BB962C8B-B14F-4D97-AF65-F5344CB8AC3E}">
        <p14:creationId xmlns:p14="http://schemas.microsoft.com/office/powerpoint/2010/main" val="933891557"/>
      </p:ext>
    </p:extLst>
  </p:cSld>
  <p:clrMapOvr>
    <a:masterClrMapping/>
  </p:clrMapOvr>
  <p:transition spd="slow">
    <p:randomBa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166338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195753" y="3244334"/>
            <a:ext cx="5658793" cy="1477328"/>
          </a:xfrm>
          <a:prstGeom prst="rect">
            <a:avLst/>
          </a:prstGeom>
        </p:spPr>
        <p:txBody>
          <a:bodyPr wrap="none">
            <a:spAutoFit/>
          </a:bodyPr>
          <a:lstStyle/>
          <a:p>
            <a:r>
              <a:rPr lang="zh-CN" altLang="en-US" b="1" u="sng" dirty="0">
                <a:solidFill>
                  <a:srgbClr val="0033CC"/>
                </a:solidFill>
                <a:latin typeface="微软雅黑" panose="020B0503020204020204" pitchFamily="34" charset="-122"/>
                <a:ea typeface="微软雅黑" panose="020B0503020204020204" pitchFamily="34" charset="-122"/>
                <a:hlinkClick r:id="rId2"/>
              </a:rPr>
              <a:t>忘吃药的晓公</a:t>
            </a:r>
            <a:r>
              <a:rPr lang="zh-CN" altLang="en-US" b="1" u="sng" dirty="0" smtClean="0">
                <a:solidFill>
                  <a:srgbClr val="0033CC"/>
                </a:solidFill>
                <a:latin typeface="微软雅黑" panose="020B0503020204020204" pitchFamily="34" charset="-122"/>
                <a:ea typeface="微软雅黑" panose="020B0503020204020204" pitchFamily="34" charset="-122"/>
                <a:hlinkClick r:id="rId2"/>
              </a:rPr>
              <a:t>子</a:t>
            </a:r>
            <a:r>
              <a:rPr lang="zh-CN" altLang="en-US" b="1" u="sng" dirty="0" smtClean="0">
                <a:solidFill>
                  <a:srgbClr val="0033CC"/>
                </a:solidFill>
                <a:latin typeface="微软雅黑" panose="020B0503020204020204" pitchFamily="34" charset="-122"/>
                <a:ea typeface="微软雅黑" panose="020B0503020204020204" pitchFamily="34" charset="-122"/>
              </a:rPr>
              <a:t>  作品</a:t>
            </a:r>
            <a:endParaRPr lang="en-US" altLang="zh-CN" b="1" u="sng" dirty="0" smtClean="0">
              <a:solidFill>
                <a:srgbClr val="0033CC"/>
              </a:solidFill>
              <a:latin typeface="微软雅黑" panose="020B0503020204020204" pitchFamily="34" charset="-122"/>
              <a:ea typeface="微软雅黑" panose="020B0503020204020204" pitchFamily="34" charset="-122"/>
            </a:endParaRPr>
          </a:p>
          <a:p>
            <a:endParaRPr lang="en-US" altLang="zh-CN" b="1" u="sng" dirty="0">
              <a:solidFill>
                <a:srgbClr val="0033CC"/>
              </a:solidFill>
              <a:latin typeface="微软雅黑" panose="020B0503020204020204" pitchFamily="34" charset="-122"/>
              <a:ea typeface="微软雅黑" panose="020B0503020204020204" pitchFamily="34" charset="-122"/>
            </a:endParaRPr>
          </a:p>
          <a:p>
            <a:endParaRPr lang="en-US" altLang="zh-CN" b="1" u="sng" dirty="0" smtClean="0">
              <a:solidFill>
                <a:srgbClr val="0033CC"/>
              </a:solidFill>
              <a:latin typeface="微软雅黑" panose="020B0503020204020204" pitchFamily="34" charset="-122"/>
              <a:ea typeface="微软雅黑" panose="020B0503020204020204" pitchFamily="34" charset="-122"/>
            </a:endParaRPr>
          </a:p>
          <a:p>
            <a:endParaRPr lang="en-US" altLang="zh-CN" b="1" u="sng" dirty="0">
              <a:solidFill>
                <a:srgbClr val="0033CC"/>
              </a:solidFill>
              <a:latin typeface="微软雅黑" panose="020B0503020204020204" pitchFamily="34" charset="-122"/>
              <a:ea typeface="微软雅黑" panose="020B0503020204020204" pitchFamily="34" charset="-122"/>
            </a:endParaRPr>
          </a:p>
          <a:p>
            <a:r>
              <a:rPr lang="en-US" altLang="zh-CN" b="1" u="sng" dirty="0" smtClean="0">
                <a:solidFill>
                  <a:srgbClr val="0033CC"/>
                </a:solidFill>
                <a:latin typeface="微软雅黑" panose="020B0503020204020204" pitchFamily="34" charset="-122"/>
                <a:ea typeface="微软雅黑" panose="020B0503020204020204" pitchFamily="34" charset="-122"/>
              </a:rPr>
              <a:t>51PPT</a:t>
            </a:r>
            <a:r>
              <a:rPr lang="zh-CN" altLang="en-US" b="1" u="sng" dirty="0" smtClean="0">
                <a:solidFill>
                  <a:srgbClr val="0033CC"/>
                </a:solidFill>
                <a:latin typeface="微软雅黑" panose="020B0503020204020204" pitchFamily="34" charset="-122"/>
                <a:ea typeface="微软雅黑" panose="020B0503020204020204" pitchFamily="34" charset="-122"/>
              </a:rPr>
              <a:t>模板网   </a:t>
            </a:r>
            <a:r>
              <a:rPr lang="en-US" altLang="zh-CN" b="1" u="sng" dirty="0" smtClean="0">
                <a:solidFill>
                  <a:srgbClr val="0033CC"/>
                </a:solidFill>
                <a:latin typeface="微软雅黑" panose="020B0503020204020204" pitchFamily="34" charset="-122"/>
                <a:ea typeface="微软雅黑" panose="020B0503020204020204" pitchFamily="34" charset="-122"/>
                <a:hlinkClick r:id="rId3"/>
              </a:rPr>
              <a:t>www.51pptmoban.com</a:t>
            </a:r>
            <a:r>
              <a:rPr lang="en-US" altLang="zh-CN" b="1" u="sng" dirty="0" smtClean="0">
                <a:solidFill>
                  <a:srgbClr val="0033CC"/>
                </a:solidFill>
                <a:latin typeface="微软雅黑" panose="020B0503020204020204" pitchFamily="34" charset="-122"/>
                <a:ea typeface="微软雅黑" panose="020B0503020204020204" pitchFamily="34" charset="-122"/>
              </a:rPr>
              <a:t>   </a:t>
            </a:r>
            <a:r>
              <a:rPr lang="zh-CN" altLang="en-US" b="1" u="sng" dirty="0" smtClean="0">
                <a:solidFill>
                  <a:srgbClr val="0033CC"/>
                </a:solidFill>
                <a:latin typeface="微软雅黑" panose="020B0503020204020204" pitchFamily="34" charset="-122"/>
                <a:ea typeface="微软雅黑" panose="020B0503020204020204" pitchFamily="34" charset="-122"/>
              </a:rPr>
              <a:t>授权发布</a:t>
            </a:r>
            <a:endParaRPr lang="zh-CN" altLang="en-US" dirty="0"/>
          </a:p>
        </p:txBody>
      </p:sp>
    </p:spTree>
    <p:extLst>
      <p:ext uri="{BB962C8B-B14F-4D97-AF65-F5344CB8AC3E}">
        <p14:creationId xmlns:p14="http://schemas.microsoft.com/office/powerpoint/2010/main" val="5503201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a:extLst>
              <a:ext uri="{FF2B5EF4-FFF2-40B4-BE49-F238E27FC236}">
                <a16:creationId xmlns="" xmlns:a16="http://schemas.microsoft.com/office/drawing/2014/main" id="{F4B6BE02-C058-4DD1-BCC0-11387AD96F5A}"/>
              </a:ext>
            </a:extLst>
          </p:cNvPr>
          <p:cNvPicPr>
            <a:picLocks noChangeAspect="1"/>
          </p:cNvPicPr>
          <p:nvPr/>
        </p:nvPicPr>
        <p:blipFill>
          <a:blip r:embed="rId2">
            <a:alphaModFix/>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9" name="矩形 38">
            <a:extLst>
              <a:ext uri="{FF2B5EF4-FFF2-40B4-BE49-F238E27FC236}">
                <a16:creationId xmlns="" xmlns:a16="http://schemas.microsoft.com/office/drawing/2014/main" id="{95163DC1-5C5F-43DA-9CC8-53B32D8E0795}"/>
              </a:ext>
            </a:extLst>
          </p:cNvPr>
          <p:cNvSpPr/>
          <p:nvPr/>
        </p:nvSpPr>
        <p:spPr>
          <a:xfrm>
            <a:off x="0" y="0"/>
            <a:ext cx="12192000" cy="6858000"/>
          </a:xfrm>
          <a:prstGeom prst="rect">
            <a:avLst/>
          </a:prstGeom>
          <a:solidFill>
            <a:srgbClr val="BF9EC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7" name="图片 96" descr="文本&#10;&#10;描述已自动生成">
            <a:extLst>
              <a:ext uri="{FF2B5EF4-FFF2-40B4-BE49-F238E27FC236}">
                <a16:creationId xmlns="" xmlns:a16="http://schemas.microsoft.com/office/drawing/2014/main" id="{529FD5BE-D462-4CCB-9348-BB18BDD6260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10045267" y="3530137"/>
            <a:ext cx="1500720" cy="2143885"/>
          </a:xfrm>
          <a:prstGeom prst="rect">
            <a:avLst/>
          </a:prstGeom>
        </p:spPr>
      </p:pic>
      <p:pic>
        <p:nvPicPr>
          <p:cNvPr id="49" name="图片 48">
            <a:extLst>
              <a:ext uri="{FF2B5EF4-FFF2-40B4-BE49-F238E27FC236}">
                <a16:creationId xmlns="" xmlns:a16="http://schemas.microsoft.com/office/drawing/2014/main" id="{AE6FFC05-6556-471D-B2FD-5AC87E23DE83}"/>
              </a:ext>
            </a:extLst>
          </p:cNvPr>
          <p:cNvPicPr>
            <a:picLocks noChangeAspect="1"/>
          </p:cNvPicPr>
          <p:nvPr/>
        </p:nvPicPr>
        <p:blipFill>
          <a:blip r:embed="rId4"/>
          <a:stretch>
            <a:fillRect/>
          </a:stretch>
        </p:blipFill>
        <p:spPr>
          <a:xfrm>
            <a:off x="7583005" y="1567822"/>
            <a:ext cx="3134627" cy="2702518"/>
          </a:xfrm>
          <a:prstGeom prst="rect">
            <a:avLst/>
          </a:prstGeom>
        </p:spPr>
      </p:pic>
      <p:pic>
        <p:nvPicPr>
          <p:cNvPr id="45" name="图片 44">
            <a:extLst>
              <a:ext uri="{FF2B5EF4-FFF2-40B4-BE49-F238E27FC236}">
                <a16:creationId xmlns="" xmlns:a16="http://schemas.microsoft.com/office/drawing/2014/main" id="{72ECB7F0-89E2-47B5-B5E4-C2B099ADBDF1}"/>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582879" y="1183978"/>
            <a:ext cx="3134879" cy="3083607"/>
          </a:xfrm>
          <a:prstGeom prst="rect">
            <a:avLst/>
          </a:prstGeom>
        </p:spPr>
      </p:pic>
      <p:sp>
        <p:nvSpPr>
          <p:cNvPr id="51" name="文本框 50">
            <a:extLst>
              <a:ext uri="{FF2B5EF4-FFF2-40B4-BE49-F238E27FC236}">
                <a16:creationId xmlns="" xmlns:a16="http://schemas.microsoft.com/office/drawing/2014/main" id="{467F32C7-278D-4E7C-8660-DF7A617347E2}"/>
              </a:ext>
            </a:extLst>
          </p:cNvPr>
          <p:cNvSpPr txBox="1"/>
          <p:nvPr/>
        </p:nvSpPr>
        <p:spPr>
          <a:xfrm>
            <a:off x="1474242" y="712757"/>
            <a:ext cx="5499100" cy="830997"/>
          </a:xfrm>
          <a:prstGeom prst="rect">
            <a:avLst/>
          </a:prstGeom>
          <a:noFill/>
        </p:spPr>
        <p:txBody>
          <a:bodyPr wrap="square" rtlCol="0">
            <a:spAutoFit/>
          </a:bodyPr>
          <a:lstStyle/>
          <a:p>
            <a:r>
              <a:rPr lang="en-US" altLang="zh-CN" sz="4800" b="1">
                <a:solidFill>
                  <a:srgbClr val="5C4389"/>
                </a:solidFill>
                <a:latin typeface="Bodoni MT Condensed" panose="02070606080606020203" pitchFamily="18" charset="0"/>
                <a:ea typeface="DFSong-GB5" panose="02020509000000000000" pitchFamily="49" charset="-122"/>
                <a:cs typeface="DFSong-GB5" panose="02020509000000000000" pitchFamily="49" charset="-122"/>
              </a:rPr>
              <a:t>POWERPOINT TEMPLET </a:t>
            </a:r>
            <a:endParaRPr lang="zh-CN" altLang="en-US" sz="4800" b="1">
              <a:solidFill>
                <a:srgbClr val="5C4389"/>
              </a:solidFill>
              <a:latin typeface="Bodoni MT Condensed" panose="02070606080606020203" pitchFamily="18" charset="0"/>
              <a:ea typeface="DFSong-GB5" panose="02020509000000000000" pitchFamily="49" charset="-122"/>
              <a:cs typeface="DFSong-GB5" panose="02020509000000000000" pitchFamily="49" charset="-122"/>
            </a:endParaRPr>
          </a:p>
        </p:txBody>
      </p:sp>
      <p:sp>
        <p:nvSpPr>
          <p:cNvPr id="54" name="文本框 53">
            <a:extLst>
              <a:ext uri="{FF2B5EF4-FFF2-40B4-BE49-F238E27FC236}">
                <a16:creationId xmlns="" xmlns:a16="http://schemas.microsoft.com/office/drawing/2014/main" id="{582F6D02-5278-4EFC-8B17-7648F742C7BD}"/>
              </a:ext>
            </a:extLst>
          </p:cNvPr>
          <p:cNvSpPr txBox="1"/>
          <p:nvPr/>
        </p:nvSpPr>
        <p:spPr>
          <a:xfrm>
            <a:off x="1474242" y="1655199"/>
            <a:ext cx="5499100" cy="2143920"/>
          </a:xfrm>
          <a:prstGeom prst="rect">
            <a:avLst/>
          </a:prstGeom>
          <a:noFill/>
        </p:spPr>
        <p:txBody>
          <a:bodyPr wrap="square" rtlCol="0">
            <a:spAutoFit/>
          </a:bodyPr>
          <a:lstStyle/>
          <a:p>
            <a:pPr>
              <a:lnSpc>
                <a:spcPct val="120000"/>
              </a:lnSpc>
            </a:pPr>
            <a:r>
              <a:rPr lang="en-US" altLang="zh-CN" sz="1400" b="1">
                <a:solidFill>
                  <a:srgbClr val="5C4389"/>
                </a:solidFill>
                <a:latin typeface="+mn-ea"/>
                <a:cs typeface="DFSong-GB5" panose="02020509000000000000" pitchFamily="49" charset="-122"/>
              </a:rPr>
              <a:t>Lorem ipsum dolor sit amet, consectetuer adipiscing elit. Maecenas porttitor congue massa. Fusce posuere, magna sed pulvinar ultricies, purus lectus malesuada libero, sit amet</a:t>
            </a:r>
          </a:p>
          <a:p>
            <a:pPr>
              <a:lnSpc>
                <a:spcPct val="120000"/>
              </a:lnSpc>
            </a:pPr>
            <a:endParaRPr lang="en-US" altLang="zh-CN" sz="1400" b="1">
              <a:solidFill>
                <a:srgbClr val="5C4389"/>
              </a:solidFill>
              <a:latin typeface="+mn-ea"/>
              <a:cs typeface="DFSong-GB5" panose="02020509000000000000" pitchFamily="49" charset="-122"/>
            </a:endParaRPr>
          </a:p>
          <a:p>
            <a:pPr>
              <a:lnSpc>
                <a:spcPct val="120000"/>
              </a:lnSpc>
            </a:pPr>
            <a:r>
              <a:rPr lang="en-US" altLang="zh-CN" sz="1400" b="1">
                <a:solidFill>
                  <a:srgbClr val="5C4389"/>
                </a:solidFill>
                <a:latin typeface="+mn-ea"/>
                <a:cs typeface="DFSong-GB5" panose="02020509000000000000" pitchFamily="49" charset="-122"/>
              </a:rPr>
              <a:t>commodo magna eros quis urna. Nunc viverra imperdiet enim.</a:t>
            </a:r>
          </a:p>
          <a:p>
            <a:pPr>
              <a:lnSpc>
                <a:spcPct val="120000"/>
              </a:lnSpc>
            </a:pPr>
            <a:r>
              <a:rPr lang="en-US" altLang="zh-CN" sz="1400" b="1">
                <a:solidFill>
                  <a:srgbClr val="5C4389"/>
                </a:solidFill>
                <a:latin typeface="+mn-ea"/>
                <a:cs typeface="DFSong-GB5" panose="02020509000000000000" pitchFamily="49" charset="-122"/>
              </a:rPr>
              <a:t>Fusce est. Vivamus a tellus. Pellentesque habitant morbi tristique senectus et netus et malesuada fames ac turpis egestas. Proin pharetra nonummy pede.</a:t>
            </a:r>
          </a:p>
        </p:txBody>
      </p:sp>
      <p:pic>
        <p:nvPicPr>
          <p:cNvPr id="77" name="图片 76">
            <a:extLst>
              <a:ext uri="{FF2B5EF4-FFF2-40B4-BE49-F238E27FC236}">
                <a16:creationId xmlns="" xmlns:a16="http://schemas.microsoft.com/office/drawing/2014/main" id="{7FC3748E-B57F-4F7A-988D-1E754B590E66}"/>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flipH="1">
            <a:off x="646013" y="4714114"/>
            <a:ext cx="1656457" cy="1431130"/>
          </a:xfrm>
          <a:prstGeom prst="rect">
            <a:avLst/>
          </a:prstGeom>
        </p:spPr>
      </p:pic>
      <p:pic>
        <p:nvPicPr>
          <p:cNvPr id="78" name="图片 77">
            <a:extLst>
              <a:ext uri="{FF2B5EF4-FFF2-40B4-BE49-F238E27FC236}">
                <a16:creationId xmlns="" xmlns:a16="http://schemas.microsoft.com/office/drawing/2014/main" id="{159D4AB1-A73C-4C1B-BCC8-D3EA817DAF53}"/>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644198" y="4510848"/>
            <a:ext cx="1660088" cy="1632937"/>
          </a:xfrm>
          <a:prstGeom prst="rect">
            <a:avLst/>
          </a:prstGeom>
        </p:spPr>
      </p:pic>
      <p:sp>
        <p:nvSpPr>
          <p:cNvPr id="86" name="文本框 85">
            <a:extLst>
              <a:ext uri="{FF2B5EF4-FFF2-40B4-BE49-F238E27FC236}">
                <a16:creationId xmlns="" xmlns:a16="http://schemas.microsoft.com/office/drawing/2014/main" id="{7D450FFC-C71B-4135-B2BA-65C5E91D3254}"/>
              </a:ext>
            </a:extLst>
          </p:cNvPr>
          <p:cNvSpPr txBox="1"/>
          <p:nvPr/>
        </p:nvSpPr>
        <p:spPr>
          <a:xfrm>
            <a:off x="2562498" y="4840788"/>
            <a:ext cx="3123158" cy="584775"/>
          </a:xfrm>
          <a:prstGeom prst="rect">
            <a:avLst/>
          </a:prstGeom>
          <a:noFill/>
        </p:spPr>
        <p:txBody>
          <a:bodyPr wrap="square" rtlCol="0">
            <a:spAutoFit/>
          </a:bodyPr>
          <a:lstStyle/>
          <a:p>
            <a:r>
              <a:rPr lang="en-US" altLang="zh-CN" sz="3200" b="1">
                <a:solidFill>
                  <a:srgbClr val="5C4389"/>
                </a:solidFill>
                <a:latin typeface="Bodoni MT Condensed" panose="02070606080606020203" pitchFamily="18" charset="0"/>
                <a:ea typeface="DFSong-GB5" panose="02020509000000000000" pitchFamily="49" charset="-122"/>
                <a:cs typeface="DFSong-GB5" panose="02020509000000000000" pitchFamily="49" charset="-122"/>
              </a:rPr>
              <a:t>DESIGNED BY XIAO</a:t>
            </a:r>
            <a:endParaRPr lang="zh-CN" altLang="en-US" sz="3200" b="1">
              <a:solidFill>
                <a:srgbClr val="5C4389"/>
              </a:solidFill>
              <a:latin typeface="Bodoni MT Condensed" panose="02070606080606020203" pitchFamily="18" charset="0"/>
              <a:ea typeface="DFSong-GB5" panose="02020509000000000000" pitchFamily="49" charset="-122"/>
              <a:cs typeface="DFSong-GB5" panose="02020509000000000000" pitchFamily="49" charset="-122"/>
            </a:endParaRPr>
          </a:p>
        </p:txBody>
      </p:sp>
      <p:sp>
        <p:nvSpPr>
          <p:cNvPr id="87" name="文本框 86">
            <a:extLst>
              <a:ext uri="{FF2B5EF4-FFF2-40B4-BE49-F238E27FC236}">
                <a16:creationId xmlns="" xmlns:a16="http://schemas.microsoft.com/office/drawing/2014/main" id="{597373EC-0255-4329-B249-329DCF8C125C}"/>
              </a:ext>
            </a:extLst>
          </p:cNvPr>
          <p:cNvSpPr txBox="1"/>
          <p:nvPr/>
        </p:nvSpPr>
        <p:spPr>
          <a:xfrm>
            <a:off x="2562498" y="5552518"/>
            <a:ext cx="8155134" cy="592726"/>
          </a:xfrm>
          <a:prstGeom prst="rect">
            <a:avLst/>
          </a:prstGeom>
          <a:noFill/>
        </p:spPr>
        <p:txBody>
          <a:bodyPr wrap="square" rtlCol="0">
            <a:spAutoFit/>
          </a:bodyPr>
          <a:lstStyle/>
          <a:p>
            <a:pPr>
              <a:lnSpc>
                <a:spcPct val="120000"/>
              </a:lnSpc>
            </a:pPr>
            <a:r>
              <a:rPr lang="en-US" altLang="zh-CN" sz="1400" b="1">
                <a:solidFill>
                  <a:srgbClr val="5C4389"/>
                </a:solidFill>
                <a:latin typeface="+mn-ea"/>
                <a:cs typeface="DFSong-GB5" panose="02020509000000000000" pitchFamily="49" charset="-122"/>
              </a:rPr>
              <a:t>Lorem ipsum dolor sit amet, consectetuer adipiscing elit. Maecenas porttitor congue massa. Fusce posuere, magna sed pulvinar ultricies, purus lectus malesuada libero, sit amet</a:t>
            </a:r>
          </a:p>
        </p:txBody>
      </p:sp>
      <p:pic>
        <p:nvPicPr>
          <p:cNvPr id="107" name="图片 106" descr="电脑萤幕的截图&#10;&#10;描述已自动生成">
            <a:extLst>
              <a:ext uri="{FF2B5EF4-FFF2-40B4-BE49-F238E27FC236}">
                <a16:creationId xmlns="" xmlns:a16="http://schemas.microsoft.com/office/drawing/2014/main" id="{AFDD3FC5-708A-4A8F-8C9C-B71D4F9B75E3}"/>
              </a:ext>
            </a:extLst>
          </p:cNvPr>
          <p:cNvPicPr>
            <a:picLocks noChangeAspect="1"/>
          </p:cNvPicPr>
          <p:nvPr/>
        </p:nvPicPr>
        <p:blipFill>
          <a:blip r:embed="rId7">
            <a:extLst>
              <a:ext uri="{28A0092B-C50C-407E-A947-70E740481C1C}">
                <a14:useLocalDpi xmlns:a14="http://schemas.microsoft.com/office/drawing/2010/main" val="0"/>
              </a:ext>
            </a:extLst>
          </a:blip>
          <a:srcRect r="65822" b="70675"/>
          <a:stretch>
            <a:fillRect/>
          </a:stretch>
        </p:blipFill>
        <p:spPr>
          <a:xfrm>
            <a:off x="5282126" y="3743858"/>
            <a:ext cx="1627747" cy="1047453"/>
          </a:xfrm>
          <a:custGeom>
            <a:avLst/>
            <a:gdLst>
              <a:gd name="connsiteX0" fmla="*/ 0 w 1627747"/>
              <a:gd name="connsiteY0" fmla="*/ 0 h 1047453"/>
              <a:gd name="connsiteX1" fmla="*/ 1039161 w 1627747"/>
              <a:gd name="connsiteY1" fmla="*/ 0 h 1047453"/>
              <a:gd name="connsiteX2" fmla="*/ 1627747 w 1627747"/>
              <a:gd name="connsiteY2" fmla="*/ 0 h 1047453"/>
              <a:gd name="connsiteX3" fmla="*/ 1627747 w 1627747"/>
              <a:gd name="connsiteY3" fmla="*/ 523963 h 1047453"/>
              <a:gd name="connsiteX4" fmla="*/ 1039161 w 1627747"/>
              <a:gd name="connsiteY4" fmla="*/ 523963 h 1047453"/>
              <a:gd name="connsiteX5" fmla="*/ 1039161 w 1627747"/>
              <a:gd name="connsiteY5" fmla="*/ 1047453 h 1047453"/>
              <a:gd name="connsiteX6" fmla="*/ 0 w 1627747"/>
              <a:gd name="connsiteY6" fmla="*/ 1047453 h 1047453"/>
              <a:gd name="connsiteX7" fmla="*/ 0 w 1627747"/>
              <a:gd name="connsiteY7" fmla="*/ 523963 h 1047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7747" h="1047453">
                <a:moveTo>
                  <a:pt x="0" y="0"/>
                </a:moveTo>
                <a:lnTo>
                  <a:pt x="1039161" y="0"/>
                </a:lnTo>
                <a:lnTo>
                  <a:pt x="1627747" y="0"/>
                </a:lnTo>
                <a:lnTo>
                  <a:pt x="1627747" y="523963"/>
                </a:lnTo>
                <a:lnTo>
                  <a:pt x="1039161" y="523963"/>
                </a:lnTo>
                <a:lnTo>
                  <a:pt x="1039161" y="1047453"/>
                </a:lnTo>
                <a:lnTo>
                  <a:pt x="0" y="1047453"/>
                </a:lnTo>
                <a:lnTo>
                  <a:pt x="0" y="523963"/>
                </a:lnTo>
                <a:close/>
              </a:path>
            </a:pathLst>
          </a:custGeom>
        </p:spPr>
      </p:pic>
      <p:pic>
        <p:nvPicPr>
          <p:cNvPr id="66" name="图片 65">
            <a:extLst>
              <a:ext uri="{FF2B5EF4-FFF2-40B4-BE49-F238E27FC236}">
                <a16:creationId xmlns="" xmlns:a16="http://schemas.microsoft.com/office/drawing/2014/main" id="{BEE85AB9-D6E8-4BC4-A14A-05F0BF059D5D}"/>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6287492" y="1043021"/>
            <a:ext cx="622381" cy="170468"/>
          </a:xfrm>
          <a:prstGeom prst="rect">
            <a:avLst/>
          </a:prstGeom>
        </p:spPr>
      </p:pic>
      <p:pic>
        <p:nvPicPr>
          <p:cNvPr id="123" name="图片 122">
            <a:extLst>
              <a:ext uri="{FF2B5EF4-FFF2-40B4-BE49-F238E27FC236}">
                <a16:creationId xmlns="" xmlns:a16="http://schemas.microsoft.com/office/drawing/2014/main" id="{BECEA232-BEFE-4BBE-B151-5200ED1CB15C}"/>
              </a:ext>
            </a:extLst>
          </p:cNvPr>
          <p:cNvPicPr>
            <a:picLocks noChangeAspect="1"/>
          </p:cNvPicPr>
          <p:nvPr/>
        </p:nvPicPr>
        <p:blipFill>
          <a:blip r:embed="rId9"/>
          <a:stretch>
            <a:fillRect/>
          </a:stretch>
        </p:blipFill>
        <p:spPr>
          <a:xfrm>
            <a:off x="10200541" y="0"/>
            <a:ext cx="1190171" cy="1727328"/>
          </a:xfrm>
          <a:prstGeom prst="rect">
            <a:avLst/>
          </a:prstGeom>
        </p:spPr>
      </p:pic>
      <p:sp>
        <p:nvSpPr>
          <p:cNvPr id="98" name="文本框 97">
            <a:extLst>
              <a:ext uri="{FF2B5EF4-FFF2-40B4-BE49-F238E27FC236}">
                <a16:creationId xmlns="" xmlns:a16="http://schemas.microsoft.com/office/drawing/2014/main" id="{CF9FC6B8-54E8-49DF-81B4-2595C8EE087C}"/>
              </a:ext>
            </a:extLst>
          </p:cNvPr>
          <p:cNvSpPr txBox="1"/>
          <p:nvPr/>
        </p:nvSpPr>
        <p:spPr>
          <a:xfrm>
            <a:off x="208397" y="158702"/>
            <a:ext cx="1384300" cy="338554"/>
          </a:xfrm>
          <a:prstGeom prst="rect">
            <a:avLst/>
          </a:prstGeom>
          <a:noFill/>
        </p:spPr>
        <p:txBody>
          <a:bodyPr wrap="square" rtlCol="0">
            <a:spAutoFit/>
          </a:bodyPr>
          <a:lstStyle/>
          <a:p>
            <a:r>
              <a:rPr lang="en-US" altLang="zh-CN" sz="1600" b="1">
                <a:solidFill>
                  <a:schemeClr val="bg1"/>
                </a:solidFill>
                <a:latin typeface="Bodoni MT Condensed" panose="02070606080606020203" pitchFamily="18" charset="0"/>
                <a:ea typeface="DFSong-GB5" panose="02020509000000000000" pitchFamily="49" charset="-122"/>
                <a:cs typeface="DFSong-GB5" panose="02020509000000000000" pitchFamily="49" charset="-122"/>
              </a:rPr>
              <a:t>2020/10/23</a:t>
            </a:r>
            <a:endParaRPr lang="zh-CN" altLang="en-US" sz="1600" b="1">
              <a:solidFill>
                <a:schemeClr val="bg1"/>
              </a:solidFill>
              <a:latin typeface="Bodoni MT Condensed" panose="02070606080606020203" pitchFamily="18" charset="0"/>
              <a:ea typeface="DFSong-GB5" panose="02020509000000000000" pitchFamily="49" charset="-122"/>
              <a:cs typeface="DFSong-GB5" panose="02020509000000000000" pitchFamily="49" charset="-122"/>
            </a:endParaRPr>
          </a:p>
        </p:txBody>
      </p:sp>
      <p:sp>
        <p:nvSpPr>
          <p:cNvPr id="125" name="文本框 124">
            <a:extLst>
              <a:ext uri="{FF2B5EF4-FFF2-40B4-BE49-F238E27FC236}">
                <a16:creationId xmlns="" xmlns:a16="http://schemas.microsoft.com/office/drawing/2014/main" id="{EEA61215-E941-4009-9FA8-8CF2DCFEC99D}"/>
              </a:ext>
            </a:extLst>
          </p:cNvPr>
          <p:cNvSpPr txBox="1"/>
          <p:nvPr/>
        </p:nvSpPr>
        <p:spPr>
          <a:xfrm>
            <a:off x="10321999" y="6360745"/>
            <a:ext cx="1661605" cy="338554"/>
          </a:xfrm>
          <a:prstGeom prst="rect">
            <a:avLst/>
          </a:prstGeom>
          <a:noFill/>
        </p:spPr>
        <p:txBody>
          <a:bodyPr wrap="square" rtlCol="0">
            <a:spAutoFit/>
          </a:bodyPr>
          <a:lstStyle/>
          <a:p>
            <a:pPr algn="r"/>
            <a:r>
              <a:rPr lang="en-US" altLang="zh-CN" sz="1600" b="1">
                <a:solidFill>
                  <a:schemeClr val="bg1"/>
                </a:solidFill>
                <a:latin typeface="Bodoni MT Condensed" panose="02070606080606020203" pitchFamily="18" charset="0"/>
                <a:ea typeface="DFSong-GB5" panose="02020509000000000000" pitchFamily="49" charset="-122"/>
                <a:cs typeface="DFSong-GB5" panose="02020509000000000000" pitchFamily="49" charset="-122"/>
              </a:rPr>
              <a:t>Designed by xiao</a:t>
            </a:r>
            <a:endParaRPr lang="zh-CN" altLang="en-US" sz="1600" b="1">
              <a:solidFill>
                <a:schemeClr val="bg1"/>
              </a:solidFill>
              <a:latin typeface="Bodoni MT Condensed" panose="02070606080606020203" pitchFamily="18" charset="0"/>
              <a:ea typeface="DFSong-GB5" panose="02020509000000000000" pitchFamily="49" charset="-122"/>
              <a:cs typeface="DFSong-GB5" panose="02020509000000000000" pitchFamily="49" charset="-122"/>
            </a:endParaRPr>
          </a:p>
        </p:txBody>
      </p:sp>
    </p:spTree>
    <p:extLst>
      <p:ext uri="{BB962C8B-B14F-4D97-AF65-F5344CB8AC3E}">
        <p14:creationId xmlns:p14="http://schemas.microsoft.com/office/powerpoint/2010/main" val="2980107043"/>
      </p:ext>
    </p:extLst>
  </p:cSld>
  <p:clrMapOvr>
    <a:masterClrMapping/>
  </p:clrMapOvr>
  <p:transition spd="slow">
    <p:randomBar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A1B07479-DFA4-4246-82C1-086906622C4E}"/>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a:extLst>
              <a:ext uri="{FF2B5EF4-FFF2-40B4-BE49-F238E27FC236}">
                <a16:creationId xmlns="" xmlns:a16="http://schemas.microsoft.com/office/drawing/2014/main" id="{F3AB0403-D49E-445D-B9C8-CEE35BECABB4}"/>
              </a:ext>
            </a:extLst>
          </p:cNvPr>
          <p:cNvSpPr/>
          <p:nvPr/>
        </p:nvSpPr>
        <p:spPr>
          <a:xfrm>
            <a:off x="0" y="0"/>
            <a:ext cx="12192000" cy="6858000"/>
          </a:xfrm>
          <a:prstGeom prst="rect">
            <a:avLst/>
          </a:prstGeom>
          <a:solidFill>
            <a:srgbClr val="BF9EC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6" name="图片 85" descr="图片包含 背景图案&#10;&#10;描述已自动生成">
            <a:extLst>
              <a:ext uri="{FF2B5EF4-FFF2-40B4-BE49-F238E27FC236}">
                <a16:creationId xmlns="" xmlns:a16="http://schemas.microsoft.com/office/drawing/2014/main" id="{C1E1493B-7F6F-4983-B6E8-44365A9EE0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0" y="762000"/>
            <a:ext cx="9144000" cy="6096000"/>
          </a:xfrm>
          <a:prstGeom prst="rect">
            <a:avLst/>
          </a:prstGeom>
        </p:spPr>
      </p:pic>
      <p:sp>
        <p:nvSpPr>
          <p:cNvPr id="8" name="文本框 7">
            <a:extLst>
              <a:ext uri="{FF2B5EF4-FFF2-40B4-BE49-F238E27FC236}">
                <a16:creationId xmlns="" xmlns:a16="http://schemas.microsoft.com/office/drawing/2014/main" id="{664ED11B-A747-45C5-9F00-FF9930B8C866}"/>
              </a:ext>
            </a:extLst>
          </p:cNvPr>
          <p:cNvSpPr txBox="1"/>
          <p:nvPr/>
        </p:nvSpPr>
        <p:spPr>
          <a:xfrm>
            <a:off x="208397" y="158702"/>
            <a:ext cx="1384300" cy="338554"/>
          </a:xfrm>
          <a:prstGeom prst="rect">
            <a:avLst/>
          </a:prstGeom>
          <a:noFill/>
        </p:spPr>
        <p:txBody>
          <a:bodyPr wrap="square" rtlCol="0">
            <a:spAutoFit/>
          </a:bodyPr>
          <a:lstStyle/>
          <a:p>
            <a:r>
              <a:rPr lang="en-US" altLang="zh-CN" sz="1600" b="1">
                <a:solidFill>
                  <a:schemeClr val="bg1"/>
                </a:solidFill>
                <a:latin typeface="Bodoni MT Condensed" panose="02070606080606020203" pitchFamily="18" charset="0"/>
                <a:ea typeface="DFSong-GB5" panose="02020509000000000000" pitchFamily="49" charset="-122"/>
                <a:cs typeface="DFSong-GB5" panose="02020509000000000000" pitchFamily="49" charset="-122"/>
              </a:rPr>
              <a:t>2020/10/23</a:t>
            </a:r>
            <a:endParaRPr lang="zh-CN" altLang="en-US" sz="1600" b="1">
              <a:solidFill>
                <a:schemeClr val="bg1"/>
              </a:solidFill>
              <a:latin typeface="Bodoni MT Condensed" panose="02070606080606020203" pitchFamily="18" charset="0"/>
              <a:ea typeface="DFSong-GB5" panose="02020509000000000000" pitchFamily="49" charset="-122"/>
              <a:cs typeface="DFSong-GB5" panose="02020509000000000000" pitchFamily="49" charset="-122"/>
            </a:endParaRPr>
          </a:p>
        </p:txBody>
      </p:sp>
      <p:sp>
        <p:nvSpPr>
          <p:cNvPr id="10" name="文本框 9">
            <a:extLst>
              <a:ext uri="{FF2B5EF4-FFF2-40B4-BE49-F238E27FC236}">
                <a16:creationId xmlns="" xmlns:a16="http://schemas.microsoft.com/office/drawing/2014/main" id="{3D7E3490-80D2-4D70-80E8-291F5A430867}"/>
              </a:ext>
            </a:extLst>
          </p:cNvPr>
          <p:cNvSpPr txBox="1"/>
          <p:nvPr/>
        </p:nvSpPr>
        <p:spPr>
          <a:xfrm>
            <a:off x="10321999" y="6360745"/>
            <a:ext cx="1661605" cy="338554"/>
          </a:xfrm>
          <a:prstGeom prst="rect">
            <a:avLst/>
          </a:prstGeom>
          <a:noFill/>
        </p:spPr>
        <p:txBody>
          <a:bodyPr wrap="square" rtlCol="0">
            <a:spAutoFit/>
          </a:bodyPr>
          <a:lstStyle/>
          <a:p>
            <a:pPr algn="r"/>
            <a:r>
              <a:rPr lang="en-US" altLang="zh-CN" sz="1600" b="1">
                <a:solidFill>
                  <a:schemeClr val="bg1"/>
                </a:solidFill>
                <a:latin typeface="Bodoni MT Condensed" panose="02070606080606020203" pitchFamily="18" charset="0"/>
                <a:ea typeface="DFSong-GB5" panose="02020509000000000000" pitchFamily="49" charset="-122"/>
                <a:cs typeface="DFSong-GB5" panose="02020509000000000000" pitchFamily="49" charset="-122"/>
              </a:rPr>
              <a:t>Designed by xiao</a:t>
            </a:r>
            <a:endParaRPr lang="zh-CN" altLang="en-US" sz="1600" b="1">
              <a:solidFill>
                <a:schemeClr val="bg1"/>
              </a:solidFill>
              <a:latin typeface="Bodoni MT Condensed" panose="02070606080606020203" pitchFamily="18" charset="0"/>
              <a:ea typeface="DFSong-GB5" panose="02020509000000000000" pitchFamily="49" charset="-122"/>
              <a:cs typeface="DFSong-GB5" panose="02020509000000000000" pitchFamily="49" charset="-122"/>
            </a:endParaRPr>
          </a:p>
        </p:txBody>
      </p:sp>
      <p:sp>
        <p:nvSpPr>
          <p:cNvPr id="12" name="文本框 11">
            <a:extLst>
              <a:ext uri="{FF2B5EF4-FFF2-40B4-BE49-F238E27FC236}">
                <a16:creationId xmlns="" xmlns:a16="http://schemas.microsoft.com/office/drawing/2014/main" id="{D5E5C7CD-F57A-4F20-BBAE-6709F5AF1D53}"/>
              </a:ext>
            </a:extLst>
          </p:cNvPr>
          <p:cNvSpPr txBox="1"/>
          <p:nvPr/>
        </p:nvSpPr>
        <p:spPr>
          <a:xfrm>
            <a:off x="208397" y="3241702"/>
            <a:ext cx="4693803" cy="830997"/>
          </a:xfrm>
          <a:prstGeom prst="rect">
            <a:avLst/>
          </a:prstGeom>
          <a:noFill/>
        </p:spPr>
        <p:txBody>
          <a:bodyPr wrap="square" rtlCol="0">
            <a:spAutoFit/>
          </a:bodyPr>
          <a:lstStyle/>
          <a:p>
            <a:r>
              <a:rPr lang="en-US" altLang="zh-CN" sz="4800" b="1">
                <a:solidFill>
                  <a:srgbClr val="5C4389"/>
                </a:solidFill>
                <a:latin typeface="Bodoni MT Condensed" panose="02070606080606020203" pitchFamily="18" charset="0"/>
                <a:ea typeface="DFSong-GB5" panose="02020509000000000000" pitchFamily="49" charset="-122"/>
                <a:cs typeface="DFSong-GB5" panose="02020509000000000000" pitchFamily="49" charset="-122"/>
              </a:rPr>
              <a:t>POWERPOINT TEMPLET </a:t>
            </a:r>
            <a:endParaRPr lang="zh-CN" altLang="en-US" sz="4800" b="1">
              <a:solidFill>
                <a:srgbClr val="5C4389"/>
              </a:solidFill>
              <a:latin typeface="Bodoni MT Condensed" panose="02070606080606020203" pitchFamily="18" charset="0"/>
              <a:ea typeface="DFSong-GB5" panose="02020509000000000000" pitchFamily="49" charset="-122"/>
              <a:cs typeface="DFSong-GB5" panose="02020509000000000000" pitchFamily="49" charset="-122"/>
            </a:endParaRPr>
          </a:p>
        </p:txBody>
      </p:sp>
      <p:pic>
        <p:nvPicPr>
          <p:cNvPr id="20" name="图片 19" descr="穿白色衣服的人&#10;&#10;描述已自动生成">
            <a:extLst>
              <a:ext uri="{FF2B5EF4-FFF2-40B4-BE49-F238E27FC236}">
                <a16:creationId xmlns="" xmlns:a16="http://schemas.microsoft.com/office/drawing/2014/main" id="{6921F614-E804-42CD-B793-2459FC8D7033}"/>
              </a:ext>
            </a:extLst>
          </p:cNvPr>
          <p:cNvPicPr>
            <a:picLocks noChangeAspect="1"/>
          </p:cNvPicPr>
          <p:nvPr/>
        </p:nvPicPr>
        <p:blipFill>
          <a:blip r:embed="rId5" cstate="print">
            <a:extLst>
              <a:ext uri="{28A0092B-C50C-407E-A947-70E740481C1C}">
                <a14:useLocalDpi xmlns:a14="http://schemas.microsoft.com/office/drawing/2010/main" val="0"/>
              </a:ext>
            </a:extLst>
          </a:blip>
          <a:srcRect t="10892" b="45233"/>
          <a:stretch>
            <a:fillRect/>
          </a:stretch>
        </p:blipFill>
        <p:spPr>
          <a:xfrm>
            <a:off x="3430513" y="767711"/>
            <a:ext cx="3448389" cy="2269506"/>
          </a:xfrm>
          <a:custGeom>
            <a:avLst/>
            <a:gdLst>
              <a:gd name="connsiteX0" fmla="*/ 0 w 5209524"/>
              <a:gd name="connsiteY0" fmla="*/ 0 h 3428571"/>
              <a:gd name="connsiteX1" fmla="*/ 5209524 w 5209524"/>
              <a:gd name="connsiteY1" fmla="*/ 0 h 3428571"/>
              <a:gd name="connsiteX2" fmla="*/ 5209524 w 5209524"/>
              <a:gd name="connsiteY2" fmla="*/ 3428571 h 3428571"/>
              <a:gd name="connsiteX3" fmla="*/ 0 w 5209524"/>
              <a:gd name="connsiteY3" fmla="*/ 3428571 h 3428571"/>
            </a:gdLst>
            <a:ahLst/>
            <a:cxnLst>
              <a:cxn ang="0">
                <a:pos x="connsiteX0" y="connsiteY0"/>
              </a:cxn>
              <a:cxn ang="0">
                <a:pos x="connsiteX1" y="connsiteY1"/>
              </a:cxn>
              <a:cxn ang="0">
                <a:pos x="connsiteX2" y="connsiteY2"/>
              </a:cxn>
              <a:cxn ang="0">
                <a:pos x="connsiteX3" y="connsiteY3"/>
              </a:cxn>
            </a:cxnLst>
            <a:rect l="l" t="t" r="r" b="b"/>
            <a:pathLst>
              <a:path w="5209524" h="3428571">
                <a:moveTo>
                  <a:pt x="0" y="0"/>
                </a:moveTo>
                <a:lnTo>
                  <a:pt x="5209524" y="0"/>
                </a:lnTo>
                <a:lnTo>
                  <a:pt x="5209524" y="3428571"/>
                </a:lnTo>
                <a:lnTo>
                  <a:pt x="0" y="3428571"/>
                </a:lnTo>
                <a:close/>
              </a:path>
            </a:pathLst>
          </a:custGeom>
        </p:spPr>
      </p:pic>
      <p:pic>
        <p:nvPicPr>
          <p:cNvPr id="18" name="图片 17" descr="文本&#10;&#10;描述已自动生成">
            <a:extLst>
              <a:ext uri="{FF2B5EF4-FFF2-40B4-BE49-F238E27FC236}">
                <a16:creationId xmlns="" xmlns:a16="http://schemas.microsoft.com/office/drawing/2014/main" id="{F2AF0CB1-EED7-4BF4-8F09-7121087ADD9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30513" y="767710"/>
            <a:ext cx="3448389" cy="2269506"/>
          </a:xfrm>
          <a:prstGeom prst="rect">
            <a:avLst/>
          </a:prstGeom>
        </p:spPr>
      </p:pic>
      <p:sp>
        <p:nvSpPr>
          <p:cNvPr id="23" name="文本框 22">
            <a:extLst>
              <a:ext uri="{FF2B5EF4-FFF2-40B4-BE49-F238E27FC236}">
                <a16:creationId xmlns="" xmlns:a16="http://schemas.microsoft.com/office/drawing/2014/main" id="{55004D5B-A7B0-46F0-A98A-A236C3460953}"/>
              </a:ext>
            </a:extLst>
          </p:cNvPr>
          <p:cNvSpPr txBox="1"/>
          <p:nvPr/>
        </p:nvSpPr>
        <p:spPr>
          <a:xfrm>
            <a:off x="5110597" y="3702707"/>
            <a:ext cx="6873006" cy="1885388"/>
          </a:xfrm>
          <a:prstGeom prst="rect">
            <a:avLst/>
          </a:prstGeom>
          <a:noFill/>
        </p:spPr>
        <p:txBody>
          <a:bodyPr wrap="square" rtlCol="0">
            <a:spAutoFit/>
          </a:bodyPr>
          <a:lstStyle/>
          <a:p>
            <a:pPr>
              <a:lnSpc>
                <a:spcPct val="120000"/>
              </a:lnSpc>
            </a:pPr>
            <a:r>
              <a:rPr lang="en-US" altLang="zh-CN" sz="1400" b="1">
                <a:solidFill>
                  <a:srgbClr val="5C4389"/>
                </a:solidFill>
                <a:latin typeface="+mn-ea"/>
                <a:cs typeface="DFSong-GB5" panose="02020509000000000000" pitchFamily="49" charset="-122"/>
              </a:rPr>
              <a:t>Lorem ipsum dolor sit amet, consectetuer adipiscing elit. Maecenas porttitor congue massa. Fusce posuere, magna sed pulvinar ultricies, purus lectus malesuada libero, sit amet</a:t>
            </a:r>
          </a:p>
          <a:p>
            <a:pPr>
              <a:lnSpc>
                <a:spcPct val="120000"/>
              </a:lnSpc>
            </a:pPr>
            <a:endParaRPr lang="en-US" altLang="zh-CN" sz="1400" b="1">
              <a:solidFill>
                <a:srgbClr val="5C4389"/>
              </a:solidFill>
              <a:latin typeface="+mn-ea"/>
              <a:cs typeface="DFSong-GB5" panose="02020509000000000000" pitchFamily="49" charset="-122"/>
            </a:endParaRPr>
          </a:p>
          <a:p>
            <a:pPr>
              <a:lnSpc>
                <a:spcPct val="120000"/>
              </a:lnSpc>
            </a:pPr>
            <a:r>
              <a:rPr lang="en-US" altLang="zh-CN" sz="1400" b="1">
                <a:solidFill>
                  <a:srgbClr val="5C4389"/>
                </a:solidFill>
                <a:latin typeface="+mn-ea"/>
                <a:cs typeface="DFSong-GB5" panose="02020509000000000000" pitchFamily="49" charset="-122"/>
              </a:rPr>
              <a:t>commodo magna eros quis urna. Nunc viverra imperdiet enim.</a:t>
            </a:r>
          </a:p>
          <a:p>
            <a:pPr>
              <a:lnSpc>
                <a:spcPct val="120000"/>
              </a:lnSpc>
            </a:pPr>
            <a:r>
              <a:rPr lang="en-US" altLang="zh-CN" sz="1400" b="1">
                <a:solidFill>
                  <a:srgbClr val="5C4389"/>
                </a:solidFill>
                <a:latin typeface="+mn-ea"/>
                <a:cs typeface="DFSong-GB5" panose="02020509000000000000" pitchFamily="49" charset="-122"/>
              </a:rPr>
              <a:t>Fusce est. Vivamus a tellus. Pellentesque habitant morbi tristique senectus et netus et malesuada fames ac turpis egestas. Proin pharetra nonummy pede.</a:t>
            </a:r>
          </a:p>
        </p:txBody>
      </p:sp>
      <p:pic>
        <p:nvPicPr>
          <p:cNvPr id="45" name="图片 44">
            <a:extLst>
              <a:ext uri="{FF2B5EF4-FFF2-40B4-BE49-F238E27FC236}">
                <a16:creationId xmlns="" xmlns:a16="http://schemas.microsoft.com/office/drawing/2014/main" id="{D51CC9DD-6900-455F-95E9-97D5C3C89377}"/>
              </a:ext>
            </a:extLst>
          </p:cNvPr>
          <p:cNvPicPr>
            <a:picLocks noChangeAspect="1"/>
          </p:cNvPicPr>
          <p:nvPr/>
        </p:nvPicPr>
        <p:blipFill>
          <a:blip r:embed="rId7">
            <a:extLst>
              <a:ext uri="{28A0092B-C50C-407E-A947-70E740481C1C}">
                <a14:useLocalDpi xmlns:a14="http://schemas.microsoft.com/office/drawing/2010/main" val="0"/>
              </a:ext>
            </a:extLst>
          </a:blip>
          <a:srcRect l="160" r="160"/>
          <a:stretch/>
        </p:blipFill>
        <p:spPr>
          <a:xfrm>
            <a:off x="1479309" y="4645401"/>
            <a:ext cx="2151977" cy="1416292"/>
          </a:xfrm>
          <a:custGeom>
            <a:avLst/>
            <a:gdLst>
              <a:gd name="connsiteX0" fmla="*/ 0 w 5209524"/>
              <a:gd name="connsiteY0" fmla="*/ 0 h 3428571"/>
              <a:gd name="connsiteX1" fmla="*/ 5209524 w 5209524"/>
              <a:gd name="connsiteY1" fmla="*/ 0 h 3428571"/>
              <a:gd name="connsiteX2" fmla="*/ 5209524 w 5209524"/>
              <a:gd name="connsiteY2" fmla="*/ 3428571 h 3428571"/>
              <a:gd name="connsiteX3" fmla="*/ 0 w 5209524"/>
              <a:gd name="connsiteY3" fmla="*/ 3428571 h 3428571"/>
            </a:gdLst>
            <a:ahLst/>
            <a:cxnLst>
              <a:cxn ang="0">
                <a:pos x="connsiteX0" y="connsiteY0"/>
              </a:cxn>
              <a:cxn ang="0">
                <a:pos x="connsiteX1" y="connsiteY1"/>
              </a:cxn>
              <a:cxn ang="0">
                <a:pos x="connsiteX2" y="connsiteY2"/>
              </a:cxn>
              <a:cxn ang="0">
                <a:pos x="connsiteX3" y="connsiteY3"/>
              </a:cxn>
            </a:cxnLst>
            <a:rect l="l" t="t" r="r" b="b"/>
            <a:pathLst>
              <a:path w="5209524" h="3428571">
                <a:moveTo>
                  <a:pt x="0" y="0"/>
                </a:moveTo>
                <a:lnTo>
                  <a:pt x="5209524" y="0"/>
                </a:lnTo>
                <a:lnTo>
                  <a:pt x="5209524" y="3428571"/>
                </a:lnTo>
                <a:lnTo>
                  <a:pt x="0" y="3428571"/>
                </a:lnTo>
                <a:close/>
              </a:path>
            </a:pathLst>
          </a:custGeom>
        </p:spPr>
      </p:pic>
      <p:pic>
        <p:nvPicPr>
          <p:cNvPr id="46" name="图片 45" descr="文本&#10;&#10;描述已自动生成">
            <a:extLst>
              <a:ext uri="{FF2B5EF4-FFF2-40B4-BE49-F238E27FC236}">
                <a16:creationId xmlns="" xmlns:a16="http://schemas.microsoft.com/office/drawing/2014/main" id="{6C61CC23-E387-4EE3-AC4B-CB6D9605E4F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79309" y="4645401"/>
            <a:ext cx="2151977" cy="1416292"/>
          </a:xfrm>
          <a:prstGeom prst="rect">
            <a:avLst/>
          </a:prstGeom>
        </p:spPr>
      </p:pic>
      <p:sp>
        <p:nvSpPr>
          <p:cNvPr id="60" name="文本框 59">
            <a:extLst>
              <a:ext uri="{FF2B5EF4-FFF2-40B4-BE49-F238E27FC236}">
                <a16:creationId xmlns="" xmlns:a16="http://schemas.microsoft.com/office/drawing/2014/main" id="{382934CB-8247-492C-BCEF-5A725EA9C945}"/>
              </a:ext>
            </a:extLst>
          </p:cNvPr>
          <p:cNvSpPr txBox="1"/>
          <p:nvPr/>
        </p:nvSpPr>
        <p:spPr>
          <a:xfrm>
            <a:off x="7535736" y="767710"/>
            <a:ext cx="4447867" cy="1368323"/>
          </a:xfrm>
          <a:prstGeom prst="rect">
            <a:avLst/>
          </a:prstGeom>
          <a:noFill/>
        </p:spPr>
        <p:txBody>
          <a:bodyPr wrap="square" rtlCol="0">
            <a:spAutoFit/>
          </a:bodyPr>
          <a:lstStyle/>
          <a:p>
            <a:pPr>
              <a:lnSpc>
                <a:spcPct val="120000"/>
              </a:lnSpc>
            </a:pPr>
            <a:r>
              <a:rPr lang="en-US" altLang="zh-CN" sz="1400" b="1">
                <a:solidFill>
                  <a:srgbClr val="5C4389"/>
                </a:solidFill>
                <a:latin typeface="+mn-ea"/>
                <a:cs typeface="DFSong-GB5" panose="02020509000000000000" pitchFamily="49" charset="-122"/>
              </a:rPr>
              <a:t>commodo magna eros quis urna. Nunc viverra imperdiet enim.</a:t>
            </a:r>
          </a:p>
          <a:p>
            <a:pPr>
              <a:lnSpc>
                <a:spcPct val="120000"/>
              </a:lnSpc>
            </a:pPr>
            <a:endParaRPr lang="en-US" altLang="zh-CN" sz="1400" b="1">
              <a:solidFill>
                <a:srgbClr val="5C4389"/>
              </a:solidFill>
              <a:latin typeface="+mn-ea"/>
              <a:cs typeface="DFSong-GB5" panose="02020509000000000000" pitchFamily="49" charset="-122"/>
            </a:endParaRPr>
          </a:p>
          <a:p>
            <a:pPr>
              <a:lnSpc>
                <a:spcPct val="120000"/>
              </a:lnSpc>
            </a:pPr>
            <a:r>
              <a:rPr lang="en-US" altLang="zh-CN" sz="1400" b="1">
                <a:solidFill>
                  <a:srgbClr val="5C4389"/>
                </a:solidFill>
                <a:latin typeface="+mn-ea"/>
                <a:cs typeface="DFSong-GB5" panose="02020509000000000000" pitchFamily="49" charset="-122"/>
              </a:rPr>
              <a:t>Fusce est. Vivamus a tellus. Pellentesque habitant morbi tristique senectus et netus et malesuada</a:t>
            </a:r>
          </a:p>
        </p:txBody>
      </p:sp>
      <p:pic>
        <p:nvPicPr>
          <p:cNvPr id="66" name="图片 65" descr="图片包含 游戏机, 动物, 光盘, 星星&#10;&#10;描述已自动生成">
            <a:extLst>
              <a:ext uri="{FF2B5EF4-FFF2-40B4-BE49-F238E27FC236}">
                <a16:creationId xmlns="" xmlns:a16="http://schemas.microsoft.com/office/drawing/2014/main" id="{3DE769A0-3635-4FFD-B06F-1266A777046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092988" y="1668892"/>
            <a:ext cx="507286" cy="467142"/>
          </a:xfrm>
          <a:prstGeom prst="rect">
            <a:avLst/>
          </a:prstGeom>
        </p:spPr>
      </p:pic>
      <p:pic>
        <p:nvPicPr>
          <p:cNvPr id="68" name="图片 67" descr="图片包含 游戏机, 灯光&#10;&#10;描述已自动生成">
            <a:extLst>
              <a:ext uri="{FF2B5EF4-FFF2-40B4-BE49-F238E27FC236}">
                <a16:creationId xmlns="" xmlns:a16="http://schemas.microsoft.com/office/drawing/2014/main" id="{B89DD902-D7F7-48A6-86D7-D154D3AF6C7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320188" y="5588095"/>
            <a:ext cx="545018" cy="502196"/>
          </a:xfrm>
          <a:prstGeom prst="rect">
            <a:avLst/>
          </a:prstGeom>
        </p:spPr>
      </p:pic>
      <p:pic>
        <p:nvPicPr>
          <p:cNvPr id="70" name="图片 69">
            <a:extLst>
              <a:ext uri="{FF2B5EF4-FFF2-40B4-BE49-F238E27FC236}">
                <a16:creationId xmlns="" xmlns:a16="http://schemas.microsoft.com/office/drawing/2014/main" id="{6E0C5055-E376-4E95-A7A1-7D94F5348EB1}"/>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p:blipFill>
        <p:spPr>
          <a:xfrm>
            <a:off x="11361222" y="2226947"/>
            <a:ext cx="622381" cy="170468"/>
          </a:xfrm>
          <a:prstGeom prst="rect">
            <a:avLst/>
          </a:prstGeom>
        </p:spPr>
      </p:pic>
      <p:pic>
        <p:nvPicPr>
          <p:cNvPr id="84" name="图片 83" descr="电子产品的屏幕&#10;&#10;描述已自动生成">
            <a:extLst>
              <a:ext uri="{FF2B5EF4-FFF2-40B4-BE49-F238E27FC236}">
                <a16:creationId xmlns="" xmlns:a16="http://schemas.microsoft.com/office/drawing/2014/main" id="{24BEF431-13D3-4C28-9803-BF000296F28B}"/>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855114" y="2621717"/>
            <a:ext cx="1809109" cy="830997"/>
          </a:xfrm>
          <a:prstGeom prst="rect">
            <a:avLst/>
          </a:prstGeom>
        </p:spPr>
      </p:pic>
      <p:pic>
        <p:nvPicPr>
          <p:cNvPr id="105" name="图片 104" descr="图形用户界面, 图示&#10;&#10;描述已自动生成">
            <a:extLst>
              <a:ext uri="{FF2B5EF4-FFF2-40B4-BE49-F238E27FC236}">
                <a16:creationId xmlns="" xmlns:a16="http://schemas.microsoft.com/office/drawing/2014/main" id="{75CD09BE-D59F-4446-9977-676EE07EC8AF}"/>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05781" y="1902463"/>
            <a:ext cx="1436438" cy="830997"/>
          </a:xfrm>
          <a:prstGeom prst="rect">
            <a:avLst/>
          </a:prstGeom>
        </p:spPr>
      </p:pic>
    </p:spTree>
    <p:extLst>
      <p:ext uri="{BB962C8B-B14F-4D97-AF65-F5344CB8AC3E}">
        <p14:creationId xmlns:p14="http://schemas.microsoft.com/office/powerpoint/2010/main" val="327839737"/>
      </p:ext>
    </p:extLst>
  </p:cSld>
  <p:clrMapOvr>
    <a:masterClrMapping/>
  </p:clrMapOvr>
  <p:transition spd="slow">
    <p:randomBa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108BC5A0-1F12-4EDC-A6C3-FF1062B28FAA}"/>
              </a:ext>
            </a:extLst>
          </p:cNvPr>
          <p:cNvPicPr>
            <a:picLocks noChangeAspect="1"/>
          </p:cNvPicPr>
          <p:nvPr/>
        </p:nvPicPr>
        <p:blipFill>
          <a:blip r:embed="rId2">
            <a:alphaModFix/>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矩形 4">
            <a:extLst>
              <a:ext uri="{FF2B5EF4-FFF2-40B4-BE49-F238E27FC236}">
                <a16:creationId xmlns="" xmlns:a16="http://schemas.microsoft.com/office/drawing/2014/main" id="{44930ADA-9D0A-4840-AD31-08C81C6136A1}"/>
              </a:ext>
            </a:extLst>
          </p:cNvPr>
          <p:cNvSpPr/>
          <p:nvPr/>
        </p:nvSpPr>
        <p:spPr>
          <a:xfrm>
            <a:off x="0" y="0"/>
            <a:ext cx="12192000" cy="6858000"/>
          </a:xfrm>
          <a:prstGeom prst="rect">
            <a:avLst/>
          </a:prstGeom>
          <a:solidFill>
            <a:srgbClr val="BF9EC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5" name="图片 44" descr="图片包含 背景图案&#10;&#10;描述已自动生成">
            <a:extLst>
              <a:ext uri="{FF2B5EF4-FFF2-40B4-BE49-F238E27FC236}">
                <a16:creationId xmlns="" xmlns:a16="http://schemas.microsoft.com/office/drawing/2014/main" id="{70647439-4E86-4BDA-925C-AAC84B6865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2755900" y="0"/>
            <a:ext cx="9144000" cy="6096000"/>
          </a:xfrm>
          <a:prstGeom prst="rect">
            <a:avLst/>
          </a:prstGeom>
        </p:spPr>
      </p:pic>
      <p:pic>
        <p:nvPicPr>
          <p:cNvPr id="43" name="图片 42" descr="图片包含 游戏机, 烟花, 花, 树&#10;&#10;描述已自动生成">
            <a:extLst>
              <a:ext uri="{FF2B5EF4-FFF2-40B4-BE49-F238E27FC236}">
                <a16:creationId xmlns="" xmlns:a16="http://schemas.microsoft.com/office/drawing/2014/main" id="{E1D44CD1-EAAF-4860-84C8-653E3D1C28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83255" y="4933112"/>
            <a:ext cx="1661605" cy="1924888"/>
          </a:xfrm>
          <a:prstGeom prst="rect">
            <a:avLst/>
          </a:prstGeom>
        </p:spPr>
      </p:pic>
      <p:sp>
        <p:nvSpPr>
          <p:cNvPr id="7" name="文本框 6">
            <a:extLst>
              <a:ext uri="{FF2B5EF4-FFF2-40B4-BE49-F238E27FC236}">
                <a16:creationId xmlns="" xmlns:a16="http://schemas.microsoft.com/office/drawing/2014/main" id="{FBB92DDC-1074-459F-9592-F03F547DDA3D}"/>
              </a:ext>
            </a:extLst>
          </p:cNvPr>
          <p:cNvSpPr txBox="1"/>
          <p:nvPr/>
        </p:nvSpPr>
        <p:spPr>
          <a:xfrm>
            <a:off x="208397" y="158702"/>
            <a:ext cx="1384300" cy="338554"/>
          </a:xfrm>
          <a:prstGeom prst="rect">
            <a:avLst/>
          </a:prstGeom>
          <a:noFill/>
        </p:spPr>
        <p:txBody>
          <a:bodyPr wrap="square" rtlCol="0">
            <a:spAutoFit/>
          </a:bodyPr>
          <a:lstStyle/>
          <a:p>
            <a:r>
              <a:rPr lang="en-US" altLang="zh-CN" sz="1600" b="1">
                <a:solidFill>
                  <a:schemeClr val="bg1"/>
                </a:solidFill>
                <a:latin typeface="Bodoni MT Condensed" panose="02070606080606020203" pitchFamily="18" charset="0"/>
                <a:ea typeface="DFSong-GB5" panose="02020509000000000000" pitchFamily="49" charset="-122"/>
                <a:cs typeface="DFSong-GB5" panose="02020509000000000000" pitchFamily="49" charset="-122"/>
              </a:rPr>
              <a:t>2020/10/23</a:t>
            </a:r>
            <a:endParaRPr lang="zh-CN" altLang="en-US" sz="1600" b="1">
              <a:solidFill>
                <a:schemeClr val="bg1"/>
              </a:solidFill>
              <a:latin typeface="Bodoni MT Condensed" panose="02070606080606020203" pitchFamily="18" charset="0"/>
              <a:ea typeface="DFSong-GB5" panose="02020509000000000000" pitchFamily="49" charset="-122"/>
              <a:cs typeface="DFSong-GB5" panose="02020509000000000000" pitchFamily="49" charset="-122"/>
            </a:endParaRPr>
          </a:p>
        </p:txBody>
      </p:sp>
      <p:sp>
        <p:nvSpPr>
          <p:cNvPr id="9" name="文本框 8">
            <a:extLst>
              <a:ext uri="{FF2B5EF4-FFF2-40B4-BE49-F238E27FC236}">
                <a16:creationId xmlns="" xmlns:a16="http://schemas.microsoft.com/office/drawing/2014/main" id="{FBC73EE5-34E1-419F-83C8-5545DA522028}"/>
              </a:ext>
            </a:extLst>
          </p:cNvPr>
          <p:cNvSpPr txBox="1"/>
          <p:nvPr/>
        </p:nvSpPr>
        <p:spPr>
          <a:xfrm>
            <a:off x="10321999" y="6360745"/>
            <a:ext cx="1661605" cy="338554"/>
          </a:xfrm>
          <a:prstGeom prst="rect">
            <a:avLst/>
          </a:prstGeom>
          <a:noFill/>
        </p:spPr>
        <p:txBody>
          <a:bodyPr wrap="square" rtlCol="0">
            <a:spAutoFit/>
          </a:bodyPr>
          <a:lstStyle/>
          <a:p>
            <a:pPr algn="r"/>
            <a:r>
              <a:rPr lang="en-US" altLang="zh-CN" sz="1600" b="1">
                <a:solidFill>
                  <a:schemeClr val="bg1"/>
                </a:solidFill>
                <a:latin typeface="Bodoni MT Condensed" panose="02070606080606020203" pitchFamily="18" charset="0"/>
                <a:ea typeface="DFSong-GB5" panose="02020509000000000000" pitchFamily="49" charset="-122"/>
                <a:cs typeface="DFSong-GB5" panose="02020509000000000000" pitchFamily="49" charset="-122"/>
              </a:rPr>
              <a:t>Designed by xiao</a:t>
            </a:r>
            <a:endParaRPr lang="zh-CN" altLang="en-US" sz="1600" b="1">
              <a:solidFill>
                <a:schemeClr val="bg1"/>
              </a:solidFill>
              <a:latin typeface="Bodoni MT Condensed" panose="02070606080606020203" pitchFamily="18" charset="0"/>
              <a:ea typeface="DFSong-GB5" panose="02020509000000000000" pitchFamily="49" charset="-122"/>
              <a:cs typeface="DFSong-GB5" panose="02020509000000000000" pitchFamily="49" charset="-122"/>
            </a:endParaRPr>
          </a:p>
        </p:txBody>
      </p:sp>
      <p:pic>
        <p:nvPicPr>
          <p:cNvPr id="37" name="图片 36" descr="女人穿着裙子&#10;&#10;描述已自动生成">
            <a:extLst>
              <a:ext uri="{FF2B5EF4-FFF2-40B4-BE49-F238E27FC236}">
                <a16:creationId xmlns="" xmlns:a16="http://schemas.microsoft.com/office/drawing/2014/main" id="{7CA130AE-4660-4341-A814-2341F87AD47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2775" b="52618"/>
          <a:stretch/>
        </p:blipFill>
        <p:spPr>
          <a:xfrm>
            <a:off x="1697041" y="2436804"/>
            <a:ext cx="3913185" cy="2618348"/>
          </a:xfrm>
          <a:prstGeom prst="rect">
            <a:avLst/>
          </a:prstGeom>
        </p:spPr>
      </p:pic>
      <p:pic>
        <p:nvPicPr>
          <p:cNvPr id="35" name="图片 34" descr="电脑萤幕的截图&#10;&#10;描述已自动生成">
            <a:extLst>
              <a:ext uri="{FF2B5EF4-FFF2-40B4-BE49-F238E27FC236}">
                <a16:creationId xmlns="" xmlns:a16="http://schemas.microsoft.com/office/drawing/2014/main" id="{E241D513-E9AF-4A44-8FF9-70A2ED30CFB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8397" y="1364906"/>
            <a:ext cx="5447619" cy="4393651"/>
          </a:xfrm>
          <a:prstGeom prst="rect">
            <a:avLst/>
          </a:prstGeom>
        </p:spPr>
      </p:pic>
      <p:sp>
        <p:nvSpPr>
          <p:cNvPr id="39" name="文本框 38">
            <a:extLst>
              <a:ext uri="{FF2B5EF4-FFF2-40B4-BE49-F238E27FC236}">
                <a16:creationId xmlns="" xmlns:a16="http://schemas.microsoft.com/office/drawing/2014/main" id="{7184F0CF-DF2F-4408-8C4A-30CAC4E1F529}"/>
              </a:ext>
            </a:extLst>
          </p:cNvPr>
          <p:cNvSpPr txBox="1"/>
          <p:nvPr/>
        </p:nvSpPr>
        <p:spPr>
          <a:xfrm>
            <a:off x="2557897" y="1280905"/>
            <a:ext cx="4693803" cy="830997"/>
          </a:xfrm>
          <a:prstGeom prst="rect">
            <a:avLst/>
          </a:prstGeom>
          <a:noFill/>
        </p:spPr>
        <p:txBody>
          <a:bodyPr wrap="square" rtlCol="0">
            <a:spAutoFit/>
          </a:bodyPr>
          <a:lstStyle/>
          <a:p>
            <a:r>
              <a:rPr lang="en-US" altLang="zh-CN" sz="4800" b="1">
                <a:solidFill>
                  <a:srgbClr val="5C4389"/>
                </a:solidFill>
                <a:latin typeface="Bodoni MT Condensed" panose="02070606080606020203" pitchFamily="18" charset="0"/>
                <a:ea typeface="DFSong-GB5" panose="02020509000000000000" pitchFamily="49" charset="-122"/>
                <a:cs typeface="DFSong-GB5" panose="02020509000000000000" pitchFamily="49" charset="-122"/>
              </a:rPr>
              <a:t>POWERPOINT TEMPLET </a:t>
            </a:r>
            <a:endParaRPr lang="zh-CN" altLang="en-US" sz="4800" b="1">
              <a:solidFill>
                <a:srgbClr val="5C4389"/>
              </a:solidFill>
              <a:latin typeface="Bodoni MT Condensed" panose="02070606080606020203" pitchFamily="18" charset="0"/>
              <a:ea typeface="DFSong-GB5" panose="02020509000000000000" pitchFamily="49" charset="-122"/>
              <a:cs typeface="DFSong-GB5" panose="02020509000000000000" pitchFamily="49" charset="-122"/>
            </a:endParaRPr>
          </a:p>
        </p:txBody>
      </p:sp>
      <p:sp>
        <p:nvSpPr>
          <p:cNvPr id="41" name="文本框 40">
            <a:extLst>
              <a:ext uri="{FF2B5EF4-FFF2-40B4-BE49-F238E27FC236}">
                <a16:creationId xmlns="" xmlns:a16="http://schemas.microsoft.com/office/drawing/2014/main" id="{BB858ABF-767B-43B5-8D0B-913732F4610A}"/>
              </a:ext>
            </a:extLst>
          </p:cNvPr>
          <p:cNvSpPr txBox="1"/>
          <p:nvPr/>
        </p:nvSpPr>
        <p:spPr>
          <a:xfrm>
            <a:off x="6174457" y="2674018"/>
            <a:ext cx="5809145" cy="2143920"/>
          </a:xfrm>
          <a:prstGeom prst="rect">
            <a:avLst/>
          </a:prstGeom>
          <a:noFill/>
        </p:spPr>
        <p:txBody>
          <a:bodyPr wrap="square" rtlCol="0">
            <a:spAutoFit/>
          </a:bodyPr>
          <a:lstStyle/>
          <a:p>
            <a:pPr>
              <a:lnSpc>
                <a:spcPct val="120000"/>
              </a:lnSpc>
            </a:pPr>
            <a:r>
              <a:rPr lang="en-US" altLang="zh-CN" sz="1400" b="1">
                <a:solidFill>
                  <a:srgbClr val="5C4389"/>
                </a:solidFill>
                <a:latin typeface="+mn-ea"/>
                <a:cs typeface="DFSong-GB5" panose="02020509000000000000" pitchFamily="49" charset="-122"/>
              </a:rPr>
              <a:t>Lorem ipsum dolor sit amet, consectetuer adipiscing elit. Maecenas porttitor congue massa. Fusce posuere, magna sed pulvinar ultricies, purus lectus malesuada libero, sit amet</a:t>
            </a:r>
          </a:p>
          <a:p>
            <a:pPr>
              <a:lnSpc>
                <a:spcPct val="120000"/>
              </a:lnSpc>
            </a:pPr>
            <a:endParaRPr lang="en-US" altLang="zh-CN" sz="1400" b="1">
              <a:solidFill>
                <a:srgbClr val="5C4389"/>
              </a:solidFill>
              <a:latin typeface="+mn-ea"/>
              <a:cs typeface="DFSong-GB5" panose="02020509000000000000" pitchFamily="49" charset="-122"/>
            </a:endParaRPr>
          </a:p>
          <a:p>
            <a:pPr>
              <a:lnSpc>
                <a:spcPct val="120000"/>
              </a:lnSpc>
            </a:pPr>
            <a:r>
              <a:rPr lang="en-US" altLang="zh-CN" sz="1400" b="1">
                <a:solidFill>
                  <a:srgbClr val="5C4389"/>
                </a:solidFill>
                <a:latin typeface="+mn-ea"/>
                <a:cs typeface="DFSong-GB5" panose="02020509000000000000" pitchFamily="49" charset="-122"/>
              </a:rPr>
              <a:t>commodo magna eros quis urna. Nunc viverra imperdiet enim.</a:t>
            </a:r>
          </a:p>
          <a:p>
            <a:pPr>
              <a:lnSpc>
                <a:spcPct val="120000"/>
              </a:lnSpc>
            </a:pPr>
            <a:r>
              <a:rPr lang="en-US" altLang="zh-CN" sz="1400" b="1">
                <a:solidFill>
                  <a:srgbClr val="5C4389"/>
                </a:solidFill>
                <a:latin typeface="+mn-ea"/>
                <a:cs typeface="DFSong-GB5" panose="02020509000000000000" pitchFamily="49" charset="-122"/>
              </a:rPr>
              <a:t>Fusce est. Vivamus a tellus. Pellentesque habitant morbi tristique senectus et netus et malesuada fames ac turpis egestas. Proin pharetra nonummy pede.</a:t>
            </a:r>
          </a:p>
        </p:txBody>
      </p:sp>
      <p:pic>
        <p:nvPicPr>
          <p:cNvPr id="49" name="图片 48">
            <a:extLst>
              <a:ext uri="{FF2B5EF4-FFF2-40B4-BE49-F238E27FC236}">
                <a16:creationId xmlns="" xmlns:a16="http://schemas.microsoft.com/office/drawing/2014/main" id="{90405A1D-1490-4CB8-BD94-923ED397FEE4}"/>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3676394" y="5635227"/>
            <a:ext cx="622379" cy="170468"/>
          </a:xfrm>
          <a:prstGeom prst="rect">
            <a:avLst/>
          </a:prstGeom>
        </p:spPr>
      </p:pic>
      <p:pic>
        <p:nvPicPr>
          <p:cNvPr id="50" name="图片 49">
            <a:extLst>
              <a:ext uri="{FF2B5EF4-FFF2-40B4-BE49-F238E27FC236}">
                <a16:creationId xmlns="" xmlns:a16="http://schemas.microsoft.com/office/drawing/2014/main" id="{F0190207-E992-4F2F-BBBD-36651C22DDED}"/>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4730950" y="5635227"/>
            <a:ext cx="622379" cy="170468"/>
          </a:xfrm>
          <a:prstGeom prst="rect">
            <a:avLst/>
          </a:prstGeom>
        </p:spPr>
      </p:pic>
      <p:pic>
        <p:nvPicPr>
          <p:cNvPr id="51" name="图片 50">
            <a:extLst>
              <a:ext uri="{FF2B5EF4-FFF2-40B4-BE49-F238E27FC236}">
                <a16:creationId xmlns="" xmlns:a16="http://schemas.microsoft.com/office/drawing/2014/main" id="{EE4BF571-894B-41B3-9FD0-1AC852D010B1}"/>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5785506" y="5635227"/>
            <a:ext cx="620989" cy="170468"/>
          </a:xfrm>
          <a:prstGeom prst="rect">
            <a:avLst/>
          </a:prstGeom>
        </p:spPr>
      </p:pic>
      <p:pic>
        <p:nvPicPr>
          <p:cNvPr id="52" name="图片 51">
            <a:extLst>
              <a:ext uri="{FF2B5EF4-FFF2-40B4-BE49-F238E27FC236}">
                <a16:creationId xmlns="" xmlns:a16="http://schemas.microsoft.com/office/drawing/2014/main" id="{711A3333-303E-40BB-BA36-81FED9F24937}"/>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6838672" y="5635227"/>
            <a:ext cx="622379" cy="170468"/>
          </a:xfrm>
          <a:prstGeom prst="rect">
            <a:avLst/>
          </a:prstGeom>
        </p:spPr>
      </p:pic>
      <p:pic>
        <p:nvPicPr>
          <p:cNvPr id="53" name="图片 52">
            <a:extLst>
              <a:ext uri="{FF2B5EF4-FFF2-40B4-BE49-F238E27FC236}">
                <a16:creationId xmlns="" xmlns:a16="http://schemas.microsoft.com/office/drawing/2014/main" id="{5BD49151-5FCB-4933-8F16-989CDC4241E2}"/>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7893227" y="5635227"/>
            <a:ext cx="622379" cy="170468"/>
          </a:xfrm>
          <a:prstGeom prst="rect">
            <a:avLst/>
          </a:prstGeom>
        </p:spPr>
      </p:pic>
      <p:pic>
        <p:nvPicPr>
          <p:cNvPr id="61" name="图片 60" descr="图片包含 图形用户界面&#10;&#10;描述已自动生成">
            <a:extLst>
              <a:ext uri="{FF2B5EF4-FFF2-40B4-BE49-F238E27FC236}">
                <a16:creationId xmlns="" xmlns:a16="http://schemas.microsoft.com/office/drawing/2014/main" id="{7B51E315-5703-407D-9DDE-5FD700021EB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483255" y="1043092"/>
            <a:ext cx="2177662" cy="587835"/>
          </a:xfrm>
          <a:prstGeom prst="rect">
            <a:avLst/>
          </a:prstGeom>
        </p:spPr>
      </p:pic>
    </p:spTree>
    <p:extLst>
      <p:ext uri="{BB962C8B-B14F-4D97-AF65-F5344CB8AC3E}">
        <p14:creationId xmlns:p14="http://schemas.microsoft.com/office/powerpoint/2010/main" val="2283562940"/>
      </p:ext>
    </p:extLst>
  </p:cSld>
  <p:clrMapOvr>
    <a:masterClrMapping/>
  </p:clrMapOvr>
  <p:transition spd="slow">
    <p:randomBar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5C4389"/>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58F59C92-F02E-4947-AE1A-A4159C0B76EA}"/>
              </a:ext>
            </a:extLst>
          </p:cNvPr>
          <p:cNvPicPr>
            <a:picLocks noChangeAspect="1"/>
          </p:cNvPicPr>
          <p:nvPr/>
        </p:nvPicPr>
        <p:blipFill>
          <a:blip r:embed="rId2">
            <a:alphaModFix/>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矩形 4">
            <a:extLst>
              <a:ext uri="{FF2B5EF4-FFF2-40B4-BE49-F238E27FC236}">
                <a16:creationId xmlns="" xmlns:a16="http://schemas.microsoft.com/office/drawing/2014/main" id="{74EB6595-274B-4E79-A4E8-DA0354F93C40}"/>
              </a:ext>
            </a:extLst>
          </p:cNvPr>
          <p:cNvSpPr/>
          <p:nvPr/>
        </p:nvSpPr>
        <p:spPr>
          <a:xfrm>
            <a:off x="0" y="0"/>
            <a:ext cx="12192000" cy="6858000"/>
          </a:xfrm>
          <a:prstGeom prst="rect">
            <a:avLst/>
          </a:prstGeom>
          <a:solidFill>
            <a:srgbClr val="BF9EC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1" name="图片 100" descr="图片包含 背景图案&#10;&#10;描述已自动生成">
            <a:extLst>
              <a:ext uri="{FF2B5EF4-FFF2-40B4-BE49-F238E27FC236}">
                <a16:creationId xmlns="" xmlns:a16="http://schemas.microsoft.com/office/drawing/2014/main" id="{5249760B-13BB-4572-9118-B8DDF5B7B1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8340" y="1430626"/>
            <a:ext cx="5407458" cy="3604972"/>
          </a:xfrm>
          <a:prstGeom prst="rect">
            <a:avLst/>
          </a:prstGeom>
        </p:spPr>
      </p:pic>
      <p:sp>
        <p:nvSpPr>
          <p:cNvPr id="7" name="文本框 6">
            <a:extLst>
              <a:ext uri="{FF2B5EF4-FFF2-40B4-BE49-F238E27FC236}">
                <a16:creationId xmlns="" xmlns:a16="http://schemas.microsoft.com/office/drawing/2014/main" id="{B9141B41-F2D8-4F29-89C4-2FA7D57EA8F1}"/>
              </a:ext>
            </a:extLst>
          </p:cNvPr>
          <p:cNvSpPr txBox="1"/>
          <p:nvPr/>
        </p:nvSpPr>
        <p:spPr>
          <a:xfrm>
            <a:off x="208397" y="158702"/>
            <a:ext cx="1384300" cy="338554"/>
          </a:xfrm>
          <a:prstGeom prst="rect">
            <a:avLst/>
          </a:prstGeom>
          <a:noFill/>
        </p:spPr>
        <p:txBody>
          <a:bodyPr wrap="square" rtlCol="0">
            <a:spAutoFit/>
          </a:bodyPr>
          <a:lstStyle/>
          <a:p>
            <a:r>
              <a:rPr lang="en-US" altLang="zh-CN" sz="1600" b="1">
                <a:solidFill>
                  <a:schemeClr val="bg1"/>
                </a:solidFill>
                <a:latin typeface="Bodoni MT Condensed" panose="02070606080606020203" pitchFamily="18" charset="0"/>
                <a:ea typeface="DFSong-GB5" panose="02020509000000000000" pitchFamily="49" charset="-122"/>
                <a:cs typeface="DFSong-GB5" panose="02020509000000000000" pitchFamily="49" charset="-122"/>
              </a:rPr>
              <a:t>2020/10/23</a:t>
            </a:r>
            <a:endParaRPr lang="zh-CN" altLang="en-US" sz="1600" b="1">
              <a:solidFill>
                <a:schemeClr val="bg1"/>
              </a:solidFill>
              <a:latin typeface="Bodoni MT Condensed" panose="02070606080606020203" pitchFamily="18" charset="0"/>
              <a:ea typeface="DFSong-GB5" panose="02020509000000000000" pitchFamily="49" charset="-122"/>
              <a:cs typeface="DFSong-GB5" panose="02020509000000000000" pitchFamily="49" charset="-122"/>
            </a:endParaRPr>
          </a:p>
        </p:txBody>
      </p:sp>
      <p:sp>
        <p:nvSpPr>
          <p:cNvPr id="9" name="文本框 8">
            <a:extLst>
              <a:ext uri="{FF2B5EF4-FFF2-40B4-BE49-F238E27FC236}">
                <a16:creationId xmlns="" xmlns:a16="http://schemas.microsoft.com/office/drawing/2014/main" id="{78C4AD2A-2119-4797-BA34-37DD12A7417C}"/>
              </a:ext>
            </a:extLst>
          </p:cNvPr>
          <p:cNvSpPr txBox="1"/>
          <p:nvPr/>
        </p:nvSpPr>
        <p:spPr>
          <a:xfrm>
            <a:off x="10321999" y="6360745"/>
            <a:ext cx="1661605" cy="338554"/>
          </a:xfrm>
          <a:prstGeom prst="rect">
            <a:avLst/>
          </a:prstGeom>
          <a:noFill/>
        </p:spPr>
        <p:txBody>
          <a:bodyPr wrap="square" rtlCol="0">
            <a:spAutoFit/>
          </a:bodyPr>
          <a:lstStyle/>
          <a:p>
            <a:pPr algn="r"/>
            <a:r>
              <a:rPr lang="en-US" altLang="zh-CN" sz="1600" b="1">
                <a:solidFill>
                  <a:schemeClr val="bg1"/>
                </a:solidFill>
                <a:latin typeface="Bodoni MT Condensed" panose="02070606080606020203" pitchFamily="18" charset="0"/>
                <a:ea typeface="DFSong-GB5" panose="02020509000000000000" pitchFamily="49" charset="-122"/>
                <a:cs typeface="DFSong-GB5" panose="02020509000000000000" pitchFamily="49" charset="-122"/>
              </a:rPr>
              <a:t>Designed by xiao</a:t>
            </a:r>
            <a:endParaRPr lang="zh-CN" altLang="en-US" sz="1600" b="1">
              <a:solidFill>
                <a:schemeClr val="bg1"/>
              </a:solidFill>
              <a:latin typeface="Bodoni MT Condensed" panose="02070606080606020203" pitchFamily="18" charset="0"/>
              <a:ea typeface="DFSong-GB5" panose="02020509000000000000" pitchFamily="49" charset="-122"/>
              <a:cs typeface="DFSong-GB5" panose="02020509000000000000" pitchFamily="49" charset="-122"/>
            </a:endParaRPr>
          </a:p>
        </p:txBody>
      </p:sp>
      <p:sp>
        <p:nvSpPr>
          <p:cNvPr id="11" name="文本框 10">
            <a:extLst>
              <a:ext uri="{FF2B5EF4-FFF2-40B4-BE49-F238E27FC236}">
                <a16:creationId xmlns="" xmlns:a16="http://schemas.microsoft.com/office/drawing/2014/main" id="{658AFDE7-6389-4EFF-912E-608811AC0192}"/>
              </a:ext>
            </a:extLst>
          </p:cNvPr>
          <p:cNvSpPr txBox="1"/>
          <p:nvPr/>
        </p:nvSpPr>
        <p:spPr>
          <a:xfrm>
            <a:off x="1246622" y="949243"/>
            <a:ext cx="3309503" cy="523220"/>
          </a:xfrm>
          <a:prstGeom prst="rect">
            <a:avLst/>
          </a:prstGeom>
          <a:noFill/>
        </p:spPr>
        <p:txBody>
          <a:bodyPr wrap="square" rtlCol="0">
            <a:spAutoFit/>
          </a:bodyPr>
          <a:lstStyle/>
          <a:p>
            <a:r>
              <a:rPr lang="en-US" altLang="zh-CN" sz="2800" b="1">
                <a:solidFill>
                  <a:srgbClr val="5C4389"/>
                </a:solidFill>
                <a:latin typeface="Bodoni MT Condensed" panose="02070606080606020203" pitchFamily="18" charset="0"/>
                <a:ea typeface="DFSong-GB5" panose="02020509000000000000" pitchFamily="49" charset="-122"/>
                <a:cs typeface="DFSong-GB5" panose="02020509000000000000" pitchFamily="49" charset="-122"/>
              </a:rPr>
              <a:t>01.  POWERPOINT TEMPLET </a:t>
            </a:r>
            <a:endParaRPr lang="zh-CN" altLang="en-US" sz="2800" b="1">
              <a:solidFill>
                <a:srgbClr val="5C4389"/>
              </a:solidFill>
              <a:latin typeface="Bodoni MT Condensed" panose="02070606080606020203" pitchFamily="18" charset="0"/>
              <a:ea typeface="DFSong-GB5" panose="02020509000000000000" pitchFamily="49" charset="-122"/>
              <a:cs typeface="DFSong-GB5" panose="02020509000000000000" pitchFamily="49" charset="-122"/>
            </a:endParaRPr>
          </a:p>
        </p:txBody>
      </p:sp>
      <p:sp>
        <p:nvSpPr>
          <p:cNvPr id="13" name="文本框 12">
            <a:extLst>
              <a:ext uri="{FF2B5EF4-FFF2-40B4-BE49-F238E27FC236}">
                <a16:creationId xmlns="" xmlns:a16="http://schemas.microsoft.com/office/drawing/2014/main" id="{B2B01AB0-817B-4004-8936-BCF52766BB80}"/>
              </a:ext>
            </a:extLst>
          </p:cNvPr>
          <p:cNvSpPr txBox="1"/>
          <p:nvPr/>
        </p:nvSpPr>
        <p:spPr>
          <a:xfrm>
            <a:off x="4764522" y="655958"/>
            <a:ext cx="6180856" cy="1109791"/>
          </a:xfrm>
          <a:prstGeom prst="rect">
            <a:avLst/>
          </a:prstGeom>
          <a:noFill/>
        </p:spPr>
        <p:txBody>
          <a:bodyPr wrap="square" rtlCol="0">
            <a:spAutoFit/>
          </a:bodyPr>
          <a:lstStyle/>
          <a:p>
            <a:pPr>
              <a:lnSpc>
                <a:spcPct val="120000"/>
              </a:lnSpc>
            </a:pPr>
            <a:r>
              <a:rPr lang="en-US" altLang="zh-CN" sz="1400" b="1">
                <a:solidFill>
                  <a:srgbClr val="5C4389"/>
                </a:solidFill>
                <a:latin typeface="+mn-ea"/>
                <a:cs typeface="DFSong-GB5" panose="02020509000000000000" pitchFamily="49" charset="-122"/>
              </a:rPr>
              <a:t>commodo magna eros quis urna. Nunc viverra imperdiet enim.</a:t>
            </a:r>
          </a:p>
          <a:p>
            <a:pPr>
              <a:lnSpc>
                <a:spcPct val="120000"/>
              </a:lnSpc>
            </a:pPr>
            <a:endParaRPr lang="en-US" altLang="zh-CN" sz="1400" b="1">
              <a:solidFill>
                <a:srgbClr val="5C4389"/>
              </a:solidFill>
              <a:latin typeface="+mn-ea"/>
              <a:cs typeface="DFSong-GB5" panose="02020509000000000000" pitchFamily="49" charset="-122"/>
            </a:endParaRPr>
          </a:p>
          <a:p>
            <a:pPr>
              <a:lnSpc>
                <a:spcPct val="120000"/>
              </a:lnSpc>
            </a:pPr>
            <a:r>
              <a:rPr lang="en-US" altLang="zh-CN" sz="1400" b="1">
                <a:solidFill>
                  <a:srgbClr val="5C4389"/>
                </a:solidFill>
                <a:latin typeface="+mn-ea"/>
                <a:cs typeface="DFSong-GB5" panose="02020509000000000000" pitchFamily="49" charset="-122"/>
              </a:rPr>
              <a:t>Fusce est. Vivamus a tellus. Pellentesque habitant morbi tristique senectus et netus et malesuada</a:t>
            </a:r>
          </a:p>
        </p:txBody>
      </p:sp>
      <p:sp>
        <p:nvSpPr>
          <p:cNvPr id="17" name="文本框 16">
            <a:extLst>
              <a:ext uri="{FF2B5EF4-FFF2-40B4-BE49-F238E27FC236}">
                <a16:creationId xmlns="" xmlns:a16="http://schemas.microsoft.com/office/drawing/2014/main" id="{B094C7D8-79A6-4293-8641-E6D298DB25F5}"/>
              </a:ext>
            </a:extLst>
          </p:cNvPr>
          <p:cNvSpPr txBox="1"/>
          <p:nvPr/>
        </p:nvSpPr>
        <p:spPr>
          <a:xfrm>
            <a:off x="1246622" y="2460543"/>
            <a:ext cx="3309503" cy="523220"/>
          </a:xfrm>
          <a:prstGeom prst="rect">
            <a:avLst/>
          </a:prstGeom>
          <a:noFill/>
        </p:spPr>
        <p:txBody>
          <a:bodyPr wrap="square" rtlCol="0">
            <a:spAutoFit/>
          </a:bodyPr>
          <a:lstStyle/>
          <a:p>
            <a:r>
              <a:rPr lang="en-US" altLang="zh-CN" sz="2800" b="1">
                <a:solidFill>
                  <a:srgbClr val="5C4389"/>
                </a:solidFill>
                <a:latin typeface="Bodoni MT Condensed" panose="02070606080606020203" pitchFamily="18" charset="0"/>
                <a:ea typeface="DFSong-GB5" panose="02020509000000000000" pitchFamily="49" charset="-122"/>
                <a:cs typeface="DFSong-GB5" panose="02020509000000000000" pitchFamily="49" charset="-122"/>
              </a:rPr>
              <a:t>02.  POWERPOINT TEMPLET </a:t>
            </a:r>
            <a:endParaRPr lang="zh-CN" altLang="en-US" sz="2800" b="1">
              <a:solidFill>
                <a:srgbClr val="5C4389"/>
              </a:solidFill>
              <a:latin typeface="Bodoni MT Condensed" panose="02070606080606020203" pitchFamily="18" charset="0"/>
              <a:ea typeface="DFSong-GB5" panose="02020509000000000000" pitchFamily="49" charset="-122"/>
              <a:cs typeface="DFSong-GB5" panose="02020509000000000000" pitchFamily="49" charset="-122"/>
            </a:endParaRPr>
          </a:p>
        </p:txBody>
      </p:sp>
      <p:sp>
        <p:nvSpPr>
          <p:cNvPr id="18" name="文本框 17">
            <a:extLst>
              <a:ext uri="{FF2B5EF4-FFF2-40B4-BE49-F238E27FC236}">
                <a16:creationId xmlns="" xmlns:a16="http://schemas.microsoft.com/office/drawing/2014/main" id="{B839B71E-FC10-40DD-AA6E-B2C0ECA2A418}"/>
              </a:ext>
            </a:extLst>
          </p:cNvPr>
          <p:cNvSpPr txBox="1"/>
          <p:nvPr/>
        </p:nvSpPr>
        <p:spPr>
          <a:xfrm>
            <a:off x="4764522" y="2167258"/>
            <a:ext cx="6180856" cy="1109791"/>
          </a:xfrm>
          <a:prstGeom prst="rect">
            <a:avLst/>
          </a:prstGeom>
          <a:noFill/>
        </p:spPr>
        <p:txBody>
          <a:bodyPr wrap="square" rtlCol="0">
            <a:spAutoFit/>
          </a:bodyPr>
          <a:lstStyle/>
          <a:p>
            <a:pPr>
              <a:lnSpc>
                <a:spcPct val="120000"/>
              </a:lnSpc>
            </a:pPr>
            <a:r>
              <a:rPr lang="en-US" altLang="zh-CN" sz="1400" b="1">
                <a:solidFill>
                  <a:srgbClr val="5C4389"/>
                </a:solidFill>
                <a:latin typeface="+mn-ea"/>
                <a:cs typeface="DFSong-GB5" panose="02020509000000000000" pitchFamily="49" charset="-122"/>
              </a:rPr>
              <a:t>commodo magna eros quis urna. Nunc viverra imperdiet enim.</a:t>
            </a:r>
          </a:p>
          <a:p>
            <a:pPr>
              <a:lnSpc>
                <a:spcPct val="120000"/>
              </a:lnSpc>
            </a:pPr>
            <a:endParaRPr lang="en-US" altLang="zh-CN" sz="1400" b="1">
              <a:solidFill>
                <a:srgbClr val="5C4389"/>
              </a:solidFill>
              <a:latin typeface="+mn-ea"/>
              <a:cs typeface="DFSong-GB5" panose="02020509000000000000" pitchFamily="49" charset="-122"/>
            </a:endParaRPr>
          </a:p>
          <a:p>
            <a:pPr>
              <a:lnSpc>
                <a:spcPct val="120000"/>
              </a:lnSpc>
            </a:pPr>
            <a:r>
              <a:rPr lang="en-US" altLang="zh-CN" sz="1400" b="1">
                <a:solidFill>
                  <a:srgbClr val="5C4389"/>
                </a:solidFill>
                <a:latin typeface="+mn-ea"/>
                <a:cs typeface="DFSong-GB5" panose="02020509000000000000" pitchFamily="49" charset="-122"/>
              </a:rPr>
              <a:t>Fusce est. Vivamus a tellus. Pellentesque habitant morbi tristique senectus et netus et malesuada</a:t>
            </a:r>
          </a:p>
        </p:txBody>
      </p:sp>
      <p:grpSp>
        <p:nvGrpSpPr>
          <p:cNvPr id="68" name="图形 65">
            <a:extLst>
              <a:ext uri="{FF2B5EF4-FFF2-40B4-BE49-F238E27FC236}">
                <a16:creationId xmlns="" xmlns:a16="http://schemas.microsoft.com/office/drawing/2014/main" id="{3C829BAF-974C-48D4-93C9-80426DE492AC}"/>
              </a:ext>
            </a:extLst>
          </p:cNvPr>
          <p:cNvGrpSpPr/>
          <p:nvPr/>
        </p:nvGrpSpPr>
        <p:grpSpPr>
          <a:xfrm>
            <a:off x="1322869" y="3560623"/>
            <a:ext cx="539656" cy="338554"/>
            <a:chOff x="5667375" y="3041331"/>
            <a:chExt cx="857831" cy="538162"/>
          </a:xfrm>
          <a:solidFill>
            <a:srgbClr val="5C4389"/>
          </a:solidFill>
        </p:grpSpPr>
        <p:sp>
          <p:nvSpPr>
            <p:cNvPr id="69" name="任意多边形: 形状 68">
              <a:extLst>
                <a:ext uri="{FF2B5EF4-FFF2-40B4-BE49-F238E27FC236}">
                  <a16:creationId xmlns="" xmlns:a16="http://schemas.microsoft.com/office/drawing/2014/main" id="{83CD9CFE-B173-4248-AA30-60A1C930A64D}"/>
                </a:ext>
              </a:extLst>
            </p:cNvPr>
            <p:cNvSpPr/>
            <p:nvPr/>
          </p:nvSpPr>
          <p:spPr>
            <a:xfrm>
              <a:off x="5670612" y="3211829"/>
              <a:ext cx="854594" cy="367665"/>
            </a:xfrm>
            <a:custGeom>
              <a:avLst/>
              <a:gdLst>
                <a:gd name="connsiteX0" fmla="*/ 17717 w 854594"/>
                <a:gd name="connsiteY0" fmla="*/ 367665 h 367665"/>
                <a:gd name="connsiteX1" fmla="*/ 703517 w 854594"/>
                <a:gd name="connsiteY1" fmla="*/ 367665 h 367665"/>
                <a:gd name="connsiteX2" fmla="*/ 736855 w 854594"/>
                <a:gd name="connsiteY2" fmla="*/ 342900 h 367665"/>
                <a:gd name="connsiteX3" fmla="*/ 853060 w 854594"/>
                <a:gd name="connsiteY3" fmla="*/ 24765 h 367665"/>
                <a:gd name="connsiteX4" fmla="*/ 837820 w 854594"/>
                <a:gd name="connsiteY4" fmla="*/ 0 h 367665"/>
                <a:gd name="connsiteX5" fmla="*/ 152020 w 854594"/>
                <a:gd name="connsiteY5" fmla="*/ 0 h 367665"/>
                <a:gd name="connsiteX6" fmla="*/ 118682 w 854594"/>
                <a:gd name="connsiteY6" fmla="*/ 24765 h 367665"/>
                <a:gd name="connsiteX7" fmla="*/ 1525 w 854594"/>
                <a:gd name="connsiteY7" fmla="*/ 342900 h 367665"/>
                <a:gd name="connsiteX8" fmla="*/ 17717 w 854594"/>
                <a:gd name="connsiteY8" fmla="*/ 367665 h 367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4594" h="367665">
                  <a:moveTo>
                    <a:pt x="17717" y="367665"/>
                  </a:moveTo>
                  <a:lnTo>
                    <a:pt x="703517" y="367665"/>
                  </a:lnTo>
                  <a:cubicBezTo>
                    <a:pt x="716852" y="367665"/>
                    <a:pt x="732092" y="356235"/>
                    <a:pt x="736855" y="342900"/>
                  </a:cubicBezTo>
                  <a:lnTo>
                    <a:pt x="853060" y="24765"/>
                  </a:lnTo>
                  <a:cubicBezTo>
                    <a:pt x="857822" y="11430"/>
                    <a:pt x="851155" y="0"/>
                    <a:pt x="837820" y="0"/>
                  </a:cubicBezTo>
                  <a:lnTo>
                    <a:pt x="152020" y="0"/>
                  </a:lnTo>
                  <a:cubicBezTo>
                    <a:pt x="138685" y="0"/>
                    <a:pt x="123445" y="11430"/>
                    <a:pt x="118682" y="24765"/>
                  </a:cubicBezTo>
                  <a:lnTo>
                    <a:pt x="1525" y="342900"/>
                  </a:lnTo>
                  <a:cubicBezTo>
                    <a:pt x="-3238" y="356235"/>
                    <a:pt x="3430" y="367665"/>
                    <a:pt x="17717" y="367665"/>
                  </a:cubicBezTo>
                  <a:close/>
                </a:path>
              </a:pathLst>
            </a:custGeom>
            <a:grpFill/>
            <a:ln w="9525" cap="flat">
              <a:noFill/>
              <a:prstDash val="solid"/>
              <a:miter/>
            </a:ln>
          </p:spPr>
          <p:txBody>
            <a:bodyPr rtlCol="0" anchor="ctr"/>
            <a:lstStyle/>
            <a:p>
              <a:endParaRPr lang="zh-CN" altLang="en-US">
                <a:solidFill>
                  <a:srgbClr val="5C4389"/>
                </a:solidFill>
              </a:endParaRPr>
            </a:p>
          </p:txBody>
        </p:sp>
        <p:sp>
          <p:nvSpPr>
            <p:cNvPr id="70" name="任意多边形: 形状 69">
              <a:extLst>
                <a:ext uri="{FF2B5EF4-FFF2-40B4-BE49-F238E27FC236}">
                  <a16:creationId xmlns="" xmlns:a16="http://schemas.microsoft.com/office/drawing/2014/main" id="{58751B6B-8906-42E3-8C4C-1F3B6052499F}"/>
                </a:ext>
              </a:extLst>
            </p:cNvPr>
            <p:cNvSpPr/>
            <p:nvPr/>
          </p:nvSpPr>
          <p:spPr>
            <a:xfrm>
              <a:off x="5667375" y="3041331"/>
              <a:ext cx="735329" cy="457200"/>
            </a:xfrm>
            <a:custGeom>
              <a:avLst/>
              <a:gdLst>
                <a:gd name="connsiteX0" fmla="*/ 710565 w 735329"/>
                <a:gd name="connsiteY0" fmla="*/ 48578 h 457200"/>
                <a:gd name="connsiteX1" fmla="*/ 260033 w 735329"/>
                <a:gd name="connsiteY1" fmla="*/ 48578 h 457200"/>
                <a:gd name="connsiteX2" fmla="*/ 238125 w 735329"/>
                <a:gd name="connsiteY2" fmla="*/ 35243 h 457200"/>
                <a:gd name="connsiteX3" fmla="*/ 226695 w 735329"/>
                <a:gd name="connsiteY3" fmla="*/ 13335 h 457200"/>
                <a:gd name="connsiteX4" fmla="*/ 204788 w 735329"/>
                <a:gd name="connsiteY4" fmla="*/ 0 h 457200"/>
                <a:gd name="connsiteX5" fmla="*/ 40005 w 735329"/>
                <a:gd name="connsiteY5" fmla="*/ 0 h 457200"/>
                <a:gd name="connsiteX6" fmla="*/ 18098 w 735329"/>
                <a:gd name="connsiteY6" fmla="*/ 13335 h 457200"/>
                <a:gd name="connsiteX7" fmla="*/ 2858 w 735329"/>
                <a:gd name="connsiteY7" fmla="*/ 43815 h 457200"/>
                <a:gd name="connsiteX8" fmla="*/ 0 w 735329"/>
                <a:gd name="connsiteY8" fmla="*/ 54293 h 457200"/>
                <a:gd name="connsiteX9" fmla="*/ 0 w 735329"/>
                <a:gd name="connsiteY9" fmla="*/ 114300 h 457200"/>
                <a:gd name="connsiteX10" fmla="*/ 0 w 735329"/>
                <a:gd name="connsiteY10" fmla="*/ 122873 h 457200"/>
                <a:gd name="connsiteX11" fmla="*/ 0 w 735329"/>
                <a:gd name="connsiteY11" fmla="*/ 457200 h 457200"/>
                <a:gd name="connsiteX12" fmla="*/ 108585 w 735329"/>
                <a:gd name="connsiteY12" fmla="*/ 162878 h 457200"/>
                <a:gd name="connsiteX13" fmla="*/ 131445 w 735329"/>
                <a:gd name="connsiteY13" fmla="*/ 146685 h 457200"/>
                <a:gd name="connsiteX14" fmla="*/ 710565 w 735329"/>
                <a:gd name="connsiteY14" fmla="*/ 146685 h 457200"/>
                <a:gd name="connsiteX15" fmla="*/ 735330 w 735329"/>
                <a:gd name="connsiteY15" fmla="*/ 121920 h 457200"/>
                <a:gd name="connsiteX16" fmla="*/ 735330 w 735329"/>
                <a:gd name="connsiteY16" fmla="*/ 73343 h 457200"/>
                <a:gd name="connsiteX17" fmla="*/ 710565 w 735329"/>
                <a:gd name="connsiteY17" fmla="*/ 48578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35329" h="457200">
                  <a:moveTo>
                    <a:pt x="710565" y="48578"/>
                  </a:moveTo>
                  <a:lnTo>
                    <a:pt x="260033" y="48578"/>
                  </a:lnTo>
                  <a:cubicBezTo>
                    <a:pt x="250508" y="48578"/>
                    <a:pt x="241935" y="43815"/>
                    <a:pt x="238125" y="35243"/>
                  </a:cubicBezTo>
                  <a:lnTo>
                    <a:pt x="226695" y="13335"/>
                  </a:lnTo>
                  <a:cubicBezTo>
                    <a:pt x="222885" y="4763"/>
                    <a:pt x="214313" y="0"/>
                    <a:pt x="204788" y="0"/>
                  </a:cubicBezTo>
                  <a:lnTo>
                    <a:pt x="40005" y="0"/>
                  </a:lnTo>
                  <a:cubicBezTo>
                    <a:pt x="30480" y="0"/>
                    <a:pt x="21908" y="4763"/>
                    <a:pt x="18098" y="13335"/>
                  </a:cubicBezTo>
                  <a:lnTo>
                    <a:pt x="2858" y="43815"/>
                  </a:lnTo>
                  <a:cubicBezTo>
                    <a:pt x="952" y="46673"/>
                    <a:pt x="0" y="50483"/>
                    <a:pt x="0" y="54293"/>
                  </a:cubicBezTo>
                  <a:lnTo>
                    <a:pt x="0" y="114300"/>
                  </a:lnTo>
                  <a:lnTo>
                    <a:pt x="0" y="122873"/>
                  </a:lnTo>
                  <a:lnTo>
                    <a:pt x="0" y="457200"/>
                  </a:lnTo>
                  <a:lnTo>
                    <a:pt x="108585" y="162878"/>
                  </a:lnTo>
                  <a:cubicBezTo>
                    <a:pt x="112395" y="153353"/>
                    <a:pt x="120968" y="146685"/>
                    <a:pt x="131445" y="146685"/>
                  </a:cubicBezTo>
                  <a:lnTo>
                    <a:pt x="710565" y="146685"/>
                  </a:lnTo>
                  <a:cubicBezTo>
                    <a:pt x="723900" y="146685"/>
                    <a:pt x="735330" y="136208"/>
                    <a:pt x="735330" y="121920"/>
                  </a:cubicBezTo>
                  <a:lnTo>
                    <a:pt x="735330" y="73343"/>
                  </a:lnTo>
                  <a:cubicBezTo>
                    <a:pt x="734378" y="59055"/>
                    <a:pt x="723900" y="48578"/>
                    <a:pt x="710565" y="48578"/>
                  </a:cubicBezTo>
                  <a:close/>
                </a:path>
              </a:pathLst>
            </a:custGeom>
            <a:grpFill/>
            <a:ln w="9525" cap="flat">
              <a:noFill/>
              <a:prstDash val="solid"/>
              <a:miter/>
            </a:ln>
          </p:spPr>
          <p:txBody>
            <a:bodyPr rtlCol="0" anchor="ctr"/>
            <a:lstStyle/>
            <a:p>
              <a:endParaRPr lang="zh-CN" altLang="en-US">
                <a:solidFill>
                  <a:srgbClr val="5C4389"/>
                </a:solidFill>
              </a:endParaRPr>
            </a:p>
          </p:txBody>
        </p:sp>
      </p:grpSp>
      <p:sp>
        <p:nvSpPr>
          <p:cNvPr id="73" name="文本框 72">
            <a:extLst>
              <a:ext uri="{FF2B5EF4-FFF2-40B4-BE49-F238E27FC236}">
                <a16:creationId xmlns="" xmlns:a16="http://schemas.microsoft.com/office/drawing/2014/main" id="{39A0B792-C707-4C8A-9531-EEBB991FA835}"/>
              </a:ext>
            </a:extLst>
          </p:cNvPr>
          <p:cNvSpPr txBox="1"/>
          <p:nvPr/>
        </p:nvSpPr>
        <p:spPr>
          <a:xfrm>
            <a:off x="634425" y="4012844"/>
            <a:ext cx="1916544" cy="851259"/>
          </a:xfrm>
          <a:prstGeom prst="rect">
            <a:avLst/>
          </a:prstGeom>
          <a:noFill/>
        </p:spPr>
        <p:txBody>
          <a:bodyPr wrap="square" rtlCol="0">
            <a:spAutoFit/>
          </a:bodyPr>
          <a:lstStyle/>
          <a:p>
            <a:pPr algn="ctr">
              <a:lnSpc>
                <a:spcPct val="120000"/>
              </a:lnSpc>
            </a:pPr>
            <a:r>
              <a:rPr lang="en-US" altLang="zh-CN" sz="1400" b="1">
                <a:solidFill>
                  <a:srgbClr val="5C4389"/>
                </a:solidFill>
                <a:latin typeface="+mn-ea"/>
                <a:cs typeface="DFSong-GB5" panose="02020509000000000000" pitchFamily="49" charset="-122"/>
              </a:rPr>
              <a:t>commodo magna eros quis urna nunc viverra imperdiet</a:t>
            </a:r>
          </a:p>
        </p:txBody>
      </p:sp>
      <p:grpSp>
        <p:nvGrpSpPr>
          <p:cNvPr id="76" name="图形 65">
            <a:extLst>
              <a:ext uri="{FF2B5EF4-FFF2-40B4-BE49-F238E27FC236}">
                <a16:creationId xmlns="" xmlns:a16="http://schemas.microsoft.com/office/drawing/2014/main" id="{237719B9-7071-4EC1-A599-2060163860D1}"/>
              </a:ext>
            </a:extLst>
          </p:cNvPr>
          <p:cNvGrpSpPr/>
          <p:nvPr/>
        </p:nvGrpSpPr>
        <p:grpSpPr>
          <a:xfrm>
            <a:off x="4325071" y="3560623"/>
            <a:ext cx="539656" cy="338554"/>
            <a:chOff x="5667375" y="3041331"/>
            <a:chExt cx="857831" cy="538162"/>
          </a:xfrm>
          <a:solidFill>
            <a:srgbClr val="5C4389"/>
          </a:solidFill>
        </p:grpSpPr>
        <p:sp>
          <p:nvSpPr>
            <p:cNvPr id="78" name="任意多边形: 形状 77">
              <a:extLst>
                <a:ext uri="{FF2B5EF4-FFF2-40B4-BE49-F238E27FC236}">
                  <a16:creationId xmlns="" xmlns:a16="http://schemas.microsoft.com/office/drawing/2014/main" id="{BD7FFD8A-5E05-4632-A8AC-EB358987378E}"/>
                </a:ext>
              </a:extLst>
            </p:cNvPr>
            <p:cNvSpPr/>
            <p:nvPr/>
          </p:nvSpPr>
          <p:spPr>
            <a:xfrm>
              <a:off x="5670612" y="3211829"/>
              <a:ext cx="854594" cy="367665"/>
            </a:xfrm>
            <a:custGeom>
              <a:avLst/>
              <a:gdLst>
                <a:gd name="connsiteX0" fmla="*/ 17717 w 854594"/>
                <a:gd name="connsiteY0" fmla="*/ 367665 h 367665"/>
                <a:gd name="connsiteX1" fmla="*/ 703517 w 854594"/>
                <a:gd name="connsiteY1" fmla="*/ 367665 h 367665"/>
                <a:gd name="connsiteX2" fmla="*/ 736855 w 854594"/>
                <a:gd name="connsiteY2" fmla="*/ 342900 h 367665"/>
                <a:gd name="connsiteX3" fmla="*/ 853060 w 854594"/>
                <a:gd name="connsiteY3" fmla="*/ 24765 h 367665"/>
                <a:gd name="connsiteX4" fmla="*/ 837820 w 854594"/>
                <a:gd name="connsiteY4" fmla="*/ 0 h 367665"/>
                <a:gd name="connsiteX5" fmla="*/ 152020 w 854594"/>
                <a:gd name="connsiteY5" fmla="*/ 0 h 367665"/>
                <a:gd name="connsiteX6" fmla="*/ 118682 w 854594"/>
                <a:gd name="connsiteY6" fmla="*/ 24765 h 367665"/>
                <a:gd name="connsiteX7" fmla="*/ 1525 w 854594"/>
                <a:gd name="connsiteY7" fmla="*/ 342900 h 367665"/>
                <a:gd name="connsiteX8" fmla="*/ 17717 w 854594"/>
                <a:gd name="connsiteY8" fmla="*/ 367665 h 367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4594" h="367665">
                  <a:moveTo>
                    <a:pt x="17717" y="367665"/>
                  </a:moveTo>
                  <a:lnTo>
                    <a:pt x="703517" y="367665"/>
                  </a:lnTo>
                  <a:cubicBezTo>
                    <a:pt x="716852" y="367665"/>
                    <a:pt x="732092" y="356235"/>
                    <a:pt x="736855" y="342900"/>
                  </a:cubicBezTo>
                  <a:lnTo>
                    <a:pt x="853060" y="24765"/>
                  </a:lnTo>
                  <a:cubicBezTo>
                    <a:pt x="857822" y="11430"/>
                    <a:pt x="851155" y="0"/>
                    <a:pt x="837820" y="0"/>
                  </a:cubicBezTo>
                  <a:lnTo>
                    <a:pt x="152020" y="0"/>
                  </a:lnTo>
                  <a:cubicBezTo>
                    <a:pt x="138685" y="0"/>
                    <a:pt x="123445" y="11430"/>
                    <a:pt x="118682" y="24765"/>
                  </a:cubicBezTo>
                  <a:lnTo>
                    <a:pt x="1525" y="342900"/>
                  </a:lnTo>
                  <a:cubicBezTo>
                    <a:pt x="-3238" y="356235"/>
                    <a:pt x="3430" y="367665"/>
                    <a:pt x="17717" y="367665"/>
                  </a:cubicBezTo>
                  <a:close/>
                </a:path>
              </a:pathLst>
            </a:custGeom>
            <a:grpFill/>
            <a:ln w="9525" cap="flat">
              <a:noFill/>
              <a:prstDash val="solid"/>
              <a:miter/>
            </a:ln>
          </p:spPr>
          <p:txBody>
            <a:bodyPr rtlCol="0" anchor="ctr"/>
            <a:lstStyle/>
            <a:p>
              <a:endParaRPr lang="zh-CN" altLang="en-US">
                <a:solidFill>
                  <a:srgbClr val="5C4389"/>
                </a:solidFill>
              </a:endParaRPr>
            </a:p>
          </p:txBody>
        </p:sp>
        <p:sp>
          <p:nvSpPr>
            <p:cNvPr id="79" name="任意多边形: 形状 78">
              <a:extLst>
                <a:ext uri="{FF2B5EF4-FFF2-40B4-BE49-F238E27FC236}">
                  <a16:creationId xmlns="" xmlns:a16="http://schemas.microsoft.com/office/drawing/2014/main" id="{7727515D-F478-4588-BFCE-22D5BF7D7200}"/>
                </a:ext>
              </a:extLst>
            </p:cNvPr>
            <p:cNvSpPr/>
            <p:nvPr/>
          </p:nvSpPr>
          <p:spPr>
            <a:xfrm>
              <a:off x="5667375" y="3041331"/>
              <a:ext cx="735329" cy="457200"/>
            </a:xfrm>
            <a:custGeom>
              <a:avLst/>
              <a:gdLst>
                <a:gd name="connsiteX0" fmla="*/ 710565 w 735329"/>
                <a:gd name="connsiteY0" fmla="*/ 48578 h 457200"/>
                <a:gd name="connsiteX1" fmla="*/ 260033 w 735329"/>
                <a:gd name="connsiteY1" fmla="*/ 48578 h 457200"/>
                <a:gd name="connsiteX2" fmla="*/ 238125 w 735329"/>
                <a:gd name="connsiteY2" fmla="*/ 35243 h 457200"/>
                <a:gd name="connsiteX3" fmla="*/ 226695 w 735329"/>
                <a:gd name="connsiteY3" fmla="*/ 13335 h 457200"/>
                <a:gd name="connsiteX4" fmla="*/ 204788 w 735329"/>
                <a:gd name="connsiteY4" fmla="*/ 0 h 457200"/>
                <a:gd name="connsiteX5" fmla="*/ 40005 w 735329"/>
                <a:gd name="connsiteY5" fmla="*/ 0 h 457200"/>
                <a:gd name="connsiteX6" fmla="*/ 18098 w 735329"/>
                <a:gd name="connsiteY6" fmla="*/ 13335 h 457200"/>
                <a:gd name="connsiteX7" fmla="*/ 2858 w 735329"/>
                <a:gd name="connsiteY7" fmla="*/ 43815 h 457200"/>
                <a:gd name="connsiteX8" fmla="*/ 0 w 735329"/>
                <a:gd name="connsiteY8" fmla="*/ 54293 h 457200"/>
                <a:gd name="connsiteX9" fmla="*/ 0 w 735329"/>
                <a:gd name="connsiteY9" fmla="*/ 114300 h 457200"/>
                <a:gd name="connsiteX10" fmla="*/ 0 w 735329"/>
                <a:gd name="connsiteY10" fmla="*/ 122873 h 457200"/>
                <a:gd name="connsiteX11" fmla="*/ 0 w 735329"/>
                <a:gd name="connsiteY11" fmla="*/ 457200 h 457200"/>
                <a:gd name="connsiteX12" fmla="*/ 108585 w 735329"/>
                <a:gd name="connsiteY12" fmla="*/ 162878 h 457200"/>
                <a:gd name="connsiteX13" fmla="*/ 131445 w 735329"/>
                <a:gd name="connsiteY13" fmla="*/ 146685 h 457200"/>
                <a:gd name="connsiteX14" fmla="*/ 710565 w 735329"/>
                <a:gd name="connsiteY14" fmla="*/ 146685 h 457200"/>
                <a:gd name="connsiteX15" fmla="*/ 735330 w 735329"/>
                <a:gd name="connsiteY15" fmla="*/ 121920 h 457200"/>
                <a:gd name="connsiteX16" fmla="*/ 735330 w 735329"/>
                <a:gd name="connsiteY16" fmla="*/ 73343 h 457200"/>
                <a:gd name="connsiteX17" fmla="*/ 710565 w 735329"/>
                <a:gd name="connsiteY17" fmla="*/ 48578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35329" h="457200">
                  <a:moveTo>
                    <a:pt x="710565" y="48578"/>
                  </a:moveTo>
                  <a:lnTo>
                    <a:pt x="260033" y="48578"/>
                  </a:lnTo>
                  <a:cubicBezTo>
                    <a:pt x="250508" y="48578"/>
                    <a:pt x="241935" y="43815"/>
                    <a:pt x="238125" y="35243"/>
                  </a:cubicBezTo>
                  <a:lnTo>
                    <a:pt x="226695" y="13335"/>
                  </a:lnTo>
                  <a:cubicBezTo>
                    <a:pt x="222885" y="4763"/>
                    <a:pt x="214313" y="0"/>
                    <a:pt x="204788" y="0"/>
                  </a:cubicBezTo>
                  <a:lnTo>
                    <a:pt x="40005" y="0"/>
                  </a:lnTo>
                  <a:cubicBezTo>
                    <a:pt x="30480" y="0"/>
                    <a:pt x="21908" y="4763"/>
                    <a:pt x="18098" y="13335"/>
                  </a:cubicBezTo>
                  <a:lnTo>
                    <a:pt x="2858" y="43815"/>
                  </a:lnTo>
                  <a:cubicBezTo>
                    <a:pt x="952" y="46673"/>
                    <a:pt x="0" y="50483"/>
                    <a:pt x="0" y="54293"/>
                  </a:cubicBezTo>
                  <a:lnTo>
                    <a:pt x="0" y="114300"/>
                  </a:lnTo>
                  <a:lnTo>
                    <a:pt x="0" y="122873"/>
                  </a:lnTo>
                  <a:lnTo>
                    <a:pt x="0" y="457200"/>
                  </a:lnTo>
                  <a:lnTo>
                    <a:pt x="108585" y="162878"/>
                  </a:lnTo>
                  <a:cubicBezTo>
                    <a:pt x="112395" y="153353"/>
                    <a:pt x="120968" y="146685"/>
                    <a:pt x="131445" y="146685"/>
                  </a:cubicBezTo>
                  <a:lnTo>
                    <a:pt x="710565" y="146685"/>
                  </a:lnTo>
                  <a:cubicBezTo>
                    <a:pt x="723900" y="146685"/>
                    <a:pt x="735330" y="136208"/>
                    <a:pt x="735330" y="121920"/>
                  </a:cubicBezTo>
                  <a:lnTo>
                    <a:pt x="735330" y="73343"/>
                  </a:lnTo>
                  <a:cubicBezTo>
                    <a:pt x="734378" y="59055"/>
                    <a:pt x="723900" y="48578"/>
                    <a:pt x="710565" y="48578"/>
                  </a:cubicBezTo>
                  <a:close/>
                </a:path>
              </a:pathLst>
            </a:custGeom>
            <a:grpFill/>
            <a:ln w="9525" cap="flat">
              <a:noFill/>
              <a:prstDash val="solid"/>
              <a:miter/>
            </a:ln>
          </p:spPr>
          <p:txBody>
            <a:bodyPr rtlCol="0" anchor="ctr"/>
            <a:lstStyle/>
            <a:p>
              <a:endParaRPr lang="zh-CN" altLang="en-US">
                <a:solidFill>
                  <a:srgbClr val="5C4389"/>
                </a:solidFill>
              </a:endParaRPr>
            </a:p>
          </p:txBody>
        </p:sp>
      </p:grpSp>
      <p:sp>
        <p:nvSpPr>
          <p:cNvPr id="77" name="文本框 76">
            <a:extLst>
              <a:ext uri="{FF2B5EF4-FFF2-40B4-BE49-F238E27FC236}">
                <a16:creationId xmlns="" xmlns:a16="http://schemas.microsoft.com/office/drawing/2014/main" id="{A1AB60AB-B326-4C4B-A073-4934B1B11776}"/>
              </a:ext>
            </a:extLst>
          </p:cNvPr>
          <p:cNvSpPr txBox="1"/>
          <p:nvPr/>
        </p:nvSpPr>
        <p:spPr>
          <a:xfrm>
            <a:off x="3636627" y="4012844"/>
            <a:ext cx="1916544" cy="851259"/>
          </a:xfrm>
          <a:prstGeom prst="rect">
            <a:avLst/>
          </a:prstGeom>
          <a:noFill/>
        </p:spPr>
        <p:txBody>
          <a:bodyPr wrap="square" rtlCol="0">
            <a:spAutoFit/>
          </a:bodyPr>
          <a:lstStyle/>
          <a:p>
            <a:pPr algn="ctr">
              <a:lnSpc>
                <a:spcPct val="120000"/>
              </a:lnSpc>
            </a:pPr>
            <a:r>
              <a:rPr lang="en-US" altLang="zh-CN" sz="1400" b="1">
                <a:solidFill>
                  <a:srgbClr val="5C4389"/>
                </a:solidFill>
                <a:latin typeface="+mn-ea"/>
                <a:cs typeface="DFSong-GB5" panose="02020509000000000000" pitchFamily="49" charset="-122"/>
              </a:rPr>
              <a:t>commodo magna eros quis urna nunc viverra imperdiet</a:t>
            </a:r>
          </a:p>
        </p:txBody>
      </p:sp>
      <p:grpSp>
        <p:nvGrpSpPr>
          <p:cNvPr id="81" name="图形 65">
            <a:extLst>
              <a:ext uri="{FF2B5EF4-FFF2-40B4-BE49-F238E27FC236}">
                <a16:creationId xmlns="" xmlns:a16="http://schemas.microsoft.com/office/drawing/2014/main" id="{50B64181-77F3-476D-8E4A-D4AA29A5BA8C}"/>
              </a:ext>
            </a:extLst>
          </p:cNvPr>
          <p:cNvGrpSpPr/>
          <p:nvPr/>
        </p:nvGrpSpPr>
        <p:grpSpPr>
          <a:xfrm>
            <a:off x="7327273" y="3560623"/>
            <a:ext cx="539656" cy="338554"/>
            <a:chOff x="5667375" y="3041331"/>
            <a:chExt cx="857831" cy="538162"/>
          </a:xfrm>
          <a:solidFill>
            <a:srgbClr val="5C4389"/>
          </a:solidFill>
        </p:grpSpPr>
        <p:sp>
          <p:nvSpPr>
            <p:cNvPr id="83" name="任意多边形: 形状 82">
              <a:extLst>
                <a:ext uri="{FF2B5EF4-FFF2-40B4-BE49-F238E27FC236}">
                  <a16:creationId xmlns="" xmlns:a16="http://schemas.microsoft.com/office/drawing/2014/main" id="{512383AD-F060-43B8-9FE2-932BA11BE388}"/>
                </a:ext>
              </a:extLst>
            </p:cNvPr>
            <p:cNvSpPr/>
            <p:nvPr/>
          </p:nvSpPr>
          <p:spPr>
            <a:xfrm>
              <a:off x="5670612" y="3211829"/>
              <a:ext cx="854594" cy="367665"/>
            </a:xfrm>
            <a:custGeom>
              <a:avLst/>
              <a:gdLst>
                <a:gd name="connsiteX0" fmla="*/ 17717 w 854594"/>
                <a:gd name="connsiteY0" fmla="*/ 367665 h 367665"/>
                <a:gd name="connsiteX1" fmla="*/ 703517 w 854594"/>
                <a:gd name="connsiteY1" fmla="*/ 367665 h 367665"/>
                <a:gd name="connsiteX2" fmla="*/ 736855 w 854594"/>
                <a:gd name="connsiteY2" fmla="*/ 342900 h 367665"/>
                <a:gd name="connsiteX3" fmla="*/ 853060 w 854594"/>
                <a:gd name="connsiteY3" fmla="*/ 24765 h 367665"/>
                <a:gd name="connsiteX4" fmla="*/ 837820 w 854594"/>
                <a:gd name="connsiteY4" fmla="*/ 0 h 367665"/>
                <a:gd name="connsiteX5" fmla="*/ 152020 w 854594"/>
                <a:gd name="connsiteY5" fmla="*/ 0 h 367665"/>
                <a:gd name="connsiteX6" fmla="*/ 118682 w 854594"/>
                <a:gd name="connsiteY6" fmla="*/ 24765 h 367665"/>
                <a:gd name="connsiteX7" fmla="*/ 1525 w 854594"/>
                <a:gd name="connsiteY7" fmla="*/ 342900 h 367665"/>
                <a:gd name="connsiteX8" fmla="*/ 17717 w 854594"/>
                <a:gd name="connsiteY8" fmla="*/ 367665 h 367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4594" h="367665">
                  <a:moveTo>
                    <a:pt x="17717" y="367665"/>
                  </a:moveTo>
                  <a:lnTo>
                    <a:pt x="703517" y="367665"/>
                  </a:lnTo>
                  <a:cubicBezTo>
                    <a:pt x="716852" y="367665"/>
                    <a:pt x="732092" y="356235"/>
                    <a:pt x="736855" y="342900"/>
                  </a:cubicBezTo>
                  <a:lnTo>
                    <a:pt x="853060" y="24765"/>
                  </a:lnTo>
                  <a:cubicBezTo>
                    <a:pt x="857822" y="11430"/>
                    <a:pt x="851155" y="0"/>
                    <a:pt x="837820" y="0"/>
                  </a:cubicBezTo>
                  <a:lnTo>
                    <a:pt x="152020" y="0"/>
                  </a:lnTo>
                  <a:cubicBezTo>
                    <a:pt x="138685" y="0"/>
                    <a:pt x="123445" y="11430"/>
                    <a:pt x="118682" y="24765"/>
                  </a:cubicBezTo>
                  <a:lnTo>
                    <a:pt x="1525" y="342900"/>
                  </a:lnTo>
                  <a:cubicBezTo>
                    <a:pt x="-3238" y="356235"/>
                    <a:pt x="3430" y="367665"/>
                    <a:pt x="17717" y="367665"/>
                  </a:cubicBezTo>
                  <a:close/>
                </a:path>
              </a:pathLst>
            </a:custGeom>
            <a:grpFill/>
            <a:ln w="9525" cap="flat">
              <a:noFill/>
              <a:prstDash val="solid"/>
              <a:miter/>
            </a:ln>
          </p:spPr>
          <p:txBody>
            <a:bodyPr rtlCol="0" anchor="ctr"/>
            <a:lstStyle/>
            <a:p>
              <a:endParaRPr lang="zh-CN" altLang="en-US">
                <a:solidFill>
                  <a:srgbClr val="5C4389"/>
                </a:solidFill>
              </a:endParaRPr>
            </a:p>
          </p:txBody>
        </p:sp>
        <p:sp>
          <p:nvSpPr>
            <p:cNvPr id="84" name="任意多边形: 形状 83">
              <a:extLst>
                <a:ext uri="{FF2B5EF4-FFF2-40B4-BE49-F238E27FC236}">
                  <a16:creationId xmlns="" xmlns:a16="http://schemas.microsoft.com/office/drawing/2014/main" id="{901928F1-D742-4CB9-9F33-B6B7AE63C40B}"/>
                </a:ext>
              </a:extLst>
            </p:cNvPr>
            <p:cNvSpPr/>
            <p:nvPr/>
          </p:nvSpPr>
          <p:spPr>
            <a:xfrm>
              <a:off x="5667375" y="3041331"/>
              <a:ext cx="735329" cy="457200"/>
            </a:xfrm>
            <a:custGeom>
              <a:avLst/>
              <a:gdLst>
                <a:gd name="connsiteX0" fmla="*/ 710565 w 735329"/>
                <a:gd name="connsiteY0" fmla="*/ 48578 h 457200"/>
                <a:gd name="connsiteX1" fmla="*/ 260033 w 735329"/>
                <a:gd name="connsiteY1" fmla="*/ 48578 h 457200"/>
                <a:gd name="connsiteX2" fmla="*/ 238125 w 735329"/>
                <a:gd name="connsiteY2" fmla="*/ 35243 h 457200"/>
                <a:gd name="connsiteX3" fmla="*/ 226695 w 735329"/>
                <a:gd name="connsiteY3" fmla="*/ 13335 h 457200"/>
                <a:gd name="connsiteX4" fmla="*/ 204788 w 735329"/>
                <a:gd name="connsiteY4" fmla="*/ 0 h 457200"/>
                <a:gd name="connsiteX5" fmla="*/ 40005 w 735329"/>
                <a:gd name="connsiteY5" fmla="*/ 0 h 457200"/>
                <a:gd name="connsiteX6" fmla="*/ 18098 w 735329"/>
                <a:gd name="connsiteY6" fmla="*/ 13335 h 457200"/>
                <a:gd name="connsiteX7" fmla="*/ 2858 w 735329"/>
                <a:gd name="connsiteY7" fmla="*/ 43815 h 457200"/>
                <a:gd name="connsiteX8" fmla="*/ 0 w 735329"/>
                <a:gd name="connsiteY8" fmla="*/ 54293 h 457200"/>
                <a:gd name="connsiteX9" fmla="*/ 0 w 735329"/>
                <a:gd name="connsiteY9" fmla="*/ 114300 h 457200"/>
                <a:gd name="connsiteX10" fmla="*/ 0 w 735329"/>
                <a:gd name="connsiteY10" fmla="*/ 122873 h 457200"/>
                <a:gd name="connsiteX11" fmla="*/ 0 w 735329"/>
                <a:gd name="connsiteY11" fmla="*/ 457200 h 457200"/>
                <a:gd name="connsiteX12" fmla="*/ 108585 w 735329"/>
                <a:gd name="connsiteY12" fmla="*/ 162878 h 457200"/>
                <a:gd name="connsiteX13" fmla="*/ 131445 w 735329"/>
                <a:gd name="connsiteY13" fmla="*/ 146685 h 457200"/>
                <a:gd name="connsiteX14" fmla="*/ 710565 w 735329"/>
                <a:gd name="connsiteY14" fmla="*/ 146685 h 457200"/>
                <a:gd name="connsiteX15" fmla="*/ 735330 w 735329"/>
                <a:gd name="connsiteY15" fmla="*/ 121920 h 457200"/>
                <a:gd name="connsiteX16" fmla="*/ 735330 w 735329"/>
                <a:gd name="connsiteY16" fmla="*/ 73343 h 457200"/>
                <a:gd name="connsiteX17" fmla="*/ 710565 w 735329"/>
                <a:gd name="connsiteY17" fmla="*/ 48578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35329" h="457200">
                  <a:moveTo>
                    <a:pt x="710565" y="48578"/>
                  </a:moveTo>
                  <a:lnTo>
                    <a:pt x="260033" y="48578"/>
                  </a:lnTo>
                  <a:cubicBezTo>
                    <a:pt x="250508" y="48578"/>
                    <a:pt x="241935" y="43815"/>
                    <a:pt x="238125" y="35243"/>
                  </a:cubicBezTo>
                  <a:lnTo>
                    <a:pt x="226695" y="13335"/>
                  </a:lnTo>
                  <a:cubicBezTo>
                    <a:pt x="222885" y="4763"/>
                    <a:pt x="214313" y="0"/>
                    <a:pt x="204788" y="0"/>
                  </a:cubicBezTo>
                  <a:lnTo>
                    <a:pt x="40005" y="0"/>
                  </a:lnTo>
                  <a:cubicBezTo>
                    <a:pt x="30480" y="0"/>
                    <a:pt x="21908" y="4763"/>
                    <a:pt x="18098" y="13335"/>
                  </a:cubicBezTo>
                  <a:lnTo>
                    <a:pt x="2858" y="43815"/>
                  </a:lnTo>
                  <a:cubicBezTo>
                    <a:pt x="952" y="46673"/>
                    <a:pt x="0" y="50483"/>
                    <a:pt x="0" y="54293"/>
                  </a:cubicBezTo>
                  <a:lnTo>
                    <a:pt x="0" y="114300"/>
                  </a:lnTo>
                  <a:lnTo>
                    <a:pt x="0" y="122873"/>
                  </a:lnTo>
                  <a:lnTo>
                    <a:pt x="0" y="457200"/>
                  </a:lnTo>
                  <a:lnTo>
                    <a:pt x="108585" y="162878"/>
                  </a:lnTo>
                  <a:cubicBezTo>
                    <a:pt x="112395" y="153353"/>
                    <a:pt x="120968" y="146685"/>
                    <a:pt x="131445" y="146685"/>
                  </a:cubicBezTo>
                  <a:lnTo>
                    <a:pt x="710565" y="146685"/>
                  </a:lnTo>
                  <a:cubicBezTo>
                    <a:pt x="723900" y="146685"/>
                    <a:pt x="735330" y="136208"/>
                    <a:pt x="735330" y="121920"/>
                  </a:cubicBezTo>
                  <a:lnTo>
                    <a:pt x="735330" y="73343"/>
                  </a:lnTo>
                  <a:cubicBezTo>
                    <a:pt x="734378" y="59055"/>
                    <a:pt x="723900" y="48578"/>
                    <a:pt x="710565" y="48578"/>
                  </a:cubicBezTo>
                  <a:close/>
                </a:path>
              </a:pathLst>
            </a:custGeom>
            <a:grpFill/>
            <a:ln w="9525" cap="flat">
              <a:noFill/>
              <a:prstDash val="solid"/>
              <a:miter/>
            </a:ln>
          </p:spPr>
          <p:txBody>
            <a:bodyPr rtlCol="0" anchor="ctr"/>
            <a:lstStyle/>
            <a:p>
              <a:endParaRPr lang="zh-CN" altLang="en-US">
                <a:solidFill>
                  <a:srgbClr val="5C4389"/>
                </a:solidFill>
              </a:endParaRPr>
            </a:p>
          </p:txBody>
        </p:sp>
      </p:grpSp>
      <p:sp>
        <p:nvSpPr>
          <p:cNvPr id="82" name="文本框 81">
            <a:extLst>
              <a:ext uri="{FF2B5EF4-FFF2-40B4-BE49-F238E27FC236}">
                <a16:creationId xmlns="" xmlns:a16="http://schemas.microsoft.com/office/drawing/2014/main" id="{8EB772FB-50E3-4C91-BA5E-7C1C8FA6145E}"/>
              </a:ext>
            </a:extLst>
          </p:cNvPr>
          <p:cNvSpPr txBox="1"/>
          <p:nvPr/>
        </p:nvSpPr>
        <p:spPr>
          <a:xfrm>
            <a:off x="6638829" y="4012844"/>
            <a:ext cx="1916544" cy="851259"/>
          </a:xfrm>
          <a:prstGeom prst="rect">
            <a:avLst/>
          </a:prstGeom>
          <a:noFill/>
        </p:spPr>
        <p:txBody>
          <a:bodyPr wrap="square" rtlCol="0">
            <a:spAutoFit/>
          </a:bodyPr>
          <a:lstStyle/>
          <a:p>
            <a:pPr algn="ctr">
              <a:lnSpc>
                <a:spcPct val="120000"/>
              </a:lnSpc>
            </a:pPr>
            <a:r>
              <a:rPr lang="en-US" altLang="zh-CN" sz="1400" b="1">
                <a:solidFill>
                  <a:srgbClr val="5C4389"/>
                </a:solidFill>
                <a:latin typeface="+mn-ea"/>
                <a:cs typeface="DFSong-GB5" panose="02020509000000000000" pitchFamily="49" charset="-122"/>
              </a:rPr>
              <a:t>commodo magna eros quis urna nunc viverra imperdiet</a:t>
            </a:r>
          </a:p>
        </p:txBody>
      </p:sp>
      <p:grpSp>
        <p:nvGrpSpPr>
          <p:cNvPr id="86" name="图形 65">
            <a:extLst>
              <a:ext uri="{FF2B5EF4-FFF2-40B4-BE49-F238E27FC236}">
                <a16:creationId xmlns="" xmlns:a16="http://schemas.microsoft.com/office/drawing/2014/main" id="{18875C0B-9EB1-4AEB-8773-3C6711C51673}"/>
              </a:ext>
            </a:extLst>
          </p:cNvPr>
          <p:cNvGrpSpPr/>
          <p:nvPr/>
        </p:nvGrpSpPr>
        <p:grpSpPr>
          <a:xfrm>
            <a:off x="10329475" y="3560623"/>
            <a:ext cx="539656" cy="338554"/>
            <a:chOff x="5667375" y="3041331"/>
            <a:chExt cx="857831" cy="538162"/>
          </a:xfrm>
          <a:solidFill>
            <a:srgbClr val="5C4389"/>
          </a:solidFill>
        </p:grpSpPr>
        <p:sp>
          <p:nvSpPr>
            <p:cNvPr id="88" name="任意多边形: 形状 87">
              <a:extLst>
                <a:ext uri="{FF2B5EF4-FFF2-40B4-BE49-F238E27FC236}">
                  <a16:creationId xmlns="" xmlns:a16="http://schemas.microsoft.com/office/drawing/2014/main" id="{C1BA2B10-0402-4551-9AC6-D472131D30C9}"/>
                </a:ext>
              </a:extLst>
            </p:cNvPr>
            <p:cNvSpPr/>
            <p:nvPr/>
          </p:nvSpPr>
          <p:spPr>
            <a:xfrm>
              <a:off x="5670612" y="3211829"/>
              <a:ext cx="854594" cy="367665"/>
            </a:xfrm>
            <a:custGeom>
              <a:avLst/>
              <a:gdLst>
                <a:gd name="connsiteX0" fmla="*/ 17717 w 854594"/>
                <a:gd name="connsiteY0" fmla="*/ 367665 h 367665"/>
                <a:gd name="connsiteX1" fmla="*/ 703517 w 854594"/>
                <a:gd name="connsiteY1" fmla="*/ 367665 h 367665"/>
                <a:gd name="connsiteX2" fmla="*/ 736855 w 854594"/>
                <a:gd name="connsiteY2" fmla="*/ 342900 h 367665"/>
                <a:gd name="connsiteX3" fmla="*/ 853060 w 854594"/>
                <a:gd name="connsiteY3" fmla="*/ 24765 h 367665"/>
                <a:gd name="connsiteX4" fmla="*/ 837820 w 854594"/>
                <a:gd name="connsiteY4" fmla="*/ 0 h 367665"/>
                <a:gd name="connsiteX5" fmla="*/ 152020 w 854594"/>
                <a:gd name="connsiteY5" fmla="*/ 0 h 367665"/>
                <a:gd name="connsiteX6" fmla="*/ 118682 w 854594"/>
                <a:gd name="connsiteY6" fmla="*/ 24765 h 367665"/>
                <a:gd name="connsiteX7" fmla="*/ 1525 w 854594"/>
                <a:gd name="connsiteY7" fmla="*/ 342900 h 367665"/>
                <a:gd name="connsiteX8" fmla="*/ 17717 w 854594"/>
                <a:gd name="connsiteY8" fmla="*/ 367665 h 367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4594" h="367665">
                  <a:moveTo>
                    <a:pt x="17717" y="367665"/>
                  </a:moveTo>
                  <a:lnTo>
                    <a:pt x="703517" y="367665"/>
                  </a:lnTo>
                  <a:cubicBezTo>
                    <a:pt x="716852" y="367665"/>
                    <a:pt x="732092" y="356235"/>
                    <a:pt x="736855" y="342900"/>
                  </a:cubicBezTo>
                  <a:lnTo>
                    <a:pt x="853060" y="24765"/>
                  </a:lnTo>
                  <a:cubicBezTo>
                    <a:pt x="857822" y="11430"/>
                    <a:pt x="851155" y="0"/>
                    <a:pt x="837820" y="0"/>
                  </a:cubicBezTo>
                  <a:lnTo>
                    <a:pt x="152020" y="0"/>
                  </a:lnTo>
                  <a:cubicBezTo>
                    <a:pt x="138685" y="0"/>
                    <a:pt x="123445" y="11430"/>
                    <a:pt x="118682" y="24765"/>
                  </a:cubicBezTo>
                  <a:lnTo>
                    <a:pt x="1525" y="342900"/>
                  </a:lnTo>
                  <a:cubicBezTo>
                    <a:pt x="-3238" y="356235"/>
                    <a:pt x="3430" y="367665"/>
                    <a:pt x="17717" y="367665"/>
                  </a:cubicBezTo>
                  <a:close/>
                </a:path>
              </a:pathLst>
            </a:custGeom>
            <a:grpFill/>
            <a:ln w="9525" cap="flat">
              <a:noFill/>
              <a:prstDash val="solid"/>
              <a:miter/>
            </a:ln>
          </p:spPr>
          <p:txBody>
            <a:bodyPr rtlCol="0" anchor="ctr"/>
            <a:lstStyle/>
            <a:p>
              <a:endParaRPr lang="zh-CN" altLang="en-US">
                <a:solidFill>
                  <a:srgbClr val="5C4389"/>
                </a:solidFill>
              </a:endParaRPr>
            </a:p>
          </p:txBody>
        </p:sp>
        <p:sp>
          <p:nvSpPr>
            <p:cNvPr id="89" name="任意多边形: 形状 88">
              <a:extLst>
                <a:ext uri="{FF2B5EF4-FFF2-40B4-BE49-F238E27FC236}">
                  <a16:creationId xmlns="" xmlns:a16="http://schemas.microsoft.com/office/drawing/2014/main" id="{8120B20C-3F3D-4EA0-BE1A-D2CDE3E0257C}"/>
                </a:ext>
              </a:extLst>
            </p:cNvPr>
            <p:cNvSpPr/>
            <p:nvPr/>
          </p:nvSpPr>
          <p:spPr>
            <a:xfrm>
              <a:off x="5667375" y="3041331"/>
              <a:ext cx="735329" cy="457200"/>
            </a:xfrm>
            <a:custGeom>
              <a:avLst/>
              <a:gdLst>
                <a:gd name="connsiteX0" fmla="*/ 710565 w 735329"/>
                <a:gd name="connsiteY0" fmla="*/ 48578 h 457200"/>
                <a:gd name="connsiteX1" fmla="*/ 260033 w 735329"/>
                <a:gd name="connsiteY1" fmla="*/ 48578 h 457200"/>
                <a:gd name="connsiteX2" fmla="*/ 238125 w 735329"/>
                <a:gd name="connsiteY2" fmla="*/ 35243 h 457200"/>
                <a:gd name="connsiteX3" fmla="*/ 226695 w 735329"/>
                <a:gd name="connsiteY3" fmla="*/ 13335 h 457200"/>
                <a:gd name="connsiteX4" fmla="*/ 204788 w 735329"/>
                <a:gd name="connsiteY4" fmla="*/ 0 h 457200"/>
                <a:gd name="connsiteX5" fmla="*/ 40005 w 735329"/>
                <a:gd name="connsiteY5" fmla="*/ 0 h 457200"/>
                <a:gd name="connsiteX6" fmla="*/ 18098 w 735329"/>
                <a:gd name="connsiteY6" fmla="*/ 13335 h 457200"/>
                <a:gd name="connsiteX7" fmla="*/ 2858 w 735329"/>
                <a:gd name="connsiteY7" fmla="*/ 43815 h 457200"/>
                <a:gd name="connsiteX8" fmla="*/ 0 w 735329"/>
                <a:gd name="connsiteY8" fmla="*/ 54293 h 457200"/>
                <a:gd name="connsiteX9" fmla="*/ 0 w 735329"/>
                <a:gd name="connsiteY9" fmla="*/ 114300 h 457200"/>
                <a:gd name="connsiteX10" fmla="*/ 0 w 735329"/>
                <a:gd name="connsiteY10" fmla="*/ 122873 h 457200"/>
                <a:gd name="connsiteX11" fmla="*/ 0 w 735329"/>
                <a:gd name="connsiteY11" fmla="*/ 457200 h 457200"/>
                <a:gd name="connsiteX12" fmla="*/ 108585 w 735329"/>
                <a:gd name="connsiteY12" fmla="*/ 162878 h 457200"/>
                <a:gd name="connsiteX13" fmla="*/ 131445 w 735329"/>
                <a:gd name="connsiteY13" fmla="*/ 146685 h 457200"/>
                <a:gd name="connsiteX14" fmla="*/ 710565 w 735329"/>
                <a:gd name="connsiteY14" fmla="*/ 146685 h 457200"/>
                <a:gd name="connsiteX15" fmla="*/ 735330 w 735329"/>
                <a:gd name="connsiteY15" fmla="*/ 121920 h 457200"/>
                <a:gd name="connsiteX16" fmla="*/ 735330 w 735329"/>
                <a:gd name="connsiteY16" fmla="*/ 73343 h 457200"/>
                <a:gd name="connsiteX17" fmla="*/ 710565 w 735329"/>
                <a:gd name="connsiteY17" fmla="*/ 48578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35329" h="457200">
                  <a:moveTo>
                    <a:pt x="710565" y="48578"/>
                  </a:moveTo>
                  <a:lnTo>
                    <a:pt x="260033" y="48578"/>
                  </a:lnTo>
                  <a:cubicBezTo>
                    <a:pt x="250508" y="48578"/>
                    <a:pt x="241935" y="43815"/>
                    <a:pt x="238125" y="35243"/>
                  </a:cubicBezTo>
                  <a:lnTo>
                    <a:pt x="226695" y="13335"/>
                  </a:lnTo>
                  <a:cubicBezTo>
                    <a:pt x="222885" y="4763"/>
                    <a:pt x="214313" y="0"/>
                    <a:pt x="204788" y="0"/>
                  </a:cubicBezTo>
                  <a:lnTo>
                    <a:pt x="40005" y="0"/>
                  </a:lnTo>
                  <a:cubicBezTo>
                    <a:pt x="30480" y="0"/>
                    <a:pt x="21908" y="4763"/>
                    <a:pt x="18098" y="13335"/>
                  </a:cubicBezTo>
                  <a:lnTo>
                    <a:pt x="2858" y="43815"/>
                  </a:lnTo>
                  <a:cubicBezTo>
                    <a:pt x="952" y="46673"/>
                    <a:pt x="0" y="50483"/>
                    <a:pt x="0" y="54293"/>
                  </a:cubicBezTo>
                  <a:lnTo>
                    <a:pt x="0" y="114300"/>
                  </a:lnTo>
                  <a:lnTo>
                    <a:pt x="0" y="122873"/>
                  </a:lnTo>
                  <a:lnTo>
                    <a:pt x="0" y="457200"/>
                  </a:lnTo>
                  <a:lnTo>
                    <a:pt x="108585" y="162878"/>
                  </a:lnTo>
                  <a:cubicBezTo>
                    <a:pt x="112395" y="153353"/>
                    <a:pt x="120968" y="146685"/>
                    <a:pt x="131445" y="146685"/>
                  </a:cubicBezTo>
                  <a:lnTo>
                    <a:pt x="710565" y="146685"/>
                  </a:lnTo>
                  <a:cubicBezTo>
                    <a:pt x="723900" y="146685"/>
                    <a:pt x="735330" y="136208"/>
                    <a:pt x="735330" y="121920"/>
                  </a:cubicBezTo>
                  <a:lnTo>
                    <a:pt x="735330" y="73343"/>
                  </a:lnTo>
                  <a:cubicBezTo>
                    <a:pt x="734378" y="59055"/>
                    <a:pt x="723900" y="48578"/>
                    <a:pt x="710565" y="48578"/>
                  </a:cubicBezTo>
                  <a:close/>
                </a:path>
              </a:pathLst>
            </a:custGeom>
            <a:grpFill/>
            <a:ln w="9525" cap="flat">
              <a:noFill/>
              <a:prstDash val="solid"/>
              <a:miter/>
            </a:ln>
          </p:spPr>
          <p:txBody>
            <a:bodyPr rtlCol="0" anchor="ctr"/>
            <a:lstStyle/>
            <a:p>
              <a:endParaRPr lang="zh-CN" altLang="en-US">
                <a:solidFill>
                  <a:srgbClr val="5C4389"/>
                </a:solidFill>
              </a:endParaRPr>
            </a:p>
          </p:txBody>
        </p:sp>
      </p:grpSp>
      <p:sp>
        <p:nvSpPr>
          <p:cNvPr id="87" name="文本框 86">
            <a:extLst>
              <a:ext uri="{FF2B5EF4-FFF2-40B4-BE49-F238E27FC236}">
                <a16:creationId xmlns="" xmlns:a16="http://schemas.microsoft.com/office/drawing/2014/main" id="{688FB3F3-44F5-4E21-ACFD-EC31E786AD74}"/>
              </a:ext>
            </a:extLst>
          </p:cNvPr>
          <p:cNvSpPr txBox="1"/>
          <p:nvPr/>
        </p:nvSpPr>
        <p:spPr>
          <a:xfrm>
            <a:off x="9641031" y="4012844"/>
            <a:ext cx="1916544" cy="851259"/>
          </a:xfrm>
          <a:prstGeom prst="rect">
            <a:avLst/>
          </a:prstGeom>
          <a:noFill/>
        </p:spPr>
        <p:txBody>
          <a:bodyPr wrap="square" rtlCol="0">
            <a:spAutoFit/>
          </a:bodyPr>
          <a:lstStyle/>
          <a:p>
            <a:pPr algn="ctr">
              <a:lnSpc>
                <a:spcPct val="120000"/>
              </a:lnSpc>
            </a:pPr>
            <a:r>
              <a:rPr lang="en-US" altLang="zh-CN" sz="1400" b="1">
                <a:solidFill>
                  <a:srgbClr val="5C4389"/>
                </a:solidFill>
                <a:latin typeface="+mn-ea"/>
                <a:cs typeface="DFSong-GB5" panose="02020509000000000000" pitchFamily="49" charset="-122"/>
              </a:rPr>
              <a:t>commodo magna eros quis urna nunc viverra imperdiet</a:t>
            </a:r>
          </a:p>
        </p:txBody>
      </p:sp>
      <p:pic>
        <p:nvPicPr>
          <p:cNvPr id="92" name="图片 91" descr="图片包含 推车, 交通, 游戏机, 桌子&#10;&#10;描述已自动生成">
            <a:extLst>
              <a:ext uri="{FF2B5EF4-FFF2-40B4-BE49-F238E27FC236}">
                <a16:creationId xmlns="" xmlns:a16="http://schemas.microsoft.com/office/drawing/2014/main" id="{C6FC245C-8F31-474C-8EC9-6A70B0BC6D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88169" y="1584174"/>
            <a:ext cx="1703831" cy="1981199"/>
          </a:xfrm>
          <a:prstGeom prst="rect">
            <a:avLst/>
          </a:prstGeom>
        </p:spPr>
      </p:pic>
      <p:pic>
        <p:nvPicPr>
          <p:cNvPr id="98" name="图片 97">
            <a:extLst>
              <a:ext uri="{FF2B5EF4-FFF2-40B4-BE49-F238E27FC236}">
                <a16:creationId xmlns="" xmlns:a16="http://schemas.microsoft.com/office/drawing/2014/main" id="{B88E5A77-8394-45B5-8807-75CD50F922D8}"/>
              </a:ext>
            </a:extLst>
          </p:cNvPr>
          <p:cNvPicPr>
            <a:picLocks noChangeAspect="1"/>
          </p:cNvPicPr>
          <p:nvPr/>
        </p:nvPicPr>
        <p:blipFill>
          <a:blip r:embed="rId5">
            <a:extLst>
              <a:ext uri="{28A0092B-C50C-407E-A947-70E740481C1C}">
                <a14:useLocalDpi xmlns:a14="http://schemas.microsoft.com/office/drawing/2010/main" val="0"/>
              </a:ext>
            </a:extLst>
          </a:blip>
          <a:srcRect l="129" r="129"/>
          <a:stretch/>
        </p:blipFill>
        <p:spPr>
          <a:xfrm>
            <a:off x="1475227" y="5194300"/>
            <a:ext cx="3078448" cy="1504998"/>
          </a:xfrm>
          <a:custGeom>
            <a:avLst/>
            <a:gdLst>
              <a:gd name="connsiteX0" fmla="*/ 0 w 3078448"/>
              <a:gd name="connsiteY0" fmla="*/ 0 h 1504998"/>
              <a:gd name="connsiteX1" fmla="*/ 3078448 w 3078448"/>
              <a:gd name="connsiteY1" fmla="*/ 0 h 1504998"/>
              <a:gd name="connsiteX2" fmla="*/ 3078448 w 3078448"/>
              <a:gd name="connsiteY2" fmla="*/ 1504998 h 1504998"/>
              <a:gd name="connsiteX3" fmla="*/ 0 w 3078448"/>
              <a:gd name="connsiteY3" fmla="*/ 1504998 h 1504998"/>
            </a:gdLst>
            <a:ahLst/>
            <a:cxnLst>
              <a:cxn ang="0">
                <a:pos x="connsiteX0" y="connsiteY0"/>
              </a:cxn>
              <a:cxn ang="0">
                <a:pos x="connsiteX1" y="connsiteY1"/>
              </a:cxn>
              <a:cxn ang="0">
                <a:pos x="connsiteX2" y="connsiteY2"/>
              </a:cxn>
              <a:cxn ang="0">
                <a:pos x="connsiteX3" y="connsiteY3"/>
              </a:cxn>
            </a:cxnLst>
            <a:rect l="l" t="t" r="r" b="b"/>
            <a:pathLst>
              <a:path w="3078448" h="1504998">
                <a:moveTo>
                  <a:pt x="0" y="0"/>
                </a:moveTo>
                <a:lnTo>
                  <a:pt x="3078448" y="0"/>
                </a:lnTo>
                <a:lnTo>
                  <a:pt x="3078448" y="1504998"/>
                </a:lnTo>
                <a:lnTo>
                  <a:pt x="0" y="1504998"/>
                </a:lnTo>
                <a:close/>
              </a:path>
            </a:pathLst>
          </a:custGeom>
        </p:spPr>
      </p:pic>
      <p:pic>
        <p:nvPicPr>
          <p:cNvPr id="94" name="图片 93">
            <a:extLst>
              <a:ext uri="{FF2B5EF4-FFF2-40B4-BE49-F238E27FC236}">
                <a16:creationId xmlns="" xmlns:a16="http://schemas.microsoft.com/office/drawing/2014/main" id="{9028815A-A6E8-4DF5-AAA5-9E46BE4E7BE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75227" y="5194300"/>
            <a:ext cx="3086287" cy="1504998"/>
          </a:xfrm>
          <a:prstGeom prst="rect">
            <a:avLst/>
          </a:prstGeom>
        </p:spPr>
      </p:pic>
      <p:sp>
        <p:nvSpPr>
          <p:cNvPr id="103" name="文本框 102">
            <a:extLst>
              <a:ext uri="{FF2B5EF4-FFF2-40B4-BE49-F238E27FC236}">
                <a16:creationId xmlns="" xmlns:a16="http://schemas.microsoft.com/office/drawing/2014/main" id="{AF9C0A54-4D06-47AA-B3CF-4D3E8F85FC54}"/>
              </a:ext>
            </a:extLst>
          </p:cNvPr>
          <p:cNvSpPr txBox="1"/>
          <p:nvPr/>
        </p:nvSpPr>
        <p:spPr>
          <a:xfrm>
            <a:off x="5215613" y="5391904"/>
            <a:ext cx="5501161" cy="1109791"/>
          </a:xfrm>
          <a:prstGeom prst="rect">
            <a:avLst/>
          </a:prstGeom>
          <a:noFill/>
        </p:spPr>
        <p:txBody>
          <a:bodyPr wrap="square" rtlCol="0">
            <a:spAutoFit/>
          </a:bodyPr>
          <a:lstStyle/>
          <a:p>
            <a:pPr>
              <a:lnSpc>
                <a:spcPct val="120000"/>
              </a:lnSpc>
            </a:pPr>
            <a:r>
              <a:rPr lang="en-US" altLang="zh-CN" sz="1400" b="1">
                <a:solidFill>
                  <a:srgbClr val="5C4389"/>
                </a:solidFill>
                <a:latin typeface="+mn-ea"/>
                <a:cs typeface="DFSong-GB5" panose="02020509000000000000" pitchFamily="49" charset="-122"/>
              </a:rPr>
              <a:t>commodo magna eros quis urna. Nunc viverra imperdiet enim.</a:t>
            </a:r>
          </a:p>
          <a:p>
            <a:pPr>
              <a:lnSpc>
                <a:spcPct val="120000"/>
              </a:lnSpc>
            </a:pPr>
            <a:endParaRPr lang="en-US" altLang="zh-CN" sz="1400" b="1">
              <a:solidFill>
                <a:srgbClr val="5C4389"/>
              </a:solidFill>
              <a:latin typeface="+mn-ea"/>
              <a:cs typeface="DFSong-GB5" panose="02020509000000000000" pitchFamily="49" charset="-122"/>
            </a:endParaRPr>
          </a:p>
          <a:p>
            <a:pPr>
              <a:lnSpc>
                <a:spcPct val="120000"/>
              </a:lnSpc>
            </a:pPr>
            <a:r>
              <a:rPr lang="en-US" altLang="zh-CN" sz="1400" b="1">
                <a:solidFill>
                  <a:srgbClr val="5C4389"/>
                </a:solidFill>
                <a:latin typeface="+mn-ea"/>
                <a:cs typeface="DFSong-GB5" panose="02020509000000000000" pitchFamily="49" charset="-122"/>
              </a:rPr>
              <a:t>Fusce est. Vivamus a tellus. Pellentesque habitant morbi tristique senectus et netus et malesuada</a:t>
            </a:r>
          </a:p>
        </p:txBody>
      </p:sp>
    </p:spTree>
    <p:extLst>
      <p:ext uri="{BB962C8B-B14F-4D97-AF65-F5344CB8AC3E}">
        <p14:creationId xmlns:p14="http://schemas.microsoft.com/office/powerpoint/2010/main" val="3912174372"/>
      </p:ext>
    </p:extLst>
  </p:cSld>
  <p:clrMapOvr>
    <a:masterClrMapping/>
  </p:clrMapOvr>
  <p:transition spd="slow">
    <p:randomBa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ABDBC71E-15EC-4A3D-B8BC-6ADE28A498FA}"/>
              </a:ext>
            </a:extLst>
          </p:cNvPr>
          <p:cNvPicPr>
            <a:picLocks noChangeAspect="1"/>
          </p:cNvPicPr>
          <p:nvPr/>
        </p:nvPicPr>
        <p:blipFill>
          <a:blip r:embed="rId2">
            <a:alphaModFix/>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矩形 4">
            <a:extLst>
              <a:ext uri="{FF2B5EF4-FFF2-40B4-BE49-F238E27FC236}">
                <a16:creationId xmlns="" xmlns:a16="http://schemas.microsoft.com/office/drawing/2014/main" id="{72571D6C-9E14-48EF-81A9-3E430FD128F1}"/>
              </a:ext>
            </a:extLst>
          </p:cNvPr>
          <p:cNvSpPr/>
          <p:nvPr/>
        </p:nvSpPr>
        <p:spPr>
          <a:xfrm>
            <a:off x="0" y="0"/>
            <a:ext cx="12192000" cy="6858000"/>
          </a:xfrm>
          <a:prstGeom prst="rect">
            <a:avLst/>
          </a:prstGeom>
          <a:solidFill>
            <a:srgbClr val="BF9EC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6" name="图片 55" descr="图片包含 背景图案&#10;&#10;描述已自动生成">
            <a:extLst>
              <a:ext uri="{FF2B5EF4-FFF2-40B4-BE49-F238E27FC236}">
                <a16:creationId xmlns="" xmlns:a16="http://schemas.microsoft.com/office/drawing/2014/main" id="{4D37B593-6BB9-4FDC-957B-84F837D35996}"/>
              </a:ext>
            </a:extLst>
          </p:cNvPr>
          <p:cNvPicPr>
            <a:picLocks noChangeAspect="1"/>
          </p:cNvPicPr>
          <p:nvPr/>
        </p:nvPicPr>
        <p:blipFill>
          <a:blip r:embed="rId3">
            <a:extLst>
              <a:ext uri="{28A0092B-C50C-407E-A947-70E740481C1C}">
                <a14:useLocalDpi xmlns:a14="http://schemas.microsoft.com/office/drawing/2010/main" val="0"/>
              </a:ext>
            </a:extLst>
          </a:blip>
          <a:srcRect l="36964" b="26502"/>
          <a:stretch>
            <a:fillRect/>
          </a:stretch>
        </p:blipFill>
        <p:spPr>
          <a:xfrm flipV="1">
            <a:off x="1705751" y="1271550"/>
            <a:ext cx="4755228" cy="3696304"/>
          </a:xfrm>
          <a:custGeom>
            <a:avLst/>
            <a:gdLst>
              <a:gd name="connsiteX0" fmla="*/ 0 w 7612100"/>
              <a:gd name="connsiteY0" fmla="*/ 0 h 5916991"/>
              <a:gd name="connsiteX1" fmla="*/ 7612100 w 7612100"/>
              <a:gd name="connsiteY1" fmla="*/ 0 h 5916991"/>
              <a:gd name="connsiteX2" fmla="*/ 7612100 w 7612100"/>
              <a:gd name="connsiteY2" fmla="*/ 5916991 h 5916991"/>
              <a:gd name="connsiteX3" fmla="*/ 0 w 7612100"/>
              <a:gd name="connsiteY3" fmla="*/ 5916991 h 5916991"/>
            </a:gdLst>
            <a:ahLst/>
            <a:cxnLst>
              <a:cxn ang="0">
                <a:pos x="connsiteX0" y="connsiteY0"/>
              </a:cxn>
              <a:cxn ang="0">
                <a:pos x="connsiteX1" y="connsiteY1"/>
              </a:cxn>
              <a:cxn ang="0">
                <a:pos x="connsiteX2" y="connsiteY2"/>
              </a:cxn>
              <a:cxn ang="0">
                <a:pos x="connsiteX3" y="connsiteY3"/>
              </a:cxn>
            </a:cxnLst>
            <a:rect l="l" t="t" r="r" b="b"/>
            <a:pathLst>
              <a:path w="7612100" h="5916991">
                <a:moveTo>
                  <a:pt x="0" y="0"/>
                </a:moveTo>
                <a:lnTo>
                  <a:pt x="7612100" y="0"/>
                </a:lnTo>
                <a:lnTo>
                  <a:pt x="7612100" y="5916991"/>
                </a:lnTo>
                <a:lnTo>
                  <a:pt x="0" y="5916991"/>
                </a:lnTo>
                <a:close/>
              </a:path>
            </a:pathLst>
          </a:custGeom>
        </p:spPr>
      </p:pic>
      <p:pic>
        <p:nvPicPr>
          <p:cNvPr id="52" name="图片 51" descr="图片包含 背景图案&#10;&#10;描述已自动生成">
            <a:extLst>
              <a:ext uri="{FF2B5EF4-FFF2-40B4-BE49-F238E27FC236}">
                <a16:creationId xmlns="" xmlns:a16="http://schemas.microsoft.com/office/drawing/2014/main" id="{3D36D877-77C2-4DF5-88D5-5789EBE8D079}"/>
              </a:ext>
            </a:extLst>
          </p:cNvPr>
          <p:cNvPicPr>
            <a:picLocks noChangeAspect="1"/>
          </p:cNvPicPr>
          <p:nvPr/>
        </p:nvPicPr>
        <p:blipFill>
          <a:blip r:embed="rId3">
            <a:extLst>
              <a:ext uri="{28A0092B-C50C-407E-A947-70E740481C1C}">
                <a14:useLocalDpi xmlns:a14="http://schemas.microsoft.com/office/drawing/2010/main" val="0"/>
              </a:ext>
            </a:extLst>
          </a:blip>
          <a:srcRect l="55972" b="58154"/>
          <a:stretch>
            <a:fillRect/>
          </a:stretch>
        </p:blipFill>
        <p:spPr>
          <a:xfrm flipH="1">
            <a:off x="8166100" y="4307056"/>
            <a:ext cx="4025900" cy="2550944"/>
          </a:xfrm>
          <a:custGeom>
            <a:avLst/>
            <a:gdLst>
              <a:gd name="connsiteX0" fmla="*/ 4025900 w 4025900"/>
              <a:gd name="connsiteY0" fmla="*/ 0 h 2550944"/>
              <a:gd name="connsiteX1" fmla="*/ 0 w 4025900"/>
              <a:gd name="connsiteY1" fmla="*/ 0 h 2550944"/>
              <a:gd name="connsiteX2" fmla="*/ 0 w 4025900"/>
              <a:gd name="connsiteY2" fmla="*/ 2550944 h 2550944"/>
              <a:gd name="connsiteX3" fmla="*/ 4025900 w 4025900"/>
              <a:gd name="connsiteY3" fmla="*/ 2550944 h 2550944"/>
            </a:gdLst>
            <a:ahLst/>
            <a:cxnLst>
              <a:cxn ang="0">
                <a:pos x="connsiteX0" y="connsiteY0"/>
              </a:cxn>
              <a:cxn ang="0">
                <a:pos x="connsiteX1" y="connsiteY1"/>
              </a:cxn>
              <a:cxn ang="0">
                <a:pos x="connsiteX2" y="connsiteY2"/>
              </a:cxn>
              <a:cxn ang="0">
                <a:pos x="connsiteX3" y="connsiteY3"/>
              </a:cxn>
            </a:cxnLst>
            <a:rect l="l" t="t" r="r" b="b"/>
            <a:pathLst>
              <a:path w="4025900" h="2550944">
                <a:moveTo>
                  <a:pt x="4025900" y="0"/>
                </a:moveTo>
                <a:lnTo>
                  <a:pt x="0" y="0"/>
                </a:lnTo>
                <a:lnTo>
                  <a:pt x="0" y="2550944"/>
                </a:lnTo>
                <a:lnTo>
                  <a:pt x="4025900" y="2550944"/>
                </a:lnTo>
                <a:close/>
              </a:path>
            </a:pathLst>
          </a:custGeom>
        </p:spPr>
      </p:pic>
      <p:pic>
        <p:nvPicPr>
          <p:cNvPr id="26" name="图片 25" descr="图片包含 游戏机, 灯光, 星星&#10;&#10;描述已自动生成">
            <a:extLst>
              <a:ext uri="{FF2B5EF4-FFF2-40B4-BE49-F238E27FC236}">
                <a16:creationId xmlns="" xmlns:a16="http://schemas.microsoft.com/office/drawing/2014/main" id="{E557B8BB-F58A-42BC-BDAE-0CF22134CE4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0" y="1409249"/>
            <a:ext cx="2514600" cy="2514600"/>
          </a:xfrm>
          <a:prstGeom prst="rect">
            <a:avLst/>
          </a:prstGeom>
        </p:spPr>
      </p:pic>
      <p:sp>
        <p:nvSpPr>
          <p:cNvPr id="7" name="文本框 6">
            <a:extLst>
              <a:ext uri="{FF2B5EF4-FFF2-40B4-BE49-F238E27FC236}">
                <a16:creationId xmlns="" xmlns:a16="http://schemas.microsoft.com/office/drawing/2014/main" id="{ED134947-E903-44BD-BE1F-F6AF1B025F14}"/>
              </a:ext>
            </a:extLst>
          </p:cNvPr>
          <p:cNvSpPr txBox="1"/>
          <p:nvPr/>
        </p:nvSpPr>
        <p:spPr>
          <a:xfrm>
            <a:off x="208397" y="158702"/>
            <a:ext cx="1384300" cy="338554"/>
          </a:xfrm>
          <a:prstGeom prst="rect">
            <a:avLst/>
          </a:prstGeom>
          <a:noFill/>
        </p:spPr>
        <p:txBody>
          <a:bodyPr wrap="square" rtlCol="0">
            <a:spAutoFit/>
          </a:bodyPr>
          <a:lstStyle/>
          <a:p>
            <a:r>
              <a:rPr lang="en-US" altLang="zh-CN" sz="1600" b="1">
                <a:solidFill>
                  <a:schemeClr val="bg1"/>
                </a:solidFill>
                <a:latin typeface="Bodoni MT Condensed" panose="02070606080606020203" pitchFamily="18" charset="0"/>
                <a:ea typeface="DFSong-GB5" panose="02020509000000000000" pitchFamily="49" charset="-122"/>
                <a:cs typeface="DFSong-GB5" panose="02020509000000000000" pitchFamily="49" charset="-122"/>
              </a:rPr>
              <a:t>2020/10/23</a:t>
            </a:r>
            <a:endParaRPr lang="zh-CN" altLang="en-US" sz="1600" b="1">
              <a:solidFill>
                <a:schemeClr val="bg1"/>
              </a:solidFill>
              <a:latin typeface="Bodoni MT Condensed" panose="02070606080606020203" pitchFamily="18" charset="0"/>
              <a:ea typeface="DFSong-GB5" panose="02020509000000000000" pitchFamily="49" charset="-122"/>
              <a:cs typeface="DFSong-GB5" panose="02020509000000000000" pitchFamily="49" charset="-122"/>
            </a:endParaRPr>
          </a:p>
        </p:txBody>
      </p:sp>
      <p:sp>
        <p:nvSpPr>
          <p:cNvPr id="9" name="文本框 8">
            <a:extLst>
              <a:ext uri="{FF2B5EF4-FFF2-40B4-BE49-F238E27FC236}">
                <a16:creationId xmlns="" xmlns:a16="http://schemas.microsoft.com/office/drawing/2014/main" id="{0D8D2DF2-0AC8-416A-8196-9839DDBA1654}"/>
              </a:ext>
            </a:extLst>
          </p:cNvPr>
          <p:cNvSpPr txBox="1"/>
          <p:nvPr/>
        </p:nvSpPr>
        <p:spPr>
          <a:xfrm>
            <a:off x="10321999" y="6360745"/>
            <a:ext cx="1661605" cy="338554"/>
          </a:xfrm>
          <a:prstGeom prst="rect">
            <a:avLst/>
          </a:prstGeom>
          <a:noFill/>
        </p:spPr>
        <p:txBody>
          <a:bodyPr wrap="square" rtlCol="0">
            <a:spAutoFit/>
          </a:bodyPr>
          <a:lstStyle/>
          <a:p>
            <a:pPr algn="r"/>
            <a:r>
              <a:rPr lang="en-US" altLang="zh-CN" sz="1600" b="1">
                <a:solidFill>
                  <a:schemeClr val="bg1"/>
                </a:solidFill>
                <a:latin typeface="Bodoni MT Condensed" panose="02070606080606020203" pitchFamily="18" charset="0"/>
                <a:ea typeface="DFSong-GB5" panose="02020509000000000000" pitchFamily="49" charset="-122"/>
                <a:cs typeface="DFSong-GB5" panose="02020509000000000000" pitchFamily="49" charset="-122"/>
              </a:rPr>
              <a:t>Designed by xiao</a:t>
            </a:r>
            <a:endParaRPr lang="zh-CN" altLang="en-US" sz="1600" b="1">
              <a:solidFill>
                <a:schemeClr val="bg1"/>
              </a:solidFill>
              <a:latin typeface="Bodoni MT Condensed" panose="02070606080606020203" pitchFamily="18" charset="0"/>
              <a:ea typeface="DFSong-GB5" panose="02020509000000000000" pitchFamily="49" charset="-122"/>
              <a:cs typeface="DFSong-GB5" panose="02020509000000000000" pitchFamily="49" charset="-122"/>
            </a:endParaRPr>
          </a:p>
        </p:txBody>
      </p:sp>
      <p:pic>
        <p:nvPicPr>
          <p:cNvPr id="17" name="图片 16" descr="图片包含 人, 服装, 女人, 女孩&#10;&#10;描述已自动生成">
            <a:extLst>
              <a:ext uri="{FF2B5EF4-FFF2-40B4-BE49-F238E27FC236}">
                <a16:creationId xmlns="" xmlns:a16="http://schemas.microsoft.com/office/drawing/2014/main" id="{45792BD4-EC6A-47F3-AC53-5E04554632DC}"/>
              </a:ext>
            </a:extLst>
          </p:cNvPr>
          <p:cNvPicPr>
            <a:picLocks noChangeAspect="1"/>
          </p:cNvPicPr>
          <p:nvPr/>
        </p:nvPicPr>
        <p:blipFill>
          <a:blip r:embed="rId5" cstate="print">
            <a:extLst>
              <a:ext uri="{28A0092B-C50C-407E-A947-70E740481C1C}">
                <a14:useLocalDpi xmlns:a14="http://schemas.microsoft.com/office/drawing/2010/main" val="0"/>
              </a:ext>
            </a:extLst>
          </a:blip>
          <a:srcRect l="27242" t="29256" b="14910"/>
          <a:stretch>
            <a:fillRect/>
          </a:stretch>
        </p:blipFill>
        <p:spPr>
          <a:xfrm>
            <a:off x="7779701" y="2336508"/>
            <a:ext cx="3309600" cy="3174683"/>
          </a:xfrm>
          <a:custGeom>
            <a:avLst/>
            <a:gdLst>
              <a:gd name="connsiteX0" fmla="*/ 0 w 3309600"/>
              <a:gd name="connsiteY0" fmla="*/ 0 h 3174683"/>
              <a:gd name="connsiteX1" fmla="*/ 3309600 w 3309600"/>
              <a:gd name="connsiteY1" fmla="*/ 0 h 3174683"/>
              <a:gd name="connsiteX2" fmla="*/ 3309600 w 3309600"/>
              <a:gd name="connsiteY2" fmla="*/ 3174683 h 3174683"/>
              <a:gd name="connsiteX3" fmla="*/ 0 w 3309600"/>
              <a:gd name="connsiteY3" fmla="*/ 3174683 h 3174683"/>
            </a:gdLst>
            <a:ahLst/>
            <a:cxnLst>
              <a:cxn ang="0">
                <a:pos x="connsiteX0" y="connsiteY0"/>
              </a:cxn>
              <a:cxn ang="0">
                <a:pos x="connsiteX1" y="connsiteY1"/>
              </a:cxn>
              <a:cxn ang="0">
                <a:pos x="connsiteX2" y="connsiteY2"/>
              </a:cxn>
              <a:cxn ang="0">
                <a:pos x="connsiteX3" y="connsiteY3"/>
              </a:cxn>
            </a:cxnLst>
            <a:rect l="l" t="t" r="r" b="b"/>
            <a:pathLst>
              <a:path w="3309600" h="3174683">
                <a:moveTo>
                  <a:pt x="0" y="0"/>
                </a:moveTo>
                <a:lnTo>
                  <a:pt x="3309600" y="0"/>
                </a:lnTo>
                <a:lnTo>
                  <a:pt x="3309600" y="3174683"/>
                </a:lnTo>
                <a:lnTo>
                  <a:pt x="0" y="3174683"/>
                </a:lnTo>
                <a:close/>
              </a:path>
            </a:pathLst>
          </a:custGeom>
        </p:spPr>
      </p:pic>
      <p:pic>
        <p:nvPicPr>
          <p:cNvPr id="13" name="图片 12" descr="电脑萤幕的截图&#10;&#10;描述已自动生成">
            <a:extLst>
              <a:ext uri="{FF2B5EF4-FFF2-40B4-BE49-F238E27FC236}">
                <a16:creationId xmlns="" xmlns:a16="http://schemas.microsoft.com/office/drawing/2014/main" id="{D7DFA92D-40AD-421B-8A3E-5C6BCBAB9E9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79701" y="2336508"/>
            <a:ext cx="3373100" cy="3174683"/>
          </a:xfrm>
          <a:prstGeom prst="rect">
            <a:avLst/>
          </a:prstGeom>
        </p:spPr>
      </p:pic>
      <p:sp>
        <p:nvSpPr>
          <p:cNvPr id="20" name="文本框 19">
            <a:extLst>
              <a:ext uri="{FF2B5EF4-FFF2-40B4-BE49-F238E27FC236}">
                <a16:creationId xmlns="" xmlns:a16="http://schemas.microsoft.com/office/drawing/2014/main" id="{243EF762-78F6-48CE-AC7E-41BE1CA8CFD8}"/>
              </a:ext>
            </a:extLst>
          </p:cNvPr>
          <p:cNvSpPr txBox="1"/>
          <p:nvPr/>
        </p:nvSpPr>
        <p:spPr>
          <a:xfrm>
            <a:off x="6458998" y="1346810"/>
            <a:ext cx="4693803" cy="830997"/>
          </a:xfrm>
          <a:prstGeom prst="rect">
            <a:avLst/>
          </a:prstGeom>
          <a:noFill/>
        </p:spPr>
        <p:txBody>
          <a:bodyPr wrap="square" rtlCol="0">
            <a:spAutoFit/>
          </a:bodyPr>
          <a:lstStyle/>
          <a:p>
            <a:pPr algn="r"/>
            <a:r>
              <a:rPr lang="en-US" altLang="zh-CN" sz="4800" b="1">
                <a:solidFill>
                  <a:srgbClr val="5C4389"/>
                </a:solidFill>
                <a:latin typeface="Bodoni MT Condensed" panose="02070606080606020203" pitchFamily="18" charset="0"/>
                <a:ea typeface="DFSong-GB5" panose="02020509000000000000" pitchFamily="49" charset="-122"/>
                <a:cs typeface="DFSong-GB5" panose="02020509000000000000" pitchFamily="49" charset="-122"/>
              </a:rPr>
              <a:t>POWERPOINT TEMPLET </a:t>
            </a:r>
            <a:endParaRPr lang="zh-CN" altLang="en-US" sz="4800" b="1">
              <a:solidFill>
                <a:srgbClr val="5C4389"/>
              </a:solidFill>
              <a:latin typeface="Bodoni MT Condensed" panose="02070606080606020203" pitchFamily="18" charset="0"/>
              <a:ea typeface="DFSong-GB5" panose="02020509000000000000" pitchFamily="49" charset="-122"/>
              <a:cs typeface="DFSong-GB5" panose="02020509000000000000" pitchFamily="49" charset="-122"/>
            </a:endParaRPr>
          </a:p>
        </p:txBody>
      </p:sp>
      <p:sp>
        <p:nvSpPr>
          <p:cNvPr id="24" name="文本框 23">
            <a:extLst>
              <a:ext uri="{FF2B5EF4-FFF2-40B4-BE49-F238E27FC236}">
                <a16:creationId xmlns="" xmlns:a16="http://schemas.microsoft.com/office/drawing/2014/main" id="{A76CD2F6-7D28-439E-9A57-CB394C22EB5A}"/>
              </a:ext>
            </a:extLst>
          </p:cNvPr>
          <p:cNvSpPr txBox="1"/>
          <p:nvPr/>
        </p:nvSpPr>
        <p:spPr>
          <a:xfrm>
            <a:off x="1039199" y="2361616"/>
            <a:ext cx="6377601" cy="1885388"/>
          </a:xfrm>
          <a:prstGeom prst="rect">
            <a:avLst/>
          </a:prstGeom>
          <a:noFill/>
        </p:spPr>
        <p:txBody>
          <a:bodyPr wrap="square" rtlCol="0">
            <a:spAutoFit/>
          </a:bodyPr>
          <a:lstStyle/>
          <a:p>
            <a:pPr>
              <a:lnSpc>
                <a:spcPct val="120000"/>
              </a:lnSpc>
            </a:pPr>
            <a:r>
              <a:rPr lang="en-US" altLang="zh-CN" sz="1400" b="1">
                <a:solidFill>
                  <a:srgbClr val="5C4389"/>
                </a:solidFill>
                <a:latin typeface="+mn-ea"/>
                <a:cs typeface="DFSong-GB5" panose="02020509000000000000" pitchFamily="49" charset="-122"/>
              </a:rPr>
              <a:t>Lorem ipsum dolor sit amet, consectetuer adipiscing elit. Maecenas porttitor congue massa. Fusce posuere, magna sed pulvinar ultricies, purus lectus malesuada libero, sit amet</a:t>
            </a:r>
          </a:p>
          <a:p>
            <a:pPr>
              <a:lnSpc>
                <a:spcPct val="120000"/>
              </a:lnSpc>
            </a:pPr>
            <a:endParaRPr lang="en-US" altLang="zh-CN" sz="1400" b="1">
              <a:solidFill>
                <a:srgbClr val="5C4389"/>
              </a:solidFill>
              <a:latin typeface="+mn-ea"/>
              <a:cs typeface="DFSong-GB5" panose="02020509000000000000" pitchFamily="49" charset="-122"/>
            </a:endParaRPr>
          </a:p>
          <a:p>
            <a:pPr>
              <a:lnSpc>
                <a:spcPct val="120000"/>
              </a:lnSpc>
            </a:pPr>
            <a:r>
              <a:rPr lang="en-US" altLang="zh-CN" sz="1400" b="1">
                <a:solidFill>
                  <a:srgbClr val="5C4389"/>
                </a:solidFill>
                <a:latin typeface="+mn-ea"/>
                <a:cs typeface="DFSong-GB5" panose="02020509000000000000" pitchFamily="49" charset="-122"/>
              </a:rPr>
              <a:t>commodo magna eros quis urna. Nunc viverra imperdiet enim.</a:t>
            </a:r>
          </a:p>
          <a:p>
            <a:pPr>
              <a:lnSpc>
                <a:spcPct val="120000"/>
              </a:lnSpc>
            </a:pPr>
            <a:r>
              <a:rPr lang="en-US" altLang="zh-CN" sz="1400" b="1">
                <a:solidFill>
                  <a:srgbClr val="5C4389"/>
                </a:solidFill>
                <a:latin typeface="+mn-ea"/>
                <a:cs typeface="DFSong-GB5" panose="02020509000000000000" pitchFamily="49" charset="-122"/>
              </a:rPr>
              <a:t>Fusce est. Vivamus a tellus. Pellentesque habitant morbi tristique senectus et netus et malesuada fames ac turpis egestas. Proin pharetra nonummy pede.</a:t>
            </a:r>
          </a:p>
        </p:txBody>
      </p:sp>
      <p:pic>
        <p:nvPicPr>
          <p:cNvPr id="34" name="图片 33" descr="穿内衣的女人&#10;&#10;描述已自动生成">
            <a:extLst>
              <a:ext uri="{FF2B5EF4-FFF2-40B4-BE49-F238E27FC236}">
                <a16:creationId xmlns="" xmlns:a16="http://schemas.microsoft.com/office/drawing/2014/main" id="{8036EAE6-2AC3-4943-B5E9-3E3CBD5DA7E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597313" y="4447688"/>
            <a:ext cx="1831173" cy="2288967"/>
          </a:xfrm>
          <a:prstGeom prst="rect">
            <a:avLst/>
          </a:prstGeom>
        </p:spPr>
      </p:pic>
      <p:pic>
        <p:nvPicPr>
          <p:cNvPr id="30" name="图片 29" descr="图片包含 形状&#10;&#10;描述已自动生成">
            <a:extLst>
              <a:ext uri="{FF2B5EF4-FFF2-40B4-BE49-F238E27FC236}">
                <a16:creationId xmlns="" xmlns:a16="http://schemas.microsoft.com/office/drawing/2014/main" id="{A027E99F-1DBD-4678-B0EA-4AA7015A447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592697" y="4410332"/>
            <a:ext cx="1835790" cy="2363679"/>
          </a:xfrm>
          <a:prstGeom prst="rect">
            <a:avLst/>
          </a:prstGeom>
        </p:spPr>
      </p:pic>
      <p:pic>
        <p:nvPicPr>
          <p:cNvPr id="43" name="图片 42">
            <a:extLst>
              <a:ext uri="{FF2B5EF4-FFF2-40B4-BE49-F238E27FC236}">
                <a16:creationId xmlns="" xmlns:a16="http://schemas.microsoft.com/office/drawing/2014/main" id="{19E92007-A593-4F33-8BA8-82EE96AD2BB5}"/>
              </a:ext>
            </a:extLst>
          </p:cNvPr>
          <p:cNvPicPr>
            <a:picLocks noChangeAspect="1"/>
          </p:cNvPicPr>
          <p:nvPr/>
        </p:nvPicPr>
        <p:blipFill>
          <a:blip r:embed="rId9"/>
          <a:srcRect t="30656" r="26937"/>
          <a:stretch>
            <a:fillRect/>
          </a:stretch>
        </p:blipFill>
        <p:spPr>
          <a:xfrm>
            <a:off x="10414000" y="-1"/>
            <a:ext cx="1778000" cy="1410261"/>
          </a:xfrm>
          <a:custGeom>
            <a:avLst/>
            <a:gdLst>
              <a:gd name="connsiteX0" fmla="*/ 0 w 1247214"/>
              <a:gd name="connsiteY0" fmla="*/ 0 h 989256"/>
              <a:gd name="connsiteX1" fmla="*/ 1247214 w 1247214"/>
              <a:gd name="connsiteY1" fmla="*/ 0 h 989256"/>
              <a:gd name="connsiteX2" fmla="*/ 1247214 w 1247214"/>
              <a:gd name="connsiteY2" fmla="*/ 989256 h 989256"/>
              <a:gd name="connsiteX3" fmla="*/ 0 w 1247214"/>
              <a:gd name="connsiteY3" fmla="*/ 989256 h 989256"/>
            </a:gdLst>
            <a:ahLst/>
            <a:cxnLst>
              <a:cxn ang="0">
                <a:pos x="connsiteX0" y="connsiteY0"/>
              </a:cxn>
              <a:cxn ang="0">
                <a:pos x="connsiteX1" y="connsiteY1"/>
              </a:cxn>
              <a:cxn ang="0">
                <a:pos x="connsiteX2" y="connsiteY2"/>
              </a:cxn>
              <a:cxn ang="0">
                <a:pos x="connsiteX3" y="connsiteY3"/>
              </a:cxn>
            </a:cxnLst>
            <a:rect l="l" t="t" r="r" b="b"/>
            <a:pathLst>
              <a:path w="1247214" h="989256">
                <a:moveTo>
                  <a:pt x="0" y="0"/>
                </a:moveTo>
                <a:lnTo>
                  <a:pt x="1247214" y="0"/>
                </a:lnTo>
                <a:lnTo>
                  <a:pt x="1247214" y="989256"/>
                </a:lnTo>
                <a:lnTo>
                  <a:pt x="0" y="989256"/>
                </a:lnTo>
                <a:close/>
              </a:path>
            </a:pathLst>
          </a:custGeom>
        </p:spPr>
      </p:pic>
      <p:sp>
        <p:nvSpPr>
          <p:cNvPr id="45" name="文本框 44">
            <a:extLst>
              <a:ext uri="{FF2B5EF4-FFF2-40B4-BE49-F238E27FC236}">
                <a16:creationId xmlns="" xmlns:a16="http://schemas.microsoft.com/office/drawing/2014/main" id="{EE0FD1EC-A9D7-45AE-A4F0-34A3824A5F6B}"/>
              </a:ext>
            </a:extLst>
          </p:cNvPr>
          <p:cNvSpPr txBox="1"/>
          <p:nvPr/>
        </p:nvSpPr>
        <p:spPr>
          <a:xfrm>
            <a:off x="1039199" y="765461"/>
            <a:ext cx="10113602" cy="851259"/>
          </a:xfrm>
          <a:prstGeom prst="rect">
            <a:avLst/>
          </a:prstGeom>
          <a:noFill/>
        </p:spPr>
        <p:txBody>
          <a:bodyPr wrap="square" rtlCol="0">
            <a:spAutoFit/>
          </a:bodyPr>
          <a:lstStyle/>
          <a:p>
            <a:pPr>
              <a:lnSpc>
                <a:spcPct val="120000"/>
              </a:lnSpc>
            </a:pPr>
            <a:r>
              <a:rPr lang="en-US" altLang="zh-CN" sz="1400" b="1">
                <a:solidFill>
                  <a:srgbClr val="5C4389"/>
                </a:solidFill>
                <a:latin typeface="+mn-ea"/>
                <a:cs typeface="DFSong-GB5" panose="02020509000000000000" pitchFamily="49" charset="-122"/>
              </a:rPr>
              <a:t>Fusce est. Vivamus a tellus. Pellentesque habitant morbi tristique senectus et netus et malesuada</a:t>
            </a:r>
          </a:p>
          <a:p>
            <a:pPr>
              <a:lnSpc>
                <a:spcPct val="120000"/>
              </a:lnSpc>
            </a:pPr>
            <a:endParaRPr lang="en-US" altLang="zh-CN" sz="1400" b="1">
              <a:solidFill>
                <a:srgbClr val="5C4389"/>
              </a:solidFill>
              <a:latin typeface="+mn-ea"/>
              <a:cs typeface="DFSong-GB5" panose="02020509000000000000" pitchFamily="49" charset="-122"/>
            </a:endParaRPr>
          </a:p>
          <a:p>
            <a:pPr>
              <a:lnSpc>
                <a:spcPct val="120000"/>
              </a:lnSpc>
            </a:pPr>
            <a:r>
              <a:rPr lang="en-US" altLang="zh-CN" sz="1400" b="1">
                <a:solidFill>
                  <a:srgbClr val="5C4389"/>
                </a:solidFill>
                <a:latin typeface="+mn-ea"/>
                <a:cs typeface="DFSong-GB5" panose="02020509000000000000" pitchFamily="49" charset="-122"/>
              </a:rPr>
              <a:t>commodo magna eros quis urna. Nunc viverra imperdiet enim</a:t>
            </a:r>
          </a:p>
        </p:txBody>
      </p:sp>
      <p:pic>
        <p:nvPicPr>
          <p:cNvPr id="46" name="图片 45">
            <a:extLst>
              <a:ext uri="{FF2B5EF4-FFF2-40B4-BE49-F238E27FC236}">
                <a16:creationId xmlns="" xmlns:a16="http://schemas.microsoft.com/office/drawing/2014/main" id="{EB9887B8-FBB6-4DF4-B95F-3BD3C028C806}"/>
              </a:ext>
            </a:extLst>
          </p:cNvPr>
          <p:cNvPicPr>
            <a:picLocks noChangeAspect="1"/>
          </p:cNvPicPr>
          <p:nvPr/>
        </p:nvPicPr>
        <p:blipFill>
          <a:blip r:embed="rId9"/>
          <a:srcRect t="30656" r="26937"/>
          <a:stretch>
            <a:fillRect/>
          </a:stretch>
        </p:blipFill>
        <p:spPr>
          <a:xfrm rot="5400000" flipV="1">
            <a:off x="-82790" y="6140206"/>
            <a:ext cx="800585" cy="635002"/>
          </a:xfrm>
          <a:custGeom>
            <a:avLst/>
            <a:gdLst>
              <a:gd name="connsiteX0" fmla="*/ 0 w 1247214"/>
              <a:gd name="connsiteY0" fmla="*/ 0 h 989256"/>
              <a:gd name="connsiteX1" fmla="*/ 1247214 w 1247214"/>
              <a:gd name="connsiteY1" fmla="*/ 0 h 989256"/>
              <a:gd name="connsiteX2" fmla="*/ 1247214 w 1247214"/>
              <a:gd name="connsiteY2" fmla="*/ 989256 h 989256"/>
              <a:gd name="connsiteX3" fmla="*/ 0 w 1247214"/>
              <a:gd name="connsiteY3" fmla="*/ 989256 h 989256"/>
            </a:gdLst>
            <a:ahLst/>
            <a:cxnLst>
              <a:cxn ang="0">
                <a:pos x="connsiteX0" y="connsiteY0"/>
              </a:cxn>
              <a:cxn ang="0">
                <a:pos x="connsiteX1" y="connsiteY1"/>
              </a:cxn>
              <a:cxn ang="0">
                <a:pos x="connsiteX2" y="connsiteY2"/>
              </a:cxn>
              <a:cxn ang="0">
                <a:pos x="connsiteX3" y="connsiteY3"/>
              </a:cxn>
            </a:cxnLst>
            <a:rect l="l" t="t" r="r" b="b"/>
            <a:pathLst>
              <a:path w="1247214" h="989256">
                <a:moveTo>
                  <a:pt x="0" y="0"/>
                </a:moveTo>
                <a:lnTo>
                  <a:pt x="1247214" y="0"/>
                </a:lnTo>
                <a:lnTo>
                  <a:pt x="1247214" y="989256"/>
                </a:lnTo>
                <a:lnTo>
                  <a:pt x="0" y="989256"/>
                </a:lnTo>
                <a:close/>
              </a:path>
            </a:pathLst>
          </a:custGeom>
        </p:spPr>
      </p:pic>
      <p:pic>
        <p:nvPicPr>
          <p:cNvPr id="58" name="图片 57" descr="图形用户界面, 图示&#10;&#10;描述已自动生成">
            <a:extLst>
              <a:ext uri="{FF2B5EF4-FFF2-40B4-BE49-F238E27FC236}">
                <a16:creationId xmlns="" xmlns:a16="http://schemas.microsoft.com/office/drawing/2014/main" id="{1D55D114-FA45-4175-84BE-378CD288CF1E}"/>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083365" y="5592171"/>
            <a:ext cx="1436438" cy="830997"/>
          </a:xfrm>
          <a:prstGeom prst="rect">
            <a:avLst/>
          </a:prstGeom>
        </p:spPr>
      </p:pic>
    </p:spTree>
    <p:extLst>
      <p:ext uri="{BB962C8B-B14F-4D97-AF65-F5344CB8AC3E}">
        <p14:creationId xmlns:p14="http://schemas.microsoft.com/office/powerpoint/2010/main" val="1828379852"/>
      </p:ext>
    </p:extLst>
  </p:cSld>
  <p:clrMapOvr>
    <a:masterClrMapping/>
  </p:clrMapOvr>
  <p:transition spd="slow">
    <p:randomBar dir="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11DB28FE-0DBF-4F70-A8DF-A5E70EA5B9FE}"/>
              </a:ext>
            </a:extLst>
          </p:cNvPr>
          <p:cNvPicPr>
            <a:picLocks noChangeAspect="1"/>
          </p:cNvPicPr>
          <p:nvPr/>
        </p:nvPicPr>
        <p:blipFill>
          <a:blip r:embed="rId2">
            <a:alphaModFix/>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矩形 4">
            <a:extLst>
              <a:ext uri="{FF2B5EF4-FFF2-40B4-BE49-F238E27FC236}">
                <a16:creationId xmlns="" xmlns:a16="http://schemas.microsoft.com/office/drawing/2014/main" id="{390AC5AF-88C3-49BA-8CD1-AC01FBD2AD54}"/>
              </a:ext>
            </a:extLst>
          </p:cNvPr>
          <p:cNvSpPr/>
          <p:nvPr/>
        </p:nvSpPr>
        <p:spPr>
          <a:xfrm>
            <a:off x="0" y="0"/>
            <a:ext cx="12192000" cy="6858000"/>
          </a:xfrm>
          <a:prstGeom prst="rect">
            <a:avLst/>
          </a:prstGeom>
          <a:solidFill>
            <a:srgbClr val="BF9EC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图片 35" descr="图片包含 背景图案&#10;&#10;描述已自动生成">
            <a:extLst>
              <a:ext uri="{FF2B5EF4-FFF2-40B4-BE49-F238E27FC236}">
                <a16:creationId xmlns="" xmlns:a16="http://schemas.microsoft.com/office/drawing/2014/main" id="{A629147C-E698-4AA9-9F0F-ECC730053D47}"/>
              </a:ext>
            </a:extLst>
          </p:cNvPr>
          <p:cNvPicPr>
            <a:picLocks noChangeAspect="1"/>
          </p:cNvPicPr>
          <p:nvPr/>
        </p:nvPicPr>
        <p:blipFill rotWithShape="1">
          <a:blip r:embed="rId3">
            <a:extLst>
              <a:ext uri="{28A0092B-C50C-407E-A947-70E740481C1C}">
                <a14:useLocalDpi xmlns:a14="http://schemas.microsoft.com/office/drawing/2010/main" val="0"/>
              </a:ext>
            </a:extLst>
          </a:blip>
          <a:srcRect l="8849"/>
          <a:stretch/>
        </p:blipFill>
        <p:spPr>
          <a:xfrm flipH="1" flipV="1">
            <a:off x="3857172" y="381000"/>
            <a:ext cx="8334828" cy="6096000"/>
          </a:xfrm>
          <a:prstGeom prst="rect">
            <a:avLst/>
          </a:prstGeom>
        </p:spPr>
      </p:pic>
      <p:sp>
        <p:nvSpPr>
          <p:cNvPr id="7" name="文本框 6">
            <a:extLst>
              <a:ext uri="{FF2B5EF4-FFF2-40B4-BE49-F238E27FC236}">
                <a16:creationId xmlns="" xmlns:a16="http://schemas.microsoft.com/office/drawing/2014/main" id="{AE4AADFE-F9D8-4FB8-970D-7D9F56CF5809}"/>
              </a:ext>
            </a:extLst>
          </p:cNvPr>
          <p:cNvSpPr txBox="1"/>
          <p:nvPr/>
        </p:nvSpPr>
        <p:spPr>
          <a:xfrm>
            <a:off x="208397" y="158702"/>
            <a:ext cx="1384300" cy="338554"/>
          </a:xfrm>
          <a:prstGeom prst="rect">
            <a:avLst/>
          </a:prstGeom>
          <a:noFill/>
        </p:spPr>
        <p:txBody>
          <a:bodyPr wrap="square" rtlCol="0">
            <a:spAutoFit/>
          </a:bodyPr>
          <a:lstStyle/>
          <a:p>
            <a:r>
              <a:rPr lang="en-US" altLang="zh-CN" sz="1600" b="1">
                <a:solidFill>
                  <a:schemeClr val="bg1"/>
                </a:solidFill>
                <a:latin typeface="Bodoni MT Condensed" panose="02070606080606020203" pitchFamily="18" charset="0"/>
                <a:ea typeface="DFSong-GB5" panose="02020509000000000000" pitchFamily="49" charset="-122"/>
                <a:cs typeface="DFSong-GB5" panose="02020509000000000000" pitchFamily="49" charset="-122"/>
              </a:rPr>
              <a:t>2020/10/23</a:t>
            </a:r>
            <a:endParaRPr lang="zh-CN" altLang="en-US" sz="1600" b="1">
              <a:solidFill>
                <a:schemeClr val="bg1"/>
              </a:solidFill>
              <a:latin typeface="Bodoni MT Condensed" panose="02070606080606020203" pitchFamily="18" charset="0"/>
              <a:ea typeface="DFSong-GB5" panose="02020509000000000000" pitchFamily="49" charset="-122"/>
              <a:cs typeface="DFSong-GB5" panose="02020509000000000000" pitchFamily="49" charset="-122"/>
            </a:endParaRPr>
          </a:p>
        </p:txBody>
      </p:sp>
      <p:sp>
        <p:nvSpPr>
          <p:cNvPr id="9" name="文本框 8">
            <a:extLst>
              <a:ext uri="{FF2B5EF4-FFF2-40B4-BE49-F238E27FC236}">
                <a16:creationId xmlns="" xmlns:a16="http://schemas.microsoft.com/office/drawing/2014/main" id="{56DAF050-B19A-4A40-A99B-4A00428171A5}"/>
              </a:ext>
            </a:extLst>
          </p:cNvPr>
          <p:cNvSpPr txBox="1"/>
          <p:nvPr/>
        </p:nvSpPr>
        <p:spPr>
          <a:xfrm>
            <a:off x="10321999" y="6360745"/>
            <a:ext cx="1661605" cy="338554"/>
          </a:xfrm>
          <a:prstGeom prst="rect">
            <a:avLst/>
          </a:prstGeom>
          <a:noFill/>
        </p:spPr>
        <p:txBody>
          <a:bodyPr wrap="square" rtlCol="0">
            <a:spAutoFit/>
          </a:bodyPr>
          <a:lstStyle/>
          <a:p>
            <a:pPr algn="r"/>
            <a:r>
              <a:rPr lang="en-US" altLang="zh-CN" sz="1600" b="1">
                <a:solidFill>
                  <a:schemeClr val="bg1"/>
                </a:solidFill>
                <a:latin typeface="Bodoni MT Condensed" panose="02070606080606020203" pitchFamily="18" charset="0"/>
                <a:ea typeface="DFSong-GB5" panose="02020509000000000000" pitchFamily="49" charset="-122"/>
                <a:cs typeface="DFSong-GB5" panose="02020509000000000000" pitchFamily="49" charset="-122"/>
              </a:rPr>
              <a:t>Designed by xiao</a:t>
            </a:r>
            <a:endParaRPr lang="zh-CN" altLang="en-US" sz="1600" b="1">
              <a:solidFill>
                <a:schemeClr val="bg1"/>
              </a:solidFill>
              <a:latin typeface="Bodoni MT Condensed" panose="02070606080606020203" pitchFamily="18" charset="0"/>
              <a:ea typeface="DFSong-GB5" panose="02020509000000000000" pitchFamily="49" charset="-122"/>
              <a:cs typeface="DFSong-GB5" panose="02020509000000000000" pitchFamily="49" charset="-122"/>
            </a:endParaRPr>
          </a:p>
        </p:txBody>
      </p:sp>
      <p:pic>
        <p:nvPicPr>
          <p:cNvPr id="17" name="图片 16" descr="图片包含 人, 室内, 女孩, 年轻&#10;&#10;描述已自动生成">
            <a:extLst>
              <a:ext uri="{FF2B5EF4-FFF2-40B4-BE49-F238E27FC236}">
                <a16:creationId xmlns="" xmlns:a16="http://schemas.microsoft.com/office/drawing/2014/main" id="{8750B144-8764-4199-ADBC-0FA5B98B2FE2}"/>
              </a:ext>
            </a:extLst>
          </p:cNvPr>
          <p:cNvPicPr>
            <a:picLocks noChangeAspect="1"/>
          </p:cNvPicPr>
          <p:nvPr/>
        </p:nvPicPr>
        <p:blipFill>
          <a:blip r:embed="rId4" cstate="print">
            <a:extLst>
              <a:ext uri="{28A0092B-C50C-407E-A947-70E740481C1C}">
                <a14:useLocalDpi xmlns:a14="http://schemas.microsoft.com/office/drawing/2010/main" val="0"/>
              </a:ext>
            </a:extLst>
          </a:blip>
          <a:srcRect t="16667" b="38368"/>
          <a:stretch>
            <a:fillRect/>
          </a:stretch>
        </p:blipFill>
        <p:spPr>
          <a:xfrm>
            <a:off x="1282927" y="1143001"/>
            <a:ext cx="4067174" cy="2285999"/>
          </a:xfrm>
          <a:custGeom>
            <a:avLst/>
            <a:gdLst>
              <a:gd name="connsiteX0" fmla="*/ 0 w 5486400"/>
              <a:gd name="connsiteY0" fmla="*/ 0 h 3083691"/>
              <a:gd name="connsiteX1" fmla="*/ 5486400 w 5486400"/>
              <a:gd name="connsiteY1" fmla="*/ 0 h 3083691"/>
              <a:gd name="connsiteX2" fmla="*/ 5486400 w 5486400"/>
              <a:gd name="connsiteY2" fmla="*/ 3083691 h 3083691"/>
              <a:gd name="connsiteX3" fmla="*/ 0 w 5486400"/>
              <a:gd name="connsiteY3" fmla="*/ 3083691 h 3083691"/>
            </a:gdLst>
            <a:ahLst/>
            <a:cxnLst>
              <a:cxn ang="0">
                <a:pos x="connsiteX0" y="connsiteY0"/>
              </a:cxn>
              <a:cxn ang="0">
                <a:pos x="connsiteX1" y="connsiteY1"/>
              </a:cxn>
              <a:cxn ang="0">
                <a:pos x="connsiteX2" y="connsiteY2"/>
              </a:cxn>
              <a:cxn ang="0">
                <a:pos x="connsiteX3" y="connsiteY3"/>
              </a:cxn>
            </a:cxnLst>
            <a:rect l="l" t="t" r="r" b="b"/>
            <a:pathLst>
              <a:path w="5486400" h="3083691">
                <a:moveTo>
                  <a:pt x="0" y="0"/>
                </a:moveTo>
                <a:lnTo>
                  <a:pt x="5486400" y="0"/>
                </a:lnTo>
                <a:lnTo>
                  <a:pt x="5486400" y="3083691"/>
                </a:lnTo>
                <a:lnTo>
                  <a:pt x="0" y="3083691"/>
                </a:lnTo>
                <a:close/>
              </a:path>
            </a:pathLst>
          </a:custGeom>
        </p:spPr>
      </p:pic>
      <p:pic>
        <p:nvPicPr>
          <p:cNvPr id="13" name="图片 12" descr="图形用户界面&#10;&#10;描述已自动生成">
            <a:extLst>
              <a:ext uri="{FF2B5EF4-FFF2-40B4-BE49-F238E27FC236}">
                <a16:creationId xmlns="" xmlns:a16="http://schemas.microsoft.com/office/drawing/2014/main" id="{21F18F59-BCB5-4251-B237-BC936BC1958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82927" y="1143000"/>
            <a:ext cx="4067174" cy="2285999"/>
          </a:xfrm>
          <a:prstGeom prst="rect">
            <a:avLst/>
          </a:prstGeom>
        </p:spPr>
      </p:pic>
      <p:sp>
        <p:nvSpPr>
          <p:cNvPr id="20" name="文本框 19">
            <a:extLst>
              <a:ext uri="{FF2B5EF4-FFF2-40B4-BE49-F238E27FC236}">
                <a16:creationId xmlns="" xmlns:a16="http://schemas.microsoft.com/office/drawing/2014/main" id="{08DB3CC3-AFC2-4EB8-B6FB-1D4575AF7D7A}"/>
              </a:ext>
            </a:extLst>
          </p:cNvPr>
          <p:cNvSpPr txBox="1"/>
          <p:nvPr/>
        </p:nvSpPr>
        <p:spPr>
          <a:xfrm>
            <a:off x="5713100" y="998467"/>
            <a:ext cx="4693803" cy="830997"/>
          </a:xfrm>
          <a:prstGeom prst="rect">
            <a:avLst/>
          </a:prstGeom>
          <a:noFill/>
        </p:spPr>
        <p:txBody>
          <a:bodyPr wrap="square" rtlCol="0">
            <a:spAutoFit/>
          </a:bodyPr>
          <a:lstStyle/>
          <a:p>
            <a:pPr algn="r"/>
            <a:r>
              <a:rPr lang="en-US" altLang="zh-CN" sz="4800" b="1">
                <a:solidFill>
                  <a:srgbClr val="5C4389"/>
                </a:solidFill>
                <a:latin typeface="Bodoni MT Condensed" panose="02070606080606020203" pitchFamily="18" charset="0"/>
                <a:ea typeface="DFSong-GB5" panose="02020509000000000000" pitchFamily="49" charset="-122"/>
                <a:cs typeface="DFSong-GB5" panose="02020509000000000000" pitchFamily="49" charset="-122"/>
              </a:rPr>
              <a:t>POWERPOINT TEMPLET </a:t>
            </a:r>
            <a:endParaRPr lang="zh-CN" altLang="en-US" sz="4800" b="1">
              <a:solidFill>
                <a:srgbClr val="5C4389"/>
              </a:solidFill>
              <a:latin typeface="Bodoni MT Condensed" panose="02070606080606020203" pitchFamily="18" charset="0"/>
              <a:ea typeface="DFSong-GB5" panose="02020509000000000000" pitchFamily="49" charset="-122"/>
              <a:cs typeface="DFSong-GB5" panose="02020509000000000000" pitchFamily="49" charset="-122"/>
            </a:endParaRPr>
          </a:p>
        </p:txBody>
      </p:sp>
      <p:sp>
        <p:nvSpPr>
          <p:cNvPr id="22" name="文本框 21">
            <a:extLst>
              <a:ext uri="{FF2B5EF4-FFF2-40B4-BE49-F238E27FC236}">
                <a16:creationId xmlns="" xmlns:a16="http://schemas.microsoft.com/office/drawing/2014/main" id="{DC01878A-C07C-4108-81EB-CB96E5696A52}"/>
              </a:ext>
            </a:extLst>
          </p:cNvPr>
          <p:cNvSpPr txBox="1"/>
          <p:nvPr/>
        </p:nvSpPr>
        <p:spPr>
          <a:xfrm>
            <a:off x="5713100" y="2060677"/>
            <a:ext cx="5651586" cy="1368323"/>
          </a:xfrm>
          <a:prstGeom prst="rect">
            <a:avLst/>
          </a:prstGeom>
          <a:noFill/>
        </p:spPr>
        <p:txBody>
          <a:bodyPr wrap="square" rtlCol="0">
            <a:spAutoFit/>
          </a:bodyPr>
          <a:lstStyle/>
          <a:p>
            <a:pPr>
              <a:lnSpc>
                <a:spcPct val="120000"/>
              </a:lnSpc>
            </a:pPr>
            <a:r>
              <a:rPr lang="en-US" altLang="zh-CN" sz="1400" b="1">
                <a:solidFill>
                  <a:srgbClr val="5C4389"/>
                </a:solidFill>
                <a:latin typeface="+mn-ea"/>
                <a:cs typeface="DFSong-GB5" panose="02020509000000000000" pitchFamily="49" charset="-122"/>
              </a:rPr>
              <a:t>Lorem ipsum dolor sit amet, consectetuer adipiscing elit. Maecenas porttitor congue massa. Fusce posuere, magna sed pulvinar ultricies, purus lectus malesuada libero, sit amet</a:t>
            </a:r>
          </a:p>
          <a:p>
            <a:pPr>
              <a:lnSpc>
                <a:spcPct val="120000"/>
              </a:lnSpc>
            </a:pPr>
            <a:endParaRPr lang="en-US" altLang="zh-CN" sz="1400" b="1">
              <a:solidFill>
                <a:srgbClr val="5C4389"/>
              </a:solidFill>
              <a:latin typeface="+mn-ea"/>
              <a:cs typeface="DFSong-GB5" panose="02020509000000000000" pitchFamily="49" charset="-122"/>
            </a:endParaRPr>
          </a:p>
          <a:p>
            <a:pPr>
              <a:lnSpc>
                <a:spcPct val="120000"/>
              </a:lnSpc>
            </a:pPr>
            <a:r>
              <a:rPr lang="en-US" altLang="zh-CN" sz="1400" b="1">
                <a:solidFill>
                  <a:srgbClr val="5C4389"/>
                </a:solidFill>
                <a:latin typeface="+mn-ea"/>
                <a:cs typeface="DFSong-GB5" panose="02020509000000000000" pitchFamily="49" charset="-122"/>
              </a:rPr>
              <a:t>commodo magna eros quis urna. Nunc viverra imperdiet enim.</a:t>
            </a:r>
          </a:p>
        </p:txBody>
      </p:sp>
      <p:sp>
        <p:nvSpPr>
          <p:cNvPr id="31" name="文本框 30">
            <a:extLst>
              <a:ext uri="{FF2B5EF4-FFF2-40B4-BE49-F238E27FC236}">
                <a16:creationId xmlns="" xmlns:a16="http://schemas.microsoft.com/office/drawing/2014/main" id="{8A6F4586-C3D5-4AE5-BF64-2ADFA66EFA01}"/>
              </a:ext>
            </a:extLst>
          </p:cNvPr>
          <p:cNvSpPr txBox="1"/>
          <p:nvPr/>
        </p:nvSpPr>
        <p:spPr>
          <a:xfrm>
            <a:off x="1402197" y="3931777"/>
            <a:ext cx="4693803" cy="830997"/>
          </a:xfrm>
          <a:prstGeom prst="rect">
            <a:avLst/>
          </a:prstGeom>
          <a:noFill/>
        </p:spPr>
        <p:txBody>
          <a:bodyPr wrap="square" rtlCol="0">
            <a:spAutoFit/>
          </a:bodyPr>
          <a:lstStyle/>
          <a:p>
            <a:pPr algn="r"/>
            <a:r>
              <a:rPr lang="en-US" altLang="zh-CN" sz="4800" b="1">
                <a:solidFill>
                  <a:srgbClr val="5C4389"/>
                </a:solidFill>
                <a:latin typeface="Bodoni MT Condensed" panose="02070606080606020203" pitchFamily="18" charset="0"/>
                <a:ea typeface="DFSong-GB5" panose="02020509000000000000" pitchFamily="49" charset="-122"/>
                <a:cs typeface="DFSong-GB5" panose="02020509000000000000" pitchFamily="49" charset="-122"/>
              </a:rPr>
              <a:t>POWERPOINT TEMPLET </a:t>
            </a:r>
            <a:endParaRPr lang="zh-CN" altLang="en-US" sz="4800" b="1">
              <a:solidFill>
                <a:srgbClr val="5C4389"/>
              </a:solidFill>
              <a:latin typeface="Bodoni MT Condensed" panose="02070606080606020203" pitchFamily="18" charset="0"/>
              <a:ea typeface="DFSong-GB5" panose="02020509000000000000" pitchFamily="49" charset="-122"/>
              <a:cs typeface="DFSong-GB5" panose="02020509000000000000" pitchFamily="49" charset="-122"/>
            </a:endParaRPr>
          </a:p>
        </p:txBody>
      </p:sp>
      <p:sp>
        <p:nvSpPr>
          <p:cNvPr id="32" name="文本框 31">
            <a:extLst>
              <a:ext uri="{FF2B5EF4-FFF2-40B4-BE49-F238E27FC236}">
                <a16:creationId xmlns="" xmlns:a16="http://schemas.microsoft.com/office/drawing/2014/main" id="{DE0492E2-7130-44D6-9052-F09953840415}"/>
              </a:ext>
            </a:extLst>
          </p:cNvPr>
          <p:cNvSpPr txBox="1"/>
          <p:nvPr/>
        </p:nvSpPr>
        <p:spPr>
          <a:xfrm>
            <a:off x="444414" y="4993987"/>
            <a:ext cx="5651586" cy="1368323"/>
          </a:xfrm>
          <a:prstGeom prst="rect">
            <a:avLst/>
          </a:prstGeom>
          <a:noFill/>
        </p:spPr>
        <p:txBody>
          <a:bodyPr wrap="square" rtlCol="0">
            <a:spAutoFit/>
          </a:bodyPr>
          <a:lstStyle/>
          <a:p>
            <a:pPr algn="r">
              <a:lnSpc>
                <a:spcPct val="120000"/>
              </a:lnSpc>
            </a:pPr>
            <a:r>
              <a:rPr lang="en-US" altLang="zh-CN" sz="1400" b="1">
                <a:solidFill>
                  <a:srgbClr val="5C4389"/>
                </a:solidFill>
                <a:latin typeface="+mn-ea"/>
                <a:cs typeface="DFSong-GB5" panose="02020509000000000000" pitchFamily="49" charset="-122"/>
              </a:rPr>
              <a:t>Lorem ipsum dolor sit amet, consectetuer adipiscing elit. Maecenas porttitor congue massa. Fusce posuere, magna sed pulvinar ultricies, purus lectus malesuada libero, sit amet</a:t>
            </a:r>
          </a:p>
          <a:p>
            <a:pPr algn="r">
              <a:lnSpc>
                <a:spcPct val="120000"/>
              </a:lnSpc>
            </a:pPr>
            <a:endParaRPr lang="en-US" altLang="zh-CN" sz="1400" b="1">
              <a:solidFill>
                <a:srgbClr val="5C4389"/>
              </a:solidFill>
              <a:latin typeface="+mn-ea"/>
              <a:cs typeface="DFSong-GB5" panose="02020509000000000000" pitchFamily="49" charset="-122"/>
            </a:endParaRPr>
          </a:p>
          <a:p>
            <a:pPr algn="r">
              <a:lnSpc>
                <a:spcPct val="120000"/>
              </a:lnSpc>
            </a:pPr>
            <a:r>
              <a:rPr lang="en-US" altLang="zh-CN" sz="1400" b="1">
                <a:solidFill>
                  <a:srgbClr val="5C4389"/>
                </a:solidFill>
                <a:latin typeface="+mn-ea"/>
                <a:cs typeface="DFSong-GB5" panose="02020509000000000000" pitchFamily="49" charset="-122"/>
              </a:rPr>
              <a:t>commodo magna eros quis urna. Nunc viverra imperdiet enim.</a:t>
            </a:r>
          </a:p>
        </p:txBody>
      </p:sp>
      <p:pic>
        <p:nvPicPr>
          <p:cNvPr id="38" name="图片 37" descr="图片包含 植物, 玫瑰, 粉色, 花&#10;&#10;描述已自动生成">
            <a:extLst>
              <a:ext uri="{FF2B5EF4-FFF2-40B4-BE49-F238E27FC236}">
                <a16:creationId xmlns="" xmlns:a16="http://schemas.microsoft.com/office/drawing/2014/main" id="{33974D2E-875E-4651-A69D-1DCB5D8A195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40414" y="4943651"/>
            <a:ext cx="1927931" cy="1755648"/>
          </a:xfrm>
          <a:prstGeom prst="rect">
            <a:avLst/>
          </a:prstGeom>
        </p:spPr>
      </p:pic>
      <p:pic>
        <p:nvPicPr>
          <p:cNvPr id="40" name="图片 39">
            <a:extLst>
              <a:ext uri="{FF2B5EF4-FFF2-40B4-BE49-F238E27FC236}">
                <a16:creationId xmlns="" xmlns:a16="http://schemas.microsoft.com/office/drawing/2014/main" id="{3663DEA4-EA7B-4414-9345-C199DA74EA3B}"/>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flipH="1">
            <a:off x="9150013" y="4518375"/>
            <a:ext cx="1386792" cy="1196298"/>
          </a:xfrm>
          <a:prstGeom prst="rect">
            <a:avLst/>
          </a:prstGeom>
        </p:spPr>
      </p:pic>
      <p:pic>
        <p:nvPicPr>
          <p:cNvPr id="42" name="图片 41">
            <a:extLst>
              <a:ext uri="{FF2B5EF4-FFF2-40B4-BE49-F238E27FC236}">
                <a16:creationId xmlns="" xmlns:a16="http://schemas.microsoft.com/office/drawing/2014/main" id="{73D4D6ED-1E01-484F-B166-85C9D252E06E}"/>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9148493" y="4347275"/>
            <a:ext cx="1389832" cy="1367102"/>
          </a:xfrm>
          <a:prstGeom prst="rect">
            <a:avLst/>
          </a:prstGeom>
        </p:spPr>
      </p:pic>
      <p:pic>
        <p:nvPicPr>
          <p:cNvPr id="61" name="图片 60" descr="电脑萤幕的截图&#10;&#10;描述已自动生成">
            <a:extLst>
              <a:ext uri="{FF2B5EF4-FFF2-40B4-BE49-F238E27FC236}">
                <a16:creationId xmlns="" xmlns:a16="http://schemas.microsoft.com/office/drawing/2014/main" id="{BBB2C75E-09A8-44E3-891A-8A11A43D21BC}"/>
              </a:ext>
            </a:extLst>
          </p:cNvPr>
          <p:cNvPicPr>
            <a:picLocks noChangeAspect="1"/>
          </p:cNvPicPr>
          <p:nvPr/>
        </p:nvPicPr>
        <p:blipFill>
          <a:blip r:embed="rId9">
            <a:extLst>
              <a:ext uri="{28A0092B-C50C-407E-A947-70E740481C1C}">
                <a14:useLocalDpi xmlns:a14="http://schemas.microsoft.com/office/drawing/2010/main" val="0"/>
              </a:ext>
            </a:extLst>
          </a:blip>
          <a:srcRect r="65822" b="85526"/>
          <a:stretch>
            <a:fillRect/>
          </a:stretch>
        </p:blipFill>
        <p:spPr>
          <a:xfrm>
            <a:off x="6540414" y="4088778"/>
            <a:ext cx="1627747" cy="516993"/>
          </a:xfrm>
          <a:custGeom>
            <a:avLst/>
            <a:gdLst>
              <a:gd name="connsiteX0" fmla="*/ 0 w 1627747"/>
              <a:gd name="connsiteY0" fmla="*/ 0 h 516993"/>
              <a:gd name="connsiteX1" fmla="*/ 1039161 w 1627747"/>
              <a:gd name="connsiteY1" fmla="*/ 0 h 516993"/>
              <a:gd name="connsiteX2" fmla="*/ 1627747 w 1627747"/>
              <a:gd name="connsiteY2" fmla="*/ 0 h 516993"/>
              <a:gd name="connsiteX3" fmla="*/ 1627747 w 1627747"/>
              <a:gd name="connsiteY3" fmla="*/ 516993 h 516993"/>
              <a:gd name="connsiteX4" fmla="*/ 0 w 1627747"/>
              <a:gd name="connsiteY4" fmla="*/ 516993 h 516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7747" h="516993">
                <a:moveTo>
                  <a:pt x="0" y="0"/>
                </a:moveTo>
                <a:lnTo>
                  <a:pt x="1039161" y="0"/>
                </a:lnTo>
                <a:lnTo>
                  <a:pt x="1627747" y="0"/>
                </a:lnTo>
                <a:lnTo>
                  <a:pt x="1627747" y="516993"/>
                </a:lnTo>
                <a:lnTo>
                  <a:pt x="0" y="516993"/>
                </a:lnTo>
                <a:close/>
              </a:path>
            </a:pathLst>
          </a:custGeom>
        </p:spPr>
      </p:pic>
      <p:pic>
        <p:nvPicPr>
          <p:cNvPr id="69" name="图片 68">
            <a:extLst>
              <a:ext uri="{FF2B5EF4-FFF2-40B4-BE49-F238E27FC236}">
                <a16:creationId xmlns="" xmlns:a16="http://schemas.microsoft.com/office/drawing/2014/main" id="{132776FB-43D0-4815-8B01-B6C73C338AD3}"/>
              </a:ext>
            </a:extLst>
          </p:cNvPr>
          <p:cNvPicPr>
            <a:picLocks noChangeAspect="1"/>
          </p:cNvPicPr>
          <p:nvPr/>
        </p:nvPicPr>
        <p:blipFill>
          <a:blip r:embed="rId10"/>
          <a:stretch>
            <a:fillRect/>
          </a:stretch>
        </p:blipFill>
        <p:spPr>
          <a:xfrm>
            <a:off x="10765412" y="393700"/>
            <a:ext cx="1426588" cy="2255716"/>
          </a:xfrm>
          <a:prstGeom prst="rect">
            <a:avLst/>
          </a:prstGeom>
        </p:spPr>
      </p:pic>
    </p:spTree>
    <p:extLst>
      <p:ext uri="{BB962C8B-B14F-4D97-AF65-F5344CB8AC3E}">
        <p14:creationId xmlns:p14="http://schemas.microsoft.com/office/powerpoint/2010/main" val="1711858063"/>
      </p:ext>
    </p:extLst>
  </p:cSld>
  <p:clrMapOvr>
    <a:masterClrMapping/>
  </p:clrMapOvr>
  <p:transition spd="slow">
    <p:randomBa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B81EF018-920E-4B82-A4EC-1FB5AACDA1D8}"/>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矩形 4">
            <a:extLst>
              <a:ext uri="{FF2B5EF4-FFF2-40B4-BE49-F238E27FC236}">
                <a16:creationId xmlns="" xmlns:a16="http://schemas.microsoft.com/office/drawing/2014/main" id="{94212A73-FC91-450F-8D1E-1D3D4F1F484F}"/>
              </a:ext>
            </a:extLst>
          </p:cNvPr>
          <p:cNvSpPr/>
          <p:nvPr/>
        </p:nvSpPr>
        <p:spPr>
          <a:xfrm>
            <a:off x="0" y="0"/>
            <a:ext cx="12192000" cy="6858000"/>
          </a:xfrm>
          <a:prstGeom prst="rect">
            <a:avLst/>
          </a:prstGeom>
          <a:solidFill>
            <a:srgbClr val="BF9EC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 xmlns:a16="http://schemas.microsoft.com/office/drawing/2014/main" id="{9EA1B26E-4443-4850-BAE7-BA70F1699ECC}"/>
              </a:ext>
            </a:extLst>
          </p:cNvPr>
          <p:cNvSpPr txBox="1"/>
          <p:nvPr/>
        </p:nvSpPr>
        <p:spPr>
          <a:xfrm>
            <a:off x="208397" y="158702"/>
            <a:ext cx="1384300" cy="338554"/>
          </a:xfrm>
          <a:prstGeom prst="rect">
            <a:avLst/>
          </a:prstGeom>
          <a:noFill/>
        </p:spPr>
        <p:txBody>
          <a:bodyPr wrap="square" rtlCol="0">
            <a:spAutoFit/>
          </a:bodyPr>
          <a:lstStyle/>
          <a:p>
            <a:r>
              <a:rPr lang="en-US" altLang="zh-CN" sz="1600" b="1">
                <a:solidFill>
                  <a:schemeClr val="bg1"/>
                </a:solidFill>
                <a:latin typeface="Bodoni MT Condensed" panose="02070606080606020203" pitchFamily="18" charset="0"/>
                <a:ea typeface="DFSong-GB5" panose="02020509000000000000" pitchFamily="49" charset="-122"/>
                <a:cs typeface="DFSong-GB5" panose="02020509000000000000" pitchFamily="49" charset="-122"/>
              </a:rPr>
              <a:t>2020/10/23</a:t>
            </a:r>
            <a:endParaRPr lang="zh-CN" altLang="en-US" sz="1600" b="1">
              <a:solidFill>
                <a:schemeClr val="bg1"/>
              </a:solidFill>
              <a:latin typeface="Bodoni MT Condensed" panose="02070606080606020203" pitchFamily="18" charset="0"/>
              <a:ea typeface="DFSong-GB5" panose="02020509000000000000" pitchFamily="49" charset="-122"/>
              <a:cs typeface="DFSong-GB5" panose="02020509000000000000" pitchFamily="49" charset="-122"/>
            </a:endParaRPr>
          </a:p>
        </p:txBody>
      </p:sp>
      <p:sp>
        <p:nvSpPr>
          <p:cNvPr id="9" name="文本框 8">
            <a:extLst>
              <a:ext uri="{FF2B5EF4-FFF2-40B4-BE49-F238E27FC236}">
                <a16:creationId xmlns="" xmlns:a16="http://schemas.microsoft.com/office/drawing/2014/main" id="{4E3D1333-D726-48D2-B19F-C23CE3AEECBB}"/>
              </a:ext>
            </a:extLst>
          </p:cNvPr>
          <p:cNvSpPr txBox="1"/>
          <p:nvPr/>
        </p:nvSpPr>
        <p:spPr>
          <a:xfrm>
            <a:off x="10321999" y="6360745"/>
            <a:ext cx="1661605" cy="338554"/>
          </a:xfrm>
          <a:prstGeom prst="rect">
            <a:avLst/>
          </a:prstGeom>
          <a:noFill/>
        </p:spPr>
        <p:txBody>
          <a:bodyPr wrap="square" rtlCol="0">
            <a:spAutoFit/>
          </a:bodyPr>
          <a:lstStyle/>
          <a:p>
            <a:pPr algn="r"/>
            <a:r>
              <a:rPr lang="en-US" altLang="zh-CN" sz="1600" b="1">
                <a:solidFill>
                  <a:schemeClr val="bg1"/>
                </a:solidFill>
                <a:latin typeface="Bodoni MT Condensed" panose="02070606080606020203" pitchFamily="18" charset="0"/>
                <a:ea typeface="DFSong-GB5" panose="02020509000000000000" pitchFamily="49" charset="-122"/>
                <a:cs typeface="DFSong-GB5" panose="02020509000000000000" pitchFamily="49" charset="-122"/>
              </a:rPr>
              <a:t>Designed by xiao</a:t>
            </a:r>
            <a:endParaRPr lang="zh-CN" altLang="en-US" sz="1600" b="1">
              <a:solidFill>
                <a:schemeClr val="bg1"/>
              </a:solidFill>
              <a:latin typeface="Bodoni MT Condensed" panose="02070606080606020203" pitchFamily="18" charset="0"/>
              <a:ea typeface="DFSong-GB5" panose="02020509000000000000" pitchFamily="49" charset="-122"/>
              <a:cs typeface="DFSong-GB5" panose="02020509000000000000" pitchFamily="49" charset="-122"/>
            </a:endParaRPr>
          </a:p>
        </p:txBody>
      </p:sp>
      <p:pic>
        <p:nvPicPr>
          <p:cNvPr id="17" name="图片 16" descr="女人穿着内衣&#10;&#10;描述已自动生成">
            <a:extLst>
              <a:ext uri="{FF2B5EF4-FFF2-40B4-BE49-F238E27FC236}">
                <a16:creationId xmlns="" xmlns:a16="http://schemas.microsoft.com/office/drawing/2014/main" id="{50F06DDA-04FE-4BD9-94A3-7BF3422DA0C1}"/>
              </a:ext>
            </a:extLst>
          </p:cNvPr>
          <p:cNvPicPr>
            <a:picLocks noChangeAspect="1"/>
          </p:cNvPicPr>
          <p:nvPr/>
        </p:nvPicPr>
        <p:blipFill>
          <a:blip r:embed="rId4" cstate="print">
            <a:extLst>
              <a:ext uri="{28A0092B-C50C-407E-A947-70E740481C1C}">
                <a14:useLocalDpi xmlns:a14="http://schemas.microsoft.com/office/drawing/2010/main" val="0"/>
              </a:ext>
            </a:extLst>
          </a:blip>
          <a:srcRect b="41880"/>
          <a:stretch>
            <a:fillRect/>
          </a:stretch>
        </p:blipFill>
        <p:spPr>
          <a:xfrm>
            <a:off x="309997" y="2197360"/>
            <a:ext cx="3670646" cy="2666741"/>
          </a:xfrm>
          <a:custGeom>
            <a:avLst/>
            <a:gdLst>
              <a:gd name="connsiteX0" fmla="*/ 0 w 3670646"/>
              <a:gd name="connsiteY0" fmla="*/ 0 h 2666741"/>
              <a:gd name="connsiteX1" fmla="*/ 3670646 w 3670646"/>
              <a:gd name="connsiteY1" fmla="*/ 0 h 2666741"/>
              <a:gd name="connsiteX2" fmla="*/ 3670646 w 3670646"/>
              <a:gd name="connsiteY2" fmla="*/ 2666741 h 2666741"/>
              <a:gd name="connsiteX3" fmla="*/ 0 w 3670646"/>
              <a:gd name="connsiteY3" fmla="*/ 2666741 h 2666741"/>
            </a:gdLst>
            <a:ahLst/>
            <a:cxnLst>
              <a:cxn ang="0">
                <a:pos x="connsiteX0" y="connsiteY0"/>
              </a:cxn>
              <a:cxn ang="0">
                <a:pos x="connsiteX1" y="connsiteY1"/>
              </a:cxn>
              <a:cxn ang="0">
                <a:pos x="connsiteX2" y="connsiteY2"/>
              </a:cxn>
              <a:cxn ang="0">
                <a:pos x="connsiteX3" y="connsiteY3"/>
              </a:cxn>
            </a:cxnLst>
            <a:rect l="l" t="t" r="r" b="b"/>
            <a:pathLst>
              <a:path w="3670646" h="2666741">
                <a:moveTo>
                  <a:pt x="0" y="0"/>
                </a:moveTo>
                <a:lnTo>
                  <a:pt x="3670646" y="0"/>
                </a:lnTo>
                <a:lnTo>
                  <a:pt x="3670646" y="2666741"/>
                </a:lnTo>
                <a:lnTo>
                  <a:pt x="0" y="2666741"/>
                </a:lnTo>
                <a:close/>
              </a:path>
            </a:pathLst>
          </a:custGeom>
        </p:spPr>
      </p:pic>
      <p:pic>
        <p:nvPicPr>
          <p:cNvPr id="13" name="图片 12" descr="图形用户界面, 文本, 应用程序&#10;&#10;描述已自动生成">
            <a:extLst>
              <a:ext uri="{FF2B5EF4-FFF2-40B4-BE49-F238E27FC236}">
                <a16:creationId xmlns="" xmlns:a16="http://schemas.microsoft.com/office/drawing/2014/main" id="{3284A3F6-1678-4F61-A96E-CC1B4101064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9997" y="1435359"/>
            <a:ext cx="3670646" cy="3428741"/>
          </a:xfrm>
          <a:prstGeom prst="rect">
            <a:avLst/>
          </a:prstGeom>
        </p:spPr>
      </p:pic>
      <p:sp>
        <p:nvSpPr>
          <p:cNvPr id="20" name="文本框 19">
            <a:extLst>
              <a:ext uri="{FF2B5EF4-FFF2-40B4-BE49-F238E27FC236}">
                <a16:creationId xmlns="" xmlns:a16="http://schemas.microsoft.com/office/drawing/2014/main" id="{6E94B904-A81D-4050-9638-A3EFAEC52924}"/>
              </a:ext>
            </a:extLst>
          </p:cNvPr>
          <p:cNvSpPr txBox="1"/>
          <p:nvPr/>
        </p:nvSpPr>
        <p:spPr>
          <a:xfrm>
            <a:off x="4290640" y="497256"/>
            <a:ext cx="7692962" cy="1626856"/>
          </a:xfrm>
          <a:prstGeom prst="rect">
            <a:avLst/>
          </a:prstGeom>
          <a:noFill/>
        </p:spPr>
        <p:txBody>
          <a:bodyPr wrap="square" rtlCol="0">
            <a:spAutoFit/>
          </a:bodyPr>
          <a:lstStyle/>
          <a:p>
            <a:pPr>
              <a:lnSpc>
                <a:spcPct val="120000"/>
              </a:lnSpc>
            </a:pPr>
            <a:r>
              <a:rPr lang="en-US" altLang="zh-CN" sz="1400" b="1">
                <a:solidFill>
                  <a:srgbClr val="5C4389"/>
                </a:solidFill>
                <a:latin typeface="+mn-ea"/>
                <a:cs typeface="DFSong-GB5" panose="02020509000000000000" pitchFamily="49" charset="-122"/>
              </a:rPr>
              <a:t>Lorem ipsum dolor sit amet, consectetuer adipiscing elit. Maecenas porttitor congue massa. Fusce posuere, magna sed pulvinar ultricies, purus lectus malesuada libero, sit amet</a:t>
            </a:r>
          </a:p>
          <a:p>
            <a:pPr>
              <a:lnSpc>
                <a:spcPct val="120000"/>
              </a:lnSpc>
            </a:pPr>
            <a:endParaRPr lang="en-US" altLang="zh-CN" sz="1400" b="1">
              <a:solidFill>
                <a:srgbClr val="5C4389"/>
              </a:solidFill>
              <a:latin typeface="+mn-ea"/>
              <a:cs typeface="DFSong-GB5" panose="02020509000000000000" pitchFamily="49" charset="-122"/>
            </a:endParaRPr>
          </a:p>
          <a:p>
            <a:pPr>
              <a:lnSpc>
                <a:spcPct val="120000"/>
              </a:lnSpc>
            </a:pPr>
            <a:r>
              <a:rPr lang="en-US" altLang="zh-CN" sz="1400" b="1">
                <a:solidFill>
                  <a:srgbClr val="5C4389"/>
                </a:solidFill>
                <a:latin typeface="+mn-ea"/>
                <a:cs typeface="DFSong-GB5" panose="02020509000000000000" pitchFamily="49" charset="-122"/>
              </a:rPr>
              <a:t>commodo magna eros quis urna. Nunc viverra imperdiet enim.</a:t>
            </a:r>
          </a:p>
          <a:p>
            <a:pPr>
              <a:lnSpc>
                <a:spcPct val="120000"/>
              </a:lnSpc>
            </a:pPr>
            <a:r>
              <a:rPr lang="en-US" altLang="zh-CN" sz="1400" b="1">
                <a:solidFill>
                  <a:srgbClr val="5C4389"/>
                </a:solidFill>
                <a:latin typeface="+mn-ea"/>
                <a:cs typeface="DFSong-GB5" panose="02020509000000000000" pitchFamily="49" charset="-122"/>
              </a:rPr>
              <a:t>Fusce est. Vivamus a tellus. Pellentesque habitant morbi tristique senectus et netus et malesuada fames ac turpis egestas. Proin pharetra nonummy pede.</a:t>
            </a:r>
          </a:p>
        </p:txBody>
      </p:sp>
      <p:pic>
        <p:nvPicPr>
          <p:cNvPr id="24" name="图片 23" descr="图形用户界面, 应用程序&#10;&#10;描述已自动生成">
            <a:extLst>
              <a:ext uri="{FF2B5EF4-FFF2-40B4-BE49-F238E27FC236}">
                <a16:creationId xmlns="" xmlns:a16="http://schemas.microsoft.com/office/drawing/2014/main" id="{C2A99CC7-5BB5-4AEE-909B-1C8AD4C7136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04939" y="3086322"/>
            <a:ext cx="3161905" cy="1777778"/>
          </a:xfrm>
          <a:prstGeom prst="rect">
            <a:avLst/>
          </a:prstGeom>
        </p:spPr>
      </p:pic>
      <p:sp>
        <p:nvSpPr>
          <p:cNvPr id="30" name="文本框 29">
            <a:extLst>
              <a:ext uri="{FF2B5EF4-FFF2-40B4-BE49-F238E27FC236}">
                <a16:creationId xmlns="" xmlns:a16="http://schemas.microsoft.com/office/drawing/2014/main" id="{C8BB0308-C4B2-47B3-A615-00F6CA8A941B}"/>
              </a:ext>
            </a:extLst>
          </p:cNvPr>
          <p:cNvSpPr txBox="1"/>
          <p:nvPr/>
        </p:nvSpPr>
        <p:spPr>
          <a:xfrm>
            <a:off x="208397" y="5386704"/>
            <a:ext cx="4693803" cy="830997"/>
          </a:xfrm>
          <a:prstGeom prst="rect">
            <a:avLst/>
          </a:prstGeom>
          <a:noFill/>
        </p:spPr>
        <p:txBody>
          <a:bodyPr wrap="square" rtlCol="0">
            <a:spAutoFit/>
          </a:bodyPr>
          <a:lstStyle/>
          <a:p>
            <a:r>
              <a:rPr lang="en-US" altLang="zh-CN" sz="4800" b="1">
                <a:solidFill>
                  <a:srgbClr val="5C4389"/>
                </a:solidFill>
                <a:latin typeface="Bodoni MT Condensed" panose="02070606080606020203" pitchFamily="18" charset="0"/>
                <a:ea typeface="DFSong-GB5" panose="02020509000000000000" pitchFamily="49" charset="-122"/>
                <a:cs typeface="DFSong-GB5" panose="02020509000000000000" pitchFamily="49" charset="-122"/>
              </a:rPr>
              <a:t>POWERPOINT TEMPLET </a:t>
            </a:r>
            <a:endParaRPr lang="zh-CN" altLang="en-US" sz="4800" b="1">
              <a:solidFill>
                <a:srgbClr val="5C4389"/>
              </a:solidFill>
              <a:latin typeface="Bodoni MT Condensed" panose="02070606080606020203" pitchFamily="18" charset="0"/>
              <a:ea typeface="DFSong-GB5" panose="02020509000000000000" pitchFamily="49" charset="-122"/>
              <a:cs typeface="DFSong-GB5" panose="02020509000000000000" pitchFamily="49" charset="-122"/>
            </a:endParaRPr>
          </a:p>
        </p:txBody>
      </p:sp>
      <p:pic>
        <p:nvPicPr>
          <p:cNvPr id="34" name="图片 33">
            <a:extLst>
              <a:ext uri="{FF2B5EF4-FFF2-40B4-BE49-F238E27FC236}">
                <a16:creationId xmlns="" xmlns:a16="http://schemas.microsoft.com/office/drawing/2014/main" id="{6E9E278B-E84B-48F4-B121-AD8031EB9884}"/>
              </a:ext>
            </a:extLst>
          </p:cNvPr>
          <p:cNvPicPr>
            <a:picLocks noChangeAspect="1"/>
          </p:cNvPicPr>
          <p:nvPr/>
        </p:nvPicPr>
        <p:blipFill rotWithShape="1">
          <a:blip r:embed="rId7"/>
          <a:srcRect t="7991"/>
          <a:stretch/>
        </p:blipFill>
        <p:spPr>
          <a:xfrm>
            <a:off x="1558387" y="2434132"/>
            <a:ext cx="5261304" cy="342170"/>
          </a:xfrm>
          <a:prstGeom prst="rect">
            <a:avLst/>
          </a:prstGeom>
        </p:spPr>
      </p:pic>
      <p:pic>
        <p:nvPicPr>
          <p:cNvPr id="36" name="图片 35">
            <a:extLst>
              <a:ext uri="{FF2B5EF4-FFF2-40B4-BE49-F238E27FC236}">
                <a16:creationId xmlns="" xmlns:a16="http://schemas.microsoft.com/office/drawing/2014/main" id="{C0FD41F9-FE39-4E77-B61E-42E98E038670}"/>
              </a:ext>
            </a:extLst>
          </p:cNvPr>
          <p:cNvPicPr>
            <a:picLocks noChangeAspect="1"/>
          </p:cNvPicPr>
          <p:nvPr/>
        </p:nvPicPr>
        <p:blipFill>
          <a:blip r:embed="rId8" cstate="print">
            <a:extLst>
              <a:ext uri="{28A0092B-C50C-407E-A947-70E740481C1C}">
                <a14:useLocalDpi xmlns:a14="http://schemas.microsoft.com/office/drawing/2010/main" val="0"/>
              </a:ext>
            </a:extLst>
          </a:blip>
          <a:srcRect l="129" r="129"/>
          <a:stretch/>
        </p:blipFill>
        <p:spPr>
          <a:xfrm>
            <a:off x="6797387" y="2792792"/>
            <a:ext cx="1535005" cy="750437"/>
          </a:xfrm>
          <a:custGeom>
            <a:avLst/>
            <a:gdLst>
              <a:gd name="connsiteX0" fmla="*/ 0 w 3078448"/>
              <a:gd name="connsiteY0" fmla="*/ 0 h 1504998"/>
              <a:gd name="connsiteX1" fmla="*/ 3078448 w 3078448"/>
              <a:gd name="connsiteY1" fmla="*/ 0 h 1504998"/>
              <a:gd name="connsiteX2" fmla="*/ 3078448 w 3078448"/>
              <a:gd name="connsiteY2" fmla="*/ 1504998 h 1504998"/>
              <a:gd name="connsiteX3" fmla="*/ 0 w 3078448"/>
              <a:gd name="connsiteY3" fmla="*/ 1504998 h 1504998"/>
            </a:gdLst>
            <a:ahLst/>
            <a:cxnLst>
              <a:cxn ang="0">
                <a:pos x="connsiteX0" y="connsiteY0"/>
              </a:cxn>
              <a:cxn ang="0">
                <a:pos x="connsiteX1" y="connsiteY1"/>
              </a:cxn>
              <a:cxn ang="0">
                <a:pos x="connsiteX2" y="connsiteY2"/>
              </a:cxn>
              <a:cxn ang="0">
                <a:pos x="connsiteX3" y="connsiteY3"/>
              </a:cxn>
            </a:cxnLst>
            <a:rect l="l" t="t" r="r" b="b"/>
            <a:pathLst>
              <a:path w="3078448" h="1504998">
                <a:moveTo>
                  <a:pt x="0" y="0"/>
                </a:moveTo>
                <a:lnTo>
                  <a:pt x="3078448" y="0"/>
                </a:lnTo>
                <a:lnTo>
                  <a:pt x="3078448" y="1504998"/>
                </a:lnTo>
                <a:lnTo>
                  <a:pt x="0" y="1504998"/>
                </a:lnTo>
                <a:close/>
              </a:path>
            </a:pathLst>
          </a:custGeom>
        </p:spPr>
      </p:pic>
      <p:pic>
        <p:nvPicPr>
          <p:cNvPr id="38" name="图片 37">
            <a:extLst>
              <a:ext uri="{FF2B5EF4-FFF2-40B4-BE49-F238E27FC236}">
                <a16:creationId xmlns="" xmlns:a16="http://schemas.microsoft.com/office/drawing/2014/main" id="{33F97B0A-7F0D-4AFA-83E8-9D9B8F191364}"/>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797387" y="2792792"/>
            <a:ext cx="1538914" cy="750437"/>
          </a:xfrm>
          <a:prstGeom prst="rect">
            <a:avLst/>
          </a:prstGeom>
        </p:spPr>
      </p:pic>
      <p:sp>
        <p:nvSpPr>
          <p:cNvPr id="40" name="文本框 39">
            <a:extLst>
              <a:ext uri="{FF2B5EF4-FFF2-40B4-BE49-F238E27FC236}">
                <a16:creationId xmlns="" xmlns:a16="http://schemas.microsoft.com/office/drawing/2014/main" id="{DA3D2E34-2642-4EE9-B015-3802D2C9BE03}"/>
              </a:ext>
            </a:extLst>
          </p:cNvPr>
          <p:cNvSpPr txBox="1"/>
          <p:nvPr/>
        </p:nvSpPr>
        <p:spPr>
          <a:xfrm>
            <a:off x="5668391" y="5174120"/>
            <a:ext cx="5063109" cy="1368323"/>
          </a:xfrm>
          <a:prstGeom prst="rect">
            <a:avLst/>
          </a:prstGeom>
          <a:noFill/>
        </p:spPr>
        <p:txBody>
          <a:bodyPr wrap="square" rtlCol="0">
            <a:spAutoFit/>
          </a:bodyPr>
          <a:lstStyle/>
          <a:p>
            <a:pPr>
              <a:lnSpc>
                <a:spcPct val="120000"/>
              </a:lnSpc>
            </a:pPr>
            <a:r>
              <a:rPr lang="en-US" altLang="zh-CN" sz="1400" b="1">
                <a:solidFill>
                  <a:srgbClr val="5C4389"/>
                </a:solidFill>
                <a:latin typeface="+mn-ea"/>
                <a:cs typeface="DFSong-GB5" panose="02020509000000000000" pitchFamily="49" charset="-122"/>
              </a:rPr>
              <a:t>Maecenas porttitor congue massa. Fusce posuere, magna sed pulvinar ultricies, purus lectus malesuada libero, sit amet</a:t>
            </a:r>
          </a:p>
          <a:p>
            <a:pPr>
              <a:lnSpc>
                <a:spcPct val="120000"/>
              </a:lnSpc>
            </a:pPr>
            <a:endParaRPr lang="en-US" altLang="zh-CN" sz="1400" b="1">
              <a:solidFill>
                <a:srgbClr val="5C4389"/>
              </a:solidFill>
              <a:latin typeface="+mn-ea"/>
              <a:cs typeface="DFSong-GB5" panose="02020509000000000000" pitchFamily="49" charset="-122"/>
            </a:endParaRPr>
          </a:p>
          <a:p>
            <a:pPr>
              <a:lnSpc>
                <a:spcPct val="120000"/>
              </a:lnSpc>
            </a:pPr>
            <a:r>
              <a:rPr lang="en-US" altLang="zh-CN" sz="1400" b="1">
                <a:solidFill>
                  <a:srgbClr val="5C4389"/>
                </a:solidFill>
                <a:latin typeface="+mn-ea"/>
                <a:cs typeface="DFSong-GB5" panose="02020509000000000000" pitchFamily="49" charset="-122"/>
              </a:rPr>
              <a:t>commodo magna eros quis urna. Nunc viverra imperdiet enim.</a:t>
            </a:r>
          </a:p>
        </p:txBody>
      </p:sp>
      <p:pic>
        <p:nvPicPr>
          <p:cNvPr id="49" name="图片 48">
            <a:extLst>
              <a:ext uri="{FF2B5EF4-FFF2-40B4-BE49-F238E27FC236}">
                <a16:creationId xmlns="" xmlns:a16="http://schemas.microsoft.com/office/drawing/2014/main" id="{AC2FC155-5A6F-4F9E-B96A-5058FABF1584}"/>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5400000">
            <a:off x="9223093" y="2348300"/>
            <a:ext cx="2074297" cy="2963281"/>
          </a:xfrm>
          <a:prstGeom prst="rect">
            <a:avLst/>
          </a:prstGeom>
        </p:spPr>
      </p:pic>
    </p:spTree>
    <p:extLst>
      <p:ext uri="{BB962C8B-B14F-4D97-AF65-F5344CB8AC3E}">
        <p14:creationId xmlns:p14="http://schemas.microsoft.com/office/powerpoint/2010/main" val="2208059109"/>
      </p:ext>
    </p:extLst>
  </p:cSld>
  <p:clrMapOvr>
    <a:masterClrMapping/>
  </p:clrMapOvr>
  <p:transition spd="slow">
    <p:randomBar dir="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B81EF018-920E-4B82-A4EC-1FB5AACDA1D8}"/>
              </a:ext>
            </a:extLst>
          </p:cNvPr>
          <p:cNvPicPr>
            <a:picLocks noChangeAspect="1"/>
          </p:cNvPicPr>
          <p:nvPr/>
        </p:nvPicPr>
        <p:blipFill>
          <a:blip r:embed="rId2">
            <a:alphaModFix/>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矩形 4">
            <a:extLst>
              <a:ext uri="{FF2B5EF4-FFF2-40B4-BE49-F238E27FC236}">
                <a16:creationId xmlns="" xmlns:a16="http://schemas.microsoft.com/office/drawing/2014/main" id="{94212A73-FC91-450F-8D1E-1D3D4F1F484F}"/>
              </a:ext>
            </a:extLst>
          </p:cNvPr>
          <p:cNvSpPr/>
          <p:nvPr/>
        </p:nvSpPr>
        <p:spPr>
          <a:xfrm>
            <a:off x="0" y="0"/>
            <a:ext cx="12192000" cy="6858000"/>
          </a:xfrm>
          <a:prstGeom prst="rect">
            <a:avLst/>
          </a:prstGeom>
          <a:solidFill>
            <a:srgbClr val="BF9EC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图片 39">
            <a:extLst>
              <a:ext uri="{FF2B5EF4-FFF2-40B4-BE49-F238E27FC236}">
                <a16:creationId xmlns="" xmlns:a16="http://schemas.microsoft.com/office/drawing/2014/main" id="{41A9E8AB-C82A-4CBB-8898-F35C112271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096000"/>
          </a:xfrm>
          <a:prstGeom prst="rect">
            <a:avLst/>
          </a:prstGeom>
        </p:spPr>
      </p:pic>
      <p:sp>
        <p:nvSpPr>
          <p:cNvPr id="7" name="文本框 6">
            <a:extLst>
              <a:ext uri="{FF2B5EF4-FFF2-40B4-BE49-F238E27FC236}">
                <a16:creationId xmlns="" xmlns:a16="http://schemas.microsoft.com/office/drawing/2014/main" id="{9EA1B26E-4443-4850-BAE7-BA70F1699ECC}"/>
              </a:ext>
            </a:extLst>
          </p:cNvPr>
          <p:cNvSpPr txBox="1"/>
          <p:nvPr/>
        </p:nvSpPr>
        <p:spPr>
          <a:xfrm>
            <a:off x="208397" y="158702"/>
            <a:ext cx="1384300" cy="338554"/>
          </a:xfrm>
          <a:prstGeom prst="rect">
            <a:avLst/>
          </a:prstGeom>
          <a:noFill/>
        </p:spPr>
        <p:txBody>
          <a:bodyPr wrap="square" rtlCol="0">
            <a:spAutoFit/>
          </a:bodyPr>
          <a:lstStyle/>
          <a:p>
            <a:r>
              <a:rPr lang="en-US" altLang="zh-CN" sz="1600" b="1">
                <a:solidFill>
                  <a:schemeClr val="bg1"/>
                </a:solidFill>
                <a:latin typeface="Bodoni MT Condensed" panose="02070606080606020203" pitchFamily="18" charset="0"/>
                <a:ea typeface="DFSong-GB5" panose="02020509000000000000" pitchFamily="49" charset="-122"/>
                <a:cs typeface="DFSong-GB5" panose="02020509000000000000" pitchFamily="49" charset="-122"/>
              </a:rPr>
              <a:t>2020/10/23</a:t>
            </a:r>
            <a:endParaRPr lang="zh-CN" altLang="en-US" sz="1600" b="1">
              <a:solidFill>
                <a:schemeClr val="bg1"/>
              </a:solidFill>
              <a:latin typeface="Bodoni MT Condensed" panose="02070606080606020203" pitchFamily="18" charset="0"/>
              <a:ea typeface="DFSong-GB5" panose="02020509000000000000" pitchFamily="49" charset="-122"/>
              <a:cs typeface="DFSong-GB5" panose="02020509000000000000" pitchFamily="49" charset="-122"/>
            </a:endParaRPr>
          </a:p>
        </p:txBody>
      </p:sp>
      <p:sp>
        <p:nvSpPr>
          <p:cNvPr id="9" name="文本框 8">
            <a:extLst>
              <a:ext uri="{FF2B5EF4-FFF2-40B4-BE49-F238E27FC236}">
                <a16:creationId xmlns="" xmlns:a16="http://schemas.microsoft.com/office/drawing/2014/main" id="{4E3D1333-D726-48D2-B19F-C23CE3AEECBB}"/>
              </a:ext>
            </a:extLst>
          </p:cNvPr>
          <p:cNvSpPr txBox="1"/>
          <p:nvPr/>
        </p:nvSpPr>
        <p:spPr>
          <a:xfrm>
            <a:off x="10321999" y="6360745"/>
            <a:ext cx="1661605" cy="338554"/>
          </a:xfrm>
          <a:prstGeom prst="rect">
            <a:avLst/>
          </a:prstGeom>
          <a:noFill/>
        </p:spPr>
        <p:txBody>
          <a:bodyPr wrap="square" rtlCol="0">
            <a:spAutoFit/>
          </a:bodyPr>
          <a:lstStyle/>
          <a:p>
            <a:pPr algn="r"/>
            <a:r>
              <a:rPr lang="en-US" altLang="zh-CN" sz="1600" b="1">
                <a:solidFill>
                  <a:schemeClr val="bg1"/>
                </a:solidFill>
                <a:latin typeface="Bodoni MT Condensed" panose="02070606080606020203" pitchFamily="18" charset="0"/>
                <a:ea typeface="DFSong-GB5" panose="02020509000000000000" pitchFamily="49" charset="-122"/>
                <a:cs typeface="DFSong-GB5" panose="02020509000000000000" pitchFamily="49" charset="-122"/>
              </a:rPr>
              <a:t>Designed by xiao</a:t>
            </a:r>
            <a:endParaRPr lang="zh-CN" altLang="en-US" sz="1600" b="1">
              <a:solidFill>
                <a:schemeClr val="bg1"/>
              </a:solidFill>
              <a:latin typeface="Bodoni MT Condensed" panose="02070606080606020203" pitchFamily="18" charset="0"/>
              <a:ea typeface="DFSong-GB5" panose="02020509000000000000" pitchFamily="49" charset="-122"/>
              <a:cs typeface="DFSong-GB5" panose="02020509000000000000" pitchFamily="49" charset="-122"/>
            </a:endParaRPr>
          </a:p>
        </p:txBody>
      </p:sp>
      <p:pic>
        <p:nvPicPr>
          <p:cNvPr id="8" name="图片 7">
            <a:extLst>
              <a:ext uri="{FF2B5EF4-FFF2-40B4-BE49-F238E27FC236}">
                <a16:creationId xmlns="" xmlns:a16="http://schemas.microsoft.com/office/drawing/2014/main" id="{B355A557-A660-42D2-B3AF-B0CD5A5718E3}"/>
              </a:ext>
            </a:extLst>
          </p:cNvPr>
          <p:cNvPicPr>
            <a:picLocks noChangeAspect="1"/>
          </p:cNvPicPr>
          <p:nvPr/>
        </p:nvPicPr>
        <p:blipFill>
          <a:blip r:embed="rId4">
            <a:extLst>
              <a:ext uri="{BEBA8EAE-BF5A-486C-A8C5-ECC9F3942E4B}">
                <a14:imgProps xmlns:a14="http://schemas.microsoft.com/office/drawing/2010/main">
                  <a14:imgLayer r:embed="rId5">
                    <a14:imgEffect>
                      <a14:colorTemperature colorTemp="47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9249928" y="497256"/>
            <a:ext cx="2733675" cy="2857500"/>
          </a:xfrm>
          <a:prstGeom prst="rect">
            <a:avLst/>
          </a:prstGeom>
        </p:spPr>
      </p:pic>
      <p:pic>
        <p:nvPicPr>
          <p:cNvPr id="11" name="图片 10">
            <a:extLst>
              <a:ext uri="{FF2B5EF4-FFF2-40B4-BE49-F238E27FC236}">
                <a16:creationId xmlns="" xmlns:a16="http://schemas.microsoft.com/office/drawing/2014/main" id="{5B487BF1-7A65-4A75-A404-EA03194C44C0}"/>
              </a:ext>
            </a:extLst>
          </p:cNvPr>
          <p:cNvPicPr>
            <a:picLocks noChangeAspect="1"/>
          </p:cNvPicPr>
          <p:nvPr/>
        </p:nvPicPr>
        <p:blipFill>
          <a:blip r:embed="rId6">
            <a:extLst>
              <a:ext uri="{28A0092B-C50C-407E-A947-70E740481C1C}">
                <a14:useLocalDpi xmlns:a14="http://schemas.microsoft.com/office/drawing/2010/main" val="0"/>
              </a:ext>
            </a:extLst>
          </a:blip>
          <a:srcRect t="13" b="13"/>
          <a:stretch/>
        </p:blipFill>
        <p:spPr>
          <a:xfrm>
            <a:off x="7880867" y="1059548"/>
            <a:ext cx="3309600" cy="3174683"/>
          </a:xfrm>
          <a:custGeom>
            <a:avLst/>
            <a:gdLst>
              <a:gd name="connsiteX0" fmla="*/ 0 w 3309600"/>
              <a:gd name="connsiteY0" fmla="*/ 0 h 3174683"/>
              <a:gd name="connsiteX1" fmla="*/ 3309600 w 3309600"/>
              <a:gd name="connsiteY1" fmla="*/ 0 h 3174683"/>
              <a:gd name="connsiteX2" fmla="*/ 3309600 w 3309600"/>
              <a:gd name="connsiteY2" fmla="*/ 3174683 h 3174683"/>
              <a:gd name="connsiteX3" fmla="*/ 0 w 3309600"/>
              <a:gd name="connsiteY3" fmla="*/ 3174683 h 3174683"/>
            </a:gdLst>
            <a:ahLst/>
            <a:cxnLst>
              <a:cxn ang="0">
                <a:pos x="connsiteX0" y="connsiteY0"/>
              </a:cxn>
              <a:cxn ang="0">
                <a:pos x="connsiteX1" y="connsiteY1"/>
              </a:cxn>
              <a:cxn ang="0">
                <a:pos x="connsiteX2" y="connsiteY2"/>
              </a:cxn>
              <a:cxn ang="0">
                <a:pos x="connsiteX3" y="connsiteY3"/>
              </a:cxn>
            </a:cxnLst>
            <a:rect l="l" t="t" r="r" b="b"/>
            <a:pathLst>
              <a:path w="3309600" h="3174683">
                <a:moveTo>
                  <a:pt x="0" y="0"/>
                </a:moveTo>
                <a:lnTo>
                  <a:pt x="3309600" y="0"/>
                </a:lnTo>
                <a:lnTo>
                  <a:pt x="3309600" y="3174683"/>
                </a:lnTo>
                <a:lnTo>
                  <a:pt x="0" y="3174683"/>
                </a:lnTo>
                <a:close/>
              </a:path>
            </a:pathLst>
          </a:custGeom>
        </p:spPr>
      </p:pic>
      <p:pic>
        <p:nvPicPr>
          <p:cNvPr id="13" name="图片 12" descr="电脑萤幕的截图&#10;&#10;描述已自动生成">
            <a:extLst>
              <a:ext uri="{FF2B5EF4-FFF2-40B4-BE49-F238E27FC236}">
                <a16:creationId xmlns="" xmlns:a16="http://schemas.microsoft.com/office/drawing/2014/main" id="{3F4A5DB8-4DEE-4F18-BFE1-03AC24E7A94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880867" y="1059548"/>
            <a:ext cx="3373100" cy="3174683"/>
          </a:xfrm>
          <a:prstGeom prst="rect">
            <a:avLst/>
          </a:prstGeom>
        </p:spPr>
      </p:pic>
      <p:sp>
        <p:nvSpPr>
          <p:cNvPr id="22" name="文本框 21">
            <a:extLst>
              <a:ext uri="{FF2B5EF4-FFF2-40B4-BE49-F238E27FC236}">
                <a16:creationId xmlns="" xmlns:a16="http://schemas.microsoft.com/office/drawing/2014/main" id="{2F8625E5-C7E1-4645-8554-ABFEC55C2F10}"/>
              </a:ext>
            </a:extLst>
          </p:cNvPr>
          <p:cNvSpPr txBox="1"/>
          <p:nvPr/>
        </p:nvSpPr>
        <p:spPr>
          <a:xfrm>
            <a:off x="5183046" y="2231390"/>
            <a:ext cx="4693803" cy="830997"/>
          </a:xfrm>
          <a:prstGeom prst="rect">
            <a:avLst/>
          </a:prstGeom>
          <a:noFill/>
        </p:spPr>
        <p:txBody>
          <a:bodyPr wrap="square" rtlCol="0">
            <a:spAutoFit/>
          </a:bodyPr>
          <a:lstStyle/>
          <a:p>
            <a:r>
              <a:rPr lang="en-US" altLang="zh-CN" sz="4800" b="1">
                <a:solidFill>
                  <a:srgbClr val="5C4389"/>
                </a:solidFill>
                <a:latin typeface="Bodoni MT Condensed" panose="02070606080606020203" pitchFamily="18" charset="0"/>
                <a:ea typeface="DFSong-GB5" panose="02020509000000000000" pitchFamily="49" charset="-122"/>
                <a:cs typeface="DFSong-GB5" panose="02020509000000000000" pitchFamily="49" charset="-122"/>
              </a:rPr>
              <a:t>POWERPOINT TEMPLET </a:t>
            </a:r>
            <a:endParaRPr lang="zh-CN" altLang="en-US" sz="4800" b="1">
              <a:solidFill>
                <a:srgbClr val="5C4389"/>
              </a:solidFill>
              <a:latin typeface="Bodoni MT Condensed" panose="02070606080606020203" pitchFamily="18" charset="0"/>
              <a:ea typeface="DFSong-GB5" panose="02020509000000000000" pitchFamily="49" charset="-122"/>
              <a:cs typeface="DFSong-GB5" panose="02020509000000000000" pitchFamily="49" charset="-122"/>
            </a:endParaRPr>
          </a:p>
        </p:txBody>
      </p:sp>
      <p:sp>
        <p:nvSpPr>
          <p:cNvPr id="24" name="文本框 23">
            <a:extLst>
              <a:ext uri="{FF2B5EF4-FFF2-40B4-BE49-F238E27FC236}">
                <a16:creationId xmlns="" xmlns:a16="http://schemas.microsoft.com/office/drawing/2014/main" id="{AFE69973-60FF-447F-8FCB-7550FD37C862}"/>
              </a:ext>
            </a:extLst>
          </p:cNvPr>
          <p:cNvSpPr txBox="1"/>
          <p:nvPr/>
        </p:nvSpPr>
        <p:spPr>
          <a:xfrm>
            <a:off x="208397" y="3795614"/>
            <a:ext cx="7321550" cy="1885388"/>
          </a:xfrm>
          <a:prstGeom prst="rect">
            <a:avLst/>
          </a:prstGeom>
          <a:noFill/>
        </p:spPr>
        <p:txBody>
          <a:bodyPr wrap="square" rtlCol="0">
            <a:spAutoFit/>
          </a:bodyPr>
          <a:lstStyle/>
          <a:p>
            <a:pPr algn="r">
              <a:lnSpc>
                <a:spcPct val="120000"/>
              </a:lnSpc>
            </a:pPr>
            <a:r>
              <a:rPr lang="en-US" altLang="zh-CN" sz="1400" b="1">
                <a:solidFill>
                  <a:srgbClr val="5C4389"/>
                </a:solidFill>
                <a:latin typeface="+mn-ea"/>
                <a:cs typeface="DFSong-GB5" panose="02020509000000000000" pitchFamily="49" charset="-122"/>
              </a:rPr>
              <a:t>Lorem ipsum dolor sit amet, consectetuer adipiscing elit. Maecenas porttitor congue massa. Fusce posuere, magna sed pulvinar ultricies, purus lectus malesuada libero, sit amet</a:t>
            </a:r>
          </a:p>
          <a:p>
            <a:pPr algn="r">
              <a:lnSpc>
                <a:spcPct val="120000"/>
              </a:lnSpc>
            </a:pPr>
            <a:endParaRPr lang="en-US" altLang="zh-CN" sz="1400" b="1">
              <a:solidFill>
                <a:srgbClr val="5C4389"/>
              </a:solidFill>
              <a:latin typeface="+mn-ea"/>
              <a:cs typeface="DFSong-GB5" panose="02020509000000000000" pitchFamily="49" charset="-122"/>
            </a:endParaRPr>
          </a:p>
          <a:p>
            <a:pPr algn="r">
              <a:lnSpc>
                <a:spcPct val="120000"/>
              </a:lnSpc>
            </a:pPr>
            <a:r>
              <a:rPr lang="en-US" altLang="zh-CN" sz="1400" b="1">
                <a:solidFill>
                  <a:srgbClr val="5C4389"/>
                </a:solidFill>
                <a:latin typeface="+mn-ea"/>
                <a:cs typeface="DFSong-GB5" panose="02020509000000000000" pitchFamily="49" charset="-122"/>
              </a:rPr>
              <a:t>commodo magna eros quis urna. Nunc viverra imperdiet enim.</a:t>
            </a:r>
          </a:p>
          <a:p>
            <a:pPr algn="r">
              <a:lnSpc>
                <a:spcPct val="120000"/>
              </a:lnSpc>
            </a:pPr>
            <a:r>
              <a:rPr lang="en-US" altLang="zh-CN" sz="1400" b="1">
                <a:solidFill>
                  <a:srgbClr val="5C4389"/>
                </a:solidFill>
                <a:latin typeface="+mn-ea"/>
                <a:cs typeface="DFSong-GB5" panose="02020509000000000000" pitchFamily="49" charset="-122"/>
              </a:rPr>
              <a:t>Fusce est. Vivamus a tellus. Pellentesque habitant morbi tristique senectus et netus et malesuada fames ac turpis egestas. Proin pharetra nonummy pede.</a:t>
            </a:r>
          </a:p>
        </p:txBody>
      </p:sp>
      <p:pic>
        <p:nvPicPr>
          <p:cNvPr id="26" name="图片 25">
            <a:extLst>
              <a:ext uri="{FF2B5EF4-FFF2-40B4-BE49-F238E27FC236}">
                <a16:creationId xmlns="" xmlns:a16="http://schemas.microsoft.com/office/drawing/2014/main" id="{2129E179-A13B-45BE-9EC2-B9FACE19CE9A}"/>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1586881" y="3343767"/>
            <a:ext cx="622379" cy="170468"/>
          </a:xfrm>
          <a:prstGeom prst="rect">
            <a:avLst/>
          </a:prstGeom>
        </p:spPr>
      </p:pic>
      <p:pic>
        <p:nvPicPr>
          <p:cNvPr id="28" name="图片 27">
            <a:extLst>
              <a:ext uri="{FF2B5EF4-FFF2-40B4-BE49-F238E27FC236}">
                <a16:creationId xmlns="" xmlns:a16="http://schemas.microsoft.com/office/drawing/2014/main" id="{1F5391A4-A64F-44DE-948D-2D9EC2B836BF}"/>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2651296" y="3343767"/>
            <a:ext cx="622379" cy="170468"/>
          </a:xfrm>
          <a:prstGeom prst="rect">
            <a:avLst/>
          </a:prstGeom>
        </p:spPr>
      </p:pic>
      <p:pic>
        <p:nvPicPr>
          <p:cNvPr id="30" name="图片 29">
            <a:extLst>
              <a:ext uri="{FF2B5EF4-FFF2-40B4-BE49-F238E27FC236}">
                <a16:creationId xmlns="" xmlns:a16="http://schemas.microsoft.com/office/drawing/2014/main" id="{9F8EE2C5-E96C-4178-9FCC-49B913988643}"/>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3715711" y="3343767"/>
            <a:ext cx="620989" cy="170468"/>
          </a:xfrm>
          <a:prstGeom prst="rect">
            <a:avLst/>
          </a:prstGeom>
        </p:spPr>
      </p:pic>
      <p:pic>
        <p:nvPicPr>
          <p:cNvPr id="32" name="图片 31">
            <a:extLst>
              <a:ext uri="{FF2B5EF4-FFF2-40B4-BE49-F238E27FC236}">
                <a16:creationId xmlns="" xmlns:a16="http://schemas.microsoft.com/office/drawing/2014/main" id="{26F3AAEB-7194-420E-98B2-EBAA42BD9C2B}"/>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4778736" y="3343767"/>
            <a:ext cx="622379" cy="170468"/>
          </a:xfrm>
          <a:prstGeom prst="rect">
            <a:avLst/>
          </a:prstGeom>
        </p:spPr>
      </p:pic>
      <p:pic>
        <p:nvPicPr>
          <p:cNvPr id="34" name="图片 33">
            <a:extLst>
              <a:ext uri="{FF2B5EF4-FFF2-40B4-BE49-F238E27FC236}">
                <a16:creationId xmlns="" xmlns:a16="http://schemas.microsoft.com/office/drawing/2014/main" id="{1AF3EE3D-15F9-454B-B745-295FCF3C6C44}"/>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5843151" y="3343767"/>
            <a:ext cx="622379" cy="170468"/>
          </a:xfrm>
          <a:prstGeom prst="rect">
            <a:avLst/>
          </a:prstGeom>
        </p:spPr>
      </p:pic>
      <p:pic>
        <p:nvPicPr>
          <p:cNvPr id="36" name="图片 35">
            <a:extLst>
              <a:ext uri="{FF2B5EF4-FFF2-40B4-BE49-F238E27FC236}">
                <a16:creationId xmlns="" xmlns:a16="http://schemas.microsoft.com/office/drawing/2014/main" id="{FDC144FD-719A-4D27-9128-3FF5FE5DA571}"/>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6907568" y="3343767"/>
            <a:ext cx="622379" cy="170468"/>
          </a:xfrm>
          <a:prstGeom prst="rect">
            <a:avLst/>
          </a:prstGeom>
        </p:spPr>
      </p:pic>
      <p:pic>
        <p:nvPicPr>
          <p:cNvPr id="37" name="图片 36">
            <a:extLst>
              <a:ext uri="{FF2B5EF4-FFF2-40B4-BE49-F238E27FC236}">
                <a16:creationId xmlns="" xmlns:a16="http://schemas.microsoft.com/office/drawing/2014/main" id="{278C8F11-DB95-41C1-998F-FF840A7C521B}"/>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522466" y="3343767"/>
            <a:ext cx="622379" cy="170468"/>
          </a:xfrm>
          <a:prstGeom prst="rect">
            <a:avLst/>
          </a:prstGeom>
        </p:spPr>
      </p:pic>
      <p:pic>
        <p:nvPicPr>
          <p:cNvPr id="42" name="图片 41">
            <a:extLst>
              <a:ext uri="{FF2B5EF4-FFF2-40B4-BE49-F238E27FC236}">
                <a16:creationId xmlns="" xmlns:a16="http://schemas.microsoft.com/office/drawing/2014/main" id="{C494E164-E49F-442E-82C1-0D754CB5A5D2}"/>
              </a:ext>
            </a:extLst>
          </p:cNvPr>
          <p:cNvPicPr>
            <a:picLocks noChangeAspect="1"/>
          </p:cNvPicPr>
          <p:nvPr/>
        </p:nvPicPr>
        <p:blipFill>
          <a:blip r:embed="rId10">
            <a:extLst>
              <a:ext uri="{28A0092B-C50C-407E-A947-70E740481C1C}">
                <a14:useLocalDpi xmlns:a14="http://schemas.microsoft.com/office/drawing/2010/main" val="0"/>
              </a:ext>
            </a:extLst>
          </a:blip>
          <a:srcRect t="239" b="239"/>
          <a:stretch/>
        </p:blipFill>
        <p:spPr>
          <a:xfrm>
            <a:off x="9249928" y="5078173"/>
            <a:ext cx="1422026" cy="935885"/>
          </a:xfrm>
          <a:custGeom>
            <a:avLst/>
            <a:gdLst>
              <a:gd name="connsiteX0" fmla="*/ 0 w 5209524"/>
              <a:gd name="connsiteY0" fmla="*/ 0 h 3428571"/>
              <a:gd name="connsiteX1" fmla="*/ 5209524 w 5209524"/>
              <a:gd name="connsiteY1" fmla="*/ 0 h 3428571"/>
              <a:gd name="connsiteX2" fmla="*/ 5209524 w 5209524"/>
              <a:gd name="connsiteY2" fmla="*/ 3428571 h 3428571"/>
              <a:gd name="connsiteX3" fmla="*/ 0 w 5209524"/>
              <a:gd name="connsiteY3" fmla="*/ 3428571 h 3428571"/>
            </a:gdLst>
            <a:ahLst/>
            <a:cxnLst>
              <a:cxn ang="0">
                <a:pos x="connsiteX0" y="connsiteY0"/>
              </a:cxn>
              <a:cxn ang="0">
                <a:pos x="connsiteX1" y="connsiteY1"/>
              </a:cxn>
              <a:cxn ang="0">
                <a:pos x="connsiteX2" y="connsiteY2"/>
              </a:cxn>
              <a:cxn ang="0">
                <a:pos x="connsiteX3" y="connsiteY3"/>
              </a:cxn>
            </a:cxnLst>
            <a:rect l="l" t="t" r="r" b="b"/>
            <a:pathLst>
              <a:path w="5209524" h="3428571">
                <a:moveTo>
                  <a:pt x="0" y="0"/>
                </a:moveTo>
                <a:lnTo>
                  <a:pt x="5209524" y="0"/>
                </a:lnTo>
                <a:lnTo>
                  <a:pt x="5209524" y="3428571"/>
                </a:lnTo>
                <a:lnTo>
                  <a:pt x="0" y="3428571"/>
                </a:lnTo>
                <a:close/>
              </a:path>
            </a:pathLst>
          </a:custGeom>
        </p:spPr>
      </p:pic>
      <p:pic>
        <p:nvPicPr>
          <p:cNvPr id="59" name="图片 58">
            <a:extLst>
              <a:ext uri="{FF2B5EF4-FFF2-40B4-BE49-F238E27FC236}">
                <a16:creationId xmlns="" xmlns:a16="http://schemas.microsoft.com/office/drawing/2014/main" id="{66A99A1E-0EF5-4C29-AAE0-C313072EF402}"/>
              </a:ext>
            </a:extLst>
          </p:cNvPr>
          <p:cNvPicPr>
            <a:picLocks noChangeAspect="1"/>
          </p:cNvPicPr>
          <p:nvPr/>
        </p:nvPicPr>
        <p:blipFill>
          <a:blip r:embed="rId10">
            <a:extLst>
              <a:ext uri="{28A0092B-C50C-407E-A947-70E740481C1C}">
                <a14:useLocalDpi xmlns:a14="http://schemas.microsoft.com/office/drawing/2010/main" val="0"/>
              </a:ext>
            </a:extLst>
          </a:blip>
          <a:srcRect l="12831" t="1097" r="23292" b="35331"/>
          <a:stretch/>
        </p:blipFill>
        <p:spPr>
          <a:xfrm>
            <a:off x="9249928" y="5078174"/>
            <a:ext cx="1422026" cy="935885"/>
          </a:xfrm>
          <a:custGeom>
            <a:avLst/>
            <a:gdLst>
              <a:gd name="connsiteX0" fmla="*/ 0 w 1422026"/>
              <a:gd name="connsiteY0" fmla="*/ 0 h 935885"/>
              <a:gd name="connsiteX1" fmla="*/ 1422026 w 1422026"/>
              <a:gd name="connsiteY1" fmla="*/ 0 h 935885"/>
              <a:gd name="connsiteX2" fmla="*/ 1422026 w 1422026"/>
              <a:gd name="connsiteY2" fmla="*/ 935885 h 935885"/>
              <a:gd name="connsiteX3" fmla="*/ 0 w 1422026"/>
              <a:gd name="connsiteY3" fmla="*/ 935885 h 935885"/>
            </a:gdLst>
            <a:ahLst/>
            <a:cxnLst>
              <a:cxn ang="0">
                <a:pos x="connsiteX0" y="connsiteY0"/>
              </a:cxn>
              <a:cxn ang="0">
                <a:pos x="connsiteX1" y="connsiteY1"/>
              </a:cxn>
              <a:cxn ang="0">
                <a:pos x="connsiteX2" y="connsiteY2"/>
              </a:cxn>
              <a:cxn ang="0">
                <a:pos x="connsiteX3" y="connsiteY3"/>
              </a:cxn>
            </a:cxnLst>
            <a:rect l="l" t="t" r="r" b="b"/>
            <a:pathLst>
              <a:path w="1422026" h="935885">
                <a:moveTo>
                  <a:pt x="0" y="0"/>
                </a:moveTo>
                <a:lnTo>
                  <a:pt x="1422026" y="0"/>
                </a:lnTo>
                <a:lnTo>
                  <a:pt x="1422026" y="935885"/>
                </a:lnTo>
                <a:lnTo>
                  <a:pt x="0" y="935885"/>
                </a:lnTo>
                <a:close/>
              </a:path>
            </a:pathLst>
          </a:custGeom>
        </p:spPr>
      </p:pic>
      <p:pic>
        <p:nvPicPr>
          <p:cNvPr id="44" name="图片 43" descr="文本&#10;&#10;描述已自动生成">
            <a:extLst>
              <a:ext uri="{FF2B5EF4-FFF2-40B4-BE49-F238E27FC236}">
                <a16:creationId xmlns="" xmlns:a16="http://schemas.microsoft.com/office/drawing/2014/main" id="{73D7796E-55CC-49E0-B088-83A05E8E5AF0}"/>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249928" y="5078174"/>
            <a:ext cx="1422026" cy="935885"/>
          </a:xfrm>
          <a:prstGeom prst="rect">
            <a:avLst/>
          </a:prstGeom>
        </p:spPr>
      </p:pic>
      <p:pic>
        <p:nvPicPr>
          <p:cNvPr id="47" name="图片 46" descr="图形用户界面, 图示&#10;&#10;描述已自动生成">
            <a:extLst>
              <a:ext uri="{FF2B5EF4-FFF2-40B4-BE49-F238E27FC236}">
                <a16:creationId xmlns="" xmlns:a16="http://schemas.microsoft.com/office/drawing/2014/main" id="{F89B0CBE-2422-4912-A153-4BB382A44AC4}"/>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692744" y="1516599"/>
            <a:ext cx="1436438" cy="830997"/>
          </a:xfrm>
          <a:prstGeom prst="rect">
            <a:avLst/>
          </a:prstGeom>
        </p:spPr>
      </p:pic>
    </p:spTree>
    <p:extLst>
      <p:ext uri="{BB962C8B-B14F-4D97-AF65-F5344CB8AC3E}">
        <p14:creationId xmlns:p14="http://schemas.microsoft.com/office/powerpoint/2010/main" val="3762515115"/>
      </p:ext>
    </p:extLst>
  </p:cSld>
  <p:clrMapOvr>
    <a:masterClrMapping/>
  </p:clrMapOvr>
  <p:transition spd="slow">
    <p:randomBar/>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421</TotalTime>
  <Words>1023</Words>
  <Application>Microsoft Office PowerPoint</Application>
  <PresentationFormat>宽屏</PresentationFormat>
  <Paragraphs>110</Paragraphs>
  <Slides>13</Slides>
  <Notes>2</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13</vt:i4>
      </vt:variant>
    </vt:vector>
  </HeadingPairs>
  <TitlesOfParts>
    <vt:vector size="17" baseType="lpstr">
      <vt:lpstr>等线</vt:lpstr>
      <vt:lpstr>Bodoni MT Condensed</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 mo 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yvonne 忘吃药的晓公子</dc:creator>
  <cp:keywords>51PPT模板网</cp:keywords>
  <dc:description>www.51pp tm oban.com</dc:description>
  <cp:lastModifiedBy>YANGs</cp:lastModifiedBy>
  <cp:revision>9</cp:revision>
  <dcterms:created xsi:type="dcterms:W3CDTF">2020-10-21T01:21:50Z</dcterms:created>
  <dcterms:modified xsi:type="dcterms:W3CDTF">2020-10-25T15:02:35Z</dcterms:modified>
</cp:coreProperties>
</file>